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</p:sldMasterIdLst>
  <p:notesMasterIdLst>
    <p:notesMasterId r:id="rId14"/>
  </p:notesMasterIdLst>
  <p:sldIdLst>
    <p:sldId id="256" r:id="rId2"/>
    <p:sldId id="262" r:id="rId3"/>
    <p:sldId id="259" r:id="rId4"/>
    <p:sldId id="299" r:id="rId5"/>
    <p:sldId id="261" r:id="rId6"/>
    <p:sldId id="298" r:id="rId7"/>
    <p:sldId id="268" r:id="rId8"/>
    <p:sldId id="267" r:id="rId9"/>
    <p:sldId id="260" r:id="rId10"/>
    <p:sldId id="264" r:id="rId11"/>
    <p:sldId id="258" r:id="rId12"/>
    <p:sldId id="266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7E1357-138F-43E5-BC9F-444D8E3CB75F}">
  <a:tblStyle styleId="{DC7E1357-138F-43E5-BC9F-444D8E3CB7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65" autoAdjust="0"/>
  </p:normalViewPr>
  <p:slideViewPr>
    <p:cSldViewPr snapToGrid="0">
      <p:cViewPr varScale="1">
        <p:scale>
          <a:sx n="88" d="100"/>
          <a:sy n="88" d="100"/>
        </p:scale>
        <p:origin x="8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6039a3cf85_1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6039a3cf85_1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6018115d82_1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6018115d82_1_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6039a3cf85_1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6039a3cf85_1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61f1f213bd_3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61f1f213bd_3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2632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7946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6039a3cf85_1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6039a3cf85_1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61f1f213bd_3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1" name="Google Shape;991;g61f1f213bd_3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6018115d82_1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6018115d82_1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311700" y="1447800"/>
            <a:ext cx="8520600" cy="14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311700" y="2887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_1_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IG_NUMBER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421338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3210379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4999421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6788463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311700" y="618575"/>
            <a:ext cx="85206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1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14145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293047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471950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6508575" y="36826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471952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BIG_NUMBER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IG_NUMBER_1_1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008800" y="3897038"/>
            <a:ext cx="5126400" cy="3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1914750" y="1401975"/>
            <a:ext cx="5314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BIG_NUMBER_1_1_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3114000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_NUMBER_1_1_2_3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3108750" y="2205300"/>
            <a:ext cx="2926500" cy="7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BLANK_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248925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3723750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6198575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350163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382498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629983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BIG_NUMBER_1_1_2_1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2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77" name="Google Shape;177;p1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1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1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1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1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1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1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1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1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1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1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1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12"/>
          <p:cNvSpPr txBox="1">
            <a:spLocks noGrp="1"/>
          </p:cNvSpPr>
          <p:nvPr>
            <p:ph type="ctrTitle"/>
          </p:nvPr>
        </p:nvSpPr>
        <p:spPr>
          <a:xfrm>
            <a:off x="3312600" y="1202650"/>
            <a:ext cx="25188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BIG_NUMBER_1_1_2_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8" r:id="rId8"/>
    <p:sldLayoutId id="2147483661" r:id="rId9"/>
    <p:sldLayoutId id="2147483665" r:id="rId10"/>
    <p:sldLayoutId id="214748366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3"/>
          <p:cNvSpPr txBox="1">
            <a:spLocks noGrp="1"/>
          </p:cNvSpPr>
          <p:nvPr>
            <p:ph type="ctrTitle"/>
          </p:nvPr>
        </p:nvSpPr>
        <p:spPr>
          <a:xfrm>
            <a:off x="2595875" y="1199670"/>
            <a:ext cx="4118647" cy="661376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Momentum dan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Impuls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0" name="Google Shape;330;p23"/>
          <p:cNvGrpSpPr/>
          <p:nvPr/>
        </p:nvGrpSpPr>
        <p:grpSpPr>
          <a:xfrm>
            <a:off x="-75881" y="2283499"/>
            <a:ext cx="772313" cy="497910"/>
            <a:chOff x="-75881" y="2283499"/>
            <a:chExt cx="772313" cy="497910"/>
          </a:xfrm>
        </p:grpSpPr>
        <p:sp>
          <p:nvSpPr>
            <p:cNvPr id="331" name="Google Shape;331;p23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23"/>
          <p:cNvGrpSpPr/>
          <p:nvPr/>
        </p:nvGrpSpPr>
        <p:grpSpPr>
          <a:xfrm>
            <a:off x="5350141" y="100301"/>
            <a:ext cx="420904" cy="498241"/>
            <a:chOff x="5350141" y="100301"/>
            <a:chExt cx="420904" cy="498241"/>
          </a:xfrm>
        </p:grpSpPr>
        <p:sp>
          <p:nvSpPr>
            <p:cNvPr id="334" name="Google Shape;334;p23"/>
            <p:cNvSpPr/>
            <p:nvPr/>
          </p:nvSpPr>
          <p:spPr>
            <a:xfrm>
              <a:off x="5379886" y="136118"/>
              <a:ext cx="286978" cy="165098"/>
            </a:xfrm>
            <a:custGeom>
              <a:avLst/>
              <a:gdLst/>
              <a:ahLst/>
              <a:cxnLst/>
              <a:rect l="l" t="t" r="r" b="b"/>
              <a:pathLst>
                <a:path w="8672" h="4989" extrusionOk="0">
                  <a:moveTo>
                    <a:pt x="6242" y="1710"/>
                  </a:moveTo>
                  <a:lnTo>
                    <a:pt x="6242" y="1710"/>
                  </a:lnTo>
                  <a:cubicBezTo>
                    <a:pt x="6071" y="1796"/>
                    <a:pt x="5899" y="1880"/>
                    <a:pt x="5726" y="1960"/>
                  </a:cubicBezTo>
                  <a:cubicBezTo>
                    <a:pt x="5898" y="1877"/>
                    <a:pt x="6069" y="1793"/>
                    <a:pt x="6242" y="1710"/>
                  </a:cubicBezTo>
                  <a:close/>
                  <a:moveTo>
                    <a:pt x="7348" y="1"/>
                  </a:moveTo>
                  <a:cubicBezTo>
                    <a:pt x="7282" y="1"/>
                    <a:pt x="7214" y="8"/>
                    <a:pt x="7146" y="24"/>
                  </a:cubicBezTo>
                  <a:cubicBezTo>
                    <a:pt x="6725" y="119"/>
                    <a:pt x="6287" y="534"/>
                    <a:pt x="5902" y="742"/>
                  </a:cubicBezTo>
                  <a:cubicBezTo>
                    <a:pt x="5381" y="1024"/>
                    <a:pt x="4844" y="1271"/>
                    <a:pt x="4305" y="1514"/>
                  </a:cubicBezTo>
                  <a:cubicBezTo>
                    <a:pt x="3069" y="2075"/>
                    <a:pt x="1824" y="2611"/>
                    <a:pt x="526" y="3012"/>
                  </a:cubicBezTo>
                  <a:cubicBezTo>
                    <a:pt x="1" y="3175"/>
                    <a:pt x="70" y="3862"/>
                    <a:pt x="453" y="4038"/>
                  </a:cubicBezTo>
                  <a:cubicBezTo>
                    <a:pt x="468" y="4146"/>
                    <a:pt x="514" y="4245"/>
                    <a:pt x="586" y="4326"/>
                  </a:cubicBezTo>
                  <a:cubicBezTo>
                    <a:pt x="1035" y="4810"/>
                    <a:pt x="1514" y="4989"/>
                    <a:pt x="2003" y="4989"/>
                  </a:cubicBezTo>
                  <a:cubicBezTo>
                    <a:pt x="2531" y="4989"/>
                    <a:pt x="3071" y="4782"/>
                    <a:pt x="3603" y="4527"/>
                  </a:cubicBezTo>
                  <a:cubicBezTo>
                    <a:pt x="3613" y="4527"/>
                    <a:pt x="3623" y="4527"/>
                    <a:pt x="3633" y="4527"/>
                  </a:cubicBezTo>
                  <a:cubicBezTo>
                    <a:pt x="3664" y="4527"/>
                    <a:pt x="3695" y="4525"/>
                    <a:pt x="3726" y="4521"/>
                  </a:cubicBezTo>
                  <a:cubicBezTo>
                    <a:pt x="4923" y="4348"/>
                    <a:pt x="7363" y="3737"/>
                    <a:pt x="8147" y="2453"/>
                  </a:cubicBezTo>
                  <a:cubicBezTo>
                    <a:pt x="8342" y="2254"/>
                    <a:pt x="8478" y="2024"/>
                    <a:pt x="8530" y="1758"/>
                  </a:cubicBezTo>
                  <a:cubicBezTo>
                    <a:pt x="8671" y="1013"/>
                    <a:pt x="8114" y="1"/>
                    <a:pt x="734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5350141" y="100301"/>
              <a:ext cx="420904" cy="498241"/>
            </a:xfrm>
            <a:custGeom>
              <a:avLst/>
              <a:gdLst/>
              <a:ahLst/>
              <a:cxnLst/>
              <a:rect l="l" t="t" r="r" b="b"/>
              <a:pathLst>
                <a:path w="12719" h="15056" extrusionOk="0">
                  <a:moveTo>
                    <a:pt x="8495" y="811"/>
                  </a:moveTo>
                  <a:cubicBezTo>
                    <a:pt x="8825" y="1461"/>
                    <a:pt x="9135" y="2114"/>
                    <a:pt x="9430" y="2769"/>
                  </a:cubicBezTo>
                  <a:cubicBezTo>
                    <a:pt x="7200" y="4197"/>
                    <a:pt x="5258" y="5404"/>
                    <a:pt x="2592" y="5932"/>
                  </a:cubicBezTo>
                  <a:cubicBezTo>
                    <a:pt x="2590" y="5932"/>
                    <a:pt x="2589" y="5935"/>
                    <a:pt x="2587" y="5935"/>
                  </a:cubicBezTo>
                  <a:cubicBezTo>
                    <a:pt x="2146" y="5298"/>
                    <a:pt x="1667" y="4690"/>
                    <a:pt x="1149" y="4116"/>
                  </a:cubicBezTo>
                  <a:cubicBezTo>
                    <a:pt x="1151" y="4115"/>
                    <a:pt x="1153" y="4115"/>
                    <a:pt x="1155" y="4115"/>
                  </a:cubicBezTo>
                  <a:cubicBezTo>
                    <a:pt x="1157" y="4115"/>
                    <a:pt x="1159" y="4115"/>
                    <a:pt x="1161" y="4114"/>
                  </a:cubicBezTo>
                  <a:cubicBezTo>
                    <a:pt x="3738" y="3350"/>
                    <a:pt x="6202" y="2207"/>
                    <a:pt x="8495" y="811"/>
                  </a:cubicBezTo>
                  <a:close/>
                  <a:moveTo>
                    <a:pt x="10656" y="8126"/>
                  </a:moveTo>
                  <a:cubicBezTo>
                    <a:pt x="10936" y="8126"/>
                    <a:pt x="11222" y="8168"/>
                    <a:pt x="11510" y="8225"/>
                  </a:cubicBezTo>
                  <a:cubicBezTo>
                    <a:pt x="11668" y="8724"/>
                    <a:pt x="11821" y="9227"/>
                    <a:pt x="11967" y="9738"/>
                  </a:cubicBezTo>
                  <a:cubicBezTo>
                    <a:pt x="11990" y="9822"/>
                    <a:pt x="12043" y="9894"/>
                    <a:pt x="12117" y="9942"/>
                  </a:cubicBezTo>
                  <a:cubicBezTo>
                    <a:pt x="11912" y="10848"/>
                    <a:pt x="10993" y="11516"/>
                    <a:pt x="10156" y="11516"/>
                  </a:cubicBezTo>
                  <a:cubicBezTo>
                    <a:pt x="9586" y="11516"/>
                    <a:pt x="9055" y="11207"/>
                    <a:pt x="8812" y="10453"/>
                  </a:cubicBezTo>
                  <a:cubicBezTo>
                    <a:pt x="8600" y="9802"/>
                    <a:pt x="8862" y="9034"/>
                    <a:pt x="9366" y="8589"/>
                  </a:cubicBezTo>
                  <a:cubicBezTo>
                    <a:pt x="9763" y="8239"/>
                    <a:pt x="10201" y="8126"/>
                    <a:pt x="10656" y="8126"/>
                  </a:cubicBezTo>
                  <a:close/>
                  <a:moveTo>
                    <a:pt x="3445" y="11407"/>
                  </a:moveTo>
                  <a:cubicBezTo>
                    <a:pt x="3785" y="11407"/>
                    <a:pt x="4095" y="11506"/>
                    <a:pt x="4303" y="11734"/>
                  </a:cubicBezTo>
                  <a:cubicBezTo>
                    <a:pt x="4351" y="11789"/>
                    <a:pt x="4423" y="11821"/>
                    <a:pt x="4496" y="11821"/>
                  </a:cubicBezTo>
                  <a:cubicBezTo>
                    <a:pt x="4508" y="11821"/>
                    <a:pt x="4520" y="11820"/>
                    <a:pt x="4532" y="11818"/>
                  </a:cubicBezTo>
                  <a:cubicBezTo>
                    <a:pt x="4667" y="12274"/>
                    <a:pt x="4793" y="12739"/>
                    <a:pt x="4900" y="13212"/>
                  </a:cubicBezTo>
                  <a:cubicBezTo>
                    <a:pt x="4925" y="13322"/>
                    <a:pt x="5003" y="13394"/>
                    <a:pt x="5096" y="13434"/>
                  </a:cubicBezTo>
                  <a:cubicBezTo>
                    <a:pt x="4733" y="14057"/>
                    <a:pt x="4063" y="14389"/>
                    <a:pt x="3367" y="14389"/>
                  </a:cubicBezTo>
                  <a:cubicBezTo>
                    <a:pt x="2798" y="14389"/>
                    <a:pt x="2210" y="14167"/>
                    <a:pt x="1756" y="13703"/>
                  </a:cubicBezTo>
                  <a:cubicBezTo>
                    <a:pt x="687" y="12614"/>
                    <a:pt x="2255" y="11407"/>
                    <a:pt x="3445" y="11407"/>
                  </a:cubicBezTo>
                  <a:close/>
                  <a:moveTo>
                    <a:pt x="8464" y="1"/>
                  </a:moveTo>
                  <a:cubicBezTo>
                    <a:pt x="8337" y="1"/>
                    <a:pt x="8214" y="110"/>
                    <a:pt x="8230" y="252"/>
                  </a:cubicBezTo>
                  <a:cubicBezTo>
                    <a:pt x="8211" y="256"/>
                    <a:pt x="8194" y="262"/>
                    <a:pt x="8178" y="270"/>
                  </a:cubicBezTo>
                  <a:cubicBezTo>
                    <a:pt x="5883" y="1618"/>
                    <a:pt x="3520" y="2697"/>
                    <a:pt x="1028" y="3630"/>
                  </a:cubicBezTo>
                  <a:cubicBezTo>
                    <a:pt x="941" y="3661"/>
                    <a:pt x="877" y="3737"/>
                    <a:pt x="863" y="3829"/>
                  </a:cubicBezTo>
                  <a:cubicBezTo>
                    <a:pt x="840" y="3821"/>
                    <a:pt x="816" y="3817"/>
                    <a:pt x="792" y="3817"/>
                  </a:cubicBezTo>
                  <a:cubicBezTo>
                    <a:pt x="623" y="3817"/>
                    <a:pt x="450" y="4006"/>
                    <a:pt x="575" y="4171"/>
                  </a:cubicBezTo>
                  <a:cubicBezTo>
                    <a:pt x="2148" y="6261"/>
                    <a:pt x="3388" y="8455"/>
                    <a:pt x="4228" y="10868"/>
                  </a:cubicBezTo>
                  <a:cubicBezTo>
                    <a:pt x="3994" y="10751"/>
                    <a:pt x="3725" y="10698"/>
                    <a:pt x="3443" y="10698"/>
                  </a:cubicBezTo>
                  <a:cubicBezTo>
                    <a:pt x="1923" y="10698"/>
                    <a:pt x="0" y="12248"/>
                    <a:pt x="889" y="13752"/>
                  </a:cubicBezTo>
                  <a:cubicBezTo>
                    <a:pt x="1404" y="14626"/>
                    <a:pt x="2407" y="15056"/>
                    <a:pt x="3367" y="15056"/>
                  </a:cubicBezTo>
                  <a:cubicBezTo>
                    <a:pt x="4595" y="15056"/>
                    <a:pt x="5752" y="14351"/>
                    <a:pt x="5722" y="12968"/>
                  </a:cubicBezTo>
                  <a:cubicBezTo>
                    <a:pt x="5722" y="12958"/>
                    <a:pt x="5729" y="12947"/>
                    <a:pt x="5727" y="12936"/>
                  </a:cubicBezTo>
                  <a:cubicBezTo>
                    <a:pt x="5726" y="12930"/>
                    <a:pt x="5722" y="12924"/>
                    <a:pt x="5721" y="12918"/>
                  </a:cubicBezTo>
                  <a:cubicBezTo>
                    <a:pt x="5718" y="12807"/>
                    <a:pt x="5707" y="12697"/>
                    <a:pt x="5689" y="12588"/>
                  </a:cubicBezTo>
                  <a:cubicBezTo>
                    <a:pt x="5676" y="12503"/>
                    <a:pt x="5618" y="12470"/>
                    <a:pt x="5556" y="12470"/>
                  </a:cubicBezTo>
                  <a:cubicBezTo>
                    <a:pt x="5553" y="12470"/>
                    <a:pt x="5551" y="12470"/>
                    <a:pt x="5548" y="12471"/>
                  </a:cubicBezTo>
                  <a:cubicBezTo>
                    <a:pt x="5502" y="12380"/>
                    <a:pt x="5456" y="12290"/>
                    <a:pt x="5418" y="12202"/>
                  </a:cubicBezTo>
                  <a:cubicBezTo>
                    <a:pt x="5412" y="12189"/>
                    <a:pt x="5404" y="12178"/>
                    <a:pt x="5393" y="12167"/>
                  </a:cubicBezTo>
                  <a:cubicBezTo>
                    <a:pt x="5341" y="11965"/>
                    <a:pt x="5292" y="11763"/>
                    <a:pt x="5231" y="11562"/>
                  </a:cubicBezTo>
                  <a:cubicBezTo>
                    <a:pt x="5121" y="11178"/>
                    <a:pt x="4998" y="10796"/>
                    <a:pt x="4863" y="10420"/>
                  </a:cubicBezTo>
                  <a:cubicBezTo>
                    <a:pt x="4585" y="9636"/>
                    <a:pt x="4260" y="8868"/>
                    <a:pt x="3889" y="8124"/>
                  </a:cubicBezTo>
                  <a:cubicBezTo>
                    <a:pt x="3584" y="7523"/>
                    <a:pt x="3247" y="6940"/>
                    <a:pt x="2878" y="6376"/>
                  </a:cubicBezTo>
                  <a:cubicBezTo>
                    <a:pt x="5263" y="6042"/>
                    <a:pt x="7959" y="5097"/>
                    <a:pt x="9695" y="3367"/>
                  </a:cubicBezTo>
                  <a:cubicBezTo>
                    <a:pt x="10284" y="4718"/>
                    <a:pt x="10801" y="6090"/>
                    <a:pt x="11268" y="7494"/>
                  </a:cubicBezTo>
                  <a:cubicBezTo>
                    <a:pt x="11083" y="7447"/>
                    <a:pt x="10896" y="7425"/>
                    <a:pt x="10710" y="7425"/>
                  </a:cubicBezTo>
                  <a:cubicBezTo>
                    <a:pt x="8966" y="7425"/>
                    <a:pt x="7318" y="9384"/>
                    <a:pt x="8361" y="11120"/>
                  </a:cubicBezTo>
                  <a:cubicBezTo>
                    <a:pt x="8771" y="11798"/>
                    <a:pt x="9512" y="12210"/>
                    <a:pt x="10274" y="12210"/>
                  </a:cubicBezTo>
                  <a:cubicBezTo>
                    <a:pt x="10537" y="12210"/>
                    <a:pt x="10802" y="12161"/>
                    <a:pt x="11057" y="12057"/>
                  </a:cubicBezTo>
                  <a:cubicBezTo>
                    <a:pt x="11947" y="11694"/>
                    <a:pt x="12719" y="10766"/>
                    <a:pt x="12642" y="9789"/>
                  </a:cubicBezTo>
                  <a:cubicBezTo>
                    <a:pt x="12682" y="9712"/>
                    <a:pt x="12693" y="9625"/>
                    <a:pt x="12674" y="9542"/>
                  </a:cubicBezTo>
                  <a:cubicBezTo>
                    <a:pt x="11948" y="6206"/>
                    <a:pt x="10541" y="2950"/>
                    <a:pt x="8654" y="109"/>
                  </a:cubicBezTo>
                  <a:cubicBezTo>
                    <a:pt x="8603" y="33"/>
                    <a:pt x="8533" y="1"/>
                    <a:pt x="8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23"/>
          <p:cNvGrpSpPr/>
          <p:nvPr/>
        </p:nvGrpSpPr>
        <p:grpSpPr>
          <a:xfrm>
            <a:off x="7281641" y="1136546"/>
            <a:ext cx="892968" cy="986057"/>
            <a:chOff x="7281641" y="1136546"/>
            <a:chExt cx="892968" cy="986057"/>
          </a:xfrm>
        </p:grpSpPr>
        <p:sp>
          <p:nvSpPr>
            <p:cNvPr id="337" name="Google Shape;337;p23"/>
            <p:cNvSpPr/>
            <p:nvPr/>
          </p:nvSpPr>
          <p:spPr>
            <a:xfrm>
              <a:off x="7310663" y="1269842"/>
              <a:ext cx="643583" cy="541095"/>
            </a:xfrm>
            <a:custGeom>
              <a:avLst/>
              <a:gdLst/>
              <a:ahLst/>
              <a:cxnLst/>
              <a:rect l="l" t="t" r="r" b="b"/>
              <a:pathLst>
                <a:path w="19448" h="16351" extrusionOk="0">
                  <a:moveTo>
                    <a:pt x="8254" y="0"/>
                  </a:moveTo>
                  <a:cubicBezTo>
                    <a:pt x="8167" y="0"/>
                    <a:pt x="8077" y="4"/>
                    <a:pt x="7985" y="12"/>
                  </a:cubicBezTo>
                  <a:cubicBezTo>
                    <a:pt x="5271" y="252"/>
                    <a:pt x="3154" y="1864"/>
                    <a:pt x="1601" y="4058"/>
                  </a:cubicBezTo>
                  <a:cubicBezTo>
                    <a:pt x="1" y="6318"/>
                    <a:pt x="157" y="9119"/>
                    <a:pt x="1347" y="11537"/>
                  </a:cubicBezTo>
                  <a:cubicBezTo>
                    <a:pt x="2874" y="14639"/>
                    <a:pt x="6023" y="16351"/>
                    <a:pt x="9233" y="16351"/>
                  </a:cubicBezTo>
                  <a:cubicBezTo>
                    <a:pt x="10273" y="16351"/>
                    <a:pt x="11320" y="16171"/>
                    <a:pt x="12319" y="15801"/>
                  </a:cubicBezTo>
                  <a:cubicBezTo>
                    <a:pt x="12398" y="15809"/>
                    <a:pt x="12476" y="15813"/>
                    <a:pt x="12555" y="15813"/>
                  </a:cubicBezTo>
                  <a:cubicBezTo>
                    <a:pt x="12803" y="15813"/>
                    <a:pt x="13050" y="15775"/>
                    <a:pt x="13287" y="15700"/>
                  </a:cubicBezTo>
                  <a:cubicBezTo>
                    <a:pt x="18796" y="13998"/>
                    <a:pt x="19447" y="6073"/>
                    <a:pt x="15450" y="2524"/>
                  </a:cubicBezTo>
                  <a:cubicBezTo>
                    <a:pt x="14033" y="1266"/>
                    <a:pt x="11742" y="96"/>
                    <a:pt x="9672" y="96"/>
                  </a:cubicBezTo>
                  <a:cubicBezTo>
                    <a:pt x="9470" y="96"/>
                    <a:pt x="9270" y="107"/>
                    <a:pt x="9074" y="130"/>
                  </a:cubicBezTo>
                  <a:cubicBezTo>
                    <a:pt x="8830" y="47"/>
                    <a:pt x="8557" y="0"/>
                    <a:pt x="8254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3"/>
            <p:cNvSpPr/>
            <p:nvPr/>
          </p:nvSpPr>
          <p:spPr>
            <a:xfrm>
              <a:off x="7305997" y="1358960"/>
              <a:ext cx="373581" cy="455948"/>
            </a:xfrm>
            <a:custGeom>
              <a:avLst/>
              <a:gdLst/>
              <a:ahLst/>
              <a:cxnLst/>
              <a:rect l="l" t="t" r="r" b="b"/>
              <a:pathLst>
                <a:path w="11289" h="13778" extrusionOk="0">
                  <a:moveTo>
                    <a:pt x="3561" y="0"/>
                  </a:moveTo>
                  <a:cubicBezTo>
                    <a:pt x="3365" y="0"/>
                    <a:pt x="3146" y="69"/>
                    <a:pt x="2900" y="221"/>
                  </a:cubicBezTo>
                  <a:cubicBezTo>
                    <a:pt x="2784" y="238"/>
                    <a:pt x="2678" y="293"/>
                    <a:pt x="2598" y="379"/>
                  </a:cubicBezTo>
                  <a:cubicBezTo>
                    <a:pt x="1699" y="1295"/>
                    <a:pt x="1" y="3850"/>
                    <a:pt x="450" y="5516"/>
                  </a:cubicBezTo>
                  <a:cubicBezTo>
                    <a:pt x="280" y="7058"/>
                    <a:pt x="722" y="8394"/>
                    <a:pt x="1852" y="9506"/>
                  </a:cubicBezTo>
                  <a:cubicBezTo>
                    <a:pt x="2012" y="10077"/>
                    <a:pt x="2258" y="10622"/>
                    <a:pt x="2603" y="11171"/>
                  </a:cubicBezTo>
                  <a:cubicBezTo>
                    <a:pt x="2692" y="11319"/>
                    <a:pt x="2846" y="11414"/>
                    <a:pt x="3020" y="11425"/>
                  </a:cubicBezTo>
                  <a:cubicBezTo>
                    <a:pt x="3252" y="11698"/>
                    <a:pt x="3536" y="11907"/>
                    <a:pt x="3882" y="12016"/>
                  </a:cubicBezTo>
                  <a:cubicBezTo>
                    <a:pt x="4029" y="12062"/>
                    <a:pt x="4181" y="12086"/>
                    <a:pt x="4334" y="12086"/>
                  </a:cubicBezTo>
                  <a:cubicBezTo>
                    <a:pt x="4348" y="12086"/>
                    <a:pt x="4362" y="12085"/>
                    <a:pt x="4377" y="12085"/>
                  </a:cubicBezTo>
                  <a:cubicBezTo>
                    <a:pt x="4395" y="12310"/>
                    <a:pt x="4545" y="12505"/>
                    <a:pt x="4759" y="12580"/>
                  </a:cubicBezTo>
                  <a:cubicBezTo>
                    <a:pt x="6675" y="13274"/>
                    <a:pt x="8611" y="13660"/>
                    <a:pt x="10644" y="13776"/>
                  </a:cubicBezTo>
                  <a:cubicBezTo>
                    <a:pt x="10656" y="13777"/>
                    <a:pt x="10668" y="13777"/>
                    <a:pt x="10680" y="13777"/>
                  </a:cubicBezTo>
                  <a:cubicBezTo>
                    <a:pt x="11168" y="13777"/>
                    <a:pt x="11288" y="13180"/>
                    <a:pt x="11027" y="12854"/>
                  </a:cubicBezTo>
                  <a:cubicBezTo>
                    <a:pt x="10095" y="11685"/>
                    <a:pt x="9031" y="10460"/>
                    <a:pt x="7463" y="10235"/>
                  </a:cubicBezTo>
                  <a:cubicBezTo>
                    <a:pt x="7344" y="10218"/>
                    <a:pt x="7232" y="10210"/>
                    <a:pt x="7124" y="10210"/>
                  </a:cubicBezTo>
                  <a:cubicBezTo>
                    <a:pt x="6694" y="10210"/>
                    <a:pt x="6323" y="10328"/>
                    <a:pt x="5879" y="10434"/>
                  </a:cubicBezTo>
                  <a:cubicBezTo>
                    <a:pt x="5468" y="10532"/>
                    <a:pt x="4823" y="10753"/>
                    <a:pt x="4304" y="10753"/>
                  </a:cubicBezTo>
                  <a:cubicBezTo>
                    <a:pt x="4134" y="10753"/>
                    <a:pt x="3977" y="10730"/>
                    <a:pt x="3847" y="10670"/>
                  </a:cubicBezTo>
                  <a:cubicBezTo>
                    <a:pt x="3759" y="10630"/>
                    <a:pt x="3681" y="10552"/>
                    <a:pt x="3612" y="10452"/>
                  </a:cubicBezTo>
                  <a:cubicBezTo>
                    <a:pt x="3592" y="9768"/>
                    <a:pt x="3465" y="9154"/>
                    <a:pt x="3225" y="8524"/>
                  </a:cubicBezTo>
                  <a:cubicBezTo>
                    <a:pt x="3674" y="7806"/>
                    <a:pt x="4303" y="6850"/>
                    <a:pt x="4242" y="6158"/>
                  </a:cubicBezTo>
                  <a:cubicBezTo>
                    <a:pt x="4778" y="5655"/>
                    <a:pt x="5138" y="4962"/>
                    <a:pt x="5147" y="4236"/>
                  </a:cubicBezTo>
                  <a:cubicBezTo>
                    <a:pt x="5159" y="3376"/>
                    <a:pt x="4942" y="0"/>
                    <a:pt x="356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3"/>
            <p:cNvSpPr/>
            <p:nvPr/>
          </p:nvSpPr>
          <p:spPr>
            <a:xfrm>
              <a:off x="7675144" y="1298997"/>
              <a:ext cx="242403" cy="384568"/>
            </a:xfrm>
            <a:custGeom>
              <a:avLst/>
              <a:gdLst/>
              <a:ahLst/>
              <a:cxnLst/>
              <a:rect l="l" t="t" r="r" b="b"/>
              <a:pathLst>
                <a:path w="7325" h="11621" extrusionOk="0">
                  <a:moveTo>
                    <a:pt x="1841" y="1"/>
                  </a:moveTo>
                  <a:cubicBezTo>
                    <a:pt x="1795" y="1"/>
                    <a:pt x="1747" y="7"/>
                    <a:pt x="1696" y="19"/>
                  </a:cubicBezTo>
                  <a:cubicBezTo>
                    <a:pt x="1071" y="179"/>
                    <a:pt x="693" y="402"/>
                    <a:pt x="256" y="874"/>
                  </a:cubicBezTo>
                  <a:cubicBezTo>
                    <a:pt x="0" y="1151"/>
                    <a:pt x="74" y="1698"/>
                    <a:pt x="495" y="1778"/>
                  </a:cubicBezTo>
                  <a:cubicBezTo>
                    <a:pt x="2285" y="2118"/>
                    <a:pt x="1227" y="3972"/>
                    <a:pt x="1100" y="5205"/>
                  </a:cubicBezTo>
                  <a:cubicBezTo>
                    <a:pt x="1005" y="6121"/>
                    <a:pt x="1642" y="6467"/>
                    <a:pt x="1690" y="7271"/>
                  </a:cubicBezTo>
                  <a:cubicBezTo>
                    <a:pt x="1705" y="7547"/>
                    <a:pt x="1935" y="7820"/>
                    <a:pt x="2218" y="7820"/>
                  </a:cubicBezTo>
                  <a:cubicBezTo>
                    <a:pt x="2269" y="7820"/>
                    <a:pt x="2321" y="7811"/>
                    <a:pt x="2374" y="7792"/>
                  </a:cubicBezTo>
                  <a:cubicBezTo>
                    <a:pt x="2797" y="7644"/>
                    <a:pt x="3054" y="7513"/>
                    <a:pt x="3315" y="7129"/>
                  </a:cubicBezTo>
                  <a:cubicBezTo>
                    <a:pt x="3420" y="6973"/>
                    <a:pt x="3615" y="6103"/>
                    <a:pt x="3658" y="6048"/>
                  </a:cubicBezTo>
                  <a:cubicBezTo>
                    <a:pt x="3824" y="5842"/>
                    <a:pt x="3935" y="5769"/>
                    <a:pt x="4032" y="5769"/>
                  </a:cubicBezTo>
                  <a:cubicBezTo>
                    <a:pt x="4183" y="5769"/>
                    <a:pt x="4298" y="5949"/>
                    <a:pt x="4529" y="6083"/>
                  </a:cubicBezTo>
                  <a:cubicBezTo>
                    <a:pt x="6601" y="7279"/>
                    <a:pt x="3595" y="8344"/>
                    <a:pt x="3725" y="9789"/>
                  </a:cubicBezTo>
                  <a:cubicBezTo>
                    <a:pt x="3791" y="10523"/>
                    <a:pt x="4534" y="11129"/>
                    <a:pt x="5269" y="11255"/>
                  </a:cubicBezTo>
                  <a:cubicBezTo>
                    <a:pt x="5337" y="11504"/>
                    <a:pt x="5566" y="11621"/>
                    <a:pt x="5794" y="11621"/>
                  </a:cubicBezTo>
                  <a:cubicBezTo>
                    <a:pt x="6080" y="11621"/>
                    <a:pt x="6365" y="11436"/>
                    <a:pt x="6327" y="11096"/>
                  </a:cubicBezTo>
                  <a:cubicBezTo>
                    <a:pt x="6324" y="11067"/>
                    <a:pt x="6318" y="11027"/>
                    <a:pt x="6310" y="10981"/>
                  </a:cubicBezTo>
                  <a:cubicBezTo>
                    <a:pt x="6701" y="10584"/>
                    <a:pt x="6758" y="9857"/>
                    <a:pt x="6762" y="9220"/>
                  </a:cubicBezTo>
                  <a:cubicBezTo>
                    <a:pt x="6886" y="9134"/>
                    <a:pt x="6978" y="8994"/>
                    <a:pt x="6997" y="8798"/>
                  </a:cubicBezTo>
                  <a:cubicBezTo>
                    <a:pt x="7324" y="5299"/>
                    <a:pt x="5473" y="1957"/>
                    <a:pt x="2334" y="376"/>
                  </a:cubicBezTo>
                  <a:cubicBezTo>
                    <a:pt x="2264" y="171"/>
                    <a:pt x="2088" y="1"/>
                    <a:pt x="184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3"/>
            <p:cNvSpPr/>
            <p:nvPr/>
          </p:nvSpPr>
          <p:spPr>
            <a:xfrm>
              <a:off x="7281641" y="1136546"/>
              <a:ext cx="892968" cy="986057"/>
            </a:xfrm>
            <a:custGeom>
              <a:avLst/>
              <a:gdLst/>
              <a:ahLst/>
              <a:cxnLst/>
              <a:rect l="l" t="t" r="r" b="b"/>
              <a:pathLst>
                <a:path w="26984" h="29797" extrusionOk="0">
                  <a:moveTo>
                    <a:pt x="9510" y="2753"/>
                  </a:moveTo>
                  <a:cubicBezTo>
                    <a:pt x="9651" y="3103"/>
                    <a:pt x="9779" y="3490"/>
                    <a:pt x="9946" y="3841"/>
                  </a:cubicBezTo>
                  <a:cubicBezTo>
                    <a:pt x="9767" y="3833"/>
                    <a:pt x="9587" y="3826"/>
                    <a:pt x="9407" y="3826"/>
                  </a:cubicBezTo>
                  <a:cubicBezTo>
                    <a:pt x="9374" y="3826"/>
                    <a:pt x="9342" y="3827"/>
                    <a:pt x="9309" y="3827"/>
                  </a:cubicBezTo>
                  <a:cubicBezTo>
                    <a:pt x="9124" y="3481"/>
                    <a:pt x="8874" y="3153"/>
                    <a:pt x="8649" y="2839"/>
                  </a:cubicBezTo>
                  <a:cubicBezTo>
                    <a:pt x="8935" y="2799"/>
                    <a:pt x="9223" y="2772"/>
                    <a:pt x="9510" y="2753"/>
                  </a:cubicBezTo>
                  <a:close/>
                  <a:moveTo>
                    <a:pt x="8839" y="4397"/>
                  </a:moveTo>
                  <a:cubicBezTo>
                    <a:pt x="8936" y="4397"/>
                    <a:pt x="9033" y="4398"/>
                    <a:pt x="9130" y="4400"/>
                  </a:cubicBezTo>
                  <a:cubicBezTo>
                    <a:pt x="9167" y="4430"/>
                    <a:pt x="9210" y="4444"/>
                    <a:pt x="9254" y="4444"/>
                  </a:cubicBezTo>
                  <a:cubicBezTo>
                    <a:pt x="9296" y="4444"/>
                    <a:pt x="9338" y="4431"/>
                    <a:pt x="9375" y="4409"/>
                  </a:cubicBezTo>
                  <a:cubicBezTo>
                    <a:pt x="12895" y="4544"/>
                    <a:pt x="16298" y="6054"/>
                    <a:pt x="17998" y="9391"/>
                  </a:cubicBezTo>
                  <a:cubicBezTo>
                    <a:pt x="19284" y="11920"/>
                    <a:pt x="19013" y="14490"/>
                    <a:pt x="17727" y="16492"/>
                  </a:cubicBezTo>
                  <a:cubicBezTo>
                    <a:pt x="17514" y="16087"/>
                    <a:pt x="17203" y="15905"/>
                    <a:pt x="16783" y="15726"/>
                  </a:cubicBezTo>
                  <a:cubicBezTo>
                    <a:pt x="16103" y="15440"/>
                    <a:pt x="14958" y="15283"/>
                    <a:pt x="15956" y="13910"/>
                  </a:cubicBezTo>
                  <a:cubicBezTo>
                    <a:pt x="16171" y="13614"/>
                    <a:pt x="16613" y="13403"/>
                    <a:pt x="16901" y="13170"/>
                  </a:cubicBezTo>
                  <a:cubicBezTo>
                    <a:pt x="17374" y="12787"/>
                    <a:pt x="18358" y="11631"/>
                    <a:pt x="17404" y="11197"/>
                  </a:cubicBezTo>
                  <a:cubicBezTo>
                    <a:pt x="17400" y="11196"/>
                    <a:pt x="17399" y="11196"/>
                    <a:pt x="17396" y="11194"/>
                  </a:cubicBezTo>
                  <a:cubicBezTo>
                    <a:pt x="17400" y="11189"/>
                    <a:pt x="17408" y="11186"/>
                    <a:pt x="17413" y="11180"/>
                  </a:cubicBezTo>
                  <a:cubicBezTo>
                    <a:pt x="17536" y="11040"/>
                    <a:pt x="17422" y="10873"/>
                    <a:pt x="17279" y="10873"/>
                  </a:cubicBezTo>
                  <a:cubicBezTo>
                    <a:pt x="17237" y="10873"/>
                    <a:pt x="17194" y="10887"/>
                    <a:pt x="17152" y="10920"/>
                  </a:cubicBezTo>
                  <a:cubicBezTo>
                    <a:pt x="17076" y="10981"/>
                    <a:pt x="17014" y="11007"/>
                    <a:pt x="16962" y="11007"/>
                  </a:cubicBezTo>
                  <a:cubicBezTo>
                    <a:pt x="16743" y="11007"/>
                    <a:pt x="16715" y="10552"/>
                    <a:pt x="16642" y="10388"/>
                  </a:cubicBezTo>
                  <a:cubicBezTo>
                    <a:pt x="16595" y="10275"/>
                    <a:pt x="16512" y="10180"/>
                    <a:pt x="16408" y="10117"/>
                  </a:cubicBezTo>
                  <a:cubicBezTo>
                    <a:pt x="16319" y="10067"/>
                    <a:pt x="16219" y="10045"/>
                    <a:pt x="16119" y="10045"/>
                  </a:cubicBezTo>
                  <a:cubicBezTo>
                    <a:pt x="15956" y="10045"/>
                    <a:pt x="15790" y="10102"/>
                    <a:pt x="15658" y="10186"/>
                  </a:cubicBezTo>
                  <a:cubicBezTo>
                    <a:pt x="15380" y="10362"/>
                    <a:pt x="15265" y="10653"/>
                    <a:pt x="15250" y="10972"/>
                  </a:cubicBezTo>
                  <a:cubicBezTo>
                    <a:pt x="15227" y="11407"/>
                    <a:pt x="15566" y="12315"/>
                    <a:pt x="14985" y="12537"/>
                  </a:cubicBezTo>
                  <a:cubicBezTo>
                    <a:pt x="14941" y="12553"/>
                    <a:pt x="14906" y="12586"/>
                    <a:pt x="14889" y="12629"/>
                  </a:cubicBezTo>
                  <a:cubicBezTo>
                    <a:pt x="14765" y="12663"/>
                    <a:pt x="14650" y="12679"/>
                    <a:pt x="14544" y="12679"/>
                  </a:cubicBezTo>
                  <a:cubicBezTo>
                    <a:pt x="13417" y="12679"/>
                    <a:pt x="13203" y="10911"/>
                    <a:pt x="13129" y="10044"/>
                  </a:cubicBezTo>
                  <a:cubicBezTo>
                    <a:pt x="13043" y="9031"/>
                    <a:pt x="13167" y="8048"/>
                    <a:pt x="14183" y="7547"/>
                  </a:cubicBezTo>
                  <a:cubicBezTo>
                    <a:pt x="14274" y="7503"/>
                    <a:pt x="14281" y="7402"/>
                    <a:pt x="14242" y="7325"/>
                  </a:cubicBezTo>
                  <a:cubicBezTo>
                    <a:pt x="14288" y="7275"/>
                    <a:pt x="14305" y="7201"/>
                    <a:pt x="14259" y="7119"/>
                  </a:cubicBezTo>
                  <a:cubicBezTo>
                    <a:pt x="14031" y="6710"/>
                    <a:pt x="13572" y="6496"/>
                    <a:pt x="13114" y="6496"/>
                  </a:cubicBezTo>
                  <a:cubicBezTo>
                    <a:pt x="13009" y="6496"/>
                    <a:pt x="12903" y="6507"/>
                    <a:pt x="12801" y="6530"/>
                  </a:cubicBezTo>
                  <a:cubicBezTo>
                    <a:pt x="12655" y="6564"/>
                    <a:pt x="12470" y="6661"/>
                    <a:pt x="12311" y="6661"/>
                  </a:cubicBezTo>
                  <a:cubicBezTo>
                    <a:pt x="12249" y="6661"/>
                    <a:pt x="12191" y="6647"/>
                    <a:pt x="12141" y="6608"/>
                  </a:cubicBezTo>
                  <a:cubicBezTo>
                    <a:pt x="12006" y="6506"/>
                    <a:pt x="12006" y="6276"/>
                    <a:pt x="12054" y="6134"/>
                  </a:cubicBezTo>
                  <a:cubicBezTo>
                    <a:pt x="12178" y="5755"/>
                    <a:pt x="12653" y="5587"/>
                    <a:pt x="12965" y="5400"/>
                  </a:cubicBezTo>
                  <a:cubicBezTo>
                    <a:pt x="13127" y="5303"/>
                    <a:pt x="13041" y="5066"/>
                    <a:pt x="12871" y="5066"/>
                  </a:cubicBezTo>
                  <a:cubicBezTo>
                    <a:pt x="12857" y="5066"/>
                    <a:pt x="12842" y="5067"/>
                    <a:pt x="12827" y="5071"/>
                  </a:cubicBezTo>
                  <a:cubicBezTo>
                    <a:pt x="12097" y="5247"/>
                    <a:pt x="11230" y="5847"/>
                    <a:pt x="11588" y="6708"/>
                  </a:cubicBezTo>
                  <a:cubicBezTo>
                    <a:pt x="11712" y="7007"/>
                    <a:pt x="11970" y="7194"/>
                    <a:pt x="12284" y="7194"/>
                  </a:cubicBezTo>
                  <a:cubicBezTo>
                    <a:pt x="12315" y="7194"/>
                    <a:pt x="12346" y="7193"/>
                    <a:pt x="12378" y="7189"/>
                  </a:cubicBezTo>
                  <a:cubicBezTo>
                    <a:pt x="12653" y="7157"/>
                    <a:pt x="12882" y="6990"/>
                    <a:pt x="13164" y="6990"/>
                  </a:cubicBezTo>
                  <a:cubicBezTo>
                    <a:pt x="13447" y="6991"/>
                    <a:pt x="13683" y="7126"/>
                    <a:pt x="13899" y="7296"/>
                  </a:cubicBezTo>
                  <a:cubicBezTo>
                    <a:pt x="11809" y="8190"/>
                    <a:pt x="12412" y="13071"/>
                    <a:pt x="14510" y="13071"/>
                  </a:cubicBezTo>
                  <a:cubicBezTo>
                    <a:pt x="14688" y="13071"/>
                    <a:pt x="14878" y="13036"/>
                    <a:pt x="15077" y="12960"/>
                  </a:cubicBezTo>
                  <a:cubicBezTo>
                    <a:pt x="15151" y="12934"/>
                    <a:pt x="15200" y="12863"/>
                    <a:pt x="15200" y="12785"/>
                  </a:cubicBezTo>
                  <a:cubicBezTo>
                    <a:pt x="15448" y="12675"/>
                    <a:pt x="15612" y="12459"/>
                    <a:pt x="15690" y="12183"/>
                  </a:cubicBezTo>
                  <a:cubicBezTo>
                    <a:pt x="15811" y="11753"/>
                    <a:pt x="15468" y="10791"/>
                    <a:pt x="15938" y="10565"/>
                  </a:cubicBezTo>
                  <a:cubicBezTo>
                    <a:pt x="15995" y="10537"/>
                    <a:pt x="16042" y="10525"/>
                    <a:pt x="16081" y="10525"/>
                  </a:cubicBezTo>
                  <a:cubicBezTo>
                    <a:pt x="16276" y="10525"/>
                    <a:pt x="16260" y="10831"/>
                    <a:pt x="16333" y="11001"/>
                  </a:cubicBezTo>
                  <a:cubicBezTo>
                    <a:pt x="16391" y="11142"/>
                    <a:pt x="16498" y="11257"/>
                    <a:pt x="16636" y="11324"/>
                  </a:cubicBezTo>
                  <a:cubicBezTo>
                    <a:pt x="16726" y="11368"/>
                    <a:pt x="16824" y="11390"/>
                    <a:pt x="16922" y="11390"/>
                  </a:cubicBezTo>
                  <a:cubicBezTo>
                    <a:pt x="17004" y="11390"/>
                    <a:pt x="17087" y="11374"/>
                    <a:pt x="17166" y="11343"/>
                  </a:cubicBezTo>
                  <a:cubicBezTo>
                    <a:pt x="17166" y="11396"/>
                    <a:pt x="17195" y="11445"/>
                    <a:pt x="17241" y="11473"/>
                  </a:cubicBezTo>
                  <a:cubicBezTo>
                    <a:pt x="18044" y="11994"/>
                    <a:pt x="15910" y="13308"/>
                    <a:pt x="15639" y="13596"/>
                  </a:cubicBezTo>
                  <a:cubicBezTo>
                    <a:pt x="15321" y="13934"/>
                    <a:pt x="15022" y="14380"/>
                    <a:pt x="15082" y="14870"/>
                  </a:cubicBezTo>
                  <a:cubicBezTo>
                    <a:pt x="15235" y="16117"/>
                    <a:pt x="16871" y="15787"/>
                    <a:pt x="17359" y="16723"/>
                  </a:cubicBezTo>
                  <a:cubicBezTo>
                    <a:pt x="17385" y="16778"/>
                    <a:pt x="17436" y="16817"/>
                    <a:pt x="17497" y="16827"/>
                  </a:cubicBezTo>
                  <a:cubicBezTo>
                    <a:pt x="16399" y="18348"/>
                    <a:pt x="14691" y="19498"/>
                    <a:pt x="12633" y="19976"/>
                  </a:cubicBezTo>
                  <a:cubicBezTo>
                    <a:pt x="12619" y="19967"/>
                    <a:pt x="12604" y="19959"/>
                    <a:pt x="12587" y="19953"/>
                  </a:cubicBezTo>
                  <a:cubicBezTo>
                    <a:pt x="11973" y="19794"/>
                    <a:pt x="11807" y="18867"/>
                    <a:pt x="11368" y="18461"/>
                  </a:cubicBezTo>
                  <a:cubicBezTo>
                    <a:pt x="10900" y="18033"/>
                    <a:pt x="10272" y="17766"/>
                    <a:pt x="9776" y="17360"/>
                  </a:cubicBezTo>
                  <a:cubicBezTo>
                    <a:pt x="9231" y="16912"/>
                    <a:pt x="8656" y="16482"/>
                    <a:pt x="8004" y="16482"/>
                  </a:cubicBezTo>
                  <a:cubicBezTo>
                    <a:pt x="7970" y="16482"/>
                    <a:pt x="7935" y="16483"/>
                    <a:pt x="7900" y="16486"/>
                  </a:cubicBezTo>
                  <a:cubicBezTo>
                    <a:pt x="7885" y="16394"/>
                    <a:pt x="7803" y="16307"/>
                    <a:pt x="7698" y="16307"/>
                  </a:cubicBezTo>
                  <a:cubicBezTo>
                    <a:pt x="7685" y="16307"/>
                    <a:pt x="7672" y="16308"/>
                    <a:pt x="7658" y="16311"/>
                  </a:cubicBezTo>
                  <a:cubicBezTo>
                    <a:pt x="7195" y="16408"/>
                    <a:pt x="6773" y="16634"/>
                    <a:pt x="6399" y="16919"/>
                  </a:cubicBezTo>
                  <a:cubicBezTo>
                    <a:pt x="6103" y="17142"/>
                    <a:pt x="5741" y="17589"/>
                    <a:pt x="5415" y="17589"/>
                  </a:cubicBezTo>
                  <a:cubicBezTo>
                    <a:pt x="5251" y="17589"/>
                    <a:pt x="5096" y="17476"/>
                    <a:pt x="4962" y="17164"/>
                  </a:cubicBezTo>
                  <a:cubicBezTo>
                    <a:pt x="4753" y="16668"/>
                    <a:pt x="4766" y="15996"/>
                    <a:pt x="4244" y="15766"/>
                  </a:cubicBezTo>
                  <a:cubicBezTo>
                    <a:pt x="4312" y="14671"/>
                    <a:pt x="4733" y="13905"/>
                    <a:pt x="5486" y="13105"/>
                  </a:cubicBezTo>
                  <a:cubicBezTo>
                    <a:pt x="5831" y="12741"/>
                    <a:pt x="6249" y="12352"/>
                    <a:pt x="6384" y="11842"/>
                  </a:cubicBezTo>
                  <a:cubicBezTo>
                    <a:pt x="6526" y="11301"/>
                    <a:pt x="6333" y="10738"/>
                    <a:pt x="5875" y="10479"/>
                  </a:cubicBezTo>
                  <a:cubicBezTo>
                    <a:pt x="5874" y="10465"/>
                    <a:pt x="5872" y="10453"/>
                    <a:pt x="5869" y="10441"/>
                  </a:cubicBezTo>
                  <a:cubicBezTo>
                    <a:pt x="5670" y="9878"/>
                    <a:pt x="6175" y="9247"/>
                    <a:pt x="6137" y="8647"/>
                  </a:cubicBezTo>
                  <a:cubicBezTo>
                    <a:pt x="6107" y="8181"/>
                    <a:pt x="5921" y="7740"/>
                    <a:pt x="5613" y="7390"/>
                  </a:cubicBezTo>
                  <a:cubicBezTo>
                    <a:pt x="5245" y="6977"/>
                    <a:pt x="4656" y="6728"/>
                    <a:pt x="4085" y="6728"/>
                  </a:cubicBezTo>
                  <a:cubicBezTo>
                    <a:pt x="3980" y="6728"/>
                    <a:pt x="3875" y="6737"/>
                    <a:pt x="3772" y="6754"/>
                  </a:cubicBezTo>
                  <a:cubicBezTo>
                    <a:pt x="4773" y="5830"/>
                    <a:pt x="6031" y="5135"/>
                    <a:pt x="7437" y="4755"/>
                  </a:cubicBezTo>
                  <a:cubicBezTo>
                    <a:pt x="7583" y="4717"/>
                    <a:pt x="7647" y="4579"/>
                    <a:pt x="7641" y="4449"/>
                  </a:cubicBezTo>
                  <a:cubicBezTo>
                    <a:pt x="8039" y="4414"/>
                    <a:pt x="8439" y="4397"/>
                    <a:pt x="8839" y="4397"/>
                  </a:cubicBezTo>
                  <a:close/>
                  <a:moveTo>
                    <a:pt x="4033" y="7188"/>
                  </a:moveTo>
                  <a:cubicBezTo>
                    <a:pt x="4800" y="7188"/>
                    <a:pt x="5484" y="7556"/>
                    <a:pt x="5618" y="8498"/>
                  </a:cubicBezTo>
                  <a:cubicBezTo>
                    <a:pt x="5711" y="9152"/>
                    <a:pt x="5077" y="9880"/>
                    <a:pt x="5361" y="10479"/>
                  </a:cubicBezTo>
                  <a:cubicBezTo>
                    <a:pt x="5330" y="10574"/>
                    <a:pt x="5382" y="10675"/>
                    <a:pt x="5477" y="10704"/>
                  </a:cubicBezTo>
                  <a:cubicBezTo>
                    <a:pt x="6914" y="11206"/>
                    <a:pt x="4691" y="13109"/>
                    <a:pt x="4290" y="13750"/>
                  </a:cubicBezTo>
                  <a:cubicBezTo>
                    <a:pt x="3889" y="14397"/>
                    <a:pt x="3677" y="15092"/>
                    <a:pt x="3821" y="15836"/>
                  </a:cubicBezTo>
                  <a:cubicBezTo>
                    <a:pt x="3817" y="15865"/>
                    <a:pt x="3823" y="15896"/>
                    <a:pt x="3837" y="15922"/>
                  </a:cubicBezTo>
                  <a:cubicBezTo>
                    <a:pt x="3838" y="15930"/>
                    <a:pt x="3838" y="15936"/>
                    <a:pt x="3840" y="15944"/>
                  </a:cubicBezTo>
                  <a:cubicBezTo>
                    <a:pt x="3863" y="16041"/>
                    <a:pt x="3939" y="16084"/>
                    <a:pt x="4019" y="16084"/>
                  </a:cubicBezTo>
                  <a:cubicBezTo>
                    <a:pt x="4040" y="16084"/>
                    <a:pt x="4061" y="16081"/>
                    <a:pt x="4082" y="16075"/>
                  </a:cubicBezTo>
                  <a:cubicBezTo>
                    <a:pt x="4740" y="16522"/>
                    <a:pt x="4259" y="17984"/>
                    <a:pt x="5313" y="18121"/>
                  </a:cubicBezTo>
                  <a:cubicBezTo>
                    <a:pt x="5346" y="18126"/>
                    <a:pt x="5378" y="18128"/>
                    <a:pt x="5410" y="18128"/>
                  </a:cubicBezTo>
                  <a:cubicBezTo>
                    <a:pt x="5724" y="18128"/>
                    <a:pt x="5971" y="17924"/>
                    <a:pt x="6203" y="17723"/>
                  </a:cubicBezTo>
                  <a:cubicBezTo>
                    <a:pt x="6542" y="17429"/>
                    <a:pt x="6909" y="17167"/>
                    <a:pt x="7298" y="16944"/>
                  </a:cubicBezTo>
                  <a:cubicBezTo>
                    <a:pt x="7325" y="16965"/>
                    <a:pt x="7358" y="16976"/>
                    <a:pt x="7392" y="16976"/>
                  </a:cubicBezTo>
                  <a:cubicBezTo>
                    <a:pt x="7408" y="16976"/>
                    <a:pt x="7425" y="16974"/>
                    <a:pt x="7441" y="16968"/>
                  </a:cubicBezTo>
                  <a:cubicBezTo>
                    <a:pt x="7605" y="16909"/>
                    <a:pt x="7761" y="16883"/>
                    <a:pt x="7909" y="16883"/>
                  </a:cubicBezTo>
                  <a:cubicBezTo>
                    <a:pt x="8609" y="16883"/>
                    <a:pt x="9139" y="17472"/>
                    <a:pt x="9674" y="17933"/>
                  </a:cubicBezTo>
                  <a:cubicBezTo>
                    <a:pt x="10032" y="18241"/>
                    <a:pt x="10453" y="18434"/>
                    <a:pt x="10825" y="18716"/>
                  </a:cubicBezTo>
                  <a:cubicBezTo>
                    <a:pt x="11309" y="19082"/>
                    <a:pt x="11496" y="19714"/>
                    <a:pt x="11899" y="20111"/>
                  </a:cubicBezTo>
                  <a:cubicBezTo>
                    <a:pt x="11383" y="20191"/>
                    <a:pt x="10867" y="20230"/>
                    <a:pt x="10356" y="20230"/>
                  </a:cubicBezTo>
                  <a:cubicBezTo>
                    <a:pt x="6531" y="20230"/>
                    <a:pt x="2961" y="18037"/>
                    <a:pt x="1754" y="14162"/>
                  </a:cubicBezTo>
                  <a:cubicBezTo>
                    <a:pt x="937" y="11540"/>
                    <a:pt x="1640" y="9094"/>
                    <a:pt x="3227" y="7311"/>
                  </a:cubicBezTo>
                  <a:cubicBezTo>
                    <a:pt x="3493" y="7232"/>
                    <a:pt x="3768" y="7188"/>
                    <a:pt x="4033" y="7188"/>
                  </a:cubicBezTo>
                  <a:close/>
                  <a:moveTo>
                    <a:pt x="10260" y="2735"/>
                  </a:moveTo>
                  <a:cubicBezTo>
                    <a:pt x="14668" y="2735"/>
                    <a:pt x="18761" y="5251"/>
                    <a:pt x="20136" y="9744"/>
                  </a:cubicBezTo>
                  <a:cubicBezTo>
                    <a:pt x="20888" y="12200"/>
                    <a:pt x="20704" y="15003"/>
                    <a:pt x="19494" y="17285"/>
                  </a:cubicBezTo>
                  <a:cubicBezTo>
                    <a:pt x="18632" y="18907"/>
                    <a:pt x="17341" y="19903"/>
                    <a:pt x="15854" y="20638"/>
                  </a:cubicBezTo>
                  <a:cubicBezTo>
                    <a:pt x="15757" y="20442"/>
                    <a:pt x="15618" y="20269"/>
                    <a:pt x="15497" y="20088"/>
                  </a:cubicBezTo>
                  <a:cubicBezTo>
                    <a:pt x="15416" y="19965"/>
                    <a:pt x="15334" y="19841"/>
                    <a:pt x="15255" y="19717"/>
                  </a:cubicBezTo>
                  <a:cubicBezTo>
                    <a:pt x="18767" y="17774"/>
                    <a:pt x="20657" y="13775"/>
                    <a:pt x="18882" y="9626"/>
                  </a:cubicBezTo>
                  <a:cubicBezTo>
                    <a:pt x="17417" y="6201"/>
                    <a:pt x="14063" y="4222"/>
                    <a:pt x="10513" y="3884"/>
                  </a:cubicBezTo>
                  <a:cubicBezTo>
                    <a:pt x="10364" y="3490"/>
                    <a:pt x="10135" y="3109"/>
                    <a:pt x="9926" y="2740"/>
                  </a:cubicBezTo>
                  <a:cubicBezTo>
                    <a:pt x="10038" y="2737"/>
                    <a:pt x="10149" y="2735"/>
                    <a:pt x="10260" y="2735"/>
                  </a:cubicBezTo>
                  <a:close/>
                  <a:moveTo>
                    <a:pt x="14895" y="19906"/>
                  </a:moveTo>
                  <a:cubicBezTo>
                    <a:pt x="14967" y="20042"/>
                    <a:pt x="15037" y="20178"/>
                    <a:pt x="15108" y="20316"/>
                  </a:cubicBezTo>
                  <a:cubicBezTo>
                    <a:pt x="15198" y="20495"/>
                    <a:pt x="15279" y="20685"/>
                    <a:pt x="15389" y="20855"/>
                  </a:cubicBezTo>
                  <a:cubicBezTo>
                    <a:pt x="15048" y="21008"/>
                    <a:pt x="14700" y="21151"/>
                    <a:pt x="14345" y="21286"/>
                  </a:cubicBezTo>
                  <a:cubicBezTo>
                    <a:pt x="14189" y="20973"/>
                    <a:pt x="13994" y="20667"/>
                    <a:pt x="13800" y="20371"/>
                  </a:cubicBezTo>
                  <a:cubicBezTo>
                    <a:pt x="14173" y="20240"/>
                    <a:pt x="14539" y="20083"/>
                    <a:pt x="14895" y="19906"/>
                  </a:cubicBezTo>
                  <a:close/>
                  <a:moveTo>
                    <a:pt x="10265" y="688"/>
                  </a:moveTo>
                  <a:cubicBezTo>
                    <a:pt x="15862" y="688"/>
                    <a:pt x="21016" y="3945"/>
                    <a:pt x="22415" y="9810"/>
                  </a:cubicBezTo>
                  <a:cubicBezTo>
                    <a:pt x="23959" y="16282"/>
                    <a:pt x="19658" y="22395"/>
                    <a:pt x="13227" y="23588"/>
                  </a:cubicBezTo>
                  <a:cubicBezTo>
                    <a:pt x="13213" y="23592"/>
                    <a:pt x="13199" y="23597"/>
                    <a:pt x="13187" y="23605"/>
                  </a:cubicBezTo>
                  <a:cubicBezTo>
                    <a:pt x="13057" y="23438"/>
                    <a:pt x="12939" y="23271"/>
                    <a:pt x="12859" y="23068"/>
                  </a:cubicBezTo>
                  <a:cubicBezTo>
                    <a:pt x="12797" y="22905"/>
                    <a:pt x="12766" y="22736"/>
                    <a:pt x="12734" y="22568"/>
                  </a:cubicBezTo>
                  <a:lnTo>
                    <a:pt x="12734" y="22568"/>
                  </a:lnTo>
                  <a:cubicBezTo>
                    <a:pt x="12742" y="22568"/>
                    <a:pt x="12750" y="22569"/>
                    <a:pt x="12758" y="22569"/>
                  </a:cubicBezTo>
                  <a:cubicBezTo>
                    <a:pt x="12790" y="22569"/>
                    <a:pt x="12823" y="22564"/>
                    <a:pt x="12853" y="22555"/>
                  </a:cubicBezTo>
                  <a:cubicBezTo>
                    <a:pt x="15791" y="21670"/>
                    <a:pt x="18629" y="20515"/>
                    <a:pt x="20134" y="17660"/>
                  </a:cubicBezTo>
                  <a:cubicBezTo>
                    <a:pt x="21436" y="15193"/>
                    <a:pt x="21651" y="12210"/>
                    <a:pt x="20853" y="9548"/>
                  </a:cubicBezTo>
                  <a:cubicBezTo>
                    <a:pt x="19503" y="5053"/>
                    <a:pt x="15189" y="2046"/>
                    <a:pt x="10652" y="2046"/>
                  </a:cubicBezTo>
                  <a:cubicBezTo>
                    <a:pt x="9684" y="2046"/>
                    <a:pt x="8706" y="2183"/>
                    <a:pt x="7744" y="2472"/>
                  </a:cubicBezTo>
                  <a:cubicBezTo>
                    <a:pt x="7736" y="2452"/>
                    <a:pt x="7727" y="2433"/>
                    <a:pt x="7713" y="2418"/>
                  </a:cubicBezTo>
                  <a:cubicBezTo>
                    <a:pt x="7497" y="2162"/>
                    <a:pt x="7365" y="1856"/>
                    <a:pt x="7350" y="1521"/>
                  </a:cubicBezTo>
                  <a:cubicBezTo>
                    <a:pt x="7339" y="1305"/>
                    <a:pt x="7398" y="1127"/>
                    <a:pt x="7462" y="943"/>
                  </a:cubicBezTo>
                  <a:cubicBezTo>
                    <a:pt x="7476" y="945"/>
                    <a:pt x="7490" y="947"/>
                    <a:pt x="7504" y="947"/>
                  </a:cubicBezTo>
                  <a:cubicBezTo>
                    <a:pt x="7518" y="947"/>
                    <a:pt x="7532" y="945"/>
                    <a:pt x="7546" y="943"/>
                  </a:cubicBezTo>
                  <a:cubicBezTo>
                    <a:pt x="8455" y="772"/>
                    <a:pt x="9366" y="688"/>
                    <a:pt x="10265" y="688"/>
                  </a:cubicBezTo>
                  <a:close/>
                  <a:moveTo>
                    <a:pt x="19150" y="21652"/>
                  </a:moveTo>
                  <a:cubicBezTo>
                    <a:pt x="19771" y="22902"/>
                    <a:pt x="20886" y="24294"/>
                    <a:pt x="22095" y="24954"/>
                  </a:cubicBezTo>
                  <a:cubicBezTo>
                    <a:pt x="21804" y="25326"/>
                    <a:pt x="21525" y="25654"/>
                    <a:pt x="21081" y="25876"/>
                  </a:cubicBezTo>
                  <a:cubicBezTo>
                    <a:pt x="20670" y="26083"/>
                    <a:pt x="20238" y="26142"/>
                    <a:pt x="19791" y="26152"/>
                  </a:cubicBezTo>
                  <a:cubicBezTo>
                    <a:pt x="19631" y="24770"/>
                    <a:pt x="19185" y="23403"/>
                    <a:pt x="18313" y="22305"/>
                  </a:cubicBezTo>
                  <a:lnTo>
                    <a:pt x="18313" y="22305"/>
                  </a:lnTo>
                  <a:cubicBezTo>
                    <a:pt x="18603" y="22100"/>
                    <a:pt x="18880" y="21880"/>
                    <a:pt x="19150" y="21652"/>
                  </a:cubicBezTo>
                  <a:close/>
                  <a:moveTo>
                    <a:pt x="23765" y="24179"/>
                  </a:moveTo>
                  <a:cubicBezTo>
                    <a:pt x="24566" y="24179"/>
                    <a:pt x="25362" y="24264"/>
                    <a:pt x="26189" y="24441"/>
                  </a:cubicBezTo>
                  <a:cubicBezTo>
                    <a:pt x="24049" y="27432"/>
                    <a:pt x="20785" y="29059"/>
                    <a:pt x="17178" y="29339"/>
                  </a:cubicBezTo>
                  <a:cubicBezTo>
                    <a:pt x="17423" y="28656"/>
                    <a:pt x="17592" y="27976"/>
                    <a:pt x="17958" y="27325"/>
                  </a:cubicBezTo>
                  <a:cubicBezTo>
                    <a:pt x="18286" y="26743"/>
                    <a:pt x="18693" y="26231"/>
                    <a:pt x="19116" y="25723"/>
                  </a:cubicBezTo>
                  <a:cubicBezTo>
                    <a:pt x="19150" y="25928"/>
                    <a:pt x="19180" y="26133"/>
                    <a:pt x="19199" y="26346"/>
                  </a:cubicBezTo>
                  <a:cubicBezTo>
                    <a:pt x="19216" y="26543"/>
                    <a:pt x="19379" y="26641"/>
                    <a:pt x="19533" y="26641"/>
                  </a:cubicBezTo>
                  <a:cubicBezTo>
                    <a:pt x="19607" y="26641"/>
                    <a:pt x="19679" y="26619"/>
                    <a:pt x="19732" y="26574"/>
                  </a:cubicBezTo>
                  <a:cubicBezTo>
                    <a:pt x="19894" y="26613"/>
                    <a:pt x="20061" y="26631"/>
                    <a:pt x="20230" y="26631"/>
                  </a:cubicBezTo>
                  <a:cubicBezTo>
                    <a:pt x="21224" y="26631"/>
                    <a:pt x="22272" y="26000"/>
                    <a:pt x="22637" y="25099"/>
                  </a:cubicBezTo>
                  <a:cubicBezTo>
                    <a:pt x="22677" y="25000"/>
                    <a:pt x="22634" y="24905"/>
                    <a:pt x="22560" y="24839"/>
                  </a:cubicBezTo>
                  <a:cubicBezTo>
                    <a:pt x="22614" y="24732"/>
                    <a:pt x="22591" y="24600"/>
                    <a:pt x="22502" y="24519"/>
                  </a:cubicBezTo>
                  <a:cubicBezTo>
                    <a:pt x="22419" y="24435"/>
                    <a:pt x="22331" y="24357"/>
                    <a:pt x="22243" y="24277"/>
                  </a:cubicBezTo>
                  <a:cubicBezTo>
                    <a:pt x="22759" y="24213"/>
                    <a:pt x="23263" y="24179"/>
                    <a:pt x="23765" y="24179"/>
                  </a:cubicBezTo>
                  <a:close/>
                  <a:moveTo>
                    <a:pt x="10748" y="1"/>
                  </a:moveTo>
                  <a:cubicBezTo>
                    <a:pt x="9671" y="1"/>
                    <a:pt x="8582" y="142"/>
                    <a:pt x="7506" y="439"/>
                  </a:cubicBezTo>
                  <a:cubicBezTo>
                    <a:pt x="7457" y="382"/>
                    <a:pt x="7381" y="348"/>
                    <a:pt x="7303" y="348"/>
                  </a:cubicBezTo>
                  <a:cubicBezTo>
                    <a:pt x="7242" y="348"/>
                    <a:pt x="7181" y="368"/>
                    <a:pt x="7130" y="415"/>
                  </a:cubicBezTo>
                  <a:cubicBezTo>
                    <a:pt x="6448" y="1035"/>
                    <a:pt x="6817" y="2263"/>
                    <a:pt x="7457" y="2749"/>
                  </a:cubicBezTo>
                  <a:cubicBezTo>
                    <a:pt x="7486" y="2772"/>
                    <a:pt x="7525" y="2786"/>
                    <a:pt x="7563" y="2786"/>
                  </a:cubicBezTo>
                  <a:cubicBezTo>
                    <a:pt x="7565" y="2786"/>
                    <a:pt x="7567" y="2786"/>
                    <a:pt x="7569" y="2786"/>
                  </a:cubicBezTo>
                  <a:cubicBezTo>
                    <a:pt x="7600" y="2889"/>
                    <a:pt x="7688" y="2976"/>
                    <a:pt x="7816" y="2976"/>
                  </a:cubicBezTo>
                  <a:cubicBezTo>
                    <a:pt x="7836" y="2976"/>
                    <a:pt x="7857" y="2974"/>
                    <a:pt x="7879" y="2969"/>
                  </a:cubicBezTo>
                  <a:cubicBezTo>
                    <a:pt x="8001" y="2943"/>
                    <a:pt x="8125" y="2922"/>
                    <a:pt x="8249" y="2901"/>
                  </a:cubicBezTo>
                  <a:cubicBezTo>
                    <a:pt x="8402" y="3202"/>
                    <a:pt x="8556" y="3536"/>
                    <a:pt x="8735" y="3846"/>
                  </a:cubicBezTo>
                  <a:cubicBezTo>
                    <a:pt x="8084" y="3882"/>
                    <a:pt x="7437" y="3977"/>
                    <a:pt x="6802" y="4127"/>
                  </a:cubicBezTo>
                  <a:cubicBezTo>
                    <a:pt x="6705" y="4150"/>
                    <a:pt x="6661" y="4215"/>
                    <a:pt x="6653" y="4285"/>
                  </a:cubicBezTo>
                  <a:cubicBezTo>
                    <a:pt x="2510" y="5127"/>
                    <a:pt x="0" y="9832"/>
                    <a:pt x="948" y="13848"/>
                  </a:cubicBezTo>
                  <a:cubicBezTo>
                    <a:pt x="1995" y="18271"/>
                    <a:pt x="6091" y="20943"/>
                    <a:pt x="10407" y="20943"/>
                  </a:cubicBezTo>
                  <a:cubicBezTo>
                    <a:pt x="11066" y="20943"/>
                    <a:pt x="11731" y="20881"/>
                    <a:pt x="12391" y="20753"/>
                  </a:cubicBezTo>
                  <a:cubicBezTo>
                    <a:pt x="12732" y="20687"/>
                    <a:pt x="13069" y="20601"/>
                    <a:pt x="13401" y="20500"/>
                  </a:cubicBezTo>
                  <a:cubicBezTo>
                    <a:pt x="13552" y="20820"/>
                    <a:pt x="13711" y="21148"/>
                    <a:pt x="13893" y="21451"/>
                  </a:cubicBezTo>
                  <a:cubicBezTo>
                    <a:pt x="13487" y="21597"/>
                    <a:pt x="13078" y="21736"/>
                    <a:pt x="12665" y="21872"/>
                  </a:cubicBezTo>
                  <a:cubicBezTo>
                    <a:pt x="12489" y="21930"/>
                    <a:pt x="12418" y="22079"/>
                    <a:pt x="12424" y="22223"/>
                  </a:cubicBezTo>
                  <a:cubicBezTo>
                    <a:pt x="12378" y="22243"/>
                    <a:pt x="12343" y="22281"/>
                    <a:pt x="12328" y="22329"/>
                  </a:cubicBezTo>
                  <a:cubicBezTo>
                    <a:pt x="12156" y="22920"/>
                    <a:pt x="12466" y="23738"/>
                    <a:pt x="12930" y="24127"/>
                  </a:cubicBezTo>
                  <a:cubicBezTo>
                    <a:pt x="12981" y="24173"/>
                    <a:pt x="13048" y="24198"/>
                    <a:pt x="13117" y="24198"/>
                  </a:cubicBezTo>
                  <a:cubicBezTo>
                    <a:pt x="13123" y="24198"/>
                    <a:pt x="13129" y="24198"/>
                    <a:pt x="13135" y="24197"/>
                  </a:cubicBezTo>
                  <a:cubicBezTo>
                    <a:pt x="13199" y="24244"/>
                    <a:pt x="13277" y="24269"/>
                    <a:pt x="13355" y="24269"/>
                  </a:cubicBezTo>
                  <a:cubicBezTo>
                    <a:pt x="13374" y="24269"/>
                    <a:pt x="13393" y="24268"/>
                    <a:pt x="13412" y="24265"/>
                  </a:cubicBezTo>
                  <a:cubicBezTo>
                    <a:pt x="15034" y="24024"/>
                    <a:pt x="16586" y="23436"/>
                    <a:pt x="17959" y="22543"/>
                  </a:cubicBezTo>
                  <a:cubicBezTo>
                    <a:pt x="18416" y="23422"/>
                    <a:pt x="18791" y="24286"/>
                    <a:pt x="19012" y="25220"/>
                  </a:cubicBezTo>
                  <a:cubicBezTo>
                    <a:pt x="17774" y="26130"/>
                    <a:pt x="16690" y="27832"/>
                    <a:pt x="16589" y="29376"/>
                  </a:cubicBezTo>
                  <a:cubicBezTo>
                    <a:pt x="16344" y="29392"/>
                    <a:pt x="16351" y="29743"/>
                    <a:pt x="16596" y="29763"/>
                  </a:cubicBezTo>
                  <a:cubicBezTo>
                    <a:pt x="16880" y="29786"/>
                    <a:pt x="17162" y="29797"/>
                    <a:pt x="17442" y="29797"/>
                  </a:cubicBezTo>
                  <a:cubicBezTo>
                    <a:pt x="21217" y="29797"/>
                    <a:pt x="24683" y="27788"/>
                    <a:pt x="26852" y="24700"/>
                  </a:cubicBezTo>
                  <a:cubicBezTo>
                    <a:pt x="26984" y="24513"/>
                    <a:pt x="26889" y="24332"/>
                    <a:pt x="26731" y="24248"/>
                  </a:cubicBezTo>
                  <a:cubicBezTo>
                    <a:pt x="26760" y="24115"/>
                    <a:pt x="26706" y="23966"/>
                    <a:pt x="26533" y="23915"/>
                  </a:cubicBezTo>
                  <a:cubicBezTo>
                    <a:pt x="25761" y="23688"/>
                    <a:pt x="24954" y="23571"/>
                    <a:pt x="24146" y="23571"/>
                  </a:cubicBezTo>
                  <a:cubicBezTo>
                    <a:pt x="23362" y="23571"/>
                    <a:pt x="22578" y="23681"/>
                    <a:pt x="21827" y="23906"/>
                  </a:cubicBezTo>
                  <a:cubicBezTo>
                    <a:pt x="21501" y="23629"/>
                    <a:pt x="21170" y="23355"/>
                    <a:pt x="20870" y="23044"/>
                  </a:cubicBezTo>
                  <a:cubicBezTo>
                    <a:pt x="20361" y="22514"/>
                    <a:pt x="19937" y="21926"/>
                    <a:pt x="19502" y="21336"/>
                  </a:cubicBezTo>
                  <a:cubicBezTo>
                    <a:pt x="22623" y="18471"/>
                    <a:pt x="24170" y="13985"/>
                    <a:pt x="23119" y="9613"/>
                  </a:cubicBezTo>
                  <a:cubicBezTo>
                    <a:pt x="21749" y="3911"/>
                    <a:pt x="16413" y="1"/>
                    <a:pt x="107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23"/>
          <p:cNvGrpSpPr/>
          <p:nvPr/>
        </p:nvGrpSpPr>
        <p:grpSpPr>
          <a:xfrm>
            <a:off x="8084663" y="3138245"/>
            <a:ext cx="1026629" cy="1056842"/>
            <a:chOff x="8084663" y="3138245"/>
            <a:chExt cx="1026629" cy="1056842"/>
          </a:xfrm>
        </p:grpSpPr>
        <p:sp>
          <p:nvSpPr>
            <p:cNvPr id="342" name="Google Shape;342;p23"/>
            <p:cNvSpPr/>
            <p:nvPr/>
          </p:nvSpPr>
          <p:spPr>
            <a:xfrm>
              <a:off x="8084663" y="3138245"/>
              <a:ext cx="1026629" cy="1056842"/>
            </a:xfrm>
            <a:custGeom>
              <a:avLst/>
              <a:gdLst/>
              <a:ahLst/>
              <a:cxnLst/>
              <a:rect l="l" t="t" r="r" b="b"/>
              <a:pathLst>
                <a:path w="31023" h="31936" extrusionOk="0">
                  <a:moveTo>
                    <a:pt x="28260" y="9044"/>
                  </a:moveTo>
                  <a:cubicBezTo>
                    <a:pt x="28830" y="10504"/>
                    <a:pt x="30083" y="12555"/>
                    <a:pt x="29842" y="14146"/>
                  </a:cubicBezTo>
                  <a:cubicBezTo>
                    <a:pt x="29357" y="13912"/>
                    <a:pt x="28865" y="13691"/>
                    <a:pt x="28373" y="13467"/>
                  </a:cubicBezTo>
                  <a:lnTo>
                    <a:pt x="27499" y="13071"/>
                  </a:lnTo>
                  <a:cubicBezTo>
                    <a:pt x="27085" y="12884"/>
                    <a:pt x="26672" y="12878"/>
                    <a:pt x="26673" y="12408"/>
                  </a:cubicBezTo>
                  <a:cubicBezTo>
                    <a:pt x="26675" y="11864"/>
                    <a:pt x="27220" y="11155"/>
                    <a:pt x="27457" y="10675"/>
                  </a:cubicBezTo>
                  <a:cubicBezTo>
                    <a:pt x="27725" y="10132"/>
                    <a:pt x="27992" y="9588"/>
                    <a:pt x="28260" y="9044"/>
                  </a:cubicBezTo>
                  <a:close/>
                  <a:moveTo>
                    <a:pt x="14012" y="639"/>
                  </a:moveTo>
                  <a:cubicBezTo>
                    <a:pt x="14025" y="656"/>
                    <a:pt x="14041" y="670"/>
                    <a:pt x="14058" y="683"/>
                  </a:cubicBezTo>
                  <a:cubicBezTo>
                    <a:pt x="16497" y="2209"/>
                    <a:pt x="18980" y="3670"/>
                    <a:pt x="21470" y="5111"/>
                  </a:cubicBezTo>
                  <a:cubicBezTo>
                    <a:pt x="23504" y="6289"/>
                    <a:pt x="25665" y="7840"/>
                    <a:pt x="27908" y="8661"/>
                  </a:cubicBezTo>
                  <a:cubicBezTo>
                    <a:pt x="27421" y="9501"/>
                    <a:pt x="26937" y="10341"/>
                    <a:pt x="26459" y="11185"/>
                  </a:cubicBezTo>
                  <a:cubicBezTo>
                    <a:pt x="26235" y="11582"/>
                    <a:pt x="25642" y="12276"/>
                    <a:pt x="25763" y="12797"/>
                  </a:cubicBezTo>
                  <a:cubicBezTo>
                    <a:pt x="25861" y="13219"/>
                    <a:pt x="26362" y="13360"/>
                    <a:pt x="26696" y="13521"/>
                  </a:cubicBezTo>
                  <a:cubicBezTo>
                    <a:pt x="27656" y="13985"/>
                    <a:pt x="28634" y="14435"/>
                    <a:pt x="29617" y="14850"/>
                  </a:cubicBezTo>
                  <a:cubicBezTo>
                    <a:pt x="28715" y="16681"/>
                    <a:pt x="27218" y="18401"/>
                    <a:pt x="26102" y="20110"/>
                  </a:cubicBezTo>
                  <a:cubicBezTo>
                    <a:pt x="24978" y="21830"/>
                    <a:pt x="23869" y="23561"/>
                    <a:pt x="22775" y="25302"/>
                  </a:cubicBezTo>
                  <a:cubicBezTo>
                    <a:pt x="22484" y="25765"/>
                    <a:pt x="20214" y="29491"/>
                    <a:pt x="19426" y="31049"/>
                  </a:cubicBezTo>
                  <a:lnTo>
                    <a:pt x="19371" y="31023"/>
                  </a:lnTo>
                  <a:cubicBezTo>
                    <a:pt x="19318" y="30995"/>
                    <a:pt x="19260" y="30981"/>
                    <a:pt x="19202" y="30981"/>
                  </a:cubicBezTo>
                  <a:cubicBezTo>
                    <a:pt x="19144" y="30981"/>
                    <a:pt x="19086" y="30995"/>
                    <a:pt x="19034" y="31023"/>
                  </a:cubicBezTo>
                  <a:cubicBezTo>
                    <a:pt x="12558" y="28687"/>
                    <a:pt x="7360" y="24060"/>
                    <a:pt x="1054" y="21410"/>
                  </a:cubicBezTo>
                  <a:lnTo>
                    <a:pt x="7511" y="11199"/>
                  </a:lnTo>
                  <a:cubicBezTo>
                    <a:pt x="9709" y="7722"/>
                    <a:pt x="12125" y="4299"/>
                    <a:pt x="14012" y="639"/>
                  </a:cubicBezTo>
                  <a:close/>
                  <a:moveTo>
                    <a:pt x="14233" y="0"/>
                  </a:moveTo>
                  <a:cubicBezTo>
                    <a:pt x="14097" y="0"/>
                    <a:pt x="13984" y="94"/>
                    <a:pt x="13927" y="216"/>
                  </a:cubicBezTo>
                  <a:cubicBezTo>
                    <a:pt x="13901" y="203"/>
                    <a:pt x="13874" y="197"/>
                    <a:pt x="13847" y="197"/>
                  </a:cubicBezTo>
                  <a:cubicBezTo>
                    <a:pt x="13789" y="197"/>
                    <a:pt x="13733" y="225"/>
                    <a:pt x="13699" y="276"/>
                  </a:cubicBezTo>
                  <a:cubicBezTo>
                    <a:pt x="11229" y="3498"/>
                    <a:pt x="9198" y="7088"/>
                    <a:pt x="7029" y="10518"/>
                  </a:cubicBezTo>
                  <a:cubicBezTo>
                    <a:pt x="4735" y="14143"/>
                    <a:pt x="2442" y="17770"/>
                    <a:pt x="149" y="21395"/>
                  </a:cubicBezTo>
                  <a:cubicBezTo>
                    <a:pt x="1" y="21628"/>
                    <a:pt x="172" y="21873"/>
                    <a:pt x="388" y="21960"/>
                  </a:cubicBezTo>
                  <a:cubicBezTo>
                    <a:pt x="6854" y="24548"/>
                    <a:pt x="12076" y="29840"/>
                    <a:pt x="18835" y="31735"/>
                  </a:cubicBezTo>
                  <a:cubicBezTo>
                    <a:pt x="18838" y="31741"/>
                    <a:pt x="18838" y="31745"/>
                    <a:pt x="18841" y="31752"/>
                  </a:cubicBezTo>
                  <a:cubicBezTo>
                    <a:pt x="18897" y="31877"/>
                    <a:pt x="19046" y="31935"/>
                    <a:pt x="19181" y="31935"/>
                  </a:cubicBezTo>
                  <a:cubicBezTo>
                    <a:pt x="19215" y="31935"/>
                    <a:pt x="19247" y="31932"/>
                    <a:pt x="19277" y="31925"/>
                  </a:cubicBezTo>
                  <a:cubicBezTo>
                    <a:pt x="19792" y="31801"/>
                    <a:pt x="19943" y="31359"/>
                    <a:pt x="20210" y="30928"/>
                  </a:cubicBezTo>
                  <a:cubicBezTo>
                    <a:pt x="20930" y="29760"/>
                    <a:pt x="21637" y="28587"/>
                    <a:pt x="22360" y="27423"/>
                  </a:cubicBezTo>
                  <a:cubicBezTo>
                    <a:pt x="23867" y="24999"/>
                    <a:pt x="25404" y="22591"/>
                    <a:pt x="26966" y="20203"/>
                  </a:cubicBezTo>
                  <a:cubicBezTo>
                    <a:pt x="27715" y="19056"/>
                    <a:pt x="28470" y="17912"/>
                    <a:pt x="29228" y="16771"/>
                  </a:cubicBezTo>
                  <a:cubicBezTo>
                    <a:pt x="29736" y="16010"/>
                    <a:pt x="30545" y="15148"/>
                    <a:pt x="30721" y="14213"/>
                  </a:cubicBezTo>
                  <a:cubicBezTo>
                    <a:pt x="31023" y="12611"/>
                    <a:pt x="29467" y="10207"/>
                    <a:pt x="28767" y="8724"/>
                  </a:cubicBezTo>
                  <a:cubicBezTo>
                    <a:pt x="28785" y="8658"/>
                    <a:pt x="28764" y="8588"/>
                    <a:pt x="28712" y="8543"/>
                  </a:cubicBezTo>
                  <a:cubicBezTo>
                    <a:pt x="26756" y="6859"/>
                    <a:pt x="24065" y="5762"/>
                    <a:pt x="21832" y="4469"/>
                  </a:cubicBezTo>
                  <a:cubicBezTo>
                    <a:pt x="19340" y="3028"/>
                    <a:pt x="16879" y="1536"/>
                    <a:pt x="14411" y="54"/>
                  </a:cubicBezTo>
                  <a:cubicBezTo>
                    <a:pt x="14350" y="16"/>
                    <a:pt x="14289" y="0"/>
                    <a:pt x="14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3"/>
            <p:cNvSpPr/>
            <p:nvPr/>
          </p:nvSpPr>
          <p:spPr>
            <a:xfrm>
              <a:off x="8533166" y="3299372"/>
              <a:ext cx="302929" cy="174232"/>
            </a:xfrm>
            <a:custGeom>
              <a:avLst/>
              <a:gdLst/>
              <a:ahLst/>
              <a:cxnLst/>
              <a:rect l="l" t="t" r="r" b="b"/>
              <a:pathLst>
                <a:path w="9154" h="5265" extrusionOk="0">
                  <a:moveTo>
                    <a:pt x="294" y="0"/>
                  </a:moveTo>
                  <a:cubicBezTo>
                    <a:pt x="111" y="0"/>
                    <a:pt x="1" y="241"/>
                    <a:pt x="191" y="362"/>
                  </a:cubicBezTo>
                  <a:cubicBezTo>
                    <a:pt x="2900" y="2091"/>
                    <a:pt x="5792" y="3615"/>
                    <a:pt x="8578" y="5221"/>
                  </a:cubicBezTo>
                  <a:cubicBezTo>
                    <a:pt x="8630" y="5252"/>
                    <a:pt x="8682" y="5265"/>
                    <a:pt x="8730" y="5265"/>
                  </a:cubicBezTo>
                  <a:cubicBezTo>
                    <a:pt x="8992" y="5265"/>
                    <a:pt x="9153" y="4867"/>
                    <a:pt x="8875" y="4690"/>
                  </a:cubicBezTo>
                  <a:cubicBezTo>
                    <a:pt x="6190" y="2982"/>
                    <a:pt x="3320" y="1256"/>
                    <a:pt x="382" y="19"/>
                  </a:cubicBezTo>
                  <a:cubicBezTo>
                    <a:pt x="351" y="6"/>
                    <a:pt x="322" y="0"/>
                    <a:pt x="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3"/>
            <p:cNvSpPr/>
            <p:nvPr/>
          </p:nvSpPr>
          <p:spPr>
            <a:xfrm>
              <a:off x="8481443" y="3415692"/>
              <a:ext cx="443539" cy="302796"/>
            </a:xfrm>
            <a:custGeom>
              <a:avLst/>
              <a:gdLst/>
              <a:ahLst/>
              <a:cxnLst/>
              <a:rect l="l" t="t" r="r" b="b"/>
              <a:pathLst>
                <a:path w="13403" h="9150" extrusionOk="0">
                  <a:moveTo>
                    <a:pt x="248" y="1"/>
                  </a:moveTo>
                  <a:cubicBezTo>
                    <a:pt x="89" y="1"/>
                    <a:pt x="1" y="247"/>
                    <a:pt x="161" y="366"/>
                  </a:cubicBezTo>
                  <a:cubicBezTo>
                    <a:pt x="4270" y="3412"/>
                    <a:pt x="8563" y="6254"/>
                    <a:pt x="12816" y="9096"/>
                  </a:cubicBezTo>
                  <a:cubicBezTo>
                    <a:pt x="12872" y="9134"/>
                    <a:pt x="12927" y="9150"/>
                    <a:pt x="12978" y="9150"/>
                  </a:cubicBezTo>
                  <a:cubicBezTo>
                    <a:pt x="13238" y="9150"/>
                    <a:pt x="13403" y="8735"/>
                    <a:pt x="13126" y="8545"/>
                  </a:cubicBezTo>
                  <a:cubicBezTo>
                    <a:pt x="8917" y="5652"/>
                    <a:pt x="4694" y="2717"/>
                    <a:pt x="349" y="32"/>
                  </a:cubicBezTo>
                  <a:cubicBezTo>
                    <a:pt x="314" y="10"/>
                    <a:pt x="279" y="1"/>
                    <a:pt x="2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8416515" y="3524964"/>
              <a:ext cx="456577" cy="285423"/>
            </a:xfrm>
            <a:custGeom>
              <a:avLst/>
              <a:gdLst/>
              <a:ahLst/>
              <a:cxnLst/>
              <a:rect l="l" t="t" r="r" b="b"/>
              <a:pathLst>
                <a:path w="13797" h="8625" extrusionOk="0">
                  <a:moveTo>
                    <a:pt x="213" y="1"/>
                  </a:moveTo>
                  <a:cubicBezTo>
                    <a:pt x="101" y="1"/>
                    <a:pt x="1" y="137"/>
                    <a:pt x="109" y="225"/>
                  </a:cubicBezTo>
                  <a:cubicBezTo>
                    <a:pt x="2012" y="1780"/>
                    <a:pt x="4259" y="2985"/>
                    <a:pt x="6338" y="4292"/>
                  </a:cubicBezTo>
                  <a:cubicBezTo>
                    <a:pt x="8620" y="5728"/>
                    <a:pt x="10876" y="7228"/>
                    <a:pt x="13210" y="8579"/>
                  </a:cubicBezTo>
                  <a:cubicBezTo>
                    <a:pt x="13265" y="8611"/>
                    <a:pt x="13319" y="8625"/>
                    <a:pt x="13369" y="8625"/>
                  </a:cubicBezTo>
                  <a:cubicBezTo>
                    <a:pt x="13637" y="8625"/>
                    <a:pt x="13796" y="8219"/>
                    <a:pt x="13516" y="8032"/>
                  </a:cubicBezTo>
                  <a:cubicBezTo>
                    <a:pt x="11369" y="6603"/>
                    <a:pt x="9128" y="5303"/>
                    <a:pt x="6930" y="3955"/>
                  </a:cubicBezTo>
                  <a:cubicBezTo>
                    <a:pt x="4754" y="2621"/>
                    <a:pt x="2591" y="1069"/>
                    <a:pt x="268" y="12"/>
                  </a:cubicBezTo>
                  <a:cubicBezTo>
                    <a:pt x="250" y="4"/>
                    <a:pt x="231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8364659" y="3646678"/>
              <a:ext cx="443539" cy="268612"/>
            </a:xfrm>
            <a:custGeom>
              <a:avLst/>
              <a:gdLst/>
              <a:ahLst/>
              <a:cxnLst/>
              <a:rect l="l" t="t" r="r" b="b"/>
              <a:pathLst>
                <a:path w="13403" h="8117" extrusionOk="0">
                  <a:moveTo>
                    <a:pt x="330" y="1"/>
                  </a:moveTo>
                  <a:cubicBezTo>
                    <a:pt x="127" y="1"/>
                    <a:pt x="1" y="300"/>
                    <a:pt x="218" y="428"/>
                  </a:cubicBezTo>
                  <a:cubicBezTo>
                    <a:pt x="4434" y="2940"/>
                    <a:pt x="8594" y="5544"/>
                    <a:pt x="12803" y="8066"/>
                  </a:cubicBezTo>
                  <a:cubicBezTo>
                    <a:pt x="12860" y="8101"/>
                    <a:pt x="12916" y="8116"/>
                    <a:pt x="12968" y="8116"/>
                  </a:cubicBezTo>
                  <a:cubicBezTo>
                    <a:pt x="13239" y="8116"/>
                    <a:pt x="13402" y="7699"/>
                    <a:pt x="13117" y="7507"/>
                  </a:cubicBezTo>
                  <a:cubicBezTo>
                    <a:pt x="9061" y="4783"/>
                    <a:pt x="4756" y="2320"/>
                    <a:pt x="441" y="30"/>
                  </a:cubicBezTo>
                  <a:cubicBezTo>
                    <a:pt x="403" y="10"/>
                    <a:pt x="365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8307773" y="3769087"/>
              <a:ext cx="428051" cy="257559"/>
            </a:xfrm>
            <a:custGeom>
              <a:avLst/>
              <a:gdLst/>
              <a:ahLst/>
              <a:cxnLst/>
              <a:rect l="l" t="t" r="r" b="b"/>
              <a:pathLst>
                <a:path w="12935" h="7783" extrusionOk="0">
                  <a:moveTo>
                    <a:pt x="272" y="1"/>
                  </a:moveTo>
                  <a:cubicBezTo>
                    <a:pt x="102" y="1"/>
                    <a:pt x="0" y="259"/>
                    <a:pt x="178" y="378"/>
                  </a:cubicBezTo>
                  <a:cubicBezTo>
                    <a:pt x="2414" y="1876"/>
                    <a:pt x="4715" y="3282"/>
                    <a:pt x="7017" y="4677"/>
                  </a:cubicBezTo>
                  <a:cubicBezTo>
                    <a:pt x="8118" y="5345"/>
                    <a:pt x="9224" y="6006"/>
                    <a:pt x="10331" y="6662"/>
                  </a:cubicBezTo>
                  <a:cubicBezTo>
                    <a:pt x="11007" y="7061"/>
                    <a:pt x="11730" y="7761"/>
                    <a:pt x="12535" y="7783"/>
                  </a:cubicBezTo>
                  <a:cubicBezTo>
                    <a:pt x="12537" y="7783"/>
                    <a:pt x="12539" y="7783"/>
                    <a:pt x="12541" y="7783"/>
                  </a:cubicBezTo>
                  <a:cubicBezTo>
                    <a:pt x="12683" y="7783"/>
                    <a:pt x="12845" y="7668"/>
                    <a:pt x="12871" y="7523"/>
                  </a:cubicBezTo>
                  <a:cubicBezTo>
                    <a:pt x="12878" y="7484"/>
                    <a:pt x="12884" y="7446"/>
                    <a:pt x="12892" y="7408"/>
                  </a:cubicBezTo>
                  <a:cubicBezTo>
                    <a:pt x="12934" y="7175"/>
                    <a:pt x="12740" y="6992"/>
                    <a:pt x="12548" y="6992"/>
                  </a:cubicBezTo>
                  <a:cubicBezTo>
                    <a:pt x="12448" y="6992"/>
                    <a:pt x="12349" y="7042"/>
                    <a:pt x="12284" y="7161"/>
                  </a:cubicBezTo>
                  <a:cubicBezTo>
                    <a:pt x="12373" y="6999"/>
                    <a:pt x="1384" y="620"/>
                    <a:pt x="373" y="30"/>
                  </a:cubicBezTo>
                  <a:cubicBezTo>
                    <a:pt x="338" y="10"/>
                    <a:pt x="304" y="1"/>
                    <a:pt x="2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23"/>
          <p:cNvGrpSpPr/>
          <p:nvPr/>
        </p:nvGrpSpPr>
        <p:grpSpPr>
          <a:xfrm>
            <a:off x="1960499" y="1511252"/>
            <a:ext cx="690310" cy="1154730"/>
            <a:chOff x="1960499" y="1511252"/>
            <a:chExt cx="690310" cy="1154730"/>
          </a:xfrm>
        </p:grpSpPr>
        <p:sp>
          <p:nvSpPr>
            <p:cNvPr id="349" name="Google Shape;349;p23"/>
            <p:cNvSpPr/>
            <p:nvPr/>
          </p:nvSpPr>
          <p:spPr>
            <a:xfrm>
              <a:off x="2276433" y="1802367"/>
              <a:ext cx="230886" cy="126347"/>
            </a:xfrm>
            <a:custGeom>
              <a:avLst/>
              <a:gdLst/>
              <a:ahLst/>
              <a:cxnLst/>
              <a:rect l="l" t="t" r="r" b="b"/>
              <a:pathLst>
                <a:path w="6977" h="3818" extrusionOk="0">
                  <a:moveTo>
                    <a:pt x="276" y="1"/>
                  </a:moveTo>
                  <a:cubicBezTo>
                    <a:pt x="139" y="1"/>
                    <a:pt x="1" y="93"/>
                    <a:pt x="23" y="254"/>
                  </a:cubicBezTo>
                  <a:cubicBezTo>
                    <a:pt x="330" y="2383"/>
                    <a:pt x="2225" y="3818"/>
                    <a:pt x="4168" y="3818"/>
                  </a:cubicBezTo>
                  <a:cubicBezTo>
                    <a:pt x="5069" y="3818"/>
                    <a:pt x="5980" y="3509"/>
                    <a:pt x="6748" y="2818"/>
                  </a:cubicBezTo>
                  <a:cubicBezTo>
                    <a:pt x="6976" y="2612"/>
                    <a:pt x="6750" y="2279"/>
                    <a:pt x="6495" y="2279"/>
                  </a:cubicBezTo>
                  <a:cubicBezTo>
                    <a:pt x="6441" y="2279"/>
                    <a:pt x="6387" y="2293"/>
                    <a:pt x="6335" y="2327"/>
                  </a:cubicBezTo>
                  <a:cubicBezTo>
                    <a:pt x="5574" y="2813"/>
                    <a:pt x="4765" y="3049"/>
                    <a:pt x="3997" y="3049"/>
                  </a:cubicBezTo>
                  <a:cubicBezTo>
                    <a:pt x="2412" y="3049"/>
                    <a:pt x="996" y="2047"/>
                    <a:pt x="515" y="172"/>
                  </a:cubicBezTo>
                  <a:cubicBezTo>
                    <a:pt x="484" y="54"/>
                    <a:pt x="381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1960499" y="1705670"/>
              <a:ext cx="614064" cy="960311"/>
            </a:xfrm>
            <a:custGeom>
              <a:avLst/>
              <a:gdLst/>
              <a:ahLst/>
              <a:cxnLst/>
              <a:rect l="l" t="t" r="r" b="b"/>
              <a:pathLst>
                <a:path w="18556" h="29019" extrusionOk="0">
                  <a:moveTo>
                    <a:pt x="10334" y="766"/>
                  </a:moveTo>
                  <a:cubicBezTo>
                    <a:pt x="10935" y="766"/>
                    <a:pt x="11549" y="893"/>
                    <a:pt x="12091" y="1054"/>
                  </a:cubicBezTo>
                  <a:cubicBezTo>
                    <a:pt x="14232" y="1688"/>
                    <a:pt x="16436" y="2668"/>
                    <a:pt x="17628" y="4644"/>
                  </a:cubicBezTo>
                  <a:cubicBezTo>
                    <a:pt x="17654" y="4687"/>
                    <a:pt x="17689" y="4723"/>
                    <a:pt x="17730" y="4749"/>
                  </a:cubicBezTo>
                  <a:cubicBezTo>
                    <a:pt x="18146" y="6589"/>
                    <a:pt x="16423" y="7814"/>
                    <a:pt x="14642" y="7814"/>
                  </a:cubicBezTo>
                  <a:cubicBezTo>
                    <a:pt x="14327" y="7814"/>
                    <a:pt x="14011" y="7776"/>
                    <a:pt x="13704" y="7696"/>
                  </a:cubicBezTo>
                  <a:cubicBezTo>
                    <a:pt x="13671" y="7687"/>
                    <a:pt x="13639" y="7683"/>
                    <a:pt x="13610" y="7683"/>
                  </a:cubicBezTo>
                  <a:cubicBezTo>
                    <a:pt x="13259" y="7683"/>
                    <a:pt x="13168" y="8251"/>
                    <a:pt x="13555" y="8361"/>
                  </a:cubicBezTo>
                  <a:cubicBezTo>
                    <a:pt x="13978" y="8481"/>
                    <a:pt x="14415" y="8542"/>
                    <a:pt x="14854" y="8542"/>
                  </a:cubicBezTo>
                  <a:cubicBezTo>
                    <a:pt x="14963" y="8542"/>
                    <a:pt x="15073" y="8538"/>
                    <a:pt x="15182" y="8531"/>
                  </a:cubicBezTo>
                  <a:lnTo>
                    <a:pt x="15182" y="8531"/>
                  </a:lnTo>
                  <a:cubicBezTo>
                    <a:pt x="14571" y="11778"/>
                    <a:pt x="13001" y="14918"/>
                    <a:pt x="11802" y="17979"/>
                  </a:cubicBezTo>
                  <a:cubicBezTo>
                    <a:pt x="11210" y="19488"/>
                    <a:pt x="10615" y="20996"/>
                    <a:pt x="10030" y="22508"/>
                  </a:cubicBezTo>
                  <a:cubicBezTo>
                    <a:pt x="9417" y="24090"/>
                    <a:pt x="8957" y="25910"/>
                    <a:pt x="7893" y="27262"/>
                  </a:cubicBezTo>
                  <a:cubicBezTo>
                    <a:pt x="7863" y="27250"/>
                    <a:pt x="7832" y="27244"/>
                    <a:pt x="7801" y="27244"/>
                  </a:cubicBezTo>
                  <a:cubicBezTo>
                    <a:pt x="7744" y="27244"/>
                    <a:pt x="7687" y="27264"/>
                    <a:pt x="7640" y="27300"/>
                  </a:cubicBezTo>
                  <a:cubicBezTo>
                    <a:pt x="6817" y="27949"/>
                    <a:pt x="5842" y="28267"/>
                    <a:pt x="4897" y="28267"/>
                  </a:cubicBezTo>
                  <a:cubicBezTo>
                    <a:pt x="3221" y="28267"/>
                    <a:pt x="1637" y="27266"/>
                    <a:pt x="1157" y="25326"/>
                  </a:cubicBezTo>
                  <a:cubicBezTo>
                    <a:pt x="563" y="22925"/>
                    <a:pt x="2064" y="20134"/>
                    <a:pt x="2874" y="17962"/>
                  </a:cubicBezTo>
                  <a:cubicBezTo>
                    <a:pt x="4456" y="13726"/>
                    <a:pt x="6355" y="9471"/>
                    <a:pt x="7556" y="5106"/>
                  </a:cubicBezTo>
                  <a:cubicBezTo>
                    <a:pt x="7767" y="5445"/>
                    <a:pt x="8032" y="5748"/>
                    <a:pt x="8342" y="6004"/>
                  </a:cubicBezTo>
                  <a:cubicBezTo>
                    <a:pt x="8381" y="6036"/>
                    <a:pt x="8427" y="6050"/>
                    <a:pt x="8473" y="6050"/>
                  </a:cubicBezTo>
                  <a:cubicBezTo>
                    <a:pt x="8631" y="6050"/>
                    <a:pt x="8787" y="5884"/>
                    <a:pt x="8665" y="5731"/>
                  </a:cubicBezTo>
                  <a:cubicBezTo>
                    <a:pt x="7761" y="4608"/>
                    <a:pt x="7199" y="2841"/>
                    <a:pt x="8268" y="1602"/>
                  </a:cubicBezTo>
                  <a:cubicBezTo>
                    <a:pt x="8807" y="978"/>
                    <a:pt x="9559" y="766"/>
                    <a:pt x="10334" y="766"/>
                  </a:cubicBezTo>
                  <a:close/>
                  <a:moveTo>
                    <a:pt x="10402" y="0"/>
                  </a:moveTo>
                  <a:cubicBezTo>
                    <a:pt x="10151" y="0"/>
                    <a:pt x="9900" y="21"/>
                    <a:pt x="9653" y="66"/>
                  </a:cubicBezTo>
                  <a:cubicBezTo>
                    <a:pt x="7317" y="492"/>
                    <a:pt x="6502" y="2813"/>
                    <a:pt x="7317" y="4656"/>
                  </a:cubicBezTo>
                  <a:cubicBezTo>
                    <a:pt x="7302" y="4671"/>
                    <a:pt x="7288" y="4688"/>
                    <a:pt x="7279" y="4706"/>
                  </a:cubicBezTo>
                  <a:cubicBezTo>
                    <a:pt x="5717" y="7878"/>
                    <a:pt x="4634" y="11337"/>
                    <a:pt x="3376" y="14639"/>
                  </a:cubicBezTo>
                  <a:cubicBezTo>
                    <a:pt x="2307" y="17446"/>
                    <a:pt x="702" y="20479"/>
                    <a:pt x="359" y="23496"/>
                  </a:cubicBezTo>
                  <a:cubicBezTo>
                    <a:pt x="1" y="26640"/>
                    <a:pt x="2315" y="29019"/>
                    <a:pt x="4930" y="29019"/>
                  </a:cubicBezTo>
                  <a:cubicBezTo>
                    <a:pt x="5972" y="29019"/>
                    <a:pt x="7062" y="28641"/>
                    <a:pt x="8049" y="27784"/>
                  </a:cubicBezTo>
                  <a:cubicBezTo>
                    <a:pt x="8091" y="27748"/>
                    <a:pt x="8120" y="27696"/>
                    <a:pt x="8129" y="27639"/>
                  </a:cubicBezTo>
                  <a:cubicBezTo>
                    <a:pt x="9117" y="26827"/>
                    <a:pt x="9529" y="25652"/>
                    <a:pt x="10019" y="24447"/>
                  </a:cubicBezTo>
                  <a:cubicBezTo>
                    <a:pt x="10805" y="22517"/>
                    <a:pt x="11567" y="20580"/>
                    <a:pt x="12336" y="18642"/>
                  </a:cubicBezTo>
                  <a:cubicBezTo>
                    <a:pt x="13623" y="15398"/>
                    <a:pt x="15563" y="11903"/>
                    <a:pt x="15961" y="8398"/>
                  </a:cubicBezTo>
                  <a:cubicBezTo>
                    <a:pt x="16608" y="8220"/>
                    <a:pt x="17204" y="7877"/>
                    <a:pt x="17658" y="7335"/>
                  </a:cubicBezTo>
                  <a:cubicBezTo>
                    <a:pt x="18349" y="6512"/>
                    <a:pt x="18556" y="5397"/>
                    <a:pt x="18190" y="4435"/>
                  </a:cubicBezTo>
                  <a:cubicBezTo>
                    <a:pt x="18187" y="4391"/>
                    <a:pt x="18175" y="4348"/>
                    <a:pt x="18155" y="4310"/>
                  </a:cubicBezTo>
                  <a:cubicBezTo>
                    <a:pt x="17357" y="2706"/>
                    <a:pt x="15926" y="1795"/>
                    <a:pt x="14323" y="1101"/>
                  </a:cubicBezTo>
                  <a:cubicBezTo>
                    <a:pt x="13129" y="585"/>
                    <a:pt x="11748" y="0"/>
                    <a:pt x="104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2040749" y="2214401"/>
              <a:ext cx="274932" cy="375269"/>
            </a:xfrm>
            <a:custGeom>
              <a:avLst/>
              <a:gdLst/>
              <a:ahLst/>
              <a:cxnLst/>
              <a:rect l="l" t="t" r="r" b="b"/>
              <a:pathLst>
                <a:path w="8308" h="11340" extrusionOk="0">
                  <a:moveTo>
                    <a:pt x="2929" y="545"/>
                  </a:moveTo>
                  <a:cubicBezTo>
                    <a:pt x="3422" y="1283"/>
                    <a:pt x="3465" y="2425"/>
                    <a:pt x="4515" y="2609"/>
                  </a:cubicBezTo>
                  <a:cubicBezTo>
                    <a:pt x="4575" y="2620"/>
                    <a:pt x="4637" y="2625"/>
                    <a:pt x="4700" y="2625"/>
                  </a:cubicBezTo>
                  <a:cubicBezTo>
                    <a:pt x="5372" y="2625"/>
                    <a:pt x="6187" y="2073"/>
                    <a:pt x="6861" y="2073"/>
                  </a:cubicBezTo>
                  <a:cubicBezTo>
                    <a:pt x="7084" y="2073"/>
                    <a:pt x="7293" y="2134"/>
                    <a:pt x="7474" y="2297"/>
                  </a:cubicBezTo>
                  <a:cubicBezTo>
                    <a:pt x="6984" y="3715"/>
                    <a:pt x="6497" y="5135"/>
                    <a:pt x="6010" y="6555"/>
                  </a:cubicBezTo>
                  <a:cubicBezTo>
                    <a:pt x="5496" y="8060"/>
                    <a:pt x="5035" y="10028"/>
                    <a:pt x="3382" y="10543"/>
                  </a:cubicBezTo>
                  <a:cubicBezTo>
                    <a:pt x="3338" y="10494"/>
                    <a:pt x="3276" y="10468"/>
                    <a:pt x="3213" y="10468"/>
                  </a:cubicBezTo>
                  <a:cubicBezTo>
                    <a:pt x="3179" y="10468"/>
                    <a:pt x="3145" y="10475"/>
                    <a:pt x="3114" y="10491"/>
                  </a:cubicBezTo>
                  <a:cubicBezTo>
                    <a:pt x="2727" y="10663"/>
                    <a:pt x="2404" y="10738"/>
                    <a:pt x="2135" y="10738"/>
                  </a:cubicBezTo>
                  <a:cubicBezTo>
                    <a:pt x="374" y="10738"/>
                    <a:pt x="919" y="7496"/>
                    <a:pt x="1069" y="6694"/>
                  </a:cubicBezTo>
                  <a:cubicBezTo>
                    <a:pt x="1183" y="6089"/>
                    <a:pt x="1330" y="5489"/>
                    <a:pt x="1486" y="4894"/>
                  </a:cubicBezTo>
                  <a:cubicBezTo>
                    <a:pt x="1876" y="3413"/>
                    <a:pt x="2405" y="1981"/>
                    <a:pt x="2929" y="545"/>
                  </a:cubicBezTo>
                  <a:close/>
                  <a:moveTo>
                    <a:pt x="2829" y="1"/>
                  </a:moveTo>
                  <a:cubicBezTo>
                    <a:pt x="2768" y="1"/>
                    <a:pt x="2706" y="32"/>
                    <a:pt x="2662" y="108"/>
                  </a:cubicBezTo>
                  <a:cubicBezTo>
                    <a:pt x="1275" y="2525"/>
                    <a:pt x="0" y="5852"/>
                    <a:pt x="111" y="8677"/>
                  </a:cubicBezTo>
                  <a:cubicBezTo>
                    <a:pt x="161" y="9993"/>
                    <a:pt x="1071" y="11339"/>
                    <a:pt x="2284" y="11339"/>
                  </a:cubicBezTo>
                  <a:cubicBezTo>
                    <a:pt x="2565" y="11339"/>
                    <a:pt x="2862" y="11267"/>
                    <a:pt x="3169" y="11105"/>
                  </a:cubicBezTo>
                  <a:cubicBezTo>
                    <a:pt x="4344" y="11077"/>
                    <a:pt x="5208" y="10313"/>
                    <a:pt x="5784" y="9223"/>
                  </a:cubicBezTo>
                  <a:cubicBezTo>
                    <a:pt x="6891" y="7120"/>
                    <a:pt x="7459" y="4590"/>
                    <a:pt x="8228" y="2349"/>
                  </a:cubicBezTo>
                  <a:cubicBezTo>
                    <a:pt x="8308" y="2116"/>
                    <a:pt x="8151" y="1964"/>
                    <a:pt x="7961" y="1932"/>
                  </a:cubicBezTo>
                  <a:cubicBezTo>
                    <a:pt x="7666" y="1600"/>
                    <a:pt x="7304" y="1477"/>
                    <a:pt x="6918" y="1477"/>
                  </a:cubicBezTo>
                  <a:cubicBezTo>
                    <a:pt x="6616" y="1477"/>
                    <a:pt x="6300" y="1552"/>
                    <a:pt x="5989" y="1661"/>
                  </a:cubicBezTo>
                  <a:cubicBezTo>
                    <a:pt x="5571" y="1808"/>
                    <a:pt x="5155" y="2040"/>
                    <a:pt x="4752" y="2040"/>
                  </a:cubicBezTo>
                  <a:cubicBezTo>
                    <a:pt x="4505" y="2040"/>
                    <a:pt x="4264" y="1952"/>
                    <a:pt x="4031" y="1704"/>
                  </a:cubicBezTo>
                  <a:cubicBezTo>
                    <a:pt x="3642" y="1291"/>
                    <a:pt x="3576" y="684"/>
                    <a:pt x="3149" y="278"/>
                  </a:cubicBezTo>
                  <a:cubicBezTo>
                    <a:pt x="3121" y="251"/>
                    <a:pt x="3083" y="236"/>
                    <a:pt x="3044" y="236"/>
                  </a:cubicBezTo>
                  <a:cubicBezTo>
                    <a:pt x="3039" y="236"/>
                    <a:pt x="3033" y="236"/>
                    <a:pt x="3028" y="237"/>
                  </a:cubicBezTo>
                  <a:cubicBezTo>
                    <a:pt x="3044" y="104"/>
                    <a:pt x="2939" y="1"/>
                    <a:pt x="28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3"/>
            <p:cNvSpPr/>
            <p:nvPr/>
          </p:nvSpPr>
          <p:spPr>
            <a:xfrm>
              <a:off x="2175965" y="2156390"/>
              <a:ext cx="75252" cy="67840"/>
            </a:xfrm>
            <a:custGeom>
              <a:avLst/>
              <a:gdLst/>
              <a:ahLst/>
              <a:cxnLst/>
              <a:rect l="l" t="t" r="r" b="b"/>
              <a:pathLst>
                <a:path w="2274" h="2050" extrusionOk="0">
                  <a:moveTo>
                    <a:pt x="1286" y="474"/>
                  </a:moveTo>
                  <a:cubicBezTo>
                    <a:pt x="1302" y="474"/>
                    <a:pt x="1317" y="474"/>
                    <a:pt x="1333" y="475"/>
                  </a:cubicBezTo>
                  <a:cubicBezTo>
                    <a:pt x="1345" y="500"/>
                    <a:pt x="1362" y="521"/>
                    <a:pt x="1382" y="541"/>
                  </a:cubicBezTo>
                  <a:cubicBezTo>
                    <a:pt x="1619" y="768"/>
                    <a:pt x="1730" y="1175"/>
                    <a:pt x="1443" y="1429"/>
                  </a:cubicBezTo>
                  <a:cubicBezTo>
                    <a:pt x="1369" y="1495"/>
                    <a:pt x="1284" y="1522"/>
                    <a:pt x="1197" y="1522"/>
                  </a:cubicBezTo>
                  <a:cubicBezTo>
                    <a:pt x="1030" y="1522"/>
                    <a:pt x="859" y="1420"/>
                    <a:pt x="754" y="1290"/>
                  </a:cubicBezTo>
                  <a:lnTo>
                    <a:pt x="754" y="1288"/>
                  </a:lnTo>
                  <a:cubicBezTo>
                    <a:pt x="386" y="831"/>
                    <a:pt x="837" y="474"/>
                    <a:pt x="1286" y="474"/>
                  </a:cubicBezTo>
                  <a:close/>
                  <a:moveTo>
                    <a:pt x="1147" y="1"/>
                  </a:moveTo>
                  <a:cubicBezTo>
                    <a:pt x="915" y="1"/>
                    <a:pt x="679" y="73"/>
                    <a:pt x="495" y="209"/>
                  </a:cubicBezTo>
                  <a:cubicBezTo>
                    <a:pt x="4" y="572"/>
                    <a:pt x="1" y="1235"/>
                    <a:pt x="391" y="1673"/>
                  </a:cubicBezTo>
                  <a:cubicBezTo>
                    <a:pt x="604" y="1912"/>
                    <a:pt x="908" y="2050"/>
                    <a:pt x="1207" y="2050"/>
                  </a:cubicBezTo>
                  <a:cubicBezTo>
                    <a:pt x="1456" y="2050"/>
                    <a:pt x="1701" y="1954"/>
                    <a:pt x="1887" y="1742"/>
                  </a:cubicBezTo>
                  <a:cubicBezTo>
                    <a:pt x="2273" y="1301"/>
                    <a:pt x="2270" y="394"/>
                    <a:pt x="1664" y="134"/>
                  </a:cubicBezTo>
                  <a:cubicBezTo>
                    <a:pt x="1661" y="134"/>
                    <a:pt x="1658" y="134"/>
                    <a:pt x="1655" y="132"/>
                  </a:cubicBezTo>
                  <a:cubicBezTo>
                    <a:pt x="1504" y="43"/>
                    <a:pt x="1327" y="1"/>
                    <a:pt x="11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3"/>
            <p:cNvSpPr/>
            <p:nvPr/>
          </p:nvSpPr>
          <p:spPr>
            <a:xfrm>
              <a:off x="2269285" y="2051322"/>
              <a:ext cx="103977" cy="101064"/>
            </a:xfrm>
            <a:custGeom>
              <a:avLst/>
              <a:gdLst/>
              <a:ahLst/>
              <a:cxnLst/>
              <a:rect l="l" t="t" r="r" b="b"/>
              <a:pathLst>
                <a:path w="3142" h="3054" extrusionOk="0">
                  <a:moveTo>
                    <a:pt x="1603" y="483"/>
                  </a:moveTo>
                  <a:cubicBezTo>
                    <a:pt x="1606" y="483"/>
                    <a:pt x="1610" y="483"/>
                    <a:pt x="1613" y="483"/>
                  </a:cubicBezTo>
                  <a:cubicBezTo>
                    <a:pt x="1644" y="512"/>
                    <a:pt x="1682" y="532"/>
                    <a:pt x="1723" y="539"/>
                  </a:cubicBezTo>
                  <a:cubicBezTo>
                    <a:pt x="1892" y="573"/>
                    <a:pt x="2046" y="659"/>
                    <a:pt x="2163" y="784"/>
                  </a:cubicBezTo>
                  <a:cubicBezTo>
                    <a:pt x="2184" y="817"/>
                    <a:pt x="2204" y="849"/>
                    <a:pt x="2221" y="883"/>
                  </a:cubicBezTo>
                  <a:cubicBezTo>
                    <a:pt x="2233" y="910"/>
                    <a:pt x="2255" y="932"/>
                    <a:pt x="2281" y="945"/>
                  </a:cubicBezTo>
                  <a:cubicBezTo>
                    <a:pt x="2612" y="1524"/>
                    <a:pt x="2317" y="2492"/>
                    <a:pt x="1627" y="2492"/>
                  </a:cubicBezTo>
                  <a:cubicBezTo>
                    <a:pt x="1548" y="2492"/>
                    <a:pt x="1464" y="2480"/>
                    <a:pt x="1376" y="2452"/>
                  </a:cubicBezTo>
                  <a:cubicBezTo>
                    <a:pt x="836" y="2285"/>
                    <a:pt x="696" y="1520"/>
                    <a:pt x="849" y="1045"/>
                  </a:cubicBezTo>
                  <a:cubicBezTo>
                    <a:pt x="962" y="695"/>
                    <a:pt x="1286" y="483"/>
                    <a:pt x="1603" y="483"/>
                  </a:cubicBezTo>
                  <a:close/>
                  <a:moveTo>
                    <a:pt x="1513" y="1"/>
                  </a:moveTo>
                  <a:cubicBezTo>
                    <a:pt x="1163" y="1"/>
                    <a:pt x="802" y="146"/>
                    <a:pt x="570" y="426"/>
                  </a:cubicBezTo>
                  <a:cubicBezTo>
                    <a:pt x="0" y="1114"/>
                    <a:pt x="158" y="2432"/>
                    <a:pt x="957" y="2889"/>
                  </a:cubicBezTo>
                  <a:cubicBezTo>
                    <a:pt x="1157" y="3003"/>
                    <a:pt x="1367" y="3054"/>
                    <a:pt x="1573" y="3054"/>
                  </a:cubicBezTo>
                  <a:cubicBezTo>
                    <a:pt x="2205" y="3054"/>
                    <a:pt x="2798" y="2571"/>
                    <a:pt x="2953" y="1927"/>
                  </a:cubicBezTo>
                  <a:cubicBezTo>
                    <a:pt x="3141" y="1146"/>
                    <a:pt x="2716" y="46"/>
                    <a:pt x="1803" y="36"/>
                  </a:cubicBezTo>
                  <a:cubicBezTo>
                    <a:pt x="1709" y="12"/>
                    <a:pt x="1612" y="1"/>
                    <a:pt x="1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3"/>
            <p:cNvSpPr/>
            <p:nvPr/>
          </p:nvSpPr>
          <p:spPr>
            <a:xfrm>
              <a:off x="2330209" y="1578331"/>
              <a:ext cx="118570" cy="102487"/>
            </a:xfrm>
            <a:custGeom>
              <a:avLst/>
              <a:gdLst/>
              <a:ahLst/>
              <a:cxnLst/>
              <a:rect l="l" t="t" r="r" b="b"/>
              <a:pathLst>
                <a:path w="3583" h="3097" extrusionOk="0">
                  <a:moveTo>
                    <a:pt x="1633" y="439"/>
                  </a:moveTo>
                  <a:cubicBezTo>
                    <a:pt x="1738" y="439"/>
                    <a:pt x="1843" y="460"/>
                    <a:pt x="1942" y="506"/>
                  </a:cubicBezTo>
                  <a:cubicBezTo>
                    <a:pt x="2307" y="857"/>
                    <a:pt x="2719" y="1233"/>
                    <a:pt x="2745" y="1774"/>
                  </a:cubicBezTo>
                  <a:cubicBezTo>
                    <a:pt x="2769" y="2290"/>
                    <a:pt x="2324" y="2576"/>
                    <a:pt x="1874" y="2576"/>
                  </a:cubicBezTo>
                  <a:cubicBezTo>
                    <a:pt x="1723" y="2576"/>
                    <a:pt x="1572" y="2544"/>
                    <a:pt x="1437" y="2477"/>
                  </a:cubicBezTo>
                  <a:cubicBezTo>
                    <a:pt x="962" y="2243"/>
                    <a:pt x="683" y="1704"/>
                    <a:pt x="766" y="1183"/>
                  </a:cubicBezTo>
                  <a:cubicBezTo>
                    <a:pt x="837" y="741"/>
                    <a:pt x="1236" y="439"/>
                    <a:pt x="1633" y="439"/>
                  </a:cubicBezTo>
                  <a:close/>
                  <a:moveTo>
                    <a:pt x="1962" y="1"/>
                  </a:moveTo>
                  <a:cubicBezTo>
                    <a:pt x="1895" y="1"/>
                    <a:pt x="1830" y="32"/>
                    <a:pt x="1788" y="88"/>
                  </a:cubicBezTo>
                  <a:cubicBezTo>
                    <a:pt x="1694" y="65"/>
                    <a:pt x="1597" y="54"/>
                    <a:pt x="1500" y="54"/>
                  </a:cubicBezTo>
                  <a:cubicBezTo>
                    <a:pt x="1146" y="54"/>
                    <a:pt x="789" y="203"/>
                    <a:pt x="555" y="501"/>
                  </a:cubicBezTo>
                  <a:cubicBezTo>
                    <a:pt x="0" y="1206"/>
                    <a:pt x="271" y="2273"/>
                    <a:pt x="959" y="2779"/>
                  </a:cubicBezTo>
                  <a:cubicBezTo>
                    <a:pt x="1242" y="2987"/>
                    <a:pt x="1586" y="3097"/>
                    <a:pt x="1923" y="3097"/>
                  </a:cubicBezTo>
                  <a:cubicBezTo>
                    <a:pt x="2399" y="3097"/>
                    <a:pt x="2861" y="2878"/>
                    <a:pt x="3117" y="2411"/>
                  </a:cubicBezTo>
                  <a:cubicBezTo>
                    <a:pt x="3583" y="1564"/>
                    <a:pt x="2867" y="370"/>
                    <a:pt x="2056" y="22"/>
                  </a:cubicBezTo>
                  <a:cubicBezTo>
                    <a:pt x="2026" y="8"/>
                    <a:pt x="1994" y="1"/>
                    <a:pt x="19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3"/>
            <p:cNvSpPr/>
            <p:nvPr/>
          </p:nvSpPr>
          <p:spPr>
            <a:xfrm>
              <a:off x="2512912" y="1511252"/>
              <a:ext cx="137896" cy="132072"/>
            </a:xfrm>
            <a:custGeom>
              <a:avLst/>
              <a:gdLst/>
              <a:ahLst/>
              <a:cxnLst/>
              <a:rect l="l" t="t" r="r" b="b"/>
              <a:pathLst>
                <a:path w="4167" h="3991" extrusionOk="0">
                  <a:moveTo>
                    <a:pt x="1945" y="518"/>
                  </a:moveTo>
                  <a:cubicBezTo>
                    <a:pt x="2313" y="518"/>
                    <a:pt x="2682" y="701"/>
                    <a:pt x="2996" y="948"/>
                  </a:cubicBezTo>
                  <a:cubicBezTo>
                    <a:pt x="2938" y="1032"/>
                    <a:pt x="2920" y="1142"/>
                    <a:pt x="2983" y="1240"/>
                  </a:cubicBezTo>
                  <a:cubicBezTo>
                    <a:pt x="3316" y="1750"/>
                    <a:pt x="3707" y="2510"/>
                    <a:pt x="3202" y="3055"/>
                  </a:cubicBezTo>
                  <a:cubicBezTo>
                    <a:pt x="2982" y="3291"/>
                    <a:pt x="2704" y="3393"/>
                    <a:pt x="2420" y="3393"/>
                  </a:cubicBezTo>
                  <a:cubicBezTo>
                    <a:pt x="1984" y="3393"/>
                    <a:pt x="1537" y="3153"/>
                    <a:pt x="1276" y="2792"/>
                  </a:cubicBezTo>
                  <a:cubicBezTo>
                    <a:pt x="877" y="2239"/>
                    <a:pt x="653" y="1271"/>
                    <a:pt x="1243" y="781"/>
                  </a:cubicBezTo>
                  <a:cubicBezTo>
                    <a:pt x="1466" y="595"/>
                    <a:pt x="1705" y="518"/>
                    <a:pt x="1945" y="518"/>
                  </a:cubicBezTo>
                  <a:close/>
                  <a:moveTo>
                    <a:pt x="1891" y="0"/>
                  </a:moveTo>
                  <a:cubicBezTo>
                    <a:pt x="1617" y="0"/>
                    <a:pt x="1335" y="70"/>
                    <a:pt x="1059" y="229"/>
                  </a:cubicBezTo>
                  <a:cubicBezTo>
                    <a:pt x="1" y="839"/>
                    <a:pt x="195" y="2340"/>
                    <a:pt x="838" y="3184"/>
                  </a:cubicBezTo>
                  <a:cubicBezTo>
                    <a:pt x="1220" y="3686"/>
                    <a:pt x="1822" y="3990"/>
                    <a:pt x="2423" y="3990"/>
                  </a:cubicBezTo>
                  <a:cubicBezTo>
                    <a:pt x="2802" y="3990"/>
                    <a:pt x="3181" y="3869"/>
                    <a:pt x="3503" y="3600"/>
                  </a:cubicBezTo>
                  <a:cubicBezTo>
                    <a:pt x="4166" y="3048"/>
                    <a:pt x="4122" y="2201"/>
                    <a:pt x="3785" y="1496"/>
                  </a:cubicBezTo>
                  <a:cubicBezTo>
                    <a:pt x="3842" y="1447"/>
                    <a:pt x="3869" y="1366"/>
                    <a:pt x="3817" y="1276"/>
                  </a:cubicBezTo>
                  <a:cubicBezTo>
                    <a:pt x="3409" y="575"/>
                    <a:pt x="2678" y="0"/>
                    <a:pt x="18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23"/>
          <p:cNvGrpSpPr/>
          <p:nvPr/>
        </p:nvGrpSpPr>
        <p:grpSpPr>
          <a:xfrm>
            <a:off x="734290" y="251983"/>
            <a:ext cx="800177" cy="752193"/>
            <a:chOff x="734290" y="251983"/>
            <a:chExt cx="800177" cy="752193"/>
          </a:xfrm>
        </p:grpSpPr>
        <p:sp>
          <p:nvSpPr>
            <p:cNvPr id="357" name="Google Shape;357;p23"/>
            <p:cNvSpPr/>
            <p:nvPr/>
          </p:nvSpPr>
          <p:spPr>
            <a:xfrm>
              <a:off x="864310" y="336336"/>
              <a:ext cx="515085" cy="529745"/>
            </a:xfrm>
            <a:custGeom>
              <a:avLst/>
              <a:gdLst/>
              <a:ahLst/>
              <a:cxnLst/>
              <a:rect l="l" t="t" r="r" b="b"/>
              <a:pathLst>
                <a:path w="15565" h="16008" extrusionOk="0">
                  <a:moveTo>
                    <a:pt x="7696" y="0"/>
                  </a:moveTo>
                  <a:cubicBezTo>
                    <a:pt x="7290" y="0"/>
                    <a:pt x="6861" y="98"/>
                    <a:pt x="6424" y="320"/>
                  </a:cubicBezTo>
                  <a:cubicBezTo>
                    <a:pt x="4980" y="1054"/>
                    <a:pt x="3346" y="1662"/>
                    <a:pt x="2250" y="2890"/>
                  </a:cubicBezTo>
                  <a:cubicBezTo>
                    <a:pt x="1852" y="3337"/>
                    <a:pt x="1665" y="3971"/>
                    <a:pt x="1457" y="4561"/>
                  </a:cubicBezTo>
                  <a:cubicBezTo>
                    <a:pt x="1278" y="4739"/>
                    <a:pt x="1120" y="4939"/>
                    <a:pt x="988" y="5155"/>
                  </a:cubicBezTo>
                  <a:cubicBezTo>
                    <a:pt x="895" y="5313"/>
                    <a:pt x="811" y="5475"/>
                    <a:pt x="736" y="5642"/>
                  </a:cubicBezTo>
                  <a:lnTo>
                    <a:pt x="400" y="6283"/>
                  </a:lnTo>
                  <a:cubicBezTo>
                    <a:pt x="53" y="6949"/>
                    <a:pt x="1" y="7620"/>
                    <a:pt x="152" y="8220"/>
                  </a:cubicBezTo>
                  <a:cubicBezTo>
                    <a:pt x="94" y="9669"/>
                    <a:pt x="416" y="11167"/>
                    <a:pt x="1067" y="12291"/>
                  </a:cubicBezTo>
                  <a:cubicBezTo>
                    <a:pt x="2227" y="14290"/>
                    <a:pt x="4508" y="15429"/>
                    <a:pt x="6718" y="15843"/>
                  </a:cubicBezTo>
                  <a:cubicBezTo>
                    <a:pt x="7278" y="15947"/>
                    <a:pt x="7852" y="16007"/>
                    <a:pt x="8421" y="16007"/>
                  </a:cubicBezTo>
                  <a:cubicBezTo>
                    <a:pt x="10139" y="16007"/>
                    <a:pt x="11808" y="15463"/>
                    <a:pt x="12881" y="13979"/>
                  </a:cubicBezTo>
                  <a:cubicBezTo>
                    <a:pt x="13002" y="13812"/>
                    <a:pt x="13105" y="13634"/>
                    <a:pt x="13217" y="13463"/>
                  </a:cubicBezTo>
                  <a:cubicBezTo>
                    <a:pt x="13708" y="13063"/>
                    <a:pt x="14151" y="12735"/>
                    <a:pt x="14489" y="12178"/>
                  </a:cubicBezTo>
                  <a:cubicBezTo>
                    <a:pt x="15174" y="11052"/>
                    <a:pt x="15413" y="9617"/>
                    <a:pt x="15468" y="8315"/>
                  </a:cubicBezTo>
                  <a:cubicBezTo>
                    <a:pt x="15565" y="6031"/>
                    <a:pt x="14940" y="2763"/>
                    <a:pt x="12808" y="1493"/>
                  </a:cubicBezTo>
                  <a:cubicBezTo>
                    <a:pt x="11688" y="827"/>
                    <a:pt x="10351" y="414"/>
                    <a:pt x="9025" y="371"/>
                  </a:cubicBezTo>
                  <a:cubicBezTo>
                    <a:pt x="8630" y="139"/>
                    <a:pt x="8179" y="0"/>
                    <a:pt x="769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734290" y="251983"/>
              <a:ext cx="800177" cy="752193"/>
            </a:xfrm>
            <a:custGeom>
              <a:avLst/>
              <a:gdLst/>
              <a:ahLst/>
              <a:cxnLst/>
              <a:rect l="l" t="t" r="r" b="b"/>
              <a:pathLst>
                <a:path w="24180" h="22730" extrusionOk="0">
                  <a:moveTo>
                    <a:pt x="12323" y="3022"/>
                  </a:moveTo>
                  <a:cubicBezTo>
                    <a:pt x="12788" y="3022"/>
                    <a:pt x="13258" y="3065"/>
                    <a:pt x="13726" y="3154"/>
                  </a:cubicBezTo>
                  <a:cubicBezTo>
                    <a:pt x="17826" y="3937"/>
                    <a:pt x="20123" y="8357"/>
                    <a:pt x="19065" y="12265"/>
                  </a:cubicBezTo>
                  <a:cubicBezTo>
                    <a:pt x="18120" y="15756"/>
                    <a:pt x="15239" y="17764"/>
                    <a:pt x="11926" y="18511"/>
                  </a:cubicBezTo>
                  <a:cubicBezTo>
                    <a:pt x="11897" y="18406"/>
                    <a:pt x="11814" y="18309"/>
                    <a:pt x="11693" y="18300"/>
                  </a:cubicBezTo>
                  <a:cubicBezTo>
                    <a:pt x="7189" y="17948"/>
                    <a:pt x="3611" y="14644"/>
                    <a:pt x="4291" y="9865"/>
                  </a:cubicBezTo>
                  <a:cubicBezTo>
                    <a:pt x="4845" y="5972"/>
                    <a:pt x="8462" y="3022"/>
                    <a:pt x="12323" y="3022"/>
                  </a:cubicBezTo>
                  <a:close/>
                  <a:moveTo>
                    <a:pt x="8370" y="1"/>
                  </a:moveTo>
                  <a:cubicBezTo>
                    <a:pt x="8206" y="1"/>
                    <a:pt x="8026" y="180"/>
                    <a:pt x="8053" y="373"/>
                  </a:cubicBezTo>
                  <a:cubicBezTo>
                    <a:pt x="8172" y="1247"/>
                    <a:pt x="8518" y="2172"/>
                    <a:pt x="8818" y="3002"/>
                  </a:cubicBezTo>
                  <a:cubicBezTo>
                    <a:pt x="7324" y="3655"/>
                    <a:pt x="6029" y="4692"/>
                    <a:pt x="5066" y="6006"/>
                  </a:cubicBezTo>
                  <a:cubicBezTo>
                    <a:pt x="4709" y="5676"/>
                    <a:pt x="4332" y="5369"/>
                    <a:pt x="3949" y="5070"/>
                  </a:cubicBezTo>
                  <a:cubicBezTo>
                    <a:pt x="3525" y="4738"/>
                    <a:pt x="3087" y="4347"/>
                    <a:pt x="2596" y="4123"/>
                  </a:cubicBezTo>
                  <a:cubicBezTo>
                    <a:pt x="2553" y="4104"/>
                    <a:pt x="2509" y="4095"/>
                    <a:pt x="2466" y="4095"/>
                  </a:cubicBezTo>
                  <a:cubicBezTo>
                    <a:pt x="2226" y="4095"/>
                    <a:pt x="2024" y="4373"/>
                    <a:pt x="2242" y="4583"/>
                  </a:cubicBezTo>
                  <a:cubicBezTo>
                    <a:pt x="2632" y="4960"/>
                    <a:pt x="3133" y="5238"/>
                    <a:pt x="3573" y="5560"/>
                  </a:cubicBezTo>
                  <a:cubicBezTo>
                    <a:pt x="3971" y="5853"/>
                    <a:pt x="4358" y="6164"/>
                    <a:pt x="4755" y="6461"/>
                  </a:cubicBezTo>
                  <a:cubicBezTo>
                    <a:pt x="4018" y="7614"/>
                    <a:pt x="3547" y="8942"/>
                    <a:pt x="3450" y="10368"/>
                  </a:cubicBezTo>
                  <a:cubicBezTo>
                    <a:pt x="3415" y="10901"/>
                    <a:pt x="3433" y="11435"/>
                    <a:pt x="3505" y="11965"/>
                  </a:cubicBezTo>
                  <a:cubicBezTo>
                    <a:pt x="2444" y="11967"/>
                    <a:pt x="1349" y="12051"/>
                    <a:pt x="318" y="12262"/>
                  </a:cubicBezTo>
                  <a:cubicBezTo>
                    <a:pt x="1" y="12328"/>
                    <a:pt x="54" y="12855"/>
                    <a:pt x="366" y="12855"/>
                  </a:cubicBezTo>
                  <a:cubicBezTo>
                    <a:pt x="376" y="12855"/>
                    <a:pt x="387" y="12855"/>
                    <a:pt x="398" y="12854"/>
                  </a:cubicBezTo>
                  <a:cubicBezTo>
                    <a:pt x="1465" y="12740"/>
                    <a:pt x="2530" y="12602"/>
                    <a:pt x="3597" y="12486"/>
                  </a:cubicBezTo>
                  <a:cubicBezTo>
                    <a:pt x="3946" y="14206"/>
                    <a:pt x="4841" y="15805"/>
                    <a:pt x="6101" y="16972"/>
                  </a:cubicBezTo>
                  <a:cubicBezTo>
                    <a:pt x="4741" y="17837"/>
                    <a:pt x="3309" y="18732"/>
                    <a:pt x="2081" y="19763"/>
                  </a:cubicBezTo>
                  <a:cubicBezTo>
                    <a:pt x="1845" y="19961"/>
                    <a:pt x="2061" y="20300"/>
                    <a:pt x="2316" y="20300"/>
                  </a:cubicBezTo>
                  <a:cubicBezTo>
                    <a:pt x="2365" y="20300"/>
                    <a:pt x="2415" y="20288"/>
                    <a:pt x="2464" y="20260"/>
                  </a:cubicBezTo>
                  <a:cubicBezTo>
                    <a:pt x="3884" y="19442"/>
                    <a:pt x="5247" y="18361"/>
                    <a:pt x="6547" y="17367"/>
                  </a:cubicBezTo>
                  <a:cubicBezTo>
                    <a:pt x="6550" y="17364"/>
                    <a:pt x="6552" y="17361"/>
                    <a:pt x="6553" y="17359"/>
                  </a:cubicBezTo>
                  <a:cubicBezTo>
                    <a:pt x="7731" y="18291"/>
                    <a:pt x="9170" y="18864"/>
                    <a:pt x="10750" y="18864"/>
                  </a:cubicBezTo>
                  <a:cubicBezTo>
                    <a:pt x="10775" y="18864"/>
                    <a:pt x="10800" y="18864"/>
                    <a:pt x="10825" y="18863"/>
                  </a:cubicBezTo>
                  <a:lnTo>
                    <a:pt x="10825" y="18863"/>
                  </a:lnTo>
                  <a:cubicBezTo>
                    <a:pt x="10809" y="18943"/>
                    <a:pt x="10823" y="19026"/>
                    <a:pt x="10863" y="19096"/>
                  </a:cubicBezTo>
                  <a:cubicBezTo>
                    <a:pt x="10623" y="20194"/>
                    <a:pt x="10517" y="21420"/>
                    <a:pt x="10676" y="22503"/>
                  </a:cubicBezTo>
                  <a:cubicBezTo>
                    <a:pt x="10700" y="22661"/>
                    <a:pt x="10813" y="22729"/>
                    <a:pt x="10937" y="22729"/>
                  </a:cubicBezTo>
                  <a:cubicBezTo>
                    <a:pt x="11101" y="22729"/>
                    <a:pt x="11283" y="22609"/>
                    <a:pt x="11295" y="22418"/>
                  </a:cubicBezTo>
                  <a:cubicBezTo>
                    <a:pt x="11361" y="21366"/>
                    <a:pt x="11378" y="20322"/>
                    <a:pt x="11456" y="19271"/>
                  </a:cubicBezTo>
                  <a:cubicBezTo>
                    <a:pt x="11479" y="19271"/>
                    <a:pt x="11503" y="19271"/>
                    <a:pt x="11527" y="19271"/>
                  </a:cubicBezTo>
                  <a:cubicBezTo>
                    <a:pt x="13402" y="19271"/>
                    <a:pt x="15194" y="18493"/>
                    <a:pt x="16652" y="17274"/>
                  </a:cubicBezTo>
                  <a:cubicBezTo>
                    <a:pt x="17129" y="18245"/>
                    <a:pt x="17623" y="19234"/>
                    <a:pt x="18178" y="20164"/>
                  </a:cubicBezTo>
                  <a:cubicBezTo>
                    <a:pt x="18245" y="20276"/>
                    <a:pt x="18342" y="20323"/>
                    <a:pt x="18438" y="20323"/>
                  </a:cubicBezTo>
                  <a:cubicBezTo>
                    <a:pt x="18653" y="20323"/>
                    <a:pt x="18865" y="20093"/>
                    <a:pt x="18737" y="19836"/>
                  </a:cubicBezTo>
                  <a:cubicBezTo>
                    <a:pt x="18253" y="18865"/>
                    <a:pt x="17686" y="17909"/>
                    <a:pt x="17124" y="16980"/>
                  </a:cubicBezTo>
                  <a:cubicBezTo>
                    <a:pt x="17107" y="16954"/>
                    <a:pt x="17087" y="16931"/>
                    <a:pt x="17063" y="16911"/>
                  </a:cubicBezTo>
                  <a:cubicBezTo>
                    <a:pt x="18175" y="15871"/>
                    <a:pt x="19048" y="14567"/>
                    <a:pt x="19567" y="13172"/>
                  </a:cubicBezTo>
                  <a:cubicBezTo>
                    <a:pt x="20448" y="13538"/>
                    <a:pt x="21399" y="13852"/>
                    <a:pt x="22322" y="14042"/>
                  </a:cubicBezTo>
                  <a:cubicBezTo>
                    <a:pt x="22347" y="14047"/>
                    <a:pt x="22371" y="14050"/>
                    <a:pt x="22394" y="14050"/>
                  </a:cubicBezTo>
                  <a:cubicBezTo>
                    <a:pt x="22721" y="14050"/>
                    <a:pt x="22838" y="13558"/>
                    <a:pt x="22483" y="13455"/>
                  </a:cubicBezTo>
                  <a:cubicBezTo>
                    <a:pt x="21573" y="13190"/>
                    <a:pt x="20644" y="12950"/>
                    <a:pt x="19723" y="12714"/>
                  </a:cubicBezTo>
                  <a:cubicBezTo>
                    <a:pt x="19860" y="12287"/>
                    <a:pt x="19959" y="11847"/>
                    <a:pt x="20023" y="11403"/>
                  </a:cubicBezTo>
                  <a:cubicBezTo>
                    <a:pt x="20216" y="9977"/>
                    <a:pt x="20034" y="8527"/>
                    <a:pt x="19498" y="7191"/>
                  </a:cubicBezTo>
                  <a:lnTo>
                    <a:pt x="19498" y="7191"/>
                  </a:lnTo>
                  <a:cubicBezTo>
                    <a:pt x="19542" y="7232"/>
                    <a:pt x="19599" y="7252"/>
                    <a:pt x="19657" y="7252"/>
                  </a:cubicBezTo>
                  <a:cubicBezTo>
                    <a:pt x="19669" y="7252"/>
                    <a:pt x="19682" y="7251"/>
                    <a:pt x="19694" y="7249"/>
                  </a:cubicBezTo>
                  <a:cubicBezTo>
                    <a:pt x="21086" y="7037"/>
                    <a:pt x="22597" y="6693"/>
                    <a:pt x="23886" y="6119"/>
                  </a:cubicBezTo>
                  <a:cubicBezTo>
                    <a:pt x="24179" y="5988"/>
                    <a:pt x="24010" y="5554"/>
                    <a:pt x="23729" y="5554"/>
                  </a:cubicBezTo>
                  <a:cubicBezTo>
                    <a:pt x="23705" y="5554"/>
                    <a:pt x="23679" y="5558"/>
                    <a:pt x="23653" y="5565"/>
                  </a:cubicBezTo>
                  <a:cubicBezTo>
                    <a:pt x="22287" y="5943"/>
                    <a:pt x="20942" y="6424"/>
                    <a:pt x="19573" y="6808"/>
                  </a:cubicBezTo>
                  <a:cubicBezTo>
                    <a:pt x="19469" y="6837"/>
                    <a:pt x="19420" y="6908"/>
                    <a:pt x="19412" y="6984"/>
                  </a:cubicBezTo>
                  <a:cubicBezTo>
                    <a:pt x="18685" y="5309"/>
                    <a:pt x="17417" y="3909"/>
                    <a:pt x="15790" y="3077"/>
                  </a:cubicBezTo>
                  <a:cubicBezTo>
                    <a:pt x="16081" y="2806"/>
                    <a:pt x="16349" y="2503"/>
                    <a:pt x="16622" y="2215"/>
                  </a:cubicBezTo>
                  <a:cubicBezTo>
                    <a:pt x="16930" y="1890"/>
                    <a:pt x="17270" y="1578"/>
                    <a:pt x="17530" y="1212"/>
                  </a:cubicBezTo>
                  <a:cubicBezTo>
                    <a:pt x="17676" y="1005"/>
                    <a:pt x="17479" y="808"/>
                    <a:pt x="17277" y="808"/>
                  </a:cubicBezTo>
                  <a:cubicBezTo>
                    <a:pt x="17212" y="808"/>
                    <a:pt x="17147" y="828"/>
                    <a:pt x="17092" y="875"/>
                  </a:cubicBezTo>
                  <a:cubicBezTo>
                    <a:pt x="16731" y="1181"/>
                    <a:pt x="16433" y="1584"/>
                    <a:pt x="16119" y="1941"/>
                  </a:cubicBezTo>
                  <a:cubicBezTo>
                    <a:pt x="15854" y="2243"/>
                    <a:pt x="15576" y="2540"/>
                    <a:pt x="15337" y="2863"/>
                  </a:cubicBezTo>
                  <a:cubicBezTo>
                    <a:pt x="14496" y="2503"/>
                    <a:pt x="13595" y="2299"/>
                    <a:pt x="12681" y="2264"/>
                  </a:cubicBezTo>
                  <a:cubicBezTo>
                    <a:pt x="12569" y="2260"/>
                    <a:pt x="12457" y="2258"/>
                    <a:pt x="12345" y="2258"/>
                  </a:cubicBezTo>
                  <a:cubicBezTo>
                    <a:pt x="11308" y="2258"/>
                    <a:pt x="10278" y="2443"/>
                    <a:pt x="9305" y="2805"/>
                  </a:cubicBezTo>
                  <a:cubicBezTo>
                    <a:pt x="9128" y="1930"/>
                    <a:pt x="8930" y="968"/>
                    <a:pt x="8575" y="152"/>
                  </a:cubicBezTo>
                  <a:cubicBezTo>
                    <a:pt x="8528" y="45"/>
                    <a:pt x="8451" y="1"/>
                    <a:pt x="83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23"/>
          <p:cNvGrpSpPr/>
          <p:nvPr/>
        </p:nvGrpSpPr>
        <p:grpSpPr>
          <a:xfrm>
            <a:off x="2857571" y="1302505"/>
            <a:ext cx="152954" cy="60030"/>
            <a:chOff x="2857571" y="1302505"/>
            <a:chExt cx="152954" cy="60030"/>
          </a:xfrm>
        </p:grpSpPr>
        <p:sp>
          <p:nvSpPr>
            <p:cNvPr id="360" name="Google Shape;360;p23"/>
            <p:cNvSpPr/>
            <p:nvPr/>
          </p:nvSpPr>
          <p:spPr>
            <a:xfrm>
              <a:off x="2857571" y="1331063"/>
              <a:ext cx="152954" cy="31471"/>
            </a:xfrm>
            <a:custGeom>
              <a:avLst/>
              <a:gdLst/>
              <a:ahLst/>
              <a:cxnLst/>
              <a:rect l="l" t="t" r="r" b="b"/>
              <a:pathLst>
                <a:path w="4622" h="951" extrusionOk="0">
                  <a:moveTo>
                    <a:pt x="4448" y="0"/>
                  </a:moveTo>
                  <a:cubicBezTo>
                    <a:pt x="4443" y="0"/>
                    <a:pt x="4437" y="1"/>
                    <a:pt x="4431" y="1"/>
                  </a:cubicBezTo>
                  <a:cubicBezTo>
                    <a:pt x="3025" y="162"/>
                    <a:pt x="1380" y="360"/>
                    <a:pt x="54" y="848"/>
                  </a:cubicBezTo>
                  <a:cubicBezTo>
                    <a:pt x="0" y="867"/>
                    <a:pt x="6" y="950"/>
                    <a:pt x="68" y="950"/>
                  </a:cubicBezTo>
                  <a:cubicBezTo>
                    <a:pt x="102" y="950"/>
                    <a:pt x="137" y="950"/>
                    <a:pt x="172" y="950"/>
                  </a:cubicBezTo>
                  <a:cubicBezTo>
                    <a:pt x="1559" y="950"/>
                    <a:pt x="3132" y="597"/>
                    <a:pt x="4471" y="288"/>
                  </a:cubicBezTo>
                  <a:cubicBezTo>
                    <a:pt x="4622" y="252"/>
                    <a:pt x="4600" y="0"/>
                    <a:pt x="4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896289" y="1302505"/>
              <a:ext cx="106061" cy="10590"/>
            </a:xfrm>
            <a:custGeom>
              <a:avLst/>
              <a:gdLst/>
              <a:ahLst/>
              <a:cxnLst/>
              <a:rect l="l" t="t" r="r" b="b"/>
              <a:pathLst>
                <a:path w="3205" h="320" extrusionOk="0">
                  <a:moveTo>
                    <a:pt x="3005" y="1"/>
                  </a:moveTo>
                  <a:cubicBezTo>
                    <a:pt x="3003" y="1"/>
                    <a:pt x="3001" y="1"/>
                    <a:pt x="2999" y="1"/>
                  </a:cubicBezTo>
                  <a:cubicBezTo>
                    <a:pt x="2039" y="27"/>
                    <a:pt x="1074" y="22"/>
                    <a:pt x="114" y="73"/>
                  </a:cubicBezTo>
                  <a:cubicBezTo>
                    <a:pt x="0" y="77"/>
                    <a:pt x="0" y="243"/>
                    <a:pt x="114" y="249"/>
                  </a:cubicBezTo>
                  <a:cubicBezTo>
                    <a:pt x="1074" y="299"/>
                    <a:pt x="2039" y="293"/>
                    <a:pt x="2999" y="319"/>
                  </a:cubicBezTo>
                  <a:cubicBezTo>
                    <a:pt x="3001" y="319"/>
                    <a:pt x="3003" y="319"/>
                    <a:pt x="3005" y="319"/>
                  </a:cubicBezTo>
                  <a:cubicBezTo>
                    <a:pt x="3203" y="319"/>
                    <a:pt x="3204" y="1"/>
                    <a:pt x="30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362;p23"/>
          <p:cNvGrpSpPr/>
          <p:nvPr/>
        </p:nvGrpSpPr>
        <p:grpSpPr>
          <a:xfrm>
            <a:off x="3168309" y="474596"/>
            <a:ext cx="1088181" cy="608604"/>
            <a:chOff x="3168309" y="474596"/>
            <a:chExt cx="1088181" cy="608604"/>
          </a:xfrm>
        </p:grpSpPr>
        <p:grpSp>
          <p:nvGrpSpPr>
            <p:cNvPr id="363" name="Google Shape;363;p23"/>
            <p:cNvGrpSpPr/>
            <p:nvPr/>
          </p:nvGrpSpPr>
          <p:grpSpPr>
            <a:xfrm>
              <a:off x="3168309" y="517749"/>
              <a:ext cx="1084309" cy="565452"/>
              <a:chOff x="3168309" y="517749"/>
              <a:chExt cx="1084309" cy="565452"/>
            </a:xfrm>
          </p:grpSpPr>
          <p:sp>
            <p:nvSpPr>
              <p:cNvPr id="364" name="Google Shape;364;p23"/>
              <p:cNvSpPr/>
              <p:nvPr/>
            </p:nvSpPr>
            <p:spPr>
              <a:xfrm>
                <a:off x="3179726" y="531913"/>
                <a:ext cx="1066571" cy="534378"/>
              </a:xfrm>
              <a:custGeom>
                <a:avLst/>
                <a:gdLst/>
                <a:ahLst/>
                <a:cxnLst/>
                <a:rect l="l" t="t" r="r" b="b"/>
                <a:pathLst>
                  <a:path w="32230" h="16148" extrusionOk="0">
                    <a:moveTo>
                      <a:pt x="22013" y="0"/>
                    </a:moveTo>
                    <a:cubicBezTo>
                      <a:pt x="20179" y="0"/>
                      <a:pt x="18037" y="563"/>
                      <a:pt x="16955" y="1789"/>
                    </a:cubicBezTo>
                    <a:cubicBezTo>
                      <a:pt x="16780" y="1988"/>
                      <a:pt x="16633" y="2210"/>
                      <a:pt x="16520" y="2449"/>
                    </a:cubicBezTo>
                    <a:cubicBezTo>
                      <a:pt x="16033" y="2843"/>
                      <a:pt x="15581" y="3278"/>
                      <a:pt x="15170" y="3750"/>
                    </a:cubicBezTo>
                    <a:cubicBezTo>
                      <a:pt x="14976" y="3973"/>
                      <a:pt x="14829" y="4232"/>
                      <a:pt x="14737" y="4514"/>
                    </a:cubicBezTo>
                    <a:cubicBezTo>
                      <a:pt x="14258" y="4643"/>
                      <a:pt x="13820" y="4950"/>
                      <a:pt x="13526" y="5479"/>
                    </a:cubicBezTo>
                    <a:cubicBezTo>
                      <a:pt x="13469" y="5583"/>
                      <a:pt x="13403" y="5704"/>
                      <a:pt x="13333" y="5836"/>
                    </a:cubicBezTo>
                    <a:cubicBezTo>
                      <a:pt x="12240" y="3949"/>
                      <a:pt x="10659" y="2446"/>
                      <a:pt x="8225" y="2446"/>
                    </a:cubicBezTo>
                    <a:cubicBezTo>
                      <a:pt x="8215" y="2446"/>
                      <a:pt x="8206" y="2446"/>
                      <a:pt x="8196" y="2446"/>
                    </a:cubicBezTo>
                    <a:cubicBezTo>
                      <a:pt x="6473" y="2456"/>
                      <a:pt x="5287" y="3270"/>
                      <a:pt x="4544" y="4450"/>
                    </a:cubicBezTo>
                    <a:cubicBezTo>
                      <a:pt x="3854" y="4735"/>
                      <a:pt x="3324" y="5369"/>
                      <a:pt x="3334" y="6366"/>
                    </a:cubicBezTo>
                    <a:cubicBezTo>
                      <a:pt x="3350" y="7729"/>
                      <a:pt x="3437" y="9078"/>
                      <a:pt x="3573" y="10426"/>
                    </a:cubicBezTo>
                    <a:cubicBezTo>
                      <a:pt x="3336" y="10400"/>
                      <a:pt x="3098" y="10378"/>
                      <a:pt x="2861" y="10351"/>
                    </a:cubicBezTo>
                    <a:cubicBezTo>
                      <a:pt x="2779" y="10341"/>
                      <a:pt x="2700" y="10337"/>
                      <a:pt x="2622" y="10337"/>
                    </a:cubicBezTo>
                    <a:cubicBezTo>
                      <a:pt x="408" y="10337"/>
                      <a:pt x="0" y="14107"/>
                      <a:pt x="2285" y="14601"/>
                    </a:cubicBezTo>
                    <a:cubicBezTo>
                      <a:pt x="2945" y="14743"/>
                      <a:pt x="3575" y="14817"/>
                      <a:pt x="4197" y="14818"/>
                    </a:cubicBezTo>
                    <a:cubicBezTo>
                      <a:pt x="12530" y="15713"/>
                      <a:pt x="20909" y="15943"/>
                      <a:pt x="29283" y="16146"/>
                    </a:cubicBezTo>
                    <a:cubicBezTo>
                      <a:pt x="29301" y="16147"/>
                      <a:pt x="29320" y="16147"/>
                      <a:pt x="29338" y="16147"/>
                    </a:cubicBezTo>
                    <a:cubicBezTo>
                      <a:pt x="31712" y="16147"/>
                      <a:pt x="32229" y="12465"/>
                      <a:pt x="29858" y="11896"/>
                    </a:cubicBezTo>
                    <a:lnTo>
                      <a:pt x="27828" y="11409"/>
                    </a:lnTo>
                    <a:cubicBezTo>
                      <a:pt x="28227" y="10547"/>
                      <a:pt x="28410" y="9530"/>
                      <a:pt x="28544" y="8530"/>
                    </a:cubicBezTo>
                    <a:cubicBezTo>
                      <a:pt x="28840" y="6353"/>
                      <a:pt x="28590" y="4111"/>
                      <a:pt x="27128" y="2439"/>
                    </a:cubicBezTo>
                    <a:cubicBezTo>
                      <a:pt x="26290" y="1296"/>
                      <a:pt x="25049" y="489"/>
                      <a:pt x="23596" y="161"/>
                    </a:cubicBezTo>
                    <a:cubicBezTo>
                      <a:pt x="23126" y="55"/>
                      <a:pt x="22584" y="0"/>
                      <a:pt x="22013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3"/>
              <p:cNvSpPr/>
              <p:nvPr/>
            </p:nvSpPr>
            <p:spPr>
              <a:xfrm>
                <a:off x="3168309" y="517749"/>
                <a:ext cx="1084309" cy="565452"/>
              </a:xfrm>
              <a:custGeom>
                <a:avLst/>
                <a:gdLst/>
                <a:ahLst/>
                <a:cxnLst/>
                <a:rect l="l" t="t" r="r" b="b"/>
                <a:pathLst>
                  <a:path w="32766" h="17087" extrusionOk="0">
                    <a:moveTo>
                      <a:pt x="22601" y="764"/>
                    </a:moveTo>
                    <a:cubicBezTo>
                      <a:pt x="23317" y="764"/>
                      <a:pt x="24030" y="884"/>
                      <a:pt x="24717" y="1145"/>
                    </a:cubicBezTo>
                    <a:cubicBezTo>
                      <a:pt x="29369" y="2914"/>
                      <a:pt x="29387" y="8595"/>
                      <a:pt x="27194" y="12263"/>
                    </a:cubicBezTo>
                    <a:cubicBezTo>
                      <a:pt x="27017" y="12559"/>
                      <a:pt x="27279" y="12832"/>
                      <a:pt x="27543" y="12832"/>
                    </a:cubicBezTo>
                    <a:cubicBezTo>
                      <a:pt x="27638" y="12832"/>
                      <a:pt x="27733" y="12797"/>
                      <a:pt x="27808" y="12713"/>
                    </a:cubicBezTo>
                    <a:cubicBezTo>
                      <a:pt x="28352" y="12496"/>
                      <a:pt x="28936" y="12316"/>
                      <a:pt x="29506" y="12316"/>
                    </a:cubicBezTo>
                    <a:cubicBezTo>
                      <a:pt x="29983" y="12316"/>
                      <a:pt x="30449" y="12442"/>
                      <a:pt x="30871" y="12778"/>
                    </a:cubicBezTo>
                    <a:cubicBezTo>
                      <a:pt x="32152" y="13795"/>
                      <a:pt x="31389" y="15110"/>
                      <a:pt x="30700" y="16221"/>
                    </a:cubicBezTo>
                    <a:cubicBezTo>
                      <a:pt x="30683" y="16250"/>
                      <a:pt x="30671" y="16280"/>
                      <a:pt x="30666" y="16314"/>
                    </a:cubicBezTo>
                    <a:cubicBezTo>
                      <a:pt x="21461" y="16052"/>
                      <a:pt x="12267" y="15571"/>
                      <a:pt x="3067" y="15231"/>
                    </a:cubicBezTo>
                    <a:cubicBezTo>
                      <a:pt x="3058" y="15217"/>
                      <a:pt x="3045" y="15207"/>
                      <a:pt x="3033" y="15196"/>
                    </a:cubicBezTo>
                    <a:cubicBezTo>
                      <a:pt x="2090" y="14522"/>
                      <a:pt x="1143" y="13517"/>
                      <a:pt x="1388" y="12257"/>
                    </a:cubicBezTo>
                    <a:cubicBezTo>
                      <a:pt x="1542" y="11464"/>
                      <a:pt x="2140" y="10988"/>
                      <a:pt x="2774" y="10988"/>
                    </a:cubicBezTo>
                    <a:cubicBezTo>
                      <a:pt x="3156" y="10988"/>
                      <a:pt x="3550" y="11161"/>
                      <a:pt x="3868" y="11542"/>
                    </a:cubicBezTo>
                    <a:cubicBezTo>
                      <a:pt x="3871" y="11545"/>
                      <a:pt x="3874" y="11545"/>
                      <a:pt x="3877" y="11548"/>
                    </a:cubicBezTo>
                    <a:cubicBezTo>
                      <a:pt x="3894" y="11584"/>
                      <a:pt x="3908" y="11621"/>
                      <a:pt x="3924" y="11658"/>
                    </a:cubicBezTo>
                    <a:cubicBezTo>
                      <a:pt x="3971" y="11754"/>
                      <a:pt x="4057" y="11794"/>
                      <a:pt x="4147" y="11794"/>
                    </a:cubicBezTo>
                    <a:cubicBezTo>
                      <a:pt x="4323" y="11794"/>
                      <a:pt x="4512" y="11639"/>
                      <a:pt x="4439" y="11441"/>
                    </a:cubicBezTo>
                    <a:cubicBezTo>
                      <a:pt x="3313" y="8367"/>
                      <a:pt x="3382" y="4881"/>
                      <a:pt x="6859" y="3409"/>
                    </a:cubicBezTo>
                    <a:cubicBezTo>
                      <a:pt x="7480" y="3146"/>
                      <a:pt x="8095" y="3026"/>
                      <a:pt x="8687" y="3026"/>
                    </a:cubicBezTo>
                    <a:cubicBezTo>
                      <a:pt x="11160" y="3026"/>
                      <a:pt x="13229" y="5123"/>
                      <a:pt x="13688" y="7659"/>
                    </a:cubicBezTo>
                    <a:cubicBezTo>
                      <a:pt x="13719" y="7827"/>
                      <a:pt x="13862" y="7904"/>
                      <a:pt x="14009" y="7904"/>
                    </a:cubicBezTo>
                    <a:cubicBezTo>
                      <a:pt x="14193" y="7904"/>
                      <a:pt x="14382" y="7783"/>
                      <a:pt x="14364" y="7569"/>
                    </a:cubicBezTo>
                    <a:cubicBezTo>
                      <a:pt x="14353" y="7446"/>
                      <a:pt x="14338" y="7325"/>
                      <a:pt x="14319" y="7204"/>
                    </a:cubicBezTo>
                    <a:cubicBezTo>
                      <a:pt x="15288" y="3822"/>
                      <a:pt x="18986" y="764"/>
                      <a:pt x="22601" y="764"/>
                    </a:cubicBezTo>
                    <a:close/>
                    <a:moveTo>
                      <a:pt x="22670" y="0"/>
                    </a:moveTo>
                    <a:cubicBezTo>
                      <a:pt x="19011" y="0"/>
                      <a:pt x="15203" y="2784"/>
                      <a:pt x="14077" y="6233"/>
                    </a:cubicBezTo>
                    <a:cubicBezTo>
                      <a:pt x="13279" y="3933"/>
                      <a:pt x="11034" y="2265"/>
                      <a:pt x="8622" y="2265"/>
                    </a:cubicBezTo>
                    <a:cubicBezTo>
                      <a:pt x="8030" y="2265"/>
                      <a:pt x="7428" y="2365"/>
                      <a:pt x="6834" y="2582"/>
                    </a:cubicBezTo>
                    <a:cubicBezTo>
                      <a:pt x="3352" y="3851"/>
                      <a:pt x="2472" y="7230"/>
                      <a:pt x="3419" y="10359"/>
                    </a:cubicBezTo>
                    <a:cubicBezTo>
                      <a:pt x="3233" y="10296"/>
                      <a:pt x="3034" y="10266"/>
                      <a:pt x="2833" y="10266"/>
                    </a:cubicBezTo>
                    <a:cubicBezTo>
                      <a:pt x="2096" y="10266"/>
                      <a:pt x="1320" y="10671"/>
                      <a:pt x="953" y="11332"/>
                    </a:cubicBezTo>
                    <a:cubicBezTo>
                      <a:pt x="0" y="13046"/>
                      <a:pt x="1273" y="14830"/>
                      <a:pt x="2763" y="15658"/>
                    </a:cubicBezTo>
                    <a:cubicBezTo>
                      <a:pt x="2767" y="15662"/>
                      <a:pt x="2771" y="15660"/>
                      <a:pt x="2776" y="15663"/>
                    </a:cubicBezTo>
                    <a:cubicBezTo>
                      <a:pt x="2816" y="15698"/>
                      <a:pt x="2866" y="15720"/>
                      <a:pt x="2920" y="15724"/>
                    </a:cubicBezTo>
                    <a:cubicBezTo>
                      <a:pt x="12190" y="16507"/>
                      <a:pt x="21512" y="16838"/>
                      <a:pt x="30810" y="17086"/>
                    </a:cubicBezTo>
                    <a:cubicBezTo>
                      <a:pt x="30814" y="17086"/>
                      <a:pt x="30818" y="17086"/>
                      <a:pt x="30822" y="17086"/>
                    </a:cubicBezTo>
                    <a:cubicBezTo>
                      <a:pt x="31106" y="17086"/>
                      <a:pt x="31217" y="16826"/>
                      <a:pt x="31164" y="16608"/>
                    </a:cubicBezTo>
                    <a:cubicBezTo>
                      <a:pt x="31168" y="16602"/>
                      <a:pt x="31176" y="16599"/>
                      <a:pt x="31181" y="16593"/>
                    </a:cubicBezTo>
                    <a:cubicBezTo>
                      <a:pt x="32101" y="15401"/>
                      <a:pt x="32766" y="13811"/>
                      <a:pt x="31560" y="12563"/>
                    </a:cubicBezTo>
                    <a:cubicBezTo>
                      <a:pt x="30999" y="11982"/>
                      <a:pt x="30256" y="11725"/>
                      <a:pt x="29499" y="11725"/>
                    </a:cubicBezTo>
                    <a:cubicBezTo>
                      <a:pt x="29075" y="11725"/>
                      <a:pt x="28647" y="11805"/>
                      <a:pt x="28243" y="11954"/>
                    </a:cubicBezTo>
                    <a:cubicBezTo>
                      <a:pt x="30275" y="7939"/>
                      <a:pt x="29802" y="2266"/>
                      <a:pt x="25042" y="430"/>
                    </a:cubicBezTo>
                    <a:cubicBezTo>
                      <a:pt x="24279" y="136"/>
                      <a:pt x="23478" y="0"/>
                      <a:pt x="226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6" name="Google Shape;366;p23"/>
            <p:cNvGrpSpPr/>
            <p:nvPr/>
          </p:nvGrpSpPr>
          <p:grpSpPr>
            <a:xfrm>
              <a:off x="4114622" y="474596"/>
              <a:ext cx="141868" cy="100403"/>
              <a:chOff x="4114622" y="474596"/>
              <a:chExt cx="141868" cy="100403"/>
            </a:xfrm>
          </p:grpSpPr>
          <p:sp>
            <p:nvSpPr>
              <p:cNvPr id="367" name="Google Shape;367;p23"/>
              <p:cNvSpPr/>
              <p:nvPr/>
            </p:nvSpPr>
            <p:spPr>
              <a:xfrm>
                <a:off x="4114622" y="474596"/>
                <a:ext cx="70851" cy="90839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2745" extrusionOk="0">
                    <a:moveTo>
                      <a:pt x="117" y="0"/>
                    </a:moveTo>
                    <a:cubicBezTo>
                      <a:pt x="43" y="0"/>
                      <a:pt x="0" y="122"/>
                      <a:pt x="77" y="158"/>
                    </a:cubicBezTo>
                    <a:cubicBezTo>
                      <a:pt x="1111" y="639"/>
                      <a:pt x="1641" y="1527"/>
                      <a:pt x="1802" y="2624"/>
                    </a:cubicBezTo>
                    <a:cubicBezTo>
                      <a:pt x="1814" y="2707"/>
                      <a:pt x="1883" y="2745"/>
                      <a:pt x="1954" y="2745"/>
                    </a:cubicBezTo>
                    <a:cubicBezTo>
                      <a:pt x="2045" y="2745"/>
                      <a:pt x="2140" y="2685"/>
                      <a:pt x="2134" y="2579"/>
                    </a:cubicBezTo>
                    <a:cubicBezTo>
                      <a:pt x="2071" y="1420"/>
                      <a:pt x="1205" y="403"/>
                      <a:pt x="142" y="5"/>
                    </a:cubicBezTo>
                    <a:cubicBezTo>
                      <a:pt x="133" y="2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3"/>
              <p:cNvSpPr/>
              <p:nvPr/>
            </p:nvSpPr>
            <p:spPr>
              <a:xfrm>
                <a:off x="4199339" y="480752"/>
                <a:ext cx="57151" cy="94247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2848" extrusionOk="0">
                    <a:moveTo>
                      <a:pt x="207" y="1"/>
                    </a:moveTo>
                    <a:cubicBezTo>
                      <a:pt x="75" y="1"/>
                      <a:pt x="0" y="200"/>
                      <a:pt x="132" y="300"/>
                    </a:cubicBezTo>
                    <a:cubicBezTo>
                      <a:pt x="898" y="879"/>
                      <a:pt x="1182" y="1693"/>
                      <a:pt x="1121" y="2626"/>
                    </a:cubicBezTo>
                    <a:cubicBezTo>
                      <a:pt x="1113" y="2766"/>
                      <a:pt x="1240" y="2847"/>
                      <a:pt x="1361" y="2847"/>
                    </a:cubicBezTo>
                    <a:cubicBezTo>
                      <a:pt x="1456" y="2847"/>
                      <a:pt x="1546" y="2797"/>
                      <a:pt x="1564" y="2686"/>
                    </a:cubicBezTo>
                    <a:cubicBezTo>
                      <a:pt x="1726" y="1643"/>
                      <a:pt x="1184" y="572"/>
                      <a:pt x="291" y="27"/>
                    </a:cubicBezTo>
                    <a:cubicBezTo>
                      <a:pt x="261" y="9"/>
                      <a:pt x="233" y="1"/>
                      <a:pt x="2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9" name="Google Shape;369;p23"/>
          <p:cNvGrpSpPr/>
          <p:nvPr/>
        </p:nvGrpSpPr>
        <p:grpSpPr>
          <a:xfrm>
            <a:off x="4554058" y="287028"/>
            <a:ext cx="820760" cy="899951"/>
            <a:chOff x="4554058" y="287028"/>
            <a:chExt cx="820760" cy="899951"/>
          </a:xfrm>
        </p:grpSpPr>
        <p:grpSp>
          <p:nvGrpSpPr>
            <p:cNvPr id="370" name="Google Shape;370;p23"/>
            <p:cNvGrpSpPr/>
            <p:nvPr/>
          </p:nvGrpSpPr>
          <p:grpSpPr>
            <a:xfrm>
              <a:off x="4554058" y="287028"/>
              <a:ext cx="820760" cy="807258"/>
              <a:chOff x="4554058" y="287028"/>
              <a:chExt cx="820760" cy="807258"/>
            </a:xfrm>
          </p:grpSpPr>
          <p:sp>
            <p:nvSpPr>
              <p:cNvPr id="371" name="Google Shape;371;p23"/>
              <p:cNvSpPr/>
              <p:nvPr/>
            </p:nvSpPr>
            <p:spPr>
              <a:xfrm>
                <a:off x="4642315" y="348977"/>
                <a:ext cx="463924" cy="360179"/>
              </a:xfrm>
              <a:custGeom>
                <a:avLst/>
                <a:gdLst/>
                <a:ahLst/>
                <a:cxnLst/>
                <a:rect l="l" t="t" r="r" b="b"/>
                <a:pathLst>
                  <a:path w="14019" h="10884" extrusionOk="0">
                    <a:moveTo>
                      <a:pt x="6184" y="691"/>
                    </a:moveTo>
                    <a:cubicBezTo>
                      <a:pt x="10445" y="691"/>
                      <a:pt x="14018" y="6447"/>
                      <a:pt x="9536" y="9535"/>
                    </a:cubicBezTo>
                    <a:lnTo>
                      <a:pt x="9537" y="9535"/>
                    </a:lnTo>
                    <a:cubicBezTo>
                      <a:pt x="9519" y="9550"/>
                      <a:pt x="9502" y="9569"/>
                      <a:pt x="9487" y="9587"/>
                    </a:cubicBezTo>
                    <a:cubicBezTo>
                      <a:pt x="8640" y="9967"/>
                      <a:pt x="7748" y="10160"/>
                      <a:pt x="6864" y="10160"/>
                    </a:cubicBezTo>
                    <a:cubicBezTo>
                      <a:pt x="5431" y="10160"/>
                      <a:pt x="4015" y="9652"/>
                      <a:pt x="2835" y="8608"/>
                    </a:cubicBezTo>
                    <a:cubicBezTo>
                      <a:pt x="709" y="6729"/>
                      <a:pt x="1051" y="3240"/>
                      <a:pt x="3327" y="1634"/>
                    </a:cubicBezTo>
                    <a:cubicBezTo>
                      <a:pt x="4259" y="975"/>
                      <a:pt x="5239" y="691"/>
                      <a:pt x="6184" y="691"/>
                    </a:cubicBezTo>
                    <a:close/>
                    <a:moveTo>
                      <a:pt x="6279" y="0"/>
                    </a:moveTo>
                    <a:cubicBezTo>
                      <a:pt x="5009" y="0"/>
                      <a:pt x="3744" y="397"/>
                      <a:pt x="2708" y="1238"/>
                    </a:cubicBezTo>
                    <a:cubicBezTo>
                      <a:pt x="426" y="3093"/>
                      <a:pt x="0" y="6574"/>
                      <a:pt x="2040" y="8777"/>
                    </a:cubicBezTo>
                    <a:cubicBezTo>
                      <a:pt x="3204" y="10033"/>
                      <a:pt x="5123" y="10883"/>
                      <a:pt x="6939" y="10883"/>
                    </a:cubicBezTo>
                    <a:cubicBezTo>
                      <a:pt x="7881" y="10883"/>
                      <a:pt x="8795" y="10655"/>
                      <a:pt x="9562" y="10135"/>
                    </a:cubicBezTo>
                    <a:cubicBezTo>
                      <a:pt x="9619" y="10175"/>
                      <a:pt x="9685" y="10198"/>
                      <a:pt x="9756" y="10198"/>
                    </a:cubicBezTo>
                    <a:cubicBezTo>
                      <a:pt x="9821" y="10198"/>
                      <a:pt x="9890" y="10178"/>
                      <a:pt x="9957" y="10132"/>
                    </a:cubicBezTo>
                    <a:cubicBezTo>
                      <a:pt x="12601" y="8316"/>
                      <a:pt x="13052" y="4786"/>
                      <a:pt x="11072" y="2280"/>
                    </a:cubicBezTo>
                    <a:cubicBezTo>
                      <a:pt x="9908" y="808"/>
                      <a:pt x="8090" y="0"/>
                      <a:pt x="62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3"/>
              <p:cNvSpPr/>
              <p:nvPr/>
            </p:nvSpPr>
            <p:spPr>
              <a:xfrm>
                <a:off x="4554058" y="287028"/>
                <a:ext cx="820760" cy="807258"/>
              </a:xfrm>
              <a:custGeom>
                <a:avLst/>
                <a:gdLst/>
                <a:ahLst/>
                <a:cxnLst/>
                <a:rect l="l" t="t" r="r" b="b"/>
                <a:pathLst>
                  <a:path w="24802" h="24394" extrusionOk="0">
                    <a:moveTo>
                      <a:pt x="9264" y="721"/>
                    </a:moveTo>
                    <a:cubicBezTo>
                      <a:pt x="11400" y="721"/>
                      <a:pt x="13528" y="1569"/>
                      <a:pt x="14937" y="3265"/>
                    </a:cubicBezTo>
                    <a:cubicBezTo>
                      <a:pt x="16118" y="4685"/>
                      <a:pt x="16644" y="6645"/>
                      <a:pt x="16353" y="8466"/>
                    </a:cubicBezTo>
                    <a:cubicBezTo>
                      <a:pt x="15998" y="10689"/>
                      <a:pt x="14395" y="12153"/>
                      <a:pt x="12694" y="13462"/>
                    </a:cubicBezTo>
                    <a:cubicBezTo>
                      <a:pt x="12664" y="13488"/>
                      <a:pt x="12639" y="13518"/>
                      <a:pt x="12618" y="13550"/>
                    </a:cubicBezTo>
                    <a:cubicBezTo>
                      <a:pt x="11361" y="13984"/>
                      <a:pt x="10047" y="14249"/>
                      <a:pt x="8775" y="14249"/>
                    </a:cubicBezTo>
                    <a:cubicBezTo>
                      <a:pt x="6553" y="14249"/>
                      <a:pt x="4456" y="13443"/>
                      <a:pt x="3003" y="11326"/>
                    </a:cubicBezTo>
                    <a:cubicBezTo>
                      <a:pt x="832" y="8166"/>
                      <a:pt x="1814" y="4144"/>
                      <a:pt x="4920" y="2028"/>
                    </a:cubicBezTo>
                    <a:cubicBezTo>
                      <a:pt x="6198" y="1157"/>
                      <a:pt x="7733" y="721"/>
                      <a:pt x="9264" y="721"/>
                    </a:cubicBezTo>
                    <a:close/>
                    <a:moveTo>
                      <a:pt x="15451" y="11932"/>
                    </a:moveTo>
                    <a:cubicBezTo>
                      <a:pt x="16663" y="13613"/>
                      <a:pt x="18004" y="15196"/>
                      <a:pt x="19319" y="16797"/>
                    </a:cubicBezTo>
                    <a:cubicBezTo>
                      <a:pt x="20181" y="17844"/>
                      <a:pt x="23942" y="21362"/>
                      <a:pt x="22884" y="23133"/>
                    </a:cubicBezTo>
                    <a:cubicBezTo>
                      <a:pt x="22656" y="23319"/>
                      <a:pt x="22292" y="23393"/>
                      <a:pt x="21889" y="23393"/>
                    </a:cubicBezTo>
                    <a:cubicBezTo>
                      <a:pt x="21166" y="23393"/>
                      <a:pt x="20318" y="23152"/>
                      <a:pt x="19913" y="22879"/>
                    </a:cubicBezTo>
                    <a:cubicBezTo>
                      <a:pt x="19372" y="22514"/>
                      <a:pt x="18917" y="21877"/>
                      <a:pt x="18488" y="21393"/>
                    </a:cubicBezTo>
                    <a:cubicBezTo>
                      <a:pt x="17798" y="20616"/>
                      <a:pt x="17138" y="19814"/>
                      <a:pt x="16507" y="18987"/>
                    </a:cubicBezTo>
                    <a:cubicBezTo>
                      <a:pt x="15295" y="17400"/>
                      <a:pt x="14324" y="15634"/>
                      <a:pt x="13116" y="14052"/>
                    </a:cubicBezTo>
                    <a:cubicBezTo>
                      <a:pt x="13958" y="13404"/>
                      <a:pt x="14774" y="12718"/>
                      <a:pt x="15451" y="11932"/>
                    </a:cubicBezTo>
                    <a:close/>
                    <a:moveTo>
                      <a:pt x="9240" y="1"/>
                    </a:moveTo>
                    <a:cubicBezTo>
                      <a:pt x="7656" y="1"/>
                      <a:pt x="6066" y="429"/>
                      <a:pt x="4710" y="1294"/>
                    </a:cubicBezTo>
                    <a:cubicBezTo>
                      <a:pt x="1295" y="3475"/>
                      <a:pt x="1" y="7779"/>
                      <a:pt x="2125" y="11324"/>
                    </a:cubicBezTo>
                    <a:cubicBezTo>
                      <a:pt x="3552" y="13705"/>
                      <a:pt x="6259" y="15078"/>
                      <a:pt x="8964" y="15078"/>
                    </a:cubicBezTo>
                    <a:cubicBezTo>
                      <a:pt x="10259" y="15078"/>
                      <a:pt x="11554" y="14763"/>
                      <a:pt x="12708" y="14093"/>
                    </a:cubicBezTo>
                    <a:cubicBezTo>
                      <a:pt x="13477" y="16028"/>
                      <a:pt x="18426" y="24393"/>
                      <a:pt x="21721" y="24393"/>
                    </a:cubicBezTo>
                    <a:cubicBezTo>
                      <a:pt x="22063" y="24393"/>
                      <a:pt x="22387" y="24303"/>
                      <a:pt x="22687" y="24107"/>
                    </a:cubicBezTo>
                    <a:cubicBezTo>
                      <a:pt x="22719" y="24118"/>
                      <a:pt x="22753" y="24125"/>
                      <a:pt x="22788" y="24125"/>
                    </a:cubicBezTo>
                    <a:cubicBezTo>
                      <a:pt x="22850" y="24125"/>
                      <a:pt x="22916" y="24105"/>
                      <a:pt x="22982" y="24055"/>
                    </a:cubicBezTo>
                    <a:cubicBezTo>
                      <a:pt x="24802" y="22709"/>
                      <a:pt x="23491" y="20728"/>
                      <a:pt x="22396" y="19391"/>
                    </a:cubicBezTo>
                    <a:cubicBezTo>
                      <a:pt x="20231" y="16749"/>
                      <a:pt x="18113" y="14028"/>
                      <a:pt x="15767" y="11545"/>
                    </a:cubicBezTo>
                    <a:cubicBezTo>
                      <a:pt x="16367" y="10761"/>
                      <a:pt x="16824" y="9874"/>
                      <a:pt x="17026" y="8831"/>
                    </a:cubicBezTo>
                    <a:cubicBezTo>
                      <a:pt x="17398" y="6921"/>
                      <a:pt x="16943" y="4850"/>
                      <a:pt x="15825" y="3261"/>
                    </a:cubicBezTo>
                    <a:cubicBezTo>
                      <a:pt x="14304" y="1100"/>
                      <a:pt x="11779" y="1"/>
                      <a:pt x="9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3" name="Google Shape;373;p23"/>
            <p:cNvGrpSpPr/>
            <p:nvPr/>
          </p:nvGrpSpPr>
          <p:grpSpPr>
            <a:xfrm>
              <a:off x="5063947" y="1041305"/>
              <a:ext cx="89912" cy="145673"/>
              <a:chOff x="5063947" y="1041305"/>
              <a:chExt cx="89912" cy="145673"/>
            </a:xfrm>
          </p:grpSpPr>
          <p:sp>
            <p:nvSpPr>
              <p:cNvPr id="374" name="Google Shape;374;p23"/>
              <p:cNvSpPr/>
              <p:nvPr/>
            </p:nvSpPr>
            <p:spPr>
              <a:xfrm>
                <a:off x="5063947" y="1041305"/>
                <a:ext cx="81110" cy="80481"/>
              </a:xfrm>
              <a:custGeom>
                <a:avLst/>
                <a:gdLst/>
                <a:ahLst/>
                <a:cxnLst/>
                <a:rect l="l" t="t" r="r" b="b"/>
                <a:pathLst>
                  <a:path w="2451" h="2432" extrusionOk="0">
                    <a:moveTo>
                      <a:pt x="176" y="1"/>
                    </a:moveTo>
                    <a:cubicBezTo>
                      <a:pt x="87" y="1"/>
                      <a:pt x="1" y="70"/>
                      <a:pt x="36" y="182"/>
                    </a:cubicBezTo>
                    <a:cubicBezTo>
                      <a:pt x="344" y="1198"/>
                      <a:pt x="1120" y="2083"/>
                      <a:pt x="2142" y="2423"/>
                    </a:cubicBezTo>
                    <a:cubicBezTo>
                      <a:pt x="2159" y="2429"/>
                      <a:pt x="2176" y="2431"/>
                      <a:pt x="2192" y="2431"/>
                    </a:cubicBezTo>
                    <a:cubicBezTo>
                      <a:pt x="2354" y="2431"/>
                      <a:pt x="2451" y="2170"/>
                      <a:pt x="2281" y="2094"/>
                    </a:cubicBezTo>
                    <a:cubicBezTo>
                      <a:pt x="1373" y="1688"/>
                      <a:pt x="674" y="1052"/>
                      <a:pt x="322" y="102"/>
                    </a:cubicBezTo>
                    <a:cubicBezTo>
                      <a:pt x="296" y="32"/>
                      <a:pt x="235" y="1"/>
                      <a:pt x="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3"/>
              <p:cNvSpPr/>
              <p:nvPr/>
            </p:nvSpPr>
            <p:spPr>
              <a:xfrm>
                <a:off x="5073643" y="1111958"/>
                <a:ext cx="80216" cy="75021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267" extrusionOk="0">
                    <a:moveTo>
                      <a:pt x="167" y="0"/>
                    </a:moveTo>
                    <a:cubicBezTo>
                      <a:pt x="84" y="0"/>
                      <a:pt x="1" y="54"/>
                      <a:pt x="11" y="152"/>
                    </a:cubicBezTo>
                    <a:cubicBezTo>
                      <a:pt x="133" y="1253"/>
                      <a:pt x="1029" y="2135"/>
                      <a:pt x="2127" y="2265"/>
                    </a:cubicBezTo>
                    <a:cubicBezTo>
                      <a:pt x="2136" y="2266"/>
                      <a:pt x="2144" y="2267"/>
                      <a:pt x="2152" y="2267"/>
                    </a:cubicBezTo>
                    <a:cubicBezTo>
                      <a:pt x="2376" y="2267"/>
                      <a:pt x="2424" y="1866"/>
                      <a:pt x="2186" y="1833"/>
                    </a:cubicBezTo>
                    <a:cubicBezTo>
                      <a:pt x="1242" y="1703"/>
                      <a:pt x="521" y="1047"/>
                      <a:pt x="317" y="110"/>
                    </a:cubicBezTo>
                    <a:cubicBezTo>
                      <a:pt x="301" y="35"/>
                      <a:pt x="234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6" name="Google Shape;376;p23"/>
          <p:cNvGrpSpPr/>
          <p:nvPr/>
        </p:nvGrpSpPr>
        <p:grpSpPr>
          <a:xfrm>
            <a:off x="7100592" y="-366483"/>
            <a:ext cx="638917" cy="1022558"/>
            <a:chOff x="7100592" y="-366483"/>
            <a:chExt cx="638917" cy="1022558"/>
          </a:xfrm>
        </p:grpSpPr>
        <p:sp>
          <p:nvSpPr>
            <p:cNvPr id="377" name="Google Shape;377;p23"/>
            <p:cNvSpPr/>
            <p:nvPr/>
          </p:nvSpPr>
          <p:spPr>
            <a:xfrm>
              <a:off x="7100592" y="-366483"/>
              <a:ext cx="638917" cy="1022558"/>
            </a:xfrm>
            <a:custGeom>
              <a:avLst/>
              <a:gdLst/>
              <a:ahLst/>
              <a:cxnLst/>
              <a:rect l="l" t="t" r="r" b="b"/>
              <a:pathLst>
                <a:path w="19307" h="30900" extrusionOk="0">
                  <a:moveTo>
                    <a:pt x="17084" y="802"/>
                  </a:moveTo>
                  <a:cubicBezTo>
                    <a:pt x="17169" y="5620"/>
                    <a:pt x="17483" y="10439"/>
                    <a:pt x="17739" y="15251"/>
                  </a:cubicBezTo>
                  <a:cubicBezTo>
                    <a:pt x="17999" y="20175"/>
                    <a:pt x="18113" y="25147"/>
                    <a:pt x="18594" y="30054"/>
                  </a:cubicBezTo>
                  <a:cubicBezTo>
                    <a:pt x="17813" y="29155"/>
                    <a:pt x="17025" y="28262"/>
                    <a:pt x="16232" y="27375"/>
                  </a:cubicBezTo>
                  <a:cubicBezTo>
                    <a:pt x="16275" y="27328"/>
                    <a:pt x="16319" y="27283"/>
                    <a:pt x="16365" y="27242"/>
                  </a:cubicBezTo>
                  <a:cubicBezTo>
                    <a:pt x="16508" y="27119"/>
                    <a:pt x="16669" y="27043"/>
                    <a:pt x="16828" y="26949"/>
                  </a:cubicBezTo>
                  <a:cubicBezTo>
                    <a:pt x="17066" y="26811"/>
                    <a:pt x="16918" y="26503"/>
                    <a:pt x="16693" y="26503"/>
                  </a:cubicBezTo>
                  <a:cubicBezTo>
                    <a:pt x="16657" y="26503"/>
                    <a:pt x="16620" y="26511"/>
                    <a:pt x="16581" y="26528"/>
                  </a:cubicBezTo>
                  <a:cubicBezTo>
                    <a:pt x="16344" y="26637"/>
                    <a:pt x="16120" y="26831"/>
                    <a:pt x="15946" y="27055"/>
                  </a:cubicBezTo>
                  <a:cubicBezTo>
                    <a:pt x="15658" y="26732"/>
                    <a:pt x="15370" y="26409"/>
                    <a:pt x="15082" y="26087"/>
                  </a:cubicBezTo>
                  <a:cubicBezTo>
                    <a:pt x="15347" y="25866"/>
                    <a:pt x="15609" y="25640"/>
                    <a:pt x="15854" y="25402"/>
                  </a:cubicBezTo>
                  <a:cubicBezTo>
                    <a:pt x="15992" y="25267"/>
                    <a:pt x="15863" y="25086"/>
                    <a:pt x="15713" y="25086"/>
                  </a:cubicBezTo>
                  <a:cubicBezTo>
                    <a:pt x="15671" y="25086"/>
                    <a:pt x="15627" y="25101"/>
                    <a:pt x="15587" y="25134"/>
                  </a:cubicBezTo>
                  <a:cubicBezTo>
                    <a:pt x="15331" y="25350"/>
                    <a:pt x="15085" y="25583"/>
                    <a:pt x="14843" y="25819"/>
                  </a:cubicBezTo>
                  <a:cubicBezTo>
                    <a:pt x="14511" y="25450"/>
                    <a:pt x="14181" y="25078"/>
                    <a:pt x="13847" y="24709"/>
                  </a:cubicBezTo>
                  <a:cubicBezTo>
                    <a:pt x="14031" y="24499"/>
                    <a:pt x="14216" y="24287"/>
                    <a:pt x="14386" y="24067"/>
                  </a:cubicBezTo>
                  <a:cubicBezTo>
                    <a:pt x="14502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5" y="24174"/>
                    <a:pt x="13141" y="23921"/>
                    <a:pt x="12918" y="23673"/>
                  </a:cubicBezTo>
                  <a:cubicBezTo>
                    <a:pt x="13180" y="23482"/>
                    <a:pt x="13409" y="23234"/>
                    <a:pt x="13530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6" y="22742"/>
                    <a:pt x="13187" y="22799"/>
                  </a:cubicBezTo>
                  <a:cubicBezTo>
                    <a:pt x="13082" y="22956"/>
                    <a:pt x="12996" y="23117"/>
                    <a:pt x="12864" y="23257"/>
                  </a:cubicBezTo>
                  <a:cubicBezTo>
                    <a:pt x="12809" y="23313"/>
                    <a:pt x="12749" y="23367"/>
                    <a:pt x="12686" y="23417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3" y="21943"/>
                    <a:pt x="12097" y="21773"/>
                  </a:cubicBezTo>
                  <a:cubicBezTo>
                    <a:pt x="12208" y="21641"/>
                    <a:pt x="12096" y="21465"/>
                    <a:pt x="11966" y="21465"/>
                  </a:cubicBezTo>
                  <a:cubicBezTo>
                    <a:pt x="11925" y="21465"/>
                    <a:pt x="11883" y="21481"/>
                    <a:pt x="11846" y="21521"/>
                  </a:cubicBezTo>
                  <a:cubicBezTo>
                    <a:pt x="11695" y="21679"/>
                    <a:pt x="11550" y="21837"/>
                    <a:pt x="11400" y="21992"/>
                  </a:cubicBezTo>
                  <a:cubicBezTo>
                    <a:pt x="11031" y="21584"/>
                    <a:pt x="10662" y="21178"/>
                    <a:pt x="10294" y="20772"/>
                  </a:cubicBezTo>
                  <a:cubicBezTo>
                    <a:pt x="10319" y="20751"/>
                    <a:pt x="10348" y="20734"/>
                    <a:pt x="10374" y="20711"/>
                  </a:cubicBezTo>
                  <a:cubicBezTo>
                    <a:pt x="10539" y="20566"/>
                    <a:pt x="10731" y="20402"/>
                    <a:pt x="10844" y="20209"/>
                  </a:cubicBezTo>
                  <a:cubicBezTo>
                    <a:pt x="10925" y="20069"/>
                    <a:pt x="10808" y="19938"/>
                    <a:pt x="10680" y="19938"/>
                  </a:cubicBezTo>
                  <a:cubicBezTo>
                    <a:pt x="10637" y="19938"/>
                    <a:pt x="10593" y="19952"/>
                    <a:pt x="10554" y="19987"/>
                  </a:cubicBezTo>
                  <a:cubicBezTo>
                    <a:pt x="10404" y="20118"/>
                    <a:pt x="10285" y="20293"/>
                    <a:pt x="10141" y="20434"/>
                  </a:cubicBezTo>
                  <a:cubicBezTo>
                    <a:pt x="10113" y="20461"/>
                    <a:pt x="10081" y="20483"/>
                    <a:pt x="10054" y="20509"/>
                  </a:cubicBezTo>
                  <a:lnTo>
                    <a:pt x="9805" y="20232"/>
                  </a:lnTo>
                  <a:cubicBezTo>
                    <a:pt x="9519" y="19918"/>
                    <a:pt x="9236" y="19601"/>
                    <a:pt x="8951" y="19287"/>
                  </a:cubicBezTo>
                  <a:cubicBezTo>
                    <a:pt x="9245" y="19010"/>
                    <a:pt x="9544" y="18726"/>
                    <a:pt x="9772" y="18409"/>
                  </a:cubicBezTo>
                  <a:cubicBezTo>
                    <a:pt x="9876" y="18265"/>
                    <a:pt x="9738" y="18131"/>
                    <a:pt x="9597" y="18131"/>
                  </a:cubicBezTo>
                  <a:cubicBezTo>
                    <a:pt x="9552" y="18131"/>
                    <a:pt x="9506" y="18145"/>
                    <a:pt x="9469" y="18176"/>
                  </a:cubicBezTo>
                  <a:cubicBezTo>
                    <a:pt x="9253" y="18352"/>
                    <a:pt x="9076" y="18591"/>
                    <a:pt x="8891" y="18800"/>
                  </a:cubicBezTo>
                  <a:lnTo>
                    <a:pt x="8703" y="19013"/>
                  </a:lnTo>
                  <a:cubicBezTo>
                    <a:pt x="8357" y="18628"/>
                    <a:pt x="8009" y="18247"/>
                    <a:pt x="7663" y="17861"/>
                  </a:cubicBezTo>
                  <a:cubicBezTo>
                    <a:pt x="7854" y="17672"/>
                    <a:pt x="8043" y="17479"/>
                    <a:pt x="8207" y="17273"/>
                  </a:cubicBezTo>
                  <a:cubicBezTo>
                    <a:pt x="8320" y="17129"/>
                    <a:pt x="8211" y="16947"/>
                    <a:pt x="8071" y="16947"/>
                  </a:cubicBezTo>
                  <a:cubicBezTo>
                    <a:pt x="8028" y="16947"/>
                    <a:pt x="7982" y="16964"/>
                    <a:pt x="7938" y="17005"/>
                  </a:cubicBezTo>
                  <a:cubicBezTo>
                    <a:pt x="7750" y="17181"/>
                    <a:pt x="7577" y="17378"/>
                    <a:pt x="7410" y="17581"/>
                  </a:cubicBezTo>
                  <a:cubicBezTo>
                    <a:pt x="7108" y="17245"/>
                    <a:pt x="6807" y="16911"/>
                    <a:pt x="6506" y="16577"/>
                  </a:cubicBezTo>
                  <a:cubicBezTo>
                    <a:pt x="6707" y="16403"/>
                    <a:pt x="6912" y="16227"/>
                    <a:pt x="7082" y="16029"/>
                  </a:cubicBezTo>
                  <a:cubicBezTo>
                    <a:pt x="7212" y="15877"/>
                    <a:pt x="7092" y="15700"/>
                    <a:pt x="6941" y="15700"/>
                  </a:cubicBezTo>
                  <a:cubicBezTo>
                    <a:pt x="6896" y="15700"/>
                    <a:pt x="6849" y="15715"/>
                    <a:pt x="6805" y="15750"/>
                  </a:cubicBezTo>
                  <a:cubicBezTo>
                    <a:pt x="6606" y="15910"/>
                    <a:pt x="6427" y="16103"/>
                    <a:pt x="6249" y="16294"/>
                  </a:cubicBezTo>
                  <a:cubicBezTo>
                    <a:pt x="5981" y="15998"/>
                    <a:pt x="5716" y="15701"/>
                    <a:pt x="5445" y="15406"/>
                  </a:cubicBezTo>
                  <a:cubicBezTo>
                    <a:pt x="5595" y="15298"/>
                    <a:pt x="5736" y="15182"/>
                    <a:pt x="5871" y="15057"/>
                  </a:cubicBezTo>
                  <a:cubicBezTo>
                    <a:pt x="5982" y="14952"/>
                    <a:pt x="5880" y="14769"/>
                    <a:pt x="5753" y="14769"/>
                  </a:cubicBezTo>
                  <a:cubicBezTo>
                    <a:pt x="5726" y="14769"/>
                    <a:pt x="5698" y="14777"/>
                    <a:pt x="5670" y="14796"/>
                  </a:cubicBezTo>
                  <a:cubicBezTo>
                    <a:pt x="5512" y="14908"/>
                    <a:pt x="5361" y="15030"/>
                    <a:pt x="5218" y="15161"/>
                  </a:cubicBezTo>
                  <a:cubicBezTo>
                    <a:pt x="4897" y="14810"/>
                    <a:pt x="4577" y="14459"/>
                    <a:pt x="4252" y="14113"/>
                  </a:cubicBezTo>
                  <a:cubicBezTo>
                    <a:pt x="4446" y="13969"/>
                    <a:pt x="4652" y="13842"/>
                    <a:pt x="4866" y="13732"/>
                  </a:cubicBezTo>
                  <a:cubicBezTo>
                    <a:pt x="5009" y="13655"/>
                    <a:pt x="4935" y="13423"/>
                    <a:pt x="4793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3" y="13534"/>
                    <a:pt x="4246" y="13696"/>
                    <a:pt x="4044" y="13891"/>
                  </a:cubicBezTo>
                  <a:cubicBezTo>
                    <a:pt x="3737" y="13565"/>
                    <a:pt x="3433" y="13235"/>
                    <a:pt x="3122" y="12914"/>
                  </a:cubicBezTo>
                  <a:cubicBezTo>
                    <a:pt x="3305" y="12756"/>
                    <a:pt x="3472" y="12578"/>
                    <a:pt x="3619" y="12388"/>
                  </a:cubicBezTo>
                  <a:cubicBezTo>
                    <a:pt x="3708" y="12274"/>
                    <a:pt x="3583" y="12133"/>
                    <a:pt x="3463" y="12133"/>
                  </a:cubicBezTo>
                  <a:cubicBezTo>
                    <a:pt x="3424" y="12133"/>
                    <a:pt x="3385" y="12148"/>
                    <a:pt x="3354" y="12183"/>
                  </a:cubicBezTo>
                  <a:cubicBezTo>
                    <a:pt x="3204" y="12355"/>
                    <a:pt x="3048" y="12516"/>
                    <a:pt x="2887" y="12669"/>
                  </a:cubicBezTo>
                  <a:cubicBezTo>
                    <a:pt x="2552" y="12324"/>
                    <a:pt x="2213" y="11983"/>
                    <a:pt x="1873" y="11643"/>
                  </a:cubicBezTo>
                  <a:cubicBezTo>
                    <a:pt x="2151" y="11419"/>
                    <a:pt x="2458" y="11266"/>
                    <a:pt x="2802" y="11142"/>
                  </a:cubicBezTo>
                  <a:cubicBezTo>
                    <a:pt x="3005" y="11067"/>
                    <a:pt x="2950" y="10776"/>
                    <a:pt x="2758" y="10776"/>
                  </a:cubicBezTo>
                  <a:cubicBezTo>
                    <a:pt x="2741" y="10776"/>
                    <a:pt x="2723" y="10778"/>
                    <a:pt x="2704" y="10783"/>
                  </a:cubicBezTo>
                  <a:cubicBezTo>
                    <a:pt x="2301" y="10889"/>
                    <a:pt x="1938" y="11123"/>
                    <a:pt x="1638" y="11413"/>
                  </a:cubicBezTo>
                  <a:cubicBezTo>
                    <a:pt x="1347" y="11128"/>
                    <a:pt x="1057" y="10842"/>
                    <a:pt x="761" y="10563"/>
                  </a:cubicBezTo>
                  <a:cubicBezTo>
                    <a:pt x="3561" y="9148"/>
                    <a:pt x="6214" y="7392"/>
                    <a:pt x="8896" y="5772"/>
                  </a:cubicBezTo>
                  <a:cubicBezTo>
                    <a:pt x="11625" y="4124"/>
                    <a:pt x="14413" y="2543"/>
                    <a:pt x="17084" y="802"/>
                  </a:cubicBezTo>
                  <a:close/>
                  <a:moveTo>
                    <a:pt x="17347" y="1"/>
                  </a:moveTo>
                  <a:cubicBezTo>
                    <a:pt x="17282" y="1"/>
                    <a:pt x="17217" y="21"/>
                    <a:pt x="17166" y="61"/>
                  </a:cubicBezTo>
                  <a:cubicBezTo>
                    <a:pt x="17132" y="48"/>
                    <a:pt x="17095" y="41"/>
                    <a:pt x="17056" y="41"/>
                  </a:cubicBezTo>
                  <a:cubicBezTo>
                    <a:pt x="17001" y="41"/>
                    <a:pt x="16941" y="56"/>
                    <a:pt x="16880" y="90"/>
                  </a:cubicBezTo>
                  <a:cubicBezTo>
                    <a:pt x="14037" y="1664"/>
                    <a:pt x="11290" y="3433"/>
                    <a:pt x="8508" y="5113"/>
                  </a:cubicBezTo>
                  <a:cubicBezTo>
                    <a:pt x="5733" y="6787"/>
                    <a:pt x="2841" y="8367"/>
                    <a:pt x="215" y="10267"/>
                  </a:cubicBezTo>
                  <a:cubicBezTo>
                    <a:pt x="0" y="10423"/>
                    <a:pt x="109" y="10710"/>
                    <a:pt x="317" y="10734"/>
                  </a:cubicBezTo>
                  <a:cubicBezTo>
                    <a:pt x="993" y="11571"/>
                    <a:pt x="1691" y="12392"/>
                    <a:pt x="2402" y="13202"/>
                  </a:cubicBezTo>
                  <a:cubicBezTo>
                    <a:pt x="2414" y="13237"/>
                    <a:pt x="2440" y="13266"/>
                    <a:pt x="2474" y="13284"/>
                  </a:cubicBezTo>
                  <a:cubicBezTo>
                    <a:pt x="3206" y="14119"/>
                    <a:pt x="3955" y="14940"/>
                    <a:pt x="4708" y="15760"/>
                  </a:cubicBezTo>
                  <a:cubicBezTo>
                    <a:pt x="4721" y="15782"/>
                    <a:pt x="4739" y="15802"/>
                    <a:pt x="4760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5" y="21910"/>
                    <a:pt x="10870" y="22495"/>
                  </a:cubicBezTo>
                  <a:cubicBezTo>
                    <a:pt x="10791" y="22581"/>
                    <a:pt x="10877" y="22726"/>
                    <a:pt x="10978" y="22726"/>
                  </a:cubicBezTo>
                  <a:cubicBezTo>
                    <a:pt x="11001" y="22726"/>
                    <a:pt x="11024" y="22719"/>
                    <a:pt x="11046" y="22702"/>
                  </a:cubicBezTo>
                  <a:lnTo>
                    <a:pt x="11051" y="22699"/>
                  </a:lnTo>
                  <a:cubicBezTo>
                    <a:pt x="13464" y="25395"/>
                    <a:pt x="15866" y="28101"/>
                    <a:pt x="18292" y="30786"/>
                  </a:cubicBezTo>
                  <a:cubicBezTo>
                    <a:pt x="18365" y="30866"/>
                    <a:pt x="18447" y="30900"/>
                    <a:pt x="18526" y="30900"/>
                  </a:cubicBezTo>
                  <a:cubicBezTo>
                    <a:pt x="18707" y="30900"/>
                    <a:pt x="18873" y="30727"/>
                    <a:pt x="18882" y="30533"/>
                  </a:cubicBezTo>
                  <a:cubicBezTo>
                    <a:pt x="18915" y="30542"/>
                    <a:pt x="18950" y="30547"/>
                    <a:pt x="18984" y="30547"/>
                  </a:cubicBezTo>
                  <a:cubicBezTo>
                    <a:pt x="19150" y="30547"/>
                    <a:pt x="19307" y="30440"/>
                    <a:pt x="19303" y="30215"/>
                  </a:cubicBezTo>
                  <a:cubicBezTo>
                    <a:pt x="19216" y="25229"/>
                    <a:pt x="18764" y="20229"/>
                    <a:pt x="18497" y="15249"/>
                  </a:cubicBezTo>
                  <a:cubicBezTo>
                    <a:pt x="18231" y="10261"/>
                    <a:pt x="18059" y="5260"/>
                    <a:pt x="17655" y="281"/>
                  </a:cubicBezTo>
                  <a:cubicBezTo>
                    <a:pt x="17639" y="95"/>
                    <a:pt x="17491" y="1"/>
                    <a:pt x="173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7316454" y="-154591"/>
              <a:ext cx="302929" cy="469417"/>
            </a:xfrm>
            <a:custGeom>
              <a:avLst/>
              <a:gdLst/>
              <a:ahLst/>
              <a:cxnLst/>
              <a:rect l="l" t="t" r="r" b="b"/>
              <a:pathLst>
                <a:path w="9154" h="14185" extrusionOk="0">
                  <a:moveTo>
                    <a:pt x="6932" y="755"/>
                  </a:moveTo>
                  <a:lnTo>
                    <a:pt x="6932" y="755"/>
                  </a:lnTo>
                  <a:cubicBezTo>
                    <a:pt x="6641" y="4878"/>
                    <a:pt x="8093" y="8902"/>
                    <a:pt x="7885" y="13043"/>
                  </a:cubicBezTo>
                  <a:cubicBezTo>
                    <a:pt x="6012" y="9891"/>
                    <a:pt x="3474" y="6776"/>
                    <a:pt x="588" y="4547"/>
                  </a:cubicBezTo>
                  <a:lnTo>
                    <a:pt x="588" y="4546"/>
                  </a:lnTo>
                  <a:cubicBezTo>
                    <a:pt x="608" y="4554"/>
                    <a:pt x="629" y="4559"/>
                    <a:pt x="650" y="4559"/>
                  </a:cubicBezTo>
                  <a:cubicBezTo>
                    <a:pt x="663" y="4559"/>
                    <a:pt x="676" y="4557"/>
                    <a:pt x="688" y="4553"/>
                  </a:cubicBezTo>
                  <a:cubicBezTo>
                    <a:pt x="1815" y="4272"/>
                    <a:pt x="2818" y="3408"/>
                    <a:pt x="3789" y="2786"/>
                  </a:cubicBezTo>
                  <a:cubicBezTo>
                    <a:pt x="4839" y="2112"/>
                    <a:pt x="5902" y="1455"/>
                    <a:pt x="6932" y="755"/>
                  </a:cubicBezTo>
                  <a:close/>
                  <a:moveTo>
                    <a:pt x="7017" y="1"/>
                  </a:moveTo>
                  <a:cubicBezTo>
                    <a:pt x="6968" y="1"/>
                    <a:pt x="6915" y="14"/>
                    <a:pt x="6860" y="48"/>
                  </a:cubicBezTo>
                  <a:cubicBezTo>
                    <a:pt x="5705" y="737"/>
                    <a:pt x="4586" y="1486"/>
                    <a:pt x="3454" y="2213"/>
                  </a:cubicBezTo>
                  <a:cubicBezTo>
                    <a:pt x="2481" y="2838"/>
                    <a:pt x="1270" y="3394"/>
                    <a:pt x="542" y="4302"/>
                  </a:cubicBezTo>
                  <a:cubicBezTo>
                    <a:pt x="488" y="4369"/>
                    <a:pt x="496" y="4459"/>
                    <a:pt x="544" y="4512"/>
                  </a:cubicBezTo>
                  <a:lnTo>
                    <a:pt x="544" y="4512"/>
                  </a:lnTo>
                  <a:cubicBezTo>
                    <a:pt x="481" y="4463"/>
                    <a:pt x="417" y="4413"/>
                    <a:pt x="354" y="4365"/>
                  </a:cubicBezTo>
                  <a:cubicBezTo>
                    <a:pt x="319" y="4339"/>
                    <a:pt x="284" y="4328"/>
                    <a:pt x="252" y="4328"/>
                  </a:cubicBezTo>
                  <a:cubicBezTo>
                    <a:pt x="107" y="4328"/>
                    <a:pt x="0" y="4544"/>
                    <a:pt x="115" y="4673"/>
                  </a:cubicBezTo>
                  <a:cubicBezTo>
                    <a:pt x="2838" y="7712"/>
                    <a:pt x="5398" y="10637"/>
                    <a:pt x="7686" y="14031"/>
                  </a:cubicBezTo>
                  <a:cubicBezTo>
                    <a:pt x="7759" y="14139"/>
                    <a:pt x="7860" y="14184"/>
                    <a:pt x="7960" y="14184"/>
                  </a:cubicBezTo>
                  <a:cubicBezTo>
                    <a:pt x="8076" y="14184"/>
                    <a:pt x="8191" y="14123"/>
                    <a:pt x="8254" y="14028"/>
                  </a:cubicBezTo>
                  <a:cubicBezTo>
                    <a:pt x="8363" y="14006"/>
                    <a:pt x="8456" y="13936"/>
                    <a:pt x="8475" y="13806"/>
                  </a:cubicBezTo>
                  <a:cubicBezTo>
                    <a:pt x="9153" y="9289"/>
                    <a:pt x="7516" y="4753"/>
                    <a:pt x="7398" y="239"/>
                  </a:cubicBezTo>
                  <a:cubicBezTo>
                    <a:pt x="7394" y="100"/>
                    <a:pt x="7298" y="36"/>
                    <a:pt x="7197" y="36"/>
                  </a:cubicBezTo>
                  <a:cubicBezTo>
                    <a:pt x="7184" y="36"/>
                    <a:pt x="7170" y="37"/>
                    <a:pt x="7156" y="40"/>
                  </a:cubicBezTo>
                  <a:cubicBezTo>
                    <a:pt x="7114" y="16"/>
                    <a:pt x="7068" y="1"/>
                    <a:pt x="70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7166347" y="-209426"/>
              <a:ext cx="119332" cy="80183"/>
            </a:xfrm>
            <a:custGeom>
              <a:avLst/>
              <a:gdLst/>
              <a:ahLst/>
              <a:cxnLst/>
              <a:rect l="l" t="t" r="r" b="b"/>
              <a:pathLst>
                <a:path w="3606" h="2423" extrusionOk="0">
                  <a:moveTo>
                    <a:pt x="3350" y="0"/>
                  </a:moveTo>
                  <a:cubicBezTo>
                    <a:pt x="3319" y="0"/>
                    <a:pt x="3287" y="10"/>
                    <a:pt x="3253" y="30"/>
                  </a:cubicBezTo>
                  <a:cubicBezTo>
                    <a:pt x="2184" y="704"/>
                    <a:pt x="1142" y="1446"/>
                    <a:pt x="112" y="2178"/>
                  </a:cubicBezTo>
                  <a:cubicBezTo>
                    <a:pt x="0" y="2257"/>
                    <a:pt x="65" y="2422"/>
                    <a:pt x="174" y="2422"/>
                  </a:cubicBezTo>
                  <a:cubicBezTo>
                    <a:pt x="195" y="2422"/>
                    <a:pt x="218" y="2416"/>
                    <a:pt x="242" y="2401"/>
                  </a:cubicBezTo>
                  <a:cubicBezTo>
                    <a:pt x="1318" y="1740"/>
                    <a:pt x="2404" y="1074"/>
                    <a:pt x="3441" y="354"/>
                  </a:cubicBezTo>
                  <a:cubicBezTo>
                    <a:pt x="3605" y="241"/>
                    <a:pt x="3508" y="0"/>
                    <a:pt x="3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173991" y="-234708"/>
              <a:ext cx="72870" cy="53643"/>
            </a:xfrm>
            <a:custGeom>
              <a:avLst/>
              <a:gdLst/>
              <a:ahLst/>
              <a:cxnLst/>
              <a:rect l="l" t="t" r="r" b="b"/>
              <a:pathLst>
                <a:path w="2202" h="1621" extrusionOk="0">
                  <a:moveTo>
                    <a:pt x="1912" y="0"/>
                  </a:moveTo>
                  <a:cubicBezTo>
                    <a:pt x="1876" y="0"/>
                    <a:pt x="1839" y="13"/>
                    <a:pt x="1801" y="41"/>
                  </a:cubicBezTo>
                  <a:cubicBezTo>
                    <a:pt x="1241" y="468"/>
                    <a:pt x="682" y="899"/>
                    <a:pt x="124" y="1332"/>
                  </a:cubicBezTo>
                  <a:cubicBezTo>
                    <a:pt x="1" y="1428"/>
                    <a:pt x="115" y="1620"/>
                    <a:pt x="246" y="1620"/>
                  </a:cubicBezTo>
                  <a:cubicBezTo>
                    <a:pt x="273" y="1620"/>
                    <a:pt x="300" y="1612"/>
                    <a:pt x="326" y="1594"/>
                  </a:cubicBezTo>
                  <a:cubicBezTo>
                    <a:pt x="891" y="1200"/>
                    <a:pt x="1455" y="805"/>
                    <a:pt x="2017" y="409"/>
                  </a:cubicBezTo>
                  <a:cubicBezTo>
                    <a:pt x="2202" y="278"/>
                    <a:pt x="2081" y="0"/>
                    <a:pt x="19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23"/>
          <p:cNvGrpSpPr/>
          <p:nvPr/>
        </p:nvGrpSpPr>
        <p:grpSpPr>
          <a:xfrm>
            <a:off x="5910718" y="-131360"/>
            <a:ext cx="105830" cy="85015"/>
            <a:chOff x="5910718" y="-131360"/>
            <a:chExt cx="105830" cy="85015"/>
          </a:xfrm>
        </p:grpSpPr>
        <p:sp>
          <p:nvSpPr>
            <p:cNvPr id="382" name="Google Shape;382;p23"/>
            <p:cNvSpPr/>
            <p:nvPr/>
          </p:nvSpPr>
          <p:spPr>
            <a:xfrm>
              <a:off x="5910718" y="-129342"/>
              <a:ext cx="37097" cy="58342"/>
            </a:xfrm>
            <a:custGeom>
              <a:avLst/>
              <a:gdLst/>
              <a:ahLst/>
              <a:cxnLst/>
              <a:rect l="l" t="t" r="r" b="b"/>
              <a:pathLst>
                <a:path w="1121" h="1763" extrusionOk="0">
                  <a:moveTo>
                    <a:pt x="181" y="1"/>
                  </a:moveTo>
                  <a:cubicBezTo>
                    <a:pt x="92" y="1"/>
                    <a:pt x="1" y="100"/>
                    <a:pt x="51" y="208"/>
                  </a:cubicBezTo>
                  <a:lnTo>
                    <a:pt x="737" y="1672"/>
                  </a:lnTo>
                  <a:cubicBezTo>
                    <a:pt x="767" y="1736"/>
                    <a:pt x="819" y="1763"/>
                    <a:pt x="873" y="1763"/>
                  </a:cubicBezTo>
                  <a:cubicBezTo>
                    <a:pt x="992" y="1763"/>
                    <a:pt x="1120" y="1633"/>
                    <a:pt x="1045" y="1492"/>
                  </a:cubicBezTo>
                  <a:lnTo>
                    <a:pt x="287" y="70"/>
                  </a:lnTo>
                  <a:cubicBezTo>
                    <a:pt x="261" y="21"/>
                    <a:pt x="221" y="1"/>
                    <a:pt x="1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5974255" y="-131360"/>
              <a:ext cx="42292" cy="85015"/>
            </a:xfrm>
            <a:custGeom>
              <a:avLst/>
              <a:gdLst/>
              <a:ahLst/>
              <a:cxnLst/>
              <a:rect l="l" t="t" r="r" b="b"/>
              <a:pathLst>
                <a:path w="1278" h="2569" extrusionOk="0">
                  <a:moveTo>
                    <a:pt x="215" y="1"/>
                  </a:moveTo>
                  <a:cubicBezTo>
                    <a:pt x="98" y="1"/>
                    <a:pt x="0" y="146"/>
                    <a:pt x="102" y="258"/>
                  </a:cubicBezTo>
                  <a:cubicBezTo>
                    <a:pt x="634" y="837"/>
                    <a:pt x="812" y="1546"/>
                    <a:pt x="658" y="2312"/>
                  </a:cubicBezTo>
                  <a:cubicBezTo>
                    <a:pt x="627" y="2466"/>
                    <a:pt x="753" y="2568"/>
                    <a:pt x="873" y="2568"/>
                  </a:cubicBezTo>
                  <a:cubicBezTo>
                    <a:pt x="952" y="2568"/>
                    <a:pt x="1028" y="2524"/>
                    <a:pt x="1055" y="2421"/>
                  </a:cubicBezTo>
                  <a:cubicBezTo>
                    <a:pt x="1277" y="1565"/>
                    <a:pt x="978" y="627"/>
                    <a:pt x="318" y="42"/>
                  </a:cubicBezTo>
                  <a:cubicBezTo>
                    <a:pt x="285" y="13"/>
                    <a:pt x="249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23"/>
          <p:cNvGrpSpPr/>
          <p:nvPr/>
        </p:nvGrpSpPr>
        <p:grpSpPr>
          <a:xfrm>
            <a:off x="3894690" y="-306155"/>
            <a:ext cx="432221" cy="578920"/>
            <a:chOff x="3894690" y="-306155"/>
            <a:chExt cx="432221" cy="578920"/>
          </a:xfrm>
        </p:grpSpPr>
        <p:sp>
          <p:nvSpPr>
            <p:cNvPr id="385" name="Google Shape;385;p23"/>
            <p:cNvSpPr/>
            <p:nvPr/>
          </p:nvSpPr>
          <p:spPr>
            <a:xfrm>
              <a:off x="3975568" y="-294506"/>
              <a:ext cx="351343" cy="567272"/>
            </a:xfrm>
            <a:custGeom>
              <a:avLst/>
              <a:gdLst/>
              <a:ahLst/>
              <a:cxnLst/>
              <a:rect l="l" t="t" r="r" b="b"/>
              <a:pathLst>
                <a:path w="10617" h="17142" extrusionOk="0">
                  <a:moveTo>
                    <a:pt x="5069" y="801"/>
                  </a:moveTo>
                  <a:cubicBezTo>
                    <a:pt x="5234" y="801"/>
                    <a:pt x="5366" y="893"/>
                    <a:pt x="5604" y="1176"/>
                  </a:cubicBezTo>
                  <a:cubicBezTo>
                    <a:pt x="6229" y="1915"/>
                    <a:pt x="6375" y="3445"/>
                    <a:pt x="6629" y="4358"/>
                  </a:cubicBezTo>
                  <a:cubicBezTo>
                    <a:pt x="7672" y="8120"/>
                    <a:pt x="8686" y="11891"/>
                    <a:pt x="9769" y="15641"/>
                  </a:cubicBezTo>
                  <a:cubicBezTo>
                    <a:pt x="9190" y="15832"/>
                    <a:pt x="8427" y="16198"/>
                    <a:pt x="7801" y="16198"/>
                  </a:cubicBezTo>
                  <a:cubicBezTo>
                    <a:pt x="7598" y="16198"/>
                    <a:pt x="7409" y="16160"/>
                    <a:pt x="7246" y="16064"/>
                  </a:cubicBezTo>
                  <a:cubicBezTo>
                    <a:pt x="6512" y="15635"/>
                    <a:pt x="6312" y="13529"/>
                    <a:pt x="6107" y="12713"/>
                  </a:cubicBezTo>
                  <a:cubicBezTo>
                    <a:pt x="5552" y="10518"/>
                    <a:pt x="4999" y="8324"/>
                    <a:pt x="4445" y="6129"/>
                  </a:cubicBezTo>
                  <a:cubicBezTo>
                    <a:pt x="4405" y="5970"/>
                    <a:pt x="4259" y="5885"/>
                    <a:pt x="4114" y="5885"/>
                  </a:cubicBezTo>
                  <a:cubicBezTo>
                    <a:pt x="4000" y="5885"/>
                    <a:pt x="3887" y="5937"/>
                    <a:pt x="3824" y="6048"/>
                  </a:cubicBezTo>
                  <a:cubicBezTo>
                    <a:pt x="3448" y="6720"/>
                    <a:pt x="3207" y="7615"/>
                    <a:pt x="2252" y="7615"/>
                  </a:cubicBezTo>
                  <a:cubicBezTo>
                    <a:pt x="2236" y="7615"/>
                    <a:pt x="2221" y="7615"/>
                    <a:pt x="2206" y="7614"/>
                  </a:cubicBezTo>
                  <a:cubicBezTo>
                    <a:pt x="1749" y="7601"/>
                    <a:pt x="985" y="7020"/>
                    <a:pt x="559" y="6803"/>
                  </a:cubicBezTo>
                  <a:cubicBezTo>
                    <a:pt x="1265" y="5168"/>
                    <a:pt x="1742" y="3220"/>
                    <a:pt x="2849" y="1853"/>
                  </a:cubicBezTo>
                  <a:cubicBezTo>
                    <a:pt x="3428" y="1139"/>
                    <a:pt x="3556" y="1160"/>
                    <a:pt x="4361" y="972"/>
                  </a:cubicBezTo>
                  <a:cubicBezTo>
                    <a:pt x="4715" y="889"/>
                    <a:pt x="4908" y="801"/>
                    <a:pt x="5069" y="801"/>
                  </a:cubicBezTo>
                  <a:close/>
                  <a:moveTo>
                    <a:pt x="5172" y="1"/>
                  </a:moveTo>
                  <a:cubicBezTo>
                    <a:pt x="4210" y="1"/>
                    <a:pt x="2909" y="426"/>
                    <a:pt x="2429" y="796"/>
                  </a:cubicBezTo>
                  <a:cubicBezTo>
                    <a:pt x="1971" y="1150"/>
                    <a:pt x="1821" y="1799"/>
                    <a:pt x="1625" y="2310"/>
                  </a:cubicBezTo>
                  <a:cubicBezTo>
                    <a:pt x="1066" y="3764"/>
                    <a:pt x="530" y="5222"/>
                    <a:pt x="40" y="6700"/>
                  </a:cubicBezTo>
                  <a:cubicBezTo>
                    <a:pt x="0" y="6819"/>
                    <a:pt x="64" y="6922"/>
                    <a:pt x="156" y="6980"/>
                  </a:cubicBezTo>
                  <a:cubicBezTo>
                    <a:pt x="150" y="7057"/>
                    <a:pt x="179" y="7137"/>
                    <a:pt x="270" y="7192"/>
                  </a:cubicBezTo>
                  <a:cubicBezTo>
                    <a:pt x="815" y="7523"/>
                    <a:pt x="2014" y="8570"/>
                    <a:pt x="2787" y="8570"/>
                  </a:cubicBezTo>
                  <a:cubicBezTo>
                    <a:pt x="2848" y="8570"/>
                    <a:pt x="2906" y="8564"/>
                    <a:pt x="2961" y="8550"/>
                  </a:cubicBezTo>
                  <a:cubicBezTo>
                    <a:pt x="3405" y="8440"/>
                    <a:pt x="3748" y="7806"/>
                    <a:pt x="4019" y="7222"/>
                  </a:cubicBezTo>
                  <a:cubicBezTo>
                    <a:pt x="4434" y="8884"/>
                    <a:pt x="4849" y="10544"/>
                    <a:pt x="5267" y="12205"/>
                  </a:cubicBezTo>
                  <a:cubicBezTo>
                    <a:pt x="5647" y="13722"/>
                    <a:pt x="5835" y="15559"/>
                    <a:pt x="6515" y="16968"/>
                  </a:cubicBezTo>
                  <a:cubicBezTo>
                    <a:pt x="6569" y="17078"/>
                    <a:pt x="6699" y="17135"/>
                    <a:pt x="6816" y="17139"/>
                  </a:cubicBezTo>
                  <a:cubicBezTo>
                    <a:pt x="6850" y="17141"/>
                    <a:pt x="6884" y="17141"/>
                    <a:pt x="6918" y="17141"/>
                  </a:cubicBezTo>
                  <a:cubicBezTo>
                    <a:pt x="7932" y="17141"/>
                    <a:pt x="9116" y="16566"/>
                    <a:pt x="10061" y="16282"/>
                  </a:cubicBezTo>
                  <a:cubicBezTo>
                    <a:pt x="10076" y="16276"/>
                    <a:pt x="10090" y="16268"/>
                    <a:pt x="10104" y="16259"/>
                  </a:cubicBezTo>
                  <a:cubicBezTo>
                    <a:pt x="10135" y="16267"/>
                    <a:pt x="10168" y="16271"/>
                    <a:pt x="10201" y="16271"/>
                  </a:cubicBezTo>
                  <a:cubicBezTo>
                    <a:pt x="10406" y="16271"/>
                    <a:pt x="10617" y="16107"/>
                    <a:pt x="10547" y="15848"/>
                  </a:cubicBezTo>
                  <a:cubicBezTo>
                    <a:pt x="9779" y="12980"/>
                    <a:pt x="8955" y="10123"/>
                    <a:pt x="8156" y="7265"/>
                  </a:cubicBezTo>
                  <a:cubicBezTo>
                    <a:pt x="7741" y="5776"/>
                    <a:pt x="7324" y="4289"/>
                    <a:pt x="6908" y="2802"/>
                  </a:cubicBezTo>
                  <a:cubicBezTo>
                    <a:pt x="6730" y="2167"/>
                    <a:pt x="6650" y="591"/>
                    <a:pt x="6021" y="186"/>
                  </a:cubicBezTo>
                  <a:cubicBezTo>
                    <a:pt x="5817" y="55"/>
                    <a:pt x="5516" y="1"/>
                    <a:pt x="5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6" name="Google Shape;386;p23"/>
            <p:cNvGrpSpPr/>
            <p:nvPr/>
          </p:nvGrpSpPr>
          <p:grpSpPr>
            <a:xfrm>
              <a:off x="3894690" y="-306155"/>
              <a:ext cx="98086" cy="107551"/>
              <a:chOff x="3894690" y="-306155"/>
              <a:chExt cx="98086" cy="107551"/>
            </a:xfrm>
          </p:grpSpPr>
          <p:sp>
            <p:nvSpPr>
              <p:cNvPr id="387" name="Google Shape;387;p23"/>
              <p:cNvSpPr/>
              <p:nvPr/>
            </p:nvSpPr>
            <p:spPr>
              <a:xfrm>
                <a:off x="3925797" y="-273029"/>
                <a:ext cx="66979" cy="74425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249" extrusionOk="0">
                    <a:moveTo>
                      <a:pt x="1749" y="0"/>
                    </a:moveTo>
                    <a:cubicBezTo>
                      <a:pt x="1701" y="0"/>
                      <a:pt x="1652" y="17"/>
                      <a:pt x="1610" y="56"/>
                    </a:cubicBezTo>
                    <a:cubicBezTo>
                      <a:pt x="1028" y="591"/>
                      <a:pt x="544" y="1337"/>
                      <a:pt x="89" y="1979"/>
                    </a:cubicBezTo>
                    <a:cubicBezTo>
                      <a:pt x="0" y="2104"/>
                      <a:pt x="127" y="2248"/>
                      <a:pt x="253" y="2248"/>
                    </a:cubicBezTo>
                    <a:cubicBezTo>
                      <a:pt x="295" y="2248"/>
                      <a:pt x="337" y="2233"/>
                      <a:pt x="371" y="2196"/>
                    </a:cubicBezTo>
                    <a:cubicBezTo>
                      <a:pt x="905" y="1614"/>
                      <a:pt x="1530" y="988"/>
                      <a:pt x="1931" y="305"/>
                    </a:cubicBezTo>
                    <a:cubicBezTo>
                      <a:pt x="2023" y="151"/>
                      <a:pt x="1891" y="0"/>
                      <a:pt x="17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3"/>
              <p:cNvSpPr/>
              <p:nvPr/>
            </p:nvSpPr>
            <p:spPr>
              <a:xfrm>
                <a:off x="3894690" y="-306155"/>
                <a:ext cx="73333" cy="65292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973" extrusionOk="0">
                    <a:moveTo>
                      <a:pt x="1941" y="1"/>
                    </a:moveTo>
                    <a:cubicBezTo>
                      <a:pt x="1907" y="1"/>
                      <a:pt x="1869" y="11"/>
                      <a:pt x="1830" y="36"/>
                    </a:cubicBezTo>
                    <a:cubicBezTo>
                      <a:pt x="1141" y="466"/>
                      <a:pt x="530" y="1108"/>
                      <a:pt x="67" y="1770"/>
                    </a:cubicBezTo>
                    <a:cubicBezTo>
                      <a:pt x="0" y="1864"/>
                      <a:pt x="96" y="1973"/>
                      <a:pt x="191" y="1973"/>
                    </a:cubicBezTo>
                    <a:cubicBezTo>
                      <a:pt x="222" y="1973"/>
                      <a:pt x="253" y="1961"/>
                      <a:pt x="278" y="1933"/>
                    </a:cubicBezTo>
                    <a:cubicBezTo>
                      <a:pt x="822" y="1347"/>
                      <a:pt x="1404" y="875"/>
                      <a:pt x="2040" y="397"/>
                    </a:cubicBezTo>
                    <a:cubicBezTo>
                      <a:pt x="2216" y="267"/>
                      <a:pt x="2115" y="1"/>
                      <a:pt x="19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9" name="Google Shape;389;p23"/>
          <p:cNvGrpSpPr/>
          <p:nvPr/>
        </p:nvGrpSpPr>
        <p:grpSpPr>
          <a:xfrm>
            <a:off x="2775700" y="-243577"/>
            <a:ext cx="641763" cy="660328"/>
            <a:chOff x="2775700" y="-243577"/>
            <a:chExt cx="641763" cy="660328"/>
          </a:xfrm>
        </p:grpSpPr>
        <p:grpSp>
          <p:nvGrpSpPr>
            <p:cNvPr id="390" name="Google Shape;390;p23"/>
            <p:cNvGrpSpPr/>
            <p:nvPr/>
          </p:nvGrpSpPr>
          <p:grpSpPr>
            <a:xfrm>
              <a:off x="2880967" y="-159588"/>
              <a:ext cx="536496" cy="576339"/>
              <a:chOff x="2880967" y="-159588"/>
              <a:chExt cx="536496" cy="576339"/>
            </a:xfrm>
          </p:grpSpPr>
          <p:sp>
            <p:nvSpPr>
              <p:cNvPr id="391" name="Google Shape;391;p23"/>
              <p:cNvSpPr/>
              <p:nvPr/>
            </p:nvSpPr>
            <p:spPr>
              <a:xfrm>
                <a:off x="2880967" y="-159588"/>
                <a:ext cx="536496" cy="576339"/>
              </a:xfrm>
              <a:custGeom>
                <a:avLst/>
                <a:gdLst/>
                <a:ahLst/>
                <a:cxnLst/>
                <a:rect l="l" t="t" r="r" b="b"/>
                <a:pathLst>
                  <a:path w="16212" h="17416" extrusionOk="0">
                    <a:moveTo>
                      <a:pt x="3148" y="1051"/>
                    </a:moveTo>
                    <a:cubicBezTo>
                      <a:pt x="3766" y="1051"/>
                      <a:pt x="4374" y="1477"/>
                      <a:pt x="5168" y="1975"/>
                    </a:cubicBezTo>
                    <a:cubicBezTo>
                      <a:pt x="6294" y="2680"/>
                      <a:pt x="7409" y="3404"/>
                      <a:pt x="8513" y="4145"/>
                    </a:cubicBezTo>
                    <a:cubicBezTo>
                      <a:pt x="10785" y="5671"/>
                      <a:pt x="13003" y="7271"/>
                      <a:pt x="15168" y="8945"/>
                    </a:cubicBezTo>
                    <a:cubicBezTo>
                      <a:pt x="14621" y="9414"/>
                      <a:pt x="13755" y="10270"/>
                      <a:pt x="13189" y="10273"/>
                    </a:cubicBezTo>
                    <a:cubicBezTo>
                      <a:pt x="13189" y="10273"/>
                      <a:pt x="13189" y="10273"/>
                      <a:pt x="13188" y="10273"/>
                    </a:cubicBezTo>
                    <a:cubicBezTo>
                      <a:pt x="12600" y="10273"/>
                      <a:pt x="11654" y="9293"/>
                      <a:pt x="11148" y="8941"/>
                    </a:cubicBezTo>
                    <a:cubicBezTo>
                      <a:pt x="10723" y="8646"/>
                      <a:pt x="10465" y="8487"/>
                      <a:pt x="10204" y="8487"/>
                    </a:cubicBezTo>
                    <a:cubicBezTo>
                      <a:pt x="9971" y="8487"/>
                      <a:pt x="9736" y="8613"/>
                      <a:pt x="9379" y="8884"/>
                    </a:cubicBezTo>
                    <a:cubicBezTo>
                      <a:pt x="8593" y="9480"/>
                      <a:pt x="7098" y="10342"/>
                      <a:pt x="7058" y="11468"/>
                    </a:cubicBezTo>
                    <a:cubicBezTo>
                      <a:pt x="7023" y="12488"/>
                      <a:pt x="8019" y="13810"/>
                      <a:pt x="8602" y="14690"/>
                    </a:cubicBezTo>
                    <a:cubicBezTo>
                      <a:pt x="8589" y="14695"/>
                      <a:pt x="8576" y="14701"/>
                      <a:pt x="8564" y="14707"/>
                    </a:cubicBezTo>
                    <a:cubicBezTo>
                      <a:pt x="8088" y="15047"/>
                      <a:pt x="7630" y="15413"/>
                      <a:pt x="7169" y="15770"/>
                    </a:cubicBezTo>
                    <a:cubicBezTo>
                      <a:pt x="6792" y="16063"/>
                      <a:pt x="6291" y="16348"/>
                      <a:pt x="5992" y="16734"/>
                    </a:cubicBezTo>
                    <a:cubicBezTo>
                      <a:pt x="5162" y="14281"/>
                      <a:pt x="4144" y="11889"/>
                      <a:pt x="3245" y="9463"/>
                    </a:cubicBezTo>
                    <a:cubicBezTo>
                      <a:pt x="2773" y="8186"/>
                      <a:pt x="2314" y="6905"/>
                      <a:pt x="1869" y="5619"/>
                    </a:cubicBezTo>
                    <a:cubicBezTo>
                      <a:pt x="1381" y="4211"/>
                      <a:pt x="606" y="3086"/>
                      <a:pt x="1687" y="1885"/>
                    </a:cubicBezTo>
                    <a:cubicBezTo>
                      <a:pt x="2232" y="1282"/>
                      <a:pt x="2693" y="1051"/>
                      <a:pt x="3148" y="1051"/>
                    </a:cubicBezTo>
                    <a:close/>
                    <a:moveTo>
                      <a:pt x="3115" y="1"/>
                    </a:moveTo>
                    <a:cubicBezTo>
                      <a:pt x="3114" y="1"/>
                      <a:pt x="3114" y="1"/>
                      <a:pt x="3113" y="1"/>
                    </a:cubicBezTo>
                    <a:cubicBezTo>
                      <a:pt x="2000" y="4"/>
                      <a:pt x="889" y="1565"/>
                      <a:pt x="140" y="2223"/>
                    </a:cubicBezTo>
                    <a:cubicBezTo>
                      <a:pt x="42" y="2311"/>
                      <a:pt x="1" y="2476"/>
                      <a:pt x="41" y="2599"/>
                    </a:cubicBezTo>
                    <a:cubicBezTo>
                      <a:pt x="1664" y="7536"/>
                      <a:pt x="3283" y="12647"/>
                      <a:pt x="5645" y="17291"/>
                    </a:cubicBezTo>
                    <a:cubicBezTo>
                      <a:pt x="5689" y="17378"/>
                      <a:pt x="5767" y="17415"/>
                      <a:pt x="5847" y="17415"/>
                    </a:cubicBezTo>
                    <a:cubicBezTo>
                      <a:pt x="5969" y="17415"/>
                      <a:pt x="6096" y="17331"/>
                      <a:pt x="6120" y="17208"/>
                    </a:cubicBezTo>
                    <a:cubicBezTo>
                      <a:pt x="6645" y="17078"/>
                      <a:pt x="7126" y="16596"/>
                      <a:pt x="7559" y="16277"/>
                    </a:cubicBezTo>
                    <a:cubicBezTo>
                      <a:pt x="8029" y="15929"/>
                      <a:pt x="8504" y="15588"/>
                      <a:pt x="8962" y="15223"/>
                    </a:cubicBezTo>
                    <a:cubicBezTo>
                      <a:pt x="9031" y="15170"/>
                      <a:pt x="9069" y="15086"/>
                      <a:pt x="9062" y="14997"/>
                    </a:cubicBezTo>
                    <a:cubicBezTo>
                      <a:pt x="9184" y="14957"/>
                      <a:pt x="9278" y="14844"/>
                      <a:pt x="9218" y="14695"/>
                    </a:cubicBezTo>
                    <a:cubicBezTo>
                      <a:pt x="8777" y="13601"/>
                      <a:pt x="7820" y="12413"/>
                      <a:pt x="8216" y="11296"/>
                    </a:cubicBezTo>
                    <a:cubicBezTo>
                      <a:pt x="8498" y="10505"/>
                      <a:pt x="8990" y="10045"/>
                      <a:pt x="9700" y="9579"/>
                    </a:cubicBezTo>
                    <a:cubicBezTo>
                      <a:pt x="9940" y="9422"/>
                      <a:pt x="10120" y="9357"/>
                      <a:pt x="10276" y="9357"/>
                    </a:cubicBezTo>
                    <a:cubicBezTo>
                      <a:pt x="10584" y="9357"/>
                      <a:pt x="10807" y="9609"/>
                      <a:pt x="11237" y="9920"/>
                    </a:cubicBezTo>
                    <a:cubicBezTo>
                      <a:pt x="11733" y="10276"/>
                      <a:pt x="12538" y="11125"/>
                      <a:pt x="13171" y="11134"/>
                    </a:cubicBezTo>
                    <a:cubicBezTo>
                      <a:pt x="13175" y="11134"/>
                      <a:pt x="13179" y="11134"/>
                      <a:pt x="13183" y="11134"/>
                    </a:cubicBezTo>
                    <a:cubicBezTo>
                      <a:pt x="14030" y="11134"/>
                      <a:pt x="15138" y="9873"/>
                      <a:pt x="15759" y="9408"/>
                    </a:cubicBezTo>
                    <a:cubicBezTo>
                      <a:pt x="15838" y="9350"/>
                      <a:pt x="15891" y="9266"/>
                      <a:pt x="15910" y="9171"/>
                    </a:cubicBezTo>
                    <a:cubicBezTo>
                      <a:pt x="16110" y="9048"/>
                      <a:pt x="16211" y="8785"/>
                      <a:pt x="15978" y="8604"/>
                    </a:cubicBezTo>
                    <a:cubicBezTo>
                      <a:pt x="12972" y="6279"/>
                      <a:pt x="9878" y="4073"/>
                      <a:pt x="6680" y="2021"/>
                    </a:cubicBezTo>
                    <a:cubicBezTo>
                      <a:pt x="5749" y="1426"/>
                      <a:pt x="4259" y="1"/>
                      <a:pt x="31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3"/>
              <p:cNvSpPr/>
              <p:nvPr/>
            </p:nvSpPr>
            <p:spPr>
              <a:xfrm>
                <a:off x="3004700" y="-35855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4"/>
                    </a:lnTo>
                    <a:cubicBezTo>
                      <a:pt x="2607" y="2310"/>
                      <a:pt x="3350" y="2661"/>
                      <a:pt x="3837" y="3099"/>
                    </a:cubicBezTo>
                    <a:cubicBezTo>
                      <a:pt x="3413" y="3678"/>
                      <a:pt x="2639" y="4199"/>
                      <a:pt x="2165" y="4687"/>
                    </a:cubicBezTo>
                    <a:lnTo>
                      <a:pt x="2165" y="4686"/>
                    </a:lnTo>
                    <a:cubicBezTo>
                      <a:pt x="1799" y="3514"/>
                      <a:pt x="1347" y="2401"/>
                      <a:pt x="1007" y="1230"/>
                    </a:cubicBezTo>
                    <a:close/>
                    <a:moveTo>
                      <a:pt x="410" y="1"/>
                    </a:moveTo>
                    <a:cubicBezTo>
                      <a:pt x="189" y="1"/>
                      <a:pt x="0" y="248"/>
                      <a:pt x="50" y="477"/>
                    </a:cubicBezTo>
                    <a:cubicBezTo>
                      <a:pt x="379" y="1999"/>
                      <a:pt x="791" y="3707"/>
                      <a:pt x="1610" y="5047"/>
                    </a:cubicBezTo>
                    <a:cubicBezTo>
                      <a:pt x="1674" y="5152"/>
                      <a:pt x="1776" y="5197"/>
                      <a:pt x="1878" y="5197"/>
                    </a:cubicBezTo>
                    <a:cubicBezTo>
                      <a:pt x="1992" y="5197"/>
                      <a:pt x="2106" y="5141"/>
                      <a:pt x="2166" y="5047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1" y="5119"/>
                      <a:pt x="2472" y="5098"/>
                      <a:pt x="2522" y="5055"/>
                    </a:cubicBezTo>
                    <a:cubicBezTo>
                      <a:pt x="3172" y="4531"/>
                      <a:pt x="4096" y="3940"/>
                      <a:pt x="4532" y="3221"/>
                    </a:cubicBezTo>
                    <a:cubicBezTo>
                      <a:pt x="4588" y="3133"/>
                      <a:pt x="4598" y="2984"/>
                      <a:pt x="4532" y="2895"/>
                    </a:cubicBezTo>
                    <a:cubicBezTo>
                      <a:pt x="4133" y="2358"/>
                      <a:pt x="3433" y="2013"/>
                      <a:pt x="2889" y="1635"/>
                    </a:cubicBezTo>
                    <a:cubicBezTo>
                      <a:pt x="2125" y="1106"/>
                      <a:pt x="1358" y="586"/>
                      <a:pt x="592" y="60"/>
                    </a:cubicBezTo>
                    <a:cubicBezTo>
                      <a:pt x="531" y="19"/>
                      <a:pt x="469" y="1"/>
                      <a:pt x="41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" name="Google Shape;393;p23"/>
            <p:cNvGrpSpPr/>
            <p:nvPr/>
          </p:nvGrpSpPr>
          <p:grpSpPr>
            <a:xfrm>
              <a:off x="2775700" y="-243577"/>
              <a:ext cx="100965" cy="123965"/>
              <a:chOff x="2775700" y="-243577"/>
              <a:chExt cx="100965" cy="123965"/>
            </a:xfrm>
          </p:grpSpPr>
          <p:sp>
            <p:nvSpPr>
              <p:cNvPr id="394" name="Google Shape;394;p23"/>
              <p:cNvSpPr/>
              <p:nvPr/>
            </p:nvSpPr>
            <p:spPr>
              <a:xfrm>
                <a:off x="2805251" y="-184540"/>
                <a:ext cx="71414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962" extrusionOk="0">
                    <a:moveTo>
                      <a:pt x="1845" y="0"/>
                    </a:moveTo>
                    <a:cubicBezTo>
                      <a:pt x="874" y="0"/>
                      <a:pt x="44" y="853"/>
                      <a:pt x="4" y="1812"/>
                    </a:cubicBezTo>
                    <a:cubicBezTo>
                      <a:pt x="0" y="1913"/>
                      <a:pt x="69" y="1962"/>
                      <a:pt x="144" y="1962"/>
                    </a:cubicBezTo>
                    <a:cubicBezTo>
                      <a:pt x="222" y="1962"/>
                      <a:pt x="305" y="1910"/>
                      <a:pt x="318" y="1812"/>
                    </a:cubicBezTo>
                    <a:cubicBezTo>
                      <a:pt x="423" y="1008"/>
                      <a:pt x="1110" y="441"/>
                      <a:pt x="1901" y="397"/>
                    </a:cubicBezTo>
                    <a:cubicBezTo>
                      <a:pt x="2156" y="383"/>
                      <a:pt x="2157" y="11"/>
                      <a:pt x="1901" y="1"/>
                    </a:cubicBezTo>
                    <a:cubicBezTo>
                      <a:pt x="1883" y="1"/>
                      <a:pt x="1864" y="0"/>
                      <a:pt x="18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3"/>
              <p:cNvSpPr/>
              <p:nvPr/>
            </p:nvSpPr>
            <p:spPr>
              <a:xfrm>
                <a:off x="2775700" y="-243577"/>
                <a:ext cx="77999" cy="45833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385" extrusionOk="0">
                    <a:moveTo>
                      <a:pt x="2062" y="0"/>
                    </a:moveTo>
                    <a:cubicBezTo>
                      <a:pt x="2046" y="0"/>
                      <a:pt x="2030" y="2"/>
                      <a:pt x="2013" y="6"/>
                    </a:cubicBezTo>
                    <a:cubicBezTo>
                      <a:pt x="1286" y="159"/>
                      <a:pt x="595" y="594"/>
                      <a:pt x="97" y="1139"/>
                    </a:cubicBezTo>
                    <a:cubicBezTo>
                      <a:pt x="0" y="1247"/>
                      <a:pt x="92" y="1385"/>
                      <a:pt x="204" y="1385"/>
                    </a:cubicBezTo>
                    <a:cubicBezTo>
                      <a:pt x="236" y="1385"/>
                      <a:pt x="271" y="1373"/>
                      <a:pt x="303" y="1344"/>
                    </a:cubicBezTo>
                    <a:cubicBezTo>
                      <a:pt x="845" y="860"/>
                      <a:pt x="1425" y="586"/>
                      <a:pt x="2121" y="395"/>
                    </a:cubicBezTo>
                    <a:cubicBezTo>
                      <a:pt x="2356" y="332"/>
                      <a:pt x="2280" y="0"/>
                      <a:pt x="20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6" name="Google Shape;396;p23"/>
          <p:cNvGrpSpPr/>
          <p:nvPr/>
        </p:nvGrpSpPr>
        <p:grpSpPr>
          <a:xfrm>
            <a:off x="1588573" y="-296128"/>
            <a:ext cx="730914" cy="557013"/>
            <a:chOff x="1588573" y="-296128"/>
            <a:chExt cx="730914" cy="557013"/>
          </a:xfrm>
        </p:grpSpPr>
        <p:sp>
          <p:nvSpPr>
            <p:cNvPr id="397" name="Google Shape;397;p23"/>
            <p:cNvSpPr/>
            <p:nvPr/>
          </p:nvSpPr>
          <p:spPr>
            <a:xfrm>
              <a:off x="1588573" y="-164387"/>
              <a:ext cx="730914" cy="425272"/>
            </a:xfrm>
            <a:custGeom>
              <a:avLst/>
              <a:gdLst/>
              <a:ahLst/>
              <a:cxnLst/>
              <a:rect l="l" t="t" r="r" b="b"/>
              <a:pathLst>
                <a:path w="22087" h="12851" extrusionOk="0">
                  <a:moveTo>
                    <a:pt x="13076" y="718"/>
                  </a:moveTo>
                  <a:cubicBezTo>
                    <a:pt x="13509" y="718"/>
                    <a:pt x="13943" y="764"/>
                    <a:pt x="14375" y="866"/>
                  </a:cubicBezTo>
                  <a:cubicBezTo>
                    <a:pt x="15560" y="1145"/>
                    <a:pt x="16620" y="1866"/>
                    <a:pt x="17248" y="2852"/>
                  </a:cubicBezTo>
                  <a:cubicBezTo>
                    <a:pt x="12030" y="6069"/>
                    <a:pt x="6472" y="8435"/>
                    <a:pt x="615" y="10509"/>
                  </a:cubicBezTo>
                  <a:cubicBezTo>
                    <a:pt x="2867" y="7586"/>
                    <a:pt x="5282" y="4439"/>
                    <a:pt x="8374" y="2350"/>
                  </a:cubicBezTo>
                  <a:cubicBezTo>
                    <a:pt x="9750" y="1420"/>
                    <a:pt x="11399" y="718"/>
                    <a:pt x="13076" y="718"/>
                  </a:cubicBezTo>
                  <a:close/>
                  <a:moveTo>
                    <a:pt x="17614" y="3581"/>
                  </a:moveTo>
                  <a:cubicBezTo>
                    <a:pt x="17803" y="4084"/>
                    <a:pt x="17878" y="4621"/>
                    <a:pt x="17835" y="5157"/>
                  </a:cubicBezTo>
                  <a:cubicBezTo>
                    <a:pt x="17564" y="8544"/>
                    <a:pt x="13482" y="10809"/>
                    <a:pt x="10569" y="11616"/>
                  </a:cubicBezTo>
                  <a:cubicBezTo>
                    <a:pt x="9383" y="11946"/>
                    <a:pt x="8166" y="12109"/>
                    <a:pt x="6953" y="12109"/>
                  </a:cubicBezTo>
                  <a:cubicBezTo>
                    <a:pt x="5015" y="12109"/>
                    <a:pt x="3085" y="11692"/>
                    <a:pt x="1298" y="10869"/>
                  </a:cubicBezTo>
                  <a:cubicBezTo>
                    <a:pt x="7046" y="9441"/>
                    <a:pt x="12580" y="6798"/>
                    <a:pt x="17614" y="3581"/>
                  </a:cubicBezTo>
                  <a:close/>
                  <a:moveTo>
                    <a:pt x="21577" y="1"/>
                  </a:moveTo>
                  <a:cubicBezTo>
                    <a:pt x="21513" y="1"/>
                    <a:pt x="21444" y="23"/>
                    <a:pt x="21374" y="74"/>
                  </a:cubicBezTo>
                  <a:cubicBezTo>
                    <a:pt x="20235" y="913"/>
                    <a:pt x="19077" y="1701"/>
                    <a:pt x="17902" y="2445"/>
                  </a:cubicBezTo>
                  <a:cubicBezTo>
                    <a:pt x="16885" y="828"/>
                    <a:pt x="14933" y="96"/>
                    <a:pt x="12968" y="96"/>
                  </a:cubicBezTo>
                  <a:cubicBezTo>
                    <a:pt x="12025" y="96"/>
                    <a:pt x="11079" y="265"/>
                    <a:pt x="10232" y="586"/>
                  </a:cubicBezTo>
                  <a:cubicBezTo>
                    <a:pt x="6008" y="2188"/>
                    <a:pt x="2525" y="6640"/>
                    <a:pt x="172" y="10326"/>
                  </a:cubicBezTo>
                  <a:cubicBezTo>
                    <a:pt x="85" y="10464"/>
                    <a:pt x="153" y="10584"/>
                    <a:pt x="264" y="10634"/>
                  </a:cubicBezTo>
                  <a:cubicBezTo>
                    <a:pt x="1" y="10728"/>
                    <a:pt x="78" y="11097"/>
                    <a:pt x="329" y="11097"/>
                  </a:cubicBezTo>
                  <a:cubicBezTo>
                    <a:pt x="348" y="11097"/>
                    <a:pt x="368" y="11095"/>
                    <a:pt x="388" y="11091"/>
                  </a:cubicBezTo>
                  <a:cubicBezTo>
                    <a:pt x="399" y="11189"/>
                    <a:pt x="451" y="11279"/>
                    <a:pt x="568" y="11339"/>
                  </a:cubicBezTo>
                  <a:cubicBezTo>
                    <a:pt x="2577" y="12341"/>
                    <a:pt x="4772" y="12851"/>
                    <a:pt x="6973" y="12851"/>
                  </a:cubicBezTo>
                  <a:cubicBezTo>
                    <a:pt x="8775" y="12851"/>
                    <a:pt x="10581" y="12509"/>
                    <a:pt x="12290" y="11815"/>
                  </a:cubicBezTo>
                  <a:cubicBezTo>
                    <a:pt x="15194" y="10636"/>
                    <a:pt x="19164" y="7787"/>
                    <a:pt x="18542" y="4150"/>
                  </a:cubicBezTo>
                  <a:cubicBezTo>
                    <a:pt x="18486" y="3813"/>
                    <a:pt x="18394" y="3482"/>
                    <a:pt x="18268" y="3162"/>
                  </a:cubicBezTo>
                  <a:cubicBezTo>
                    <a:pt x="19463" y="2381"/>
                    <a:pt x="20627" y="1572"/>
                    <a:pt x="21762" y="736"/>
                  </a:cubicBezTo>
                  <a:cubicBezTo>
                    <a:pt x="22087" y="497"/>
                    <a:pt x="21882" y="1"/>
                    <a:pt x="215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8" name="Google Shape;398;p23"/>
            <p:cNvGrpSpPr/>
            <p:nvPr/>
          </p:nvGrpSpPr>
          <p:grpSpPr>
            <a:xfrm>
              <a:off x="2028140" y="-296128"/>
              <a:ext cx="162319" cy="81341"/>
              <a:chOff x="2028140" y="-296128"/>
              <a:chExt cx="162319" cy="81341"/>
            </a:xfrm>
          </p:grpSpPr>
          <p:sp>
            <p:nvSpPr>
              <p:cNvPr id="399" name="Google Shape;399;p23"/>
              <p:cNvSpPr/>
              <p:nvPr/>
            </p:nvSpPr>
            <p:spPr>
              <a:xfrm>
                <a:off x="2028140" y="-264690"/>
                <a:ext cx="106194" cy="43153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304" extrusionOk="0">
                    <a:moveTo>
                      <a:pt x="650" y="1"/>
                    </a:moveTo>
                    <a:cubicBezTo>
                      <a:pt x="470" y="1"/>
                      <a:pt x="289" y="16"/>
                      <a:pt x="112" y="48"/>
                    </a:cubicBezTo>
                    <a:cubicBezTo>
                      <a:pt x="0" y="66"/>
                      <a:pt x="27" y="242"/>
                      <a:pt x="136" y="242"/>
                    </a:cubicBezTo>
                    <a:cubicBezTo>
                      <a:pt x="137" y="242"/>
                      <a:pt x="137" y="242"/>
                      <a:pt x="138" y="242"/>
                    </a:cubicBezTo>
                    <a:cubicBezTo>
                      <a:pt x="167" y="242"/>
                      <a:pt x="195" y="242"/>
                      <a:pt x="224" y="242"/>
                    </a:cubicBezTo>
                    <a:cubicBezTo>
                      <a:pt x="1263" y="242"/>
                      <a:pt x="2097" y="542"/>
                      <a:pt x="2875" y="1259"/>
                    </a:cubicBezTo>
                    <a:cubicBezTo>
                      <a:pt x="2908" y="1291"/>
                      <a:pt x="2945" y="1304"/>
                      <a:pt x="2981" y="1304"/>
                    </a:cubicBezTo>
                    <a:cubicBezTo>
                      <a:pt x="3103" y="1304"/>
                      <a:pt x="3209" y="1150"/>
                      <a:pt x="3098" y="1036"/>
                    </a:cubicBezTo>
                    <a:cubicBezTo>
                      <a:pt x="2473" y="388"/>
                      <a:pt x="1557" y="1"/>
                      <a:pt x="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3"/>
              <p:cNvSpPr/>
              <p:nvPr/>
            </p:nvSpPr>
            <p:spPr>
              <a:xfrm>
                <a:off x="2090619" y="-296128"/>
                <a:ext cx="99840" cy="81341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2458" extrusionOk="0">
                    <a:moveTo>
                      <a:pt x="170" y="1"/>
                    </a:moveTo>
                    <a:cubicBezTo>
                      <a:pt x="0" y="1"/>
                      <a:pt x="6" y="255"/>
                      <a:pt x="175" y="269"/>
                    </a:cubicBezTo>
                    <a:cubicBezTo>
                      <a:pt x="1380" y="368"/>
                      <a:pt x="2336" y="1192"/>
                      <a:pt x="2673" y="2343"/>
                    </a:cubicBezTo>
                    <a:cubicBezTo>
                      <a:pt x="2697" y="2423"/>
                      <a:pt x="2759" y="2458"/>
                      <a:pt x="2823" y="2458"/>
                    </a:cubicBezTo>
                    <a:cubicBezTo>
                      <a:pt x="2919" y="2458"/>
                      <a:pt x="3016" y="2379"/>
                      <a:pt x="2987" y="2255"/>
                    </a:cubicBezTo>
                    <a:cubicBezTo>
                      <a:pt x="2685" y="969"/>
                      <a:pt x="1484" y="36"/>
                      <a:pt x="175" y="1"/>
                    </a:cubicBezTo>
                    <a:cubicBezTo>
                      <a:pt x="173" y="1"/>
                      <a:pt x="172" y="1"/>
                      <a:pt x="1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1" name="Google Shape;401;p23"/>
          <p:cNvGrpSpPr/>
          <p:nvPr/>
        </p:nvGrpSpPr>
        <p:grpSpPr>
          <a:xfrm>
            <a:off x="1739309" y="566891"/>
            <a:ext cx="853058" cy="594507"/>
            <a:chOff x="1739309" y="566891"/>
            <a:chExt cx="853058" cy="594507"/>
          </a:xfrm>
        </p:grpSpPr>
        <p:grpSp>
          <p:nvGrpSpPr>
            <p:cNvPr id="402" name="Google Shape;402;p23"/>
            <p:cNvGrpSpPr/>
            <p:nvPr/>
          </p:nvGrpSpPr>
          <p:grpSpPr>
            <a:xfrm>
              <a:off x="1753572" y="566891"/>
              <a:ext cx="838796" cy="594507"/>
              <a:chOff x="1753572" y="566891"/>
              <a:chExt cx="838796" cy="594507"/>
            </a:xfrm>
          </p:grpSpPr>
          <p:sp>
            <p:nvSpPr>
              <p:cNvPr id="403" name="Google Shape;403;p23"/>
              <p:cNvSpPr/>
              <p:nvPr/>
            </p:nvSpPr>
            <p:spPr>
              <a:xfrm>
                <a:off x="1753572" y="566891"/>
                <a:ext cx="838796" cy="594507"/>
              </a:xfrm>
              <a:custGeom>
                <a:avLst/>
                <a:gdLst/>
                <a:ahLst/>
                <a:cxnLst/>
                <a:rect l="l" t="t" r="r" b="b"/>
                <a:pathLst>
                  <a:path w="25347" h="17965" extrusionOk="0">
                    <a:moveTo>
                      <a:pt x="12832" y="685"/>
                    </a:moveTo>
                    <a:cubicBezTo>
                      <a:pt x="13661" y="685"/>
                      <a:pt x="14497" y="764"/>
                      <a:pt x="15325" y="911"/>
                    </a:cubicBezTo>
                    <a:cubicBezTo>
                      <a:pt x="18804" y="1532"/>
                      <a:pt x="22034" y="3239"/>
                      <a:pt x="23291" y="6724"/>
                    </a:cubicBezTo>
                    <a:cubicBezTo>
                      <a:pt x="24519" y="10121"/>
                      <a:pt x="23761" y="13754"/>
                      <a:pt x="23017" y="17166"/>
                    </a:cubicBezTo>
                    <a:cubicBezTo>
                      <a:pt x="22507" y="17090"/>
                      <a:pt x="21998" y="17005"/>
                      <a:pt x="21490" y="16924"/>
                    </a:cubicBezTo>
                    <a:cubicBezTo>
                      <a:pt x="21537" y="16708"/>
                      <a:pt x="21582" y="16494"/>
                      <a:pt x="21626" y="16278"/>
                    </a:cubicBezTo>
                    <a:cubicBezTo>
                      <a:pt x="21668" y="16073"/>
                      <a:pt x="21492" y="15943"/>
                      <a:pt x="21333" y="15943"/>
                    </a:cubicBezTo>
                    <a:cubicBezTo>
                      <a:pt x="21226" y="15943"/>
                      <a:pt x="21128" y="16002"/>
                      <a:pt x="21110" y="16135"/>
                    </a:cubicBezTo>
                    <a:cubicBezTo>
                      <a:pt x="21078" y="16373"/>
                      <a:pt x="21046" y="16610"/>
                      <a:pt x="21017" y="16848"/>
                    </a:cubicBezTo>
                    <a:cubicBezTo>
                      <a:pt x="20415" y="16748"/>
                      <a:pt x="19813" y="16645"/>
                      <a:pt x="19211" y="16541"/>
                    </a:cubicBezTo>
                    <a:cubicBezTo>
                      <a:pt x="19289" y="16270"/>
                      <a:pt x="19363" y="15990"/>
                      <a:pt x="19358" y="15730"/>
                    </a:cubicBezTo>
                    <a:cubicBezTo>
                      <a:pt x="19356" y="15584"/>
                      <a:pt x="19214" y="15477"/>
                      <a:pt x="19082" y="15477"/>
                    </a:cubicBezTo>
                    <a:cubicBezTo>
                      <a:pt x="19005" y="15477"/>
                      <a:pt x="18931" y="15514"/>
                      <a:pt x="18891" y="15602"/>
                    </a:cubicBezTo>
                    <a:cubicBezTo>
                      <a:pt x="18776" y="15857"/>
                      <a:pt x="18730" y="16157"/>
                      <a:pt x="18692" y="16449"/>
                    </a:cubicBezTo>
                    <a:cubicBezTo>
                      <a:pt x="18064" y="16339"/>
                      <a:pt x="17436" y="16230"/>
                      <a:pt x="16809" y="16116"/>
                    </a:cubicBezTo>
                    <a:cubicBezTo>
                      <a:pt x="16999" y="15815"/>
                      <a:pt x="17154" y="15483"/>
                      <a:pt x="17241" y="15174"/>
                    </a:cubicBezTo>
                    <a:cubicBezTo>
                      <a:pt x="17295" y="14981"/>
                      <a:pt x="17151" y="14864"/>
                      <a:pt x="17002" y="14864"/>
                    </a:cubicBezTo>
                    <a:cubicBezTo>
                      <a:pt x="16901" y="14864"/>
                      <a:pt x="16798" y="14917"/>
                      <a:pt x="16751" y="15037"/>
                    </a:cubicBezTo>
                    <a:cubicBezTo>
                      <a:pt x="16658" y="15278"/>
                      <a:pt x="16587" y="15521"/>
                      <a:pt x="16479" y="15756"/>
                    </a:cubicBezTo>
                    <a:cubicBezTo>
                      <a:pt x="16434" y="15849"/>
                      <a:pt x="16385" y="15939"/>
                      <a:pt x="16336" y="16028"/>
                    </a:cubicBezTo>
                    <a:cubicBezTo>
                      <a:pt x="15622" y="15897"/>
                      <a:pt x="14910" y="15760"/>
                      <a:pt x="14198" y="15622"/>
                    </a:cubicBezTo>
                    <a:cubicBezTo>
                      <a:pt x="14236" y="15524"/>
                      <a:pt x="14275" y="15428"/>
                      <a:pt x="14316" y="15333"/>
                    </a:cubicBezTo>
                    <a:cubicBezTo>
                      <a:pt x="14409" y="15117"/>
                      <a:pt x="14547" y="14915"/>
                      <a:pt x="14610" y="14688"/>
                    </a:cubicBezTo>
                    <a:cubicBezTo>
                      <a:pt x="14653" y="14537"/>
                      <a:pt x="14511" y="14390"/>
                      <a:pt x="14372" y="14390"/>
                    </a:cubicBezTo>
                    <a:cubicBezTo>
                      <a:pt x="14318" y="14390"/>
                      <a:pt x="14266" y="14412"/>
                      <a:pt x="14224" y="14463"/>
                    </a:cubicBezTo>
                    <a:cubicBezTo>
                      <a:pt x="13996" y="14746"/>
                      <a:pt x="13860" y="15151"/>
                      <a:pt x="13786" y="15541"/>
                    </a:cubicBezTo>
                    <a:cubicBezTo>
                      <a:pt x="13097" y="15406"/>
                      <a:pt x="12408" y="15270"/>
                      <a:pt x="11718" y="15132"/>
                    </a:cubicBezTo>
                    <a:cubicBezTo>
                      <a:pt x="11823" y="14801"/>
                      <a:pt x="11944" y="14481"/>
                      <a:pt x="12104" y="14167"/>
                    </a:cubicBezTo>
                    <a:cubicBezTo>
                      <a:pt x="12208" y="13966"/>
                      <a:pt x="12051" y="13808"/>
                      <a:pt x="11888" y="13808"/>
                    </a:cubicBezTo>
                    <a:cubicBezTo>
                      <a:pt x="11797" y="13808"/>
                      <a:pt x="11704" y="13858"/>
                      <a:pt x="11654" y="13977"/>
                    </a:cubicBezTo>
                    <a:cubicBezTo>
                      <a:pt x="11509" y="14324"/>
                      <a:pt x="11397" y="14682"/>
                      <a:pt x="11322" y="15051"/>
                    </a:cubicBezTo>
                    <a:cubicBezTo>
                      <a:pt x="10659" y="14916"/>
                      <a:pt x="9995" y="14783"/>
                      <a:pt x="9334" y="14645"/>
                    </a:cubicBezTo>
                    <a:cubicBezTo>
                      <a:pt x="9513" y="14307"/>
                      <a:pt x="9692" y="13964"/>
                      <a:pt x="9807" y="13611"/>
                    </a:cubicBezTo>
                    <a:cubicBezTo>
                      <a:pt x="9862" y="13440"/>
                      <a:pt x="9718" y="13319"/>
                      <a:pt x="9574" y="13319"/>
                    </a:cubicBezTo>
                    <a:cubicBezTo>
                      <a:pt x="9498" y="13319"/>
                      <a:pt x="9422" y="13352"/>
                      <a:pt x="9375" y="13429"/>
                    </a:cubicBezTo>
                    <a:cubicBezTo>
                      <a:pt x="9165" y="13769"/>
                      <a:pt x="9012" y="14163"/>
                      <a:pt x="8862" y="14546"/>
                    </a:cubicBezTo>
                    <a:cubicBezTo>
                      <a:pt x="8202" y="14408"/>
                      <a:pt x="7540" y="14268"/>
                      <a:pt x="6880" y="14126"/>
                    </a:cubicBezTo>
                    <a:cubicBezTo>
                      <a:pt x="6946" y="13919"/>
                      <a:pt x="7009" y="13712"/>
                      <a:pt x="7076" y="13507"/>
                    </a:cubicBezTo>
                    <a:cubicBezTo>
                      <a:pt x="7136" y="13323"/>
                      <a:pt x="6976" y="13199"/>
                      <a:pt x="6823" y="13199"/>
                    </a:cubicBezTo>
                    <a:cubicBezTo>
                      <a:pt x="6723" y="13199"/>
                      <a:pt x="6626" y="13252"/>
                      <a:pt x="6595" y="13376"/>
                    </a:cubicBezTo>
                    <a:cubicBezTo>
                      <a:pt x="6540" y="13591"/>
                      <a:pt x="6480" y="13811"/>
                      <a:pt x="6422" y="14028"/>
                    </a:cubicBezTo>
                    <a:cubicBezTo>
                      <a:pt x="5872" y="13910"/>
                      <a:pt x="5323" y="13792"/>
                      <a:pt x="4771" y="13673"/>
                    </a:cubicBezTo>
                    <a:cubicBezTo>
                      <a:pt x="4898" y="13285"/>
                      <a:pt x="5009" y="12879"/>
                      <a:pt x="5058" y="12490"/>
                    </a:cubicBezTo>
                    <a:cubicBezTo>
                      <a:pt x="5076" y="12346"/>
                      <a:pt x="4972" y="12277"/>
                      <a:pt x="4860" y="12277"/>
                    </a:cubicBezTo>
                    <a:cubicBezTo>
                      <a:pt x="4761" y="12277"/>
                      <a:pt x="4654" y="12330"/>
                      <a:pt x="4615" y="12431"/>
                    </a:cubicBezTo>
                    <a:cubicBezTo>
                      <a:pt x="4477" y="12783"/>
                      <a:pt x="4388" y="13184"/>
                      <a:pt x="4318" y="13575"/>
                    </a:cubicBezTo>
                    <a:cubicBezTo>
                      <a:pt x="3743" y="13451"/>
                      <a:pt x="3169" y="13325"/>
                      <a:pt x="2595" y="13199"/>
                    </a:cubicBezTo>
                    <a:cubicBezTo>
                      <a:pt x="2775" y="12827"/>
                      <a:pt x="2947" y="12438"/>
                      <a:pt x="3076" y="12054"/>
                    </a:cubicBezTo>
                    <a:cubicBezTo>
                      <a:pt x="3127" y="11899"/>
                      <a:pt x="2981" y="11774"/>
                      <a:pt x="2845" y="11774"/>
                    </a:cubicBezTo>
                    <a:cubicBezTo>
                      <a:pt x="2775" y="11774"/>
                      <a:pt x="2708" y="11807"/>
                      <a:pt x="2671" y="11884"/>
                    </a:cubicBezTo>
                    <a:cubicBezTo>
                      <a:pt x="2486" y="12273"/>
                      <a:pt x="2336" y="12696"/>
                      <a:pt x="2201" y="13114"/>
                    </a:cubicBezTo>
                    <a:lnTo>
                      <a:pt x="535" y="12751"/>
                    </a:lnTo>
                    <a:cubicBezTo>
                      <a:pt x="1876" y="9530"/>
                      <a:pt x="2904" y="6293"/>
                      <a:pt x="5364" y="3685"/>
                    </a:cubicBezTo>
                    <a:cubicBezTo>
                      <a:pt x="7359" y="1569"/>
                      <a:pt x="10052" y="685"/>
                      <a:pt x="12832" y="685"/>
                    </a:cubicBezTo>
                    <a:close/>
                    <a:moveTo>
                      <a:pt x="12796" y="1"/>
                    </a:moveTo>
                    <a:cubicBezTo>
                      <a:pt x="10248" y="1"/>
                      <a:pt x="7710" y="688"/>
                      <a:pt x="5736" y="2383"/>
                    </a:cubicBezTo>
                    <a:cubicBezTo>
                      <a:pt x="2935" y="4789"/>
                      <a:pt x="578" y="9076"/>
                      <a:pt x="115" y="12743"/>
                    </a:cubicBezTo>
                    <a:cubicBezTo>
                      <a:pt x="112" y="12767"/>
                      <a:pt x="114" y="12792"/>
                      <a:pt x="120" y="12817"/>
                    </a:cubicBezTo>
                    <a:cubicBezTo>
                      <a:pt x="0" y="12959"/>
                      <a:pt x="14" y="13210"/>
                      <a:pt x="250" y="13279"/>
                    </a:cubicBezTo>
                    <a:cubicBezTo>
                      <a:pt x="7001" y="15267"/>
                      <a:pt x="14004" y="16604"/>
                      <a:pt x="20975" y="17644"/>
                    </a:cubicBezTo>
                    <a:cubicBezTo>
                      <a:pt x="21012" y="17695"/>
                      <a:pt x="21076" y="17723"/>
                      <a:pt x="21140" y="17723"/>
                    </a:cubicBezTo>
                    <a:cubicBezTo>
                      <a:pt x="21184" y="17723"/>
                      <a:pt x="21227" y="17711"/>
                      <a:pt x="21263" y="17685"/>
                    </a:cubicBezTo>
                    <a:cubicBezTo>
                      <a:pt x="21887" y="17779"/>
                      <a:pt x="22512" y="17872"/>
                      <a:pt x="23133" y="17960"/>
                    </a:cubicBezTo>
                    <a:cubicBezTo>
                      <a:pt x="23155" y="17963"/>
                      <a:pt x="23176" y="17964"/>
                      <a:pt x="23196" y="17964"/>
                    </a:cubicBezTo>
                    <a:cubicBezTo>
                      <a:pt x="23444" y="17964"/>
                      <a:pt x="23601" y="17749"/>
                      <a:pt x="23613" y="17548"/>
                    </a:cubicBezTo>
                    <a:cubicBezTo>
                      <a:pt x="23668" y="17502"/>
                      <a:pt x="23705" y="17439"/>
                      <a:pt x="23722" y="17368"/>
                    </a:cubicBezTo>
                    <a:cubicBezTo>
                      <a:pt x="24572" y="13628"/>
                      <a:pt x="25347" y="9588"/>
                      <a:pt x="23763" y="5926"/>
                    </a:cubicBezTo>
                    <a:cubicBezTo>
                      <a:pt x="22259" y="2449"/>
                      <a:pt x="18807" y="783"/>
                      <a:pt x="15224" y="201"/>
                    </a:cubicBezTo>
                    <a:cubicBezTo>
                      <a:pt x="14426" y="71"/>
                      <a:pt x="13610" y="1"/>
                      <a:pt x="127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3"/>
              <p:cNvSpPr/>
              <p:nvPr/>
            </p:nvSpPr>
            <p:spPr>
              <a:xfrm>
                <a:off x="1978502" y="690823"/>
                <a:ext cx="424312" cy="302234"/>
              </a:xfrm>
              <a:custGeom>
                <a:avLst/>
                <a:gdLst/>
                <a:ahLst/>
                <a:cxnLst/>
                <a:rect l="l" t="t" r="r" b="b"/>
                <a:pathLst>
                  <a:path w="12822" h="9133" extrusionOk="0">
                    <a:moveTo>
                      <a:pt x="6900" y="673"/>
                    </a:moveTo>
                    <a:cubicBezTo>
                      <a:pt x="7010" y="673"/>
                      <a:pt x="7122" y="676"/>
                      <a:pt x="7234" y="681"/>
                    </a:cubicBezTo>
                    <a:cubicBezTo>
                      <a:pt x="11530" y="896"/>
                      <a:pt x="12036" y="4720"/>
                      <a:pt x="11720" y="8162"/>
                    </a:cubicBezTo>
                    <a:cubicBezTo>
                      <a:pt x="11248" y="8021"/>
                      <a:pt x="10697" y="7992"/>
                      <a:pt x="10247" y="7906"/>
                    </a:cubicBezTo>
                    <a:cubicBezTo>
                      <a:pt x="9116" y="7688"/>
                      <a:pt x="7986" y="7476"/>
                      <a:pt x="6854" y="7264"/>
                    </a:cubicBezTo>
                    <a:cubicBezTo>
                      <a:pt x="4765" y="6871"/>
                      <a:pt x="2675" y="6482"/>
                      <a:pt x="573" y="6168"/>
                    </a:cubicBezTo>
                    <a:cubicBezTo>
                      <a:pt x="1244" y="3083"/>
                      <a:pt x="3626" y="673"/>
                      <a:pt x="6900" y="673"/>
                    </a:cubicBezTo>
                    <a:close/>
                    <a:moveTo>
                      <a:pt x="6928" y="1"/>
                    </a:moveTo>
                    <a:cubicBezTo>
                      <a:pt x="3349" y="1"/>
                      <a:pt x="357" y="2743"/>
                      <a:pt x="11" y="6336"/>
                    </a:cubicBezTo>
                    <a:cubicBezTo>
                      <a:pt x="0" y="6446"/>
                      <a:pt x="66" y="6524"/>
                      <a:pt x="154" y="6561"/>
                    </a:cubicBezTo>
                    <a:cubicBezTo>
                      <a:pt x="183" y="6583"/>
                      <a:pt x="216" y="6598"/>
                      <a:pt x="252" y="6607"/>
                    </a:cubicBezTo>
                    <a:cubicBezTo>
                      <a:pt x="2152" y="7064"/>
                      <a:pt x="4067" y="7451"/>
                      <a:pt x="5983" y="7836"/>
                    </a:cubicBezTo>
                    <a:cubicBezTo>
                      <a:pt x="6885" y="8018"/>
                      <a:pt x="7787" y="8197"/>
                      <a:pt x="8691" y="8373"/>
                    </a:cubicBezTo>
                    <a:cubicBezTo>
                      <a:pt x="9472" y="8528"/>
                      <a:pt x="10760" y="8561"/>
                      <a:pt x="11550" y="8903"/>
                    </a:cubicBezTo>
                    <a:cubicBezTo>
                      <a:pt x="11581" y="8970"/>
                      <a:pt x="11634" y="9026"/>
                      <a:pt x="11702" y="9058"/>
                    </a:cubicBezTo>
                    <a:lnTo>
                      <a:pt x="11758" y="9085"/>
                    </a:lnTo>
                    <a:cubicBezTo>
                      <a:pt x="11822" y="9117"/>
                      <a:pt x="11886" y="9133"/>
                      <a:pt x="11947" y="9133"/>
                    </a:cubicBezTo>
                    <a:cubicBezTo>
                      <a:pt x="12073" y="9133"/>
                      <a:pt x="12189" y="9068"/>
                      <a:pt x="12273" y="8951"/>
                    </a:cubicBezTo>
                    <a:lnTo>
                      <a:pt x="12321" y="8886"/>
                    </a:lnTo>
                    <a:cubicBezTo>
                      <a:pt x="12363" y="8825"/>
                      <a:pt x="12382" y="8750"/>
                      <a:pt x="12374" y="8675"/>
                    </a:cubicBezTo>
                    <a:cubicBezTo>
                      <a:pt x="12382" y="8656"/>
                      <a:pt x="12388" y="8638"/>
                      <a:pt x="12391" y="8618"/>
                    </a:cubicBezTo>
                    <a:cubicBezTo>
                      <a:pt x="12821" y="4733"/>
                      <a:pt x="12224" y="424"/>
                      <a:pt x="7524" y="26"/>
                    </a:cubicBezTo>
                    <a:cubicBezTo>
                      <a:pt x="7323" y="9"/>
                      <a:pt x="7125" y="1"/>
                      <a:pt x="69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5" name="Google Shape;405;p23"/>
            <p:cNvGrpSpPr/>
            <p:nvPr/>
          </p:nvGrpSpPr>
          <p:grpSpPr>
            <a:xfrm>
              <a:off x="1739309" y="617821"/>
              <a:ext cx="85081" cy="113673"/>
              <a:chOff x="1739309" y="617821"/>
              <a:chExt cx="85081" cy="113673"/>
            </a:xfrm>
          </p:grpSpPr>
          <p:sp>
            <p:nvSpPr>
              <p:cNvPr id="406" name="Google Shape;406;p23"/>
              <p:cNvSpPr/>
              <p:nvPr/>
            </p:nvSpPr>
            <p:spPr>
              <a:xfrm>
                <a:off x="1764923" y="657466"/>
                <a:ext cx="59467" cy="74028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2237" extrusionOk="0">
                    <a:moveTo>
                      <a:pt x="1588" y="1"/>
                    </a:moveTo>
                    <a:cubicBezTo>
                      <a:pt x="1562" y="1"/>
                      <a:pt x="1536" y="9"/>
                      <a:pt x="1510" y="29"/>
                    </a:cubicBezTo>
                    <a:cubicBezTo>
                      <a:pt x="837" y="548"/>
                      <a:pt x="354" y="1284"/>
                      <a:pt x="39" y="2068"/>
                    </a:cubicBezTo>
                    <a:cubicBezTo>
                      <a:pt x="1" y="2160"/>
                      <a:pt x="95" y="2237"/>
                      <a:pt x="180" y="2237"/>
                    </a:cubicBezTo>
                    <a:cubicBezTo>
                      <a:pt x="223" y="2237"/>
                      <a:pt x="264" y="2217"/>
                      <a:pt x="284" y="2170"/>
                    </a:cubicBezTo>
                    <a:cubicBezTo>
                      <a:pt x="610" y="1414"/>
                      <a:pt x="1097" y="826"/>
                      <a:pt x="1696" y="268"/>
                    </a:cubicBezTo>
                    <a:cubicBezTo>
                      <a:pt x="1796" y="173"/>
                      <a:pt x="1702" y="1"/>
                      <a:pt x="15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3"/>
              <p:cNvSpPr/>
              <p:nvPr/>
            </p:nvSpPr>
            <p:spPr>
              <a:xfrm>
                <a:off x="1739309" y="617821"/>
                <a:ext cx="55298" cy="57449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736" extrusionOk="0">
                    <a:moveTo>
                      <a:pt x="1416" y="1"/>
                    </a:moveTo>
                    <a:cubicBezTo>
                      <a:pt x="1388" y="1"/>
                      <a:pt x="1359" y="9"/>
                      <a:pt x="1330" y="28"/>
                    </a:cubicBezTo>
                    <a:cubicBezTo>
                      <a:pt x="788" y="394"/>
                      <a:pt x="353" y="947"/>
                      <a:pt x="58" y="1524"/>
                    </a:cubicBezTo>
                    <a:cubicBezTo>
                      <a:pt x="1" y="1636"/>
                      <a:pt x="92" y="1736"/>
                      <a:pt x="186" y="1736"/>
                    </a:cubicBezTo>
                    <a:cubicBezTo>
                      <a:pt x="228" y="1736"/>
                      <a:pt x="271" y="1715"/>
                      <a:pt x="301" y="1667"/>
                    </a:cubicBezTo>
                    <a:cubicBezTo>
                      <a:pt x="641" y="1125"/>
                      <a:pt x="1059" y="714"/>
                      <a:pt x="1545" y="305"/>
                    </a:cubicBezTo>
                    <a:cubicBezTo>
                      <a:pt x="1671" y="198"/>
                      <a:pt x="1555" y="1"/>
                      <a:pt x="14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8" name="Google Shape;408;p23"/>
          <p:cNvGrpSpPr/>
          <p:nvPr/>
        </p:nvGrpSpPr>
        <p:grpSpPr>
          <a:xfrm>
            <a:off x="291413" y="-295003"/>
            <a:ext cx="420937" cy="645006"/>
            <a:chOff x="291413" y="-295003"/>
            <a:chExt cx="420937" cy="645006"/>
          </a:xfrm>
        </p:grpSpPr>
        <p:sp>
          <p:nvSpPr>
            <p:cNvPr id="409" name="Google Shape;409;p23"/>
            <p:cNvSpPr/>
            <p:nvPr/>
          </p:nvSpPr>
          <p:spPr>
            <a:xfrm>
              <a:off x="291413" y="-295003"/>
              <a:ext cx="420937" cy="498274"/>
            </a:xfrm>
            <a:custGeom>
              <a:avLst/>
              <a:gdLst/>
              <a:ahLst/>
              <a:cxnLst/>
              <a:rect l="l" t="t" r="r" b="b"/>
              <a:pathLst>
                <a:path w="12720" h="15057" extrusionOk="0">
                  <a:moveTo>
                    <a:pt x="8495" y="811"/>
                  </a:moveTo>
                  <a:cubicBezTo>
                    <a:pt x="8826" y="1462"/>
                    <a:pt x="9135" y="2114"/>
                    <a:pt x="9433" y="2770"/>
                  </a:cubicBezTo>
                  <a:cubicBezTo>
                    <a:pt x="7201" y="4197"/>
                    <a:pt x="5260" y="5404"/>
                    <a:pt x="2592" y="5934"/>
                  </a:cubicBezTo>
                  <a:cubicBezTo>
                    <a:pt x="2591" y="5934"/>
                    <a:pt x="2589" y="5935"/>
                    <a:pt x="2588" y="5935"/>
                  </a:cubicBezTo>
                  <a:cubicBezTo>
                    <a:pt x="2148" y="5298"/>
                    <a:pt x="1667" y="4690"/>
                    <a:pt x="1150" y="4116"/>
                  </a:cubicBezTo>
                  <a:cubicBezTo>
                    <a:pt x="1152" y="4115"/>
                    <a:pt x="1154" y="4115"/>
                    <a:pt x="1157" y="4115"/>
                  </a:cubicBezTo>
                  <a:cubicBezTo>
                    <a:pt x="1159" y="4115"/>
                    <a:pt x="1161" y="4115"/>
                    <a:pt x="1163" y="4114"/>
                  </a:cubicBezTo>
                  <a:cubicBezTo>
                    <a:pt x="3740" y="3350"/>
                    <a:pt x="6202" y="2209"/>
                    <a:pt x="8495" y="811"/>
                  </a:cubicBezTo>
                  <a:close/>
                  <a:moveTo>
                    <a:pt x="10658" y="8127"/>
                  </a:moveTo>
                  <a:cubicBezTo>
                    <a:pt x="10937" y="8127"/>
                    <a:pt x="11224" y="8170"/>
                    <a:pt x="11512" y="8227"/>
                  </a:cubicBezTo>
                  <a:cubicBezTo>
                    <a:pt x="11670" y="8726"/>
                    <a:pt x="11823" y="9228"/>
                    <a:pt x="11969" y="9738"/>
                  </a:cubicBezTo>
                  <a:cubicBezTo>
                    <a:pt x="11990" y="9823"/>
                    <a:pt x="12044" y="9896"/>
                    <a:pt x="12119" y="9942"/>
                  </a:cubicBezTo>
                  <a:cubicBezTo>
                    <a:pt x="11914" y="10848"/>
                    <a:pt x="10995" y="11516"/>
                    <a:pt x="10157" y="11516"/>
                  </a:cubicBezTo>
                  <a:cubicBezTo>
                    <a:pt x="9588" y="11516"/>
                    <a:pt x="9056" y="11208"/>
                    <a:pt x="8812" y="10455"/>
                  </a:cubicBezTo>
                  <a:cubicBezTo>
                    <a:pt x="8602" y="9804"/>
                    <a:pt x="8863" y="9035"/>
                    <a:pt x="9368" y="8590"/>
                  </a:cubicBezTo>
                  <a:cubicBezTo>
                    <a:pt x="9764" y="8240"/>
                    <a:pt x="10202" y="8127"/>
                    <a:pt x="10658" y="8127"/>
                  </a:cubicBezTo>
                  <a:close/>
                  <a:moveTo>
                    <a:pt x="3446" y="11407"/>
                  </a:moveTo>
                  <a:cubicBezTo>
                    <a:pt x="3786" y="11407"/>
                    <a:pt x="4095" y="11506"/>
                    <a:pt x="4303" y="11734"/>
                  </a:cubicBezTo>
                  <a:cubicBezTo>
                    <a:pt x="4353" y="11789"/>
                    <a:pt x="4424" y="11821"/>
                    <a:pt x="4497" y="11821"/>
                  </a:cubicBezTo>
                  <a:cubicBezTo>
                    <a:pt x="4509" y="11821"/>
                    <a:pt x="4521" y="11820"/>
                    <a:pt x="4533" y="11818"/>
                  </a:cubicBezTo>
                  <a:cubicBezTo>
                    <a:pt x="4669" y="12275"/>
                    <a:pt x="4793" y="12737"/>
                    <a:pt x="4901" y="13212"/>
                  </a:cubicBezTo>
                  <a:cubicBezTo>
                    <a:pt x="4925" y="13322"/>
                    <a:pt x="5003" y="13394"/>
                    <a:pt x="5097" y="13434"/>
                  </a:cubicBezTo>
                  <a:cubicBezTo>
                    <a:pt x="4734" y="14057"/>
                    <a:pt x="4065" y="14389"/>
                    <a:pt x="3368" y="14389"/>
                  </a:cubicBezTo>
                  <a:cubicBezTo>
                    <a:pt x="2800" y="14389"/>
                    <a:pt x="2212" y="14168"/>
                    <a:pt x="1758" y="13704"/>
                  </a:cubicBezTo>
                  <a:cubicBezTo>
                    <a:pt x="689" y="12614"/>
                    <a:pt x="2256" y="11407"/>
                    <a:pt x="3446" y="11407"/>
                  </a:cubicBezTo>
                  <a:close/>
                  <a:moveTo>
                    <a:pt x="8465" y="1"/>
                  </a:moveTo>
                  <a:cubicBezTo>
                    <a:pt x="8337" y="1"/>
                    <a:pt x="8214" y="111"/>
                    <a:pt x="8230" y="252"/>
                  </a:cubicBezTo>
                  <a:cubicBezTo>
                    <a:pt x="8213" y="256"/>
                    <a:pt x="8195" y="262"/>
                    <a:pt x="8178" y="270"/>
                  </a:cubicBezTo>
                  <a:cubicBezTo>
                    <a:pt x="5885" y="1618"/>
                    <a:pt x="3521" y="2698"/>
                    <a:pt x="1030" y="3630"/>
                  </a:cubicBezTo>
                  <a:cubicBezTo>
                    <a:pt x="941" y="3661"/>
                    <a:pt x="879" y="3738"/>
                    <a:pt x="865" y="3830"/>
                  </a:cubicBezTo>
                  <a:cubicBezTo>
                    <a:pt x="842" y="3821"/>
                    <a:pt x="818" y="3818"/>
                    <a:pt x="794" y="3818"/>
                  </a:cubicBezTo>
                  <a:cubicBezTo>
                    <a:pt x="625" y="3818"/>
                    <a:pt x="452" y="4006"/>
                    <a:pt x="575" y="4171"/>
                  </a:cubicBezTo>
                  <a:cubicBezTo>
                    <a:pt x="2148" y="6262"/>
                    <a:pt x="3390" y="8455"/>
                    <a:pt x="4230" y="10869"/>
                  </a:cubicBezTo>
                  <a:cubicBezTo>
                    <a:pt x="3996" y="10752"/>
                    <a:pt x="3728" y="10698"/>
                    <a:pt x="3445" y="10698"/>
                  </a:cubicBezTo>
                  <a:cubicBezTo>
                    <a:pt x="1925" y="10698"/>
                    <a:pt x="1" y="12248"/>
                    <a:pt x="889" y="13754"/>
                  </a:cubicBezTo>
                  <a:cubicBezTo>
                    <a:pt x="1404" y="14627"/>
                    <a:pt x="2407" y="15057"/>
                    <a:pt x="3366" y="15057"/>
                  </a:cubicBezTo>
                  <a:cubicBezTo>
                    <a:pt x="4595" y="15057"/>
                    <a:pt x="5753" y="14352"/>
                    <a:pt x="5723" y="12968"/>
                  </a:cubicBezTo>
                  <a:cubicBezTo>
                    <a:pt x="5723" y="12958"/>
                    <a:pt x="5729" y="12949"/>
                    <a:pt x="5728" y="12936"/>
                  </a:cubicBezTo>
                  <a:cubicBezTo>
                    <a:pt x="5726" y="12930"/>
                    <a:pt x="5723" y="12924"/>
                    <a:pt x="5723" y="12918"/>
                  </a:cubicBezTo>
                  <a:cubicBezTo>
                    <a:pt x="5718" y="12808"/>
                    <a:pt x="5708" y="12697"/>
                    <a:pt x="5691" y="12589"/>
                  </a:cubicBezTo>
                  <a:cubicBezTo>
                    <a:pt x="5676" y="12505"/>
                    <a:pt x="5619" y="12472"/>
                    <a:pt x="5558" y="12472"/>
                  </a:cubicBezTo>
                  <a:cubicBezTo>
                    <a:pt x="5555" y="12472"/>
                    <a:pt x="5553" y="12472"/>
                    <a:pt x="5550" y="12472"/>
                  </a:cubicBezTo>
                  <a:cubicBezTo>
                    <a:pt x="5504" y="12380"/>
                    <a:pt x="5458" y="12290"/>
                    <a:pt x="5418" y="12203"/>
                  </a:cubicBezTo>
                  <a:cubicBezTo>
                    <a:pt x="5412" y="12189"/>
                    <a:pt x="5404" y="12178"/>
                    <a:pt x="5394" y="12169"/>
                  </a:cubicBezTo>
                  <a:cubicBezTo>
                    <a:pt x="5343" y="11965"/>
                    <a:pt x="5293" y="11763"/>
                    <a:pt x="5233" y="11564"/>
                  </a:cubicBezTo>
                  <a:cubicBezTo>
                    <a:pt x="5121" y="11178"/>
                    <a:pt x="4999" y="10797"/>
                    <a:pt x="4864" y="10420"/>
                  </a:cubicBezTo>
                  <a:cubicBezTo>
                    <a:pt x="4587" y="9636"/>
                    <a:pt x="4260" y="8868"/>
                    <a:pt x="3890" y="8124"/>
                  </a:cubicBezTo>
                  <a:cubicBezTo>
                    <a:pt x="3585" y="7524"/>
                    <a:pt x="3248" y="6940"/>
                    <a:pt x="2877" y="6377"/>
                  </a:cubicBezTo>
                  <a:cubicBezTo>
                    <a:pt x="5262" y="6043"/>
                    <a:pt x="7959" y="5098"/>
                    <a:pt x="9696" y="3367"/>
                  </a:cubicBezTo>
                  <a:cubicBezTo>
                    <a:pt x="10284" y="4718"/>
                    <a:pt x="10802" y="6090"/>
                    <a:pt x="11269" y="7495"/>
                  </a:cubicBezTo>
                  <a:cubicBezTo>
                    <a:pt x="11084" y="7447"/>
                    <a:pt x="10897" y="7425"/>
                    <a:pt x="10710" y="7425"/>
                  </a:cubicBezTo>
                  <a:cubicBezTo>
                    <a:pt x="8966" y="7425"/>
                    <a:pt x="7318" y="9384"/>
                    <a:pt x="8362" y="11120"/>
                  </a:cubicBezTo>
                  <a:cubicBezTo>
                    <a:pt x="8771" y="11798"/>
                    <a:pt x="9512" y="12210"/>
                    <a:pt x="10273" y="12210"/>
                  </a:cubicBezTo>
                  <a:cubicBezTo>
                    <a:pt x="10536" y="12210"/>
                    <a:pt x="10801" y="12161"/>
                    <a:pt x="11056" y="12057"/>
                  </a:cubicBezTo>
                  <a:cubicBezTo>
                    <a:pt x="11947" y="11694"/>
                    <a:pt x="12719" y="10766"/>
                    <a:pt x="12643" y="9789"/>
                  </a:cubicBezTo>
                  <a:cubicBezTo>
                    <a:pt x="12683" y="9714"/>
                    <a:pt x="12693" y="9625"/>
                    <a:pt x="12675" y="9542"/>
                  </a:cubicBezTo>
                  <a:cubicBezTo>
                    <a:pt x="11950" y="6207"/>
                    <a:pt x="10541" y="2950"/>
                    <a:pt x="8654" y="109"/>
                  </a:cubicBezTo>
                  <a:cubicBezTo>
                    <a:pt x="8604" y="33"/>
                    <a:pt x="8534" y="1"/>
                    <a:pt x="8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0" name="Google Shape;410;p23"/>
            <p:cNvGrpSpPr/>
            <p:nvPr/>
          </p:nvGrpSpPr>
          <p:grpSpPr>
            <a:xfrm>
              <a:off x="317622" y="261977"/>
              <a:ext cx="171618" cy="88026"/>
              <a:chOff x="317622" y="261977"/>
              <a:chExt cx="171618" cy="88026"/>
            </a:xfrm>
          </p:grpSpPr>
          <p:sp>
            <p:nvSpPr>
              <p:cNvPr id="411" name="Google Shape;411;p23"/>
              <p:cNvSpPr/>
              <p:nvPr/>
            </p:nvSpPr>
            <p:spPr>
              <a:xfrm>
                <a:off x="317622" y="261977"/>
                <a:ext cx="146732" cy="34879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54" extrusionOk="0">
                    <a:moveTo>
                      <a:pt x="140" y="0"/>
                    </a:moveTo>
                    <a:cubicBezTo>
                      <a:pt x="66" y="0"/>
                      <a:pt x="1" y="106"/>
                      <a:pt x="70" y="163"/>
                    </a:cubicBezTo>
                    <a:cubicBezTo>
                      <a:pt x="808" y="752"/>
                      <a:pt x="1715" y="1054"/>
                      <a:pt x="2630" y="1054"/>
                    </a:cubicBezTo>
                    <a:cubicBezTo>
                      <a:pt x="3193" y="1054"/>
                      <a:pt x="3759" y="939"/>
                      <a:pt x="4291" y="708"/>
                    </a:cubicBezTo>
                    <a:cubicBezTo>
                      <a:pt x="4433" y="646"/>
                      <a:pt x="4356" y="416"/>
                      <a:pt x="4222" y="416"/>
                    </a:cubicBezTo>
                    <a:cubicBezTo>
                      <a:pt x="4206" y="416"/>
                      <a:pt x="4190" y="419"/>
                      <a:pt x="4173" y="426"/>
                    </a:cubicBezTo>
                    <a:cubicBezTo>
                      <a:pt x="3620" y="654"/>
                      <a:pt x="3067" y="768"/>
                      <a:pt x="2524" y="768"/>
                    </a:cubicBezTo>
                    <a:cubicBezTo>
                      <a:pt x="1714" y="768"/>
                      <a:pt x="924" y="515"/>
                      <a:pt x="185" y="14"/>
                    </a:cubicBezTo>
                    <a:cubicBezTo>
                      <a:pt x="170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3"/>
              <p:cNvSpPr/>
              <p:nvPr/>
            </p:nvSpPr>
            <p:spPr>
              <a:xfrm>
                <a:off x="371629" y="323099"/>
                <a:ext cx="117611" cy="26904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813" extrusionOk="0">
                    <a:moveTo>
                      <a:pt x="3298" y="1"/>
                    </a:moveTo>
                    <a:cubicBezTo>
                      <a:pt x="3271" y="1"/>
                      <a:pt x="3243" y="7"/>
                      <a:pt x="3215" y="22"/>
                    </a:cubicBezTo>
                    <a:cubicBezTo>
                      <a:pt x="2616" y="331"/>
                      <a:pt x="2004" y="499"/>
                      <a:pt x="1377" y="499"/>
                    </a:cubicBezTo>
                    <a:cubicBezTo>
                      <a:pt x="995" y="499"/>
                      <a:pt x="607" y="436"/>
                      <a:pt x="213" y="305"/>
                    </a:cubicBezTo>
                    <a:cubicBezTo>
                      <a:pt x="197" y="300"/>
                      <a:pt x="182" y="297"/>
                      <a:pt x="168" y="297"/>
                    </a:cubicBezTo>
                    <a:cubicBezTo>
                      <a:pt x="40" y="297"/>
                      <a:pt x="0" y="507"/>
                      <a:pt x="142" y="559"/>
                    </a:cubicBezTo>
                    <a:cubicBezTo>
                      <a:pt x="594" y="726"/>
                      <a:pt x="1071" y="813"/>
                      <a:pt x="1545" y="813"/>
                    </a:cubicBezTo>
                    <a:cubicBezTo>
                      <a:pt x="2186" y="813"/>
                      <a:pt x="2823" y="654"/>
                      <a:pt x="3389" y="319"/>
                    </a:cubicBezTo>
                    <a:cubicBezTo>
                      <a:pt x="3553" y="222"/>
                      <a:pt x="3453" y="1"/>
                      <a:pt x="32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3" name="Google Shape;413;p23"/>
          <p:cNvGrpSpPr/>
          <p:nvPr/>
        </p:nvGrpSpPr>
        <p:grpSpPr>
          <a:xfrm>
            <a:off x="1214230" y="1280862"/>
            <a:ext cx="693917" cy="709106"/>
            <a:chOff x="1214230" y="1280862"/>
            <a:chExt cx="693917" cy="709106"/>
          </a:xfrm>
        </p:grpSpPr>
        <p:sp>
          <p:nvSpPr>
            <p:cNvPr id="414" name="Google Shape;414;p23"/>
            <p:cNvSpPr/>
            <p:nvPr/>
          </p:nvSpPr>
          <p:spPr>
            <a:xfrm>
              <a:off x="1265424" y="1280862"/>
              <a:ext cx="642723" cy="709106"/>
            </a:xfrm>
            <a:custGeom>
              <a:avLst/>
              <a:gdLst/>
              <a:ahLst/>
              <a:cxnLst/>
              <a:rect l="l" t="t" r="r" b="b"/>
              <a:pathLst>
                <a:path w="19422" h="21428" extrusionOk="0">
                  <a:moveTo>
                    <a:pt x="11308" y="8253"/>
                  </a:moveTo>
                  <a:cubicBezTo>
                    <a:pt x="11936" y="10788"/>
                    <a:pt x="13471" y="13229"/>
                    <a:pt x="14823" y="15298"/>
                  </a:cubicBezTo>
                  <a:cubicBezTo>
                    <a:pt x="14873" y="15379"/>
                    <a:pt x="14961" y="15427"/>
                    <a:pt x="15053" y="15427"/>
                  </a:cubicBezTo>
                  <a:cubicBezTo>
                    <a:pt x="15066" y="15427"/>
                    <a:pt x="15078" y="15426"/>
                    <a:pt x="15091" y="15424"/>
                  </a:cubicBezTo>
                  <a:lnTo>
                    <a:pt x="15091" y="15424"/>
                  </a:lnTo>
                  <a:cubicBezTo>
                    <a:pt x="14714" y="15724"/>
                    <a:pt x="14284" y="15938"/>
                    <a:pt x="13820" y="16092"/>
                  </a:cubicBezTo>
                  <a:cubicBezTo>
                    <a:pt x="13560" y="14630"/>
                    <a:pt x="12011" y="13200"/>
                    <a:pt x="11128" y="12143"/>
                  </a:cubicBezTo>
                  <a:cubicBezTo>
                    <a:pt x="10213" y="11051"/>
                    <a:pt x="9244" y="9974"/>
                    <a:pt x="8217" y="8964"/>
                  </a:cubicBezTo>
                  <a:cubicBezTo>
                    <a:pt x="9048" y="8434"/>
                    <a:pt x="10454" y="8287"/>
                    <a:pt x="11308" y="8253"/>
                  </a:cubicBezTo>
                  <a:close/>
                  <a:moveTo>
                    <a:pt x="11166" y="759"/>
                  </a:moveTo>
                  <a:cubicBezTo>
                    <a:pt x="12502" y="759"/>
                    <a:pt x="13804" y="1049"/>
                    <a:pt x="14874" y="1756"/>
                  </a:cubicBezTo>
                  <a:cubicBezTo>
                    <a:pt x="18211" y="3960"/>
                    <a:pt x="16891" y="8322"/>
                    <a:pt x="14502" y="10604"/>
                  </a:cubicBezTo>
                  <a:cubicBezTo>
                    <a:pt x="14318" y="10780"/>
                    <a:pt x="14371" y="11008"/>
                    <a:pt x="14514" y="11144"/>
                  </a:cubicBezTo>
                  <a:lnTo>
                    <a:pt x="14514" y="11148"/>
                  </a:lnTo>
                  <a:cubicBezTo>
                    <a:pt x="14771" y="12270"/>
                    <a:pt x="15312" y="13414"/>
                    <a:pt x="15972" y="14355"/>
                  </a:cubicBezTo>
                  <a:cubicBezTo>
                    <a:pt x="15807" y="14670"/>
                    <a:pt x="15594" y="14957"/>
                    <a:pt x="15339" y="15205"/>
                  </a:cubicBezTo>
                  <a:cubicBezTo>
                    <a:pt x="15355" y="15139"/>
                    <a:pt x="15342" y="15070"/>
                    <a:pt x="15309" y="15012"/>
                  </a:cubicBezTo>
                  <a:cubicBezTo>
                    <a:pt x="14013" y="12722"/>
                    <a:pt x="12926" y="10607"/>
                    <a:pt x="12213" y="8224"/>
                  </a:cubicBezTo>
                  <a:cubicBezTo>
                    <a:pt x="12832" y="8179"/>
                    <a:pt x="13390" y="8029"/>
                    <a:pt x="13866" y="7556"/>
                  </a:cubicBezTo>
                  <a:cubicBezTo>
                    <a:pt x="14074" y="7348"/>
                    <a:pt x="13877" y="7062"/>
                    <a:pt x="13650" y="7062"/>
                  </a:cubicBezTo>
                  <a:cubicBezTo>
                    <a:pt x="13584" y="7062"/>
                    <a:pt x="13516" y="7086"/>
                    <a:pt x="13454" y="7142"/>
                  </a:cubicBezTo>
                  <a:cubicBezTo>
                    <a:pt x="13034" y="7525"/>
                    <a:pt x="12558" y="7626"/>
                    <a:pt x="12060" y="7649"/>
                  </a:cubicBezTo>
                  <a:cubicBezTo>
                    <a:pt x="11890" y="7014"/>
                    <a:pt x="11739" y="6363"/>
                    <a:pt x="11624" y="5678"/>
                  </a:cubicBezTo>
                  <a:cubicBezTo>
                    <a:pt x="11598" y="5524"/>
                    <a:pt x="11483" y="5456"/>
                    <a:pt x="11359" y="5456"/>
                  </a:cubicBezTo>
                  <a:cubicBezTo>
                    <a:pt x="11198" y="5456"/>
                    <a:pt x="11023" y="5571"/>
                    <a:pt x="11017" y="5759"/>
                  </a:cubicBezTo>
                  <a:cubicBezTo>
                    <a:pt x="11002" y="6395"/>
                    <a:pt x="11056" y="7029"/>
                    <a:pt x="11175" y="7652"/>
                  </a:cubicBezTo>
                  <a:cubicBezTo>
                    <a:pt x="11066" y="7652"/>
                    <a:pt x="10956" y="7656"/>
                    <a:pt x="10847" y="7662"/>
                  </a:cubicBezTo>
                  <a:cubicBezTo>
                    <a:pt x="10179" y="7700"/>
                    <a:pt x="9539" y="7841"/>
                    <a:pt x="8925" y="8107"/>
                  </a:cubicBezTo>
                  <a:cubicBezTo>
                    <a:pt x="8599" y="8250"/>
                    <a:pt x="8231" y="8434"/>
                    <a:pt x="7913" y="8666"/>
                  </a:cubicBezTo>
                  <a:cubicBezTo>
                    <a:pt x="7262" y="8043"/>
                    <a:pt x="6588" y="7446"/>
                    <a:pt x="5886" y="6890"/>
                  </a:cubicBezTo>
                  <a:cubicBezTo>
                    <a:pt x="5816" y="6822"/>
                    <a:pt x="5736" y="6794"/>
                    <a:pt x="5660" y="6794"/>
                  </a:cubicBezTo>
                  <a:cubicBezTo>
                    <a:pt x="5393" y="6794"/>
                    <a:pt x="5157" y="7138"/>
                    <a:pt x="5406" y="7372"/>
                  </a:cubicBezTo>
                  <a:cubicBezTo>
                    <a:pt x="6061" y="7989"/>
                    <a:pt x="6720" y="8596"/>
                    <a:pt x="7371" y="9213"/>
                  </a:cubicBezTo>
                  <a:cubicBezTo>
                    <a:pt x="7193" y="9481"/>
                    <a:pt x="7103" y="9792"/>
                    <a:pt x="7176" y="10154"/>
                  </a:cubicBezTo>
                  <a:cubicBezTo>
                    <a:pt x="7194" y="10247"/>
                    <a:pt x="7272" y="10289"/>
                    <a:pt x="7353" y="10289"/>
                  </a:cubicBezTo>
                  <a:cubicBezTo>
                    <a:pt x="7453" y="10289"/>
                    <a:pt x="7557" y="10222"/>
                    <a:pt x="7550" y="10103"/>
                  </a:cubicBezTo>
                  <a:cubicBezTo>
                    <a:pt x="7536" y="9896"/>
                    <a:pt x="7582" y="9689"/>
                    <a:pt x="7681" y="9509"/>
                  </a:cubicBezTo>
                  <a:cubicBezTo>
                    <a:pt x="8345" y="10141"/>
                    <a:pt x="8997" y="10786"/>
                    <a:pt x="9620" y="11466"/>
                  </a:cubicBezTo>
                  <a:cubicBezTo>
                    <a:pt x="10248" y="12151"/>
                    <a:pt x="10855" y="12852"/>
                    <a:pt x="11443" y="13571"/>
                  </a:cubicBezTo>
                  <a:cubicBezTo>
                    <a:pt x="12057" y="14324"/>
                    <a:pt x="13051" y="15226"/>
                    <a:pt x="13315" y="16232"/>
                  </a:cubicBezTo>
                  <a:cubicBezTo>
                    <a:pt x="12639" y="16387"/>
                    <a:pt x="11919" y="16439"/>
                    <a:pt x="11221" y="16456"/>
                  </a:cubicBezTo>
                  <a:lnTo>
                    <a:pt x="11221" y="16454"/>
                  </a:lnTo>
                  <a:cubicBezTo>
                    <a:pt x="11212" y="16454"/>
                    <a:pt x="11207" y="16459"/>
                    <a:pt x="11200" y="16459"/>
                  </a:cubicBezTo>
                  <a:cubicBezTo>
                    <a:pt x="10864" y="15477"/>
                    <a:pt x="10264" y="14327"/>
                    <a:pt x="9437" y="13687"/>
                  </a:cubicBezTo>
                  <a:cubicBezTo>
                    <a:pt x="9373" y="13639"/>
                    <a:pt x="9295" y="13613"/>
                    <a:pt x="9216" y="13613"/>
                  </a:cubicBezTo>
                  <a:cubicBezTo>
                    <a:pt x="9211" y="13613"/>
                    <a:pt x="9207" y="13613"/>
                    <a:pt x="9202" y="13613"/>
                  </a:cubicBezTo>
                  <a:cubicBezTo>
                    <a:pt x="9159" y="13584"/>
                    <a:pt x="9110" y="13566"/>
                    <a:pt x="9058" y="13563"/>
                  </a:cubicBezTo>
                  <a:cubicBezTo>
                    <a:pt x="5974" y="13373"/>
                    <a:pt x="1299" y="12894"/>
                    <a:pt x="1191" y="8826"/>
                  </a:cubicBezTo>
                  <a:cubicBezTo>
                    <a:pt x="1109" y="5810"/>
                    <a:pt x="3647" y="3257"/>
                    <a:pt x="6154" y="1987"/>
                  </a:cubicBezTo>
                  <a:cubicBezTo>
                    <a:pt x="7581" y="1265"/>
                    <a:pt x="9403" y="759"/>
                    <a:pt x="11166" y="759"/>
                  </a:cubicBezTo>
                  <a:close/>
                  <a:moveTo>
                    <a:pt x="18109" y="16291"/>
                  </a:moveTo>
                  <a:cubicBezTo>
                    <a:pt x="18265" y="16487"/>
                    <a:pt x="18409" y="16693"/>
                    <a:pt x="18517" y="16920"/>
                  </a:cubicBezTo>
                  <a:cubicBezTo>
                    <a:pt x="18579" y="17052"/>
                    <a:pt x="18631" y="17188"/>
                    <a:pt x="18674" y="17328"/>
                  </a:cubicBezTo>
                  <a:cubicBezTo>
                    <a:pt x="18694" y="17395"/>
                    <a:pt x="18712" y="17462"/>
                    <a:pt x="18729" y="17528"/>
                  </a:cubicBezTo>
                  <a:cubicBezTo>
                    <a:pt x="18634" y="17571"/>
                    <a:pt x="18568" y="17658"/>
                    <a:pt x="18553" y="17761"/>
                  </a:cubicBezTo>
                  <a:cubicBezTo>
                    <a:pt x="18543" y="17834"/>
                    <a:pt x="18559" y="17910"/>
                    <a:pt x="18599" y="17972"/>
                  </a:cubicBezTo>
                  <a:cubicBezTo>
                    <a:pt x="17318" y="19750"/>
                    <a:pt x="15738" y="20868"/>
                    <a:pt x="13415" y="20868"/>
                  </a:cubicBezTo>
                  <a:cubicBezTo>
                    <a:pt x="13369" y="20868"/>
                    <a:pt x="13322" y="20868"/>
                    <a:pt x="13275" y="20867"/>
                  </a:cubicBezTo>
                  <a:cubicBezTo>
                    <a:pt x="13255" y="20869"/>
                    <a:pt x="13235" y="20872"/>
                    <a:pt x="13217" y="20878"/>
                  </a:cubicBezTo>
                  <a:cubicBezTo>
                    <a:pt x="12520" y="20486"/>
                    <a:pt x="12178" y="19948"/>
                    <a:pt x="12160" y="19129"/>
                  </a:cubicBezTo>
                  <a:lnTo>
                    <a:pt x="12160" y="19129"/>
                  </a:lnTo>
                  <a:cubicBezTo>
                    <a:pt x="12171" y="19132"/>
                    <a:pt x="12177" y="19139"/>
                    <a:pt x="12189" y="19141"/>
                  </a:cubicBezTo>
                  <a:cubicBezTo>
                    <a:pt x="12369" y="19158"/>
                    <a:pt x="12548" y="19166"/>
                    <a:pt x="12726" y="19166"/>
                  </a:cubicBezTo>
                  <a:cubicBezTo>
                    <a:pt x="14857" y="19166"/>
                    <a:pt x="16839" y="17971"/>
                    <a:pt x="18109" y="16291"/>
                  </a:cubicBezTo>
                  <a:close/>
                  <a:moveTo>
                    <a:pt x="11201" y="1"/>
                  </a:moveTo>
                  <a:cubicBezTo>
                    <a:pt x="9458" y="1"/>
                    <a:pt x="7673" y="442"/>
                    <a:pt x="6260" y="1082"/>
                  </a:cubicBezTo>
                  <a:cubicBezTo>
                    <a:pt x="3185" y="2474"/>
                    <a:pt x="1" y="5677"/>
                    <a:pt x="458" y="9345"/>
                  </a:cubicBezTo>
                  <a:cubicBezTo>
                    <a:pt x="962" y="13377"/>
                    <a:pt x="5312" y="14132"/>
                    <a:pt x="8667" y="14132"/>
                  </a:cubicBezTo>
                  <a:cubicBezTo>
                    <a:pt x="8750" y="14132"/>
                    <a:pt x="8833" y="14132"/>
                    <a:pt x="8914" y="14131"/>
                  </a:cubicBezTo>
                  <a:cubicBezTo>
                    <a:pt x="9219" y="14557"/>
                    <a:pt x="9591" y="14934"/>
                    <a:pt x="9904" y="15356"/>
                  </a:cubicBezTo>
                  <a:cubicBezTo>
                    <a:pt x="10225" y="15791"/>
                    <a:pt x="10484" y="16254"/>
                    <a:pt x="10746" y="16726"/>
                  </a:cubicBezTo>
                  <a:cubicBezTo>
                    <a:pt x="10794" y="16812"/>
                    <a:pt x="10874" y="16847"/>
                    <a:pt x="10957" y="16847"/>
                  </a:cubicBezTo>
                  <a:cubicBezTo>
                    <a:pt x="10980" y="16847"/>
                    <a:pt x="11003" y="16844"/>
                    <a:pt x="11026" y="16839"/>
                  </a:cubicBezTo>
                  <a:cubicBezTo>
                    <a:pt x="11045" y="16866"/>
                    <a:pt x="11068" y="16891"/>
                    <a:pt x="11095" y="16909"/>
                  </a:cubicBezTo>
                  <a:cubicBezTo>
                    <a:pt x="10654" y="17672"/>
                    <a:pt x="10838" y="18908"/>
                    <a:pt x="11719" y="19245"/>
                  </a:cubicBezTo>
                  <a:cubicBezTo>
                    <a:pt x="11598" y="20138"/>
                    <a:pt x="12218" y="21153"/>
                    <a:pt x="13079" y="21417"/>
                  </a:cubicBezTo>
                  <a:cubicBezTo>
                    <a:pt x="13103" y="21424"/>
                    <a:pt x="13127" y="21428"/>
                    <a:pt x="13152" y="21428"/>
                  </a:cubicBezTo>
                  <a:cubicBezTo>
                    <a:pt x="13222" y="21428"/>
                    <a:pt x="13290" y="21398"/>
                    <a:pt x="13338" y="21343"/>
                  </a:cubicBezTo>
                  <a:cubicBezTo>
                    <a:pt x="13525" y="21364"/>
                    <a:pt x="13715" y="21374"/>
                    <a:pt x="13907" y="21374"/>
                  </a:cubicBezTo>
                  <a:cubicBezTo>
                    <a:pt x="16171" y="21374"/>
                    <a:pt x="18674" y="19990"/>
                    <a:pt x="19384" y="17776"/>
                  </a:cubicBezTo>
                  <a:cubicBezTo>
                    <a:pt x="19421" y="17661"/>
                    <a:pt x="19383" y="17566"/>
                    <a:pt x="19311" y="17508"/>
                  </a:cubicBezTo>
                  <a:cubicBezTo>
                    <a:pt x="19202" y="16889"/>
                    <a:pt x="18778" y="16277"/>
                    <a:pt x="18311" y="15885"/>
                  </a:cubicBezTo>
                  <a:cubicBezTo>
                    <a:pt x="18298" y="15874"/>
                    <a:pt x="18285" y="15866"/>
                    <a:pt x="18269" y="15860"/>
                  </a:cubicBezTo>
                  <a:cubicBezTo>
                    <a:pt x="18320" y="15094"/>
                    <a:pt x="17670" y="14335"/>
                    <a:pt x="16949" y="14168"/>
                  </a:cubicBezTo>
                  <a:cubicBezTo>
                    <a:pt x="16934" y="14164"/>
                    <a:pt x="16919" y="14163"/>
                    <a:pt x="16905" y="14163"/>
                  </a:cubicBezTo>
                  <a:cubicBezTo>
                    <a:pt x="16715" y="14163"/>
                    <a:pt x="16591" y="14444"/>
                    <a:pt x="16793" y="14537"/>
                  </a:cubicBezTo>
                  <a:cubicBezTo>
                    <a:pt x="17079" y="14669"/>
                    <a:pt x="17318" y="14856"/>
                    <a:pt x="17490" y="15124"/>
                  </a:cubicBezTo>
                  <a:cubicBezTo>
                    <a:pt x="17643" y="15362"/>
                    <a:pt x="17680" y="15600"/>
                    <a:pt x="17709" y="15863"/>
                  </a:cubicBezTo>
                  <a:cubicBezTo>
                    <a:pt x="17660" y="15885"/>
                    <a:pt x="17617" y="15918"/>
                    <a:pt x="17585" y="15960"/>
                  </a:cubicBezTo>
                  <a:cubicBezTo>
                    <a:pt x="16240" y="17738"/>
                    <a:pt x="14358" y="18545"/>
                    <a:pt x="12189" y="18770"/>
                  </a:cubicBezTo>
                  <a:cubicBezTo>
                    <a:pt x="12140" y="18773"/>
                    <a:pt x="12094" y="18795"/>
                    <a:pt x="12060" y="18830"/>
                  </a:cubicBezTo>
                  <a:cubicBezTo>
                    <a:pt x="12053" y="18815"/>
                    <a:pt x="12042" y="18799"/>
                    <a:pt x="12031" y="18786"/>
                  </a:cubicBezTo>
                  <a:cubicBezTo>
                    <a:pt x="11780" y="18524"/>
                    <a:pt x="11543" y="18334"/>
                    <a:pt x="11463" y="17959"/>
                  </a:cubicBezTo>
                  <a:cubicBezTo>
                    <a:pt x="11388" y="17615"/>
                    <a:pt x="11458" y="17277"/>
                    <a:pt x="11630" y="16977"/>
                  </a:cubicBezTo>
                  <a:cubicBezTo>
                    <a:pt x="11729" y="16980"/>
                    <a:pt x="11829" y="16982"/>
                    <a:pt x="11929" y="16982"/>
                  </a:cubicBezTo>
                  <a:cubicBezTo>
                    <a:pt x="12489" y="16982"/>
                    <a:pt x="13053" y="16929"/>
                    <a:pt x="13592" y="16810"/>
                  </a:cubicBezTo>
                  <a:cubicBezTo>
                    <a:pt x="13604" y="16812"/>
                    <a:pt x="13616" y="16813"/>
                    <a:pt x="13628" y="16813"/>
                  </a:cubicBezTo>
                  <a:cubicBezTo>
                    <a:pt x="13676" y="16813"/>
                    <a:pt x="13723" y="16798"/>
                    <a:pt x="13762" y="16770"/>
                  </a:cubicBezTo>
                  <a:cubicBezTo>
                    <a:pt x="14966" y="16468"/>
                    <a:pt x="16029" y="15808"/>
                    <a:pt x="16618" y="14586"/>
                  </a:cubicBezTo>
                  <a:cubicBezTo>
                    <a:pt x="16664" y="14499"/>
                    <a:pt x="16667" y="14396"/>
                    <a:pt x="16629" y="14304"/>
                  </a:cubicBezTo>
                  <a:cubicBezTo>
                    <a:pt x="16669" y="14214"/>
                    <a:pt x="16673" y="14105"/>
                    <a:pt x="16608" y="13989"/>
                  </a:cubicBezTo>
                  <a:cubicBezTo>
                    <a:pt x="16068" y="13038"/>
                    <a:pt x="15588" y="12079"/>
                    <a:pt x="15102" y="11103"/>
                  </a:cubicBezTo>
                  <a:cubicBezTo>
                    <a:pt x="17520" y="8757"/>
                    <a:pt x="18795" y="4863"/>
                    <a:pt x="16349" y="2032"/>
                  </a:cubicBezTo>
                  <a:cubicBezTo>
                    <a:pt x="15079" y="562"/>
                    <a:pt x="13166" y="1"/>
                    <a:pt x="1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1216414" y="1365116"/>
              <a:ext cx="83195" cy="91600"/>
            </a:xfrm>
            <a:custGeom>
              <a:avLst/>
              <a:gdLst/>
              <a:ahLst/>
              <a:cxnLst/>
              <a:rect l="l" t="t" r="r" b="b"/>
              <a:pathLst>
                <a:path w="2514" h="2768" extrusionOk="0">
                  <a:moveTo>
                    <a:pt x="2283" y="0"/>
                  </a:moveTo>
                  <a:cubicBezTo>
                    <a:pt x="2257" y="0"/>
                    <a:pt x="2230" y="8"/>
                    <a:pt x="2204" y="26"/>
                  </a:cubicBezTo>
                  <a:cubicBezTo>
                    <a:pt x="1304" y="668"/>
                    <a:pt x="589" y="1584"/>
                    <a:pt x="63" y="2549"/>
                  </a:cubicBezTo>
                  <a:cubicBezTo>
                    <a:pt x="1" y="2662"/>
                    <a:pt x="101" y="2767"/>
                    <a:pt x="199" y="2767"/>
                  </a:cubicBezTo>
                  <a:cubicBezTo>
                    <a:pt x="243" y="2767"/>
                    <a:pt x="286" y="2746"/>
                    <a:pt x="314" y="2696"/>
                  </a:cubicBezTo>
                  <a:cubicBezTo>
                    <a:pt x="860" y="1735"/>
                    <a:pt x="1572" y="994"/>
                    <a:pt x="2400" y="280"/>
                  </a:cubicBezTo>
                  <a:cubicBezTo>
                    <a:pt x="2513" y="183"/>
                    <a:pt x="2408" y="0"/>
                    <a:pt x="2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1214230" y="1326463"/>
              <a:ext cx="63538" cy="48745"/>
            </a:xfrm>
            <a:custGeom>
              <a:avLst/>
              <a:gdLst/>
              <a:ahLst/>
              <a:cxnLst/>
              <a:rect l="l" t="t" r="r" b="b"/>
              <a:pathLst>
                <a:path w="1920" h="1473" extrusionOk="0">
                  <a:moveTo>
                    <a:pt x="1664" y="1"/>
                  </a:moveTo>
                  <a:cubicBezTo>
                    <a:pt x="1624" y="1"/>
                    <a:pt x="1581" y="15"/>
                    <a:pt x="1538" y="50"/>
                  </a:cubicBezTo>
                  <a:lnTo>
                    <a:pt x="96" y="1243"/>
                  </a:lnTo>
                  <a:cubicBezTo>
                    <a:pt x="1" y="1320"/>
                    <a:pt x="90" y="1473"/>
                    <a:pt x="192" y="1473"/>
                  </a:cubicBezTo>
                  <a:cubicBezTo>
                    <a:pt x="213" y="1473"/>
                    <a:pt x="235" y="1466"/>
                    <a:pt x="256" y="1450"/>
                  </a:cubicBezTo>
                  <a:lnTo>
                    <a:pt x="1756" y="333"/>
                  </a:lnTo>
                  <a:cubicBezTo>
                    <a:pt x="1919" y="211"/>
                    <a:pt x="1815" y="1"/>
                    <a:pt x="16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23"/>
          <p:cNvGrpSpPr/>
          <p:nvPr/>
        </p:nvGrpSpPr>
        <p:grpSpPr>
          <a:xfrm>
            <a:off x="-182869" y="835238"/>
            <a:ext cx="1277205" cy="1131333"/>
            <a:chOff x="-182869" y="835238"/>
            <a:chExt cx="1277205" cy="1131333"/>
          </a:xfrm>
        </p:grpSpPr>
        <p:sp>
          <p:nvSpPr>
            <p:cNvPr id="418" name="Google Shape;418;p23"/>
            <p:cNvSpPr/>
            <p:nvPr/>
          </p:nvSpPr>
          <p:spPr>
            <a:xfrm>
              <a:off x="-182869" y="851983"/>
              <a:ext cx="1277205" cy="1076929"/>
            </a:xfrm>
            <a:custGeom>
              <a:avLst/>
              <a:gdLst/>
              <a:ahLst/>
              <a:cxnLst/>
              <a:rect l="l" t="t" r="r" b="b"/>
              <a:pathLst>
                <a:path w="38595" h="32543" extrusionOk="0">
                  <a:moveTo>
                    <a:pt x="5482" y="757"/>
                  </a:moveTo>
                  <a:cubicBezTo>
                    <a:pt x="9744" y="757"/>
                    <a:pt x="13979" y="1983"/>
                    <a:pt x="17624" y="4249"/>
                  </a:cubicBezTo>
                  <a:cubicBezTo>
                    <a:pt x="21956" y="6940"/>
                    <a:pt x="24621" y="10679"/>
                    <a:pt x="26212" y="15448"/>
                  </a:cubicBezTo>
                  <a:cubicBezTo>
                    <a:pt x="25337" y="16600"/>
                    <a:pt x="24513" y="17790"/>
                    <a:pt x="23775" y="19030"/>
                  </a:cubicBezTo>
                  <a:cubicBezTo>
                    <a:pt x="23769" y="19040"/>
                    <a:pt x="23771" y="19049"/>
                    <a:pt x="23765" y="19058"/>
                  </a:cubicBezTo>
                  <a:cubicBezTo>
                    <a:pt x="23310" y="19007"/>
                    <a:pt x="22855" y="18981"/>
                    <a:pt x="22401" y="18966"/>
                  </a:cubicBezTo>
                  <a:cubicBezTo>
                    <a:pt x="22388" y="18935"/>
                    <a:pt x="22368" y="18906"/>
                    <a:pt x="22343" y="18883"/>
                  </a:cubicBezTo>
                  <a:cubicBezTo>
                    <a:pt x="18336" y="14967"/>
                    <a:pt x="12853" y="12949"/>
                    <a:pt x="7336" y="12949"/>
                  </a:cubicBezTo>
                  <a:cubicBezTo>
                    <a:pt x="5691" y="12949"/>
                    <a:pt x="4043" y="13129"/>
                    <a:pt x="2431" y="13491"/>
                  </a:cubicBezTo>
                  <a:lnTo>
                    <a:pt x="4986" y="10881"/>
                  </a:lnTo>
                  <a:cubicBezTo>
                    <a:pt x="5145" y="10717"/>
                    <a:pt x="5140" y="10409"/>
                    <a:pt x="4920" y="10291"/>
                  </a:cubicBezTo>
                  <a:cubicBezTo>
                    <a:pt x="3721" y="9649"/>
                    <a:pt x="2497" y="9075"/>
                    <a:pt x="1243" y="8554"/>
                  </a:cubicBezTo>
                  <a:cubicBezTo>
                    <a:pt x="2477" y="7724"/>
                    <a:pt x="3655" y="6814"/>
                    <a:pt x="4771" y="5830"/>
                  </a:cubicBezTo>
                  <a:cubicBezTo>
                    <a:pt x="4941" y="5679"/>
                    <a:pt x="4912" y="5361"/>
                    <a:pt x="4708" y="5254"/>
                  </a:cubicBezTo>
                  <a:cubicBezTo>
                    <a:pt x="3854" y="4805"/>
                    <a:pt x="3001" y="4358"/>
                    <a:pt x="2148" y="3912"/>
                  </a:cubicBezTo>
                  <a:cubicBezTo>
                    <a:pt x="2894" y="3595"/>
                    <a:pt x="3639" y="3278"/>
                    <a:pt x="4385" y="2961"/>
                  </a:cubicBezTo>
                  <a:cubicBezTo>
                    <a:pt x="4644" y="2851"/>
                    <a:pt x="4595" y="2486"/>
                    <a:pt x="4396" y="2354"/>
                  </a:cubicBezTo>
                  <a:lnTo>
                    <a:pt x="2344" y="982"/>
                  </a:lnTo>
                  <a:cubicBezTo>
                    <a:pt x="3386" y="831"/>
                    <a:pt x="4435" y="757"/>
                    <a:pt x="5482" y="757"/>
                  </a:cubicBezTo>
                  <a:close/>
                  <a:moveTo>
                    <a:pt x="28705" y="13579"/>
                  </a:moveTo>
                  <a:cubicBezTo>
                    <a:pt x="29313" y="15774"/>
                    <a:pt x="29856" y="18001"/>
                    <a:pt x="30620" y="20144"/>
                  </a:cubicBezTo>
                  <a:cubicBezTo>
                    <a:pt x="30651" y="20240"/>
                    <a:pt x="30730" y="20312"/>
                    <a:pt x="30830" y="20332"/>
                  </a:cubicBezTo>
                  <a:cubicBezTo>
                    <a:pt x="30883" y="20435"/>
                    <a:pt x="30985" y="20512"/>
                    <a:pt x="31137" y="20512"/>
                  </a:cubicBezTo>
                  <a:cubicBezTo>
                    <a:pt x="31141" y="20512"/>
                    <a:pt x="31145" y="20512"/>
                    <a:pt x="31150" y="20511"/>
                  </a:cubicBezTo>
                  <a:cubicBezTo>
                    <a:pt x="31536" y="20500"/>
                    <a:pt x="31923" y="20494"/>
                    <a:pt x="32309" y="20494"/>
                  </a:cubicBezTo>
                  <a:cubicBezTo>
                    <a:pt x="33975" y="20494"/>
                    <a:pt x="35639" y="20601"/>
                    <a:pt x="37292" y="20818"/>
                  </a:cubicBezTo>
                  <a:cubicBezTo>
                    <a:pt x="35683" y="22270"/>
                    <a:pt x="33947" y="23581"/>
                    <a:pt x="32389" y="25080"/>
                  </a:cubicBezTo>
                  <a:cubicBezTo>
                    <a:pt x="32227" y="25235"/>
                    <a:pt x="32348" y="25481"/>
                    <a:pt x="32528" y="25515"/>
                  </a:cubicBezTo>
                  <a:cubicBezTo>
                    <a:pt x="32828" y="27512"/>
                    <a:pt x="33165" y="29421"/>
                    <a:pt x="33152" y="31432"/>
                  </a:cubicBezTo>
                  <a:cubicBezTo>
                    <a:pt x="31393" y="30242"/>
                    <a:pt x="29673" y="28999"/>
                    <a:pt x="27992" y="27704"/>
                  </a:cubicBezTo>
                  <a:cubicBezTo>
                    <a:pt x="27921" y="27649"/>
                    <a:pt x="27851" y="27626"/>
                    <a:pt x="27785" y="27626"/>
                  </a:cubicBezTo>
                  <a:cubicBezTo>
                    <a:pt x="27637" y="27626"/>
                    <a:pt x="27511" y="27743"/>
                    <a:pt x="27457" y="27892"/>
                  </a:cubicBezTo>
                  <a:cubicBezTo>
                    <a:pt x="27419" y="27894"/>
                    <a:pt x="27384" y="27906"/>
                    <a:pt x="27351" y="27926"/>
                  </a:cubicBezTo>
                  <a:cubicBezTo>
                    <a:pt x="25455" y="29082"/>
                    <a:pt x="23590" y="30644"/>
                    <a:pt x="21519" y="31473"/>
                  </a:cubicBezTo>
                  <a:cubicBezTo>
                    <a:pt x="21317" y="31722"/>
                    <a:pt x="21192" y="31846"/>
                    <a:pt x="21142" y="31846"/>
                  </a:cubicBezTo>
                  <a:cubicBezTo>
                    <a:pt x="21097" y="31846"/>
                    <a:pt x="21115" y="31743"/>
                    <a:pt x="21196" y="31536"/>
                  </a:cubicBezTo>
                  <a:cubicBezTo>
                    <a:pt x="21273" y="31242"/>
                    <a:pt x="21349" y="30949"/>
                    <a:pt x="21424" y="30657"/>
                  </a:cubicBezTo>
                  <a:cubicBezTo>
                    <a:pt x="21576" y="30070"/>
                    <a:pt x="21727" y="29485"/>
                    <a:pt x="21879" y="28900"/>
                  </a:cubicBezTo>
                  <a:cubicBezTo>
                    <a:pt x="22233" y="27532"/>
                    <a:pt x="22591" y="26168"/>
                    <a:pt x="22937" y="24798"/>
                  </a:cubicBezTo>
                  <a:cubicBezTo>
                    <a:pt x="22986" y="24604"/>
                    <a:pt x="22888" y="24460"/>
                    <a:pt x="22751" y="24385"/>
                  </a:cubicBezTo>
                  <a:cubicBezTo>
                    <a:pt x="22769" y="24302"/>
                    <a:pt x="22740" y="24216"/>
                    <a:pt x="22676" y="24161"/>
                  </a:cubicBezTo>
                  <a:cubicBezTo>
                    <a:pt x="21126" y="22746"/>
                    <a:pt x="19395" y="21505"/>
                    <a:pt x="17712" y="20245"/>
                  </a:cubicBezTo>
                  <a:cubicBezTo>
                    <a:pt x="19098" y="19900"/>
                    <a:pt x="20490" y="19733"/>
                    <a:pt x="21901" y="19733"/>
                  </a:cubicBezTo>
                  <a:cubicBezTo>
                    <a:pt x="22587" y="19733"/>
                    <a:pt x="23277" y="19772"/>
                    <a:pt x="23974" y="19850"/>
                  </a:cubicBezTo>
                  <a:cubicBezTo>
                    <a:pt x="23991" y="19852"/>
                    <a:pt x="24007" y="19852"/>
                    <a:pt x="24022" y="19852"/>
                  </a:cubicBezTo>
                  <a:cubicBezTo>
                    <a:pt x="24245" y="19852"/>
                    <a:pt x="24349" y="19673"/>
                    <a:pt x="24340" y="19487"/>
                  </a:cubicBezTo>
                  <a:cubicBezTo>
                    <a:pt x="24368" y="19467"/>
                    <a:pt x="24391" y="19442"/>
                    <a:pt x="24411" y="19416"/>
                  </a:cubicBezTo>
                  <a:cubicBezTo>
                    <a:pt x="25772" y="17402"/>
                    <a:pt x="27151" y="15442"/>
                    <a:pt x="28705" y="13579"/>
                  </a:cubicBezTo>
                  <a:close/>
                  <a:moveTo>
                    <a:pt x="5503" y="0"/>
                  </a:moveTo>
                  <a:cubicBezTo>
                    <a:pt x="4148" y="0"/>
                    <a:pt x="2793" y="125"/>
                    <a:pt x="1457" y="383"/>
                  </a:cubicBezTo>
                  <a:cubicBezTo>
                    <a:pt x="1100" y="451"/>
                    <a:pt x="1131" y="878"/>
                    <a:pt x="1371" y="1036"/>
                  </a:cubicBezTo>
                  <a:cubicBezTo>
                    <a:pt x="1385" y="1131"/>
                    <a:pt x="1440" y="1216"/>
                    <a:pt x="1523" y="1269"/>
                  </a:cubicBezTo>
                  <a:lnTo>
                    <a:pt x="3480" y="2583"/>
                  </a:lnTo>
                  <a:cubicBezTo>
                    <a:pt x="2698" y="2910"/>
                    <a:pt x="1916" y="3238"/>
                    <a:pt x="1134" y="3564"/>
                  </a:cubicBezTo>
                  <a:cubicBezTo>
                    <a:pt x="886" y="3669"/>
                    <a:pt x="898" y="4068"/>
                    <a:pt x="1123" y="4188"/>
                  </a:cubicBezTo>
                  <a:cubicBezTo>
                    <a:pt x="2037" y="4672"/>
                    <a:pt x="2953" y="5156"/>
                    <a:pt x="3869" y="5637"/>
                  </a:cubicBezTo>
                  <a:cubicBezTo>
                    <a:pt x="2737" y="6608"/>
                    <a:pt x="1540" y="7501"/>
                    <a:pt x="285" y="8309"/>
                  </a:cubicBezTo>
                  <a:cubicBezTo>
                    <a:pt x="0" y="8491"/>
                    <a:pt x="66" y="8868"/>
                    <a:pt x="365" y="8988"/>
                  </a:cubicBezTo>
                  <a:cubicBezTo>
                    <a:pt x="1641" y="9498"/>
                    <a:pt x="2889" y="10072"/>
                    <a:pt x="4107" y="10709"/>
                  </a:cubicBezTo>
                  <a:lnTo>
                    <a:pt x="955" y="13919"/>
                  </a:lnTo>
                  <a:cubicBezTo>
                    <a:pt x="724" y="14155"/>
                    <a:pt x="894" y="14573"/>
                    <a:pt x="1205" y="14573"/>
                  </a:cubicBezTo>
                  <a:cubicBezTo>
                    <a:pt x="1238" y="14573"/>
                    <a:pt x="1274" y="14568"/>
                    <a:pt x="1310" y="14558"/>
                  </a:cubicBezTo>
                  <a:cubicBezTo>
                    <a:pt x="3280" y="13989"/>
                    <a:pt x="5279" y="13716"/>
                    <a:pt x="7261" y="13716"/>
                  </a:cubicBezTo>
                  <a:cubicBezTo>
                    <a:pt x="12453" y="13716"/>
                    <a:pt x="17526" y="15593"/>
                    <a:pt x="21645" y="18958"/>
                  </a:cubicBezTo>
                  <a:cubicBezTo>
                    <a:pt x="19988" y="18978"/>
                    <a:pt x="18343" y="19228"/>
                    <a:pt x="16756" y="19703"/>
                  </a:cubicBezTo>
                  <a:cubicBezTo>
                    <a:pt x="16416" y="19804"/>
                    <a:pt x="16391" y="20208"/>
                    <a:pt x="16652" y="20407"/>
                  </a:cubicBezTo>
                  <a:cubicBezTo>
                    <a:pt x="18490" y="21804"/>
                    <a:pt x="20294" y="23303"/>
                    <a:pt x="22245" y="24543"/>
                  </a:cubicBezTo>
                  <a:cubicBezTo>
                    <a:pt x="22234" y="24559"/>
                    <a:pt x="22225" y="24576"/>
                    <a:pt x="22219" y="24595"/>
                  </a:cubicBezTo>
                  <a:cubicBezTo>
                    <a:pt x="21706" y="26544"/>
                    <a:pt x="21210" y="28500"/>
                    <a:pt x="20707" y="30453"/>
                  </a:cubicBezTo>
                  <a:cubicBezTo>
                    <a:pt x="20577" y="30960"/>
                    <a:pt x="20017" y="32050"/>
                    <a:pt x="20683" y="32418"/>
                  </a:cubicBezTo>
                  <a:cubicBezTo>
                    <a:pt x="20782" y="32473"/>
                    <a:pt x="20896" y="32497"/>
                    <a:pt x="21019" y="32497"/>
                  </a:cubicBezTo>
                  <a:cubicBezTo>
                    <a:pt x="21809" y="32497"/>
                    <a:pt x="22999" y="31509"/>
                    <a:pt x="23489" y="31222"/>
                  </a:cubicBezTo>
                  <a:cubicBezTo>
                    <a:pt x="24927" y="30378"/>
                    <a:pt x="26345" y="29470"/>
                    <a:pt x="27620" y="28388"/>
                  </a:cubicBezTo>
                  <a:cubicBezTo>
                    <a:pt x="29473" y="29819"/>
                    <a:pt x="31373" y="31182"/>
                    <a:pt x="33322" y="32482"/>
                  </a:cubicBezTo>
                  <a:cubicBezTo>
                    <a:pt x="33384" y="32524"/>
                    <a:pt x="33451" y="32543"/>
                    <a:pt x="33515" y="32543"/>
                  </a:cubicBezTo>
                  <a:cubicBezTo>
                    <a:pt x="33715" y="32543"/>
                    <a:pt x="33899" y="32366"/>
                    <a:pt x="33908" y="32155"/>
                  </a:cubicBezTo>
                  <a:cubicBezTo>
                    <a:pt x="34023" y="29876"/>
                    <a:pt x="33896" y="27417"/>
                    <a:pt x="33035" y="25276"/>
                  </a:cubicBezTo>
                  <a:cubicBezTo>
                    <a:pt x="35002" y="24068"/>
                    <a:pt x="36743" y="22398"/>
                    <a:pt x="38405" y="20821"/>
                  </a:cubicBezTo>
                  <a:cubicBezTo>
                    <a:pt x="38595" y="20642"/>
                    <a:pt x="38540" y="20228"/>
                    <a:pt x="38247" y="20184"/>
                  </a:cubicBezTo>
                  <a:cubicBezTo>
                    <a:pt x="36273" y="19882"/>
                    <a:pt x="34279" y="19731"/>
                    <a:pt x="32283" y="19731"/>
                  </a:cubicBezTo>
                  <a:cubicBezTo>
                    <a:pt x="31908" y="19731"/>
                    <a:pt x="31533" y="19736"/>
                    <a:pt x="31157" y="19747"/>
                  </a:cubicBezTo>
                  <a:cubicBezTo>
                    <a:pt x="31141" y="19749"/>
                    <a:pt x="31124" y="19750"/>
                    <a:pt x="31107" y="19753"/>
                  </a:cubicBezTo>
                  <a:cubicBezTo>
                    <a:pt x="30666" y="17361"/>
                    <a:pt x="29921" y="15015"/>
                    <a:pt x="29255" y="12679"/>
                  </a:cubicBezTo>
                  <a:cubicBezTo>
                    <a:pt x="29207" y="12509"/>
                    <a:pt x="29030" y="12384"/>
                    <a:pt x="28858" y="12384"/>
                  </a:cubicBezTo>
                  <a:cubicBezTo>
                    <a:pt x="28769" y="12384"/>
                    <a:pt x="28682" y="12418"/>
                    <a:pt x="28614" y="12497"/>
                  </a:cubicBezTo>
                  <a:cubicBezTo>
                    <a:pt x="27929" y="13288"/>
                    <a:pt x="27258" y="14099"/>
                    <a:pt x="26612" y="14927"/>
                  </a:cubicBezTo>
                  <a:cubicBezTo>
                    <a:pt x="25846" y="10227"/>
                    <a:pt x="22110" y="6232"/>
                    <a:pt x="18234" y="3765"/>
                  </a:cubicBezTo>
                  <a:cubicBezTo>
                    <a:pt x="14456" y="1362"/>
                    <a:pt x="9980" y="0"/>
                    <a:pt x="5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9" name="Google Shape;419;p23"/>
            <p:cNvGrpSpPr/>
            <p:nvPr/>
          </p:nvGrpSpPr>
          <p:grpSpPr>
            <a:xfrm>
              <a:off x="454360" y="835238"/>
              <a:ext cx="112382" cy="56555"/>
              <a:chOff x="454360" y="835238"/>
              <a:chExt cx="112382" cy="56555"/>
            </a:xfrm>
          </p:grpSpPr>
          <p:sp>
            <p:nvSpPr>
              <p:cNvPr id="420" name="Google Shape;420;p23"/>
              <p:cNvSpPr/>
              <p:nvPr/>
            </p:nvSpPr>
            <p:spPr>
              <a:xfrm>
                <a:off x="454360" y="840897"/>
                <a:ext cx="72870" cy="50896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538" extrusionOk="0">
                    <a:moveTo>
                      <a:pt x="128" y="0"/>
                    </a:moveTo>
                    <a:cubicBezTo>
                      <a:pt x="50" y="0"/>
                      <a:pt x="1" y="124"/>
                      <a:pt x="84" y="182"/>
                    </a:cubicBezTo>
                    <a:cubicBezTo>
                      <a:pt x="696" y="625"/>
                      <a:pt x="1311" y="1067"/>
                      <a:pt x="1925" y="1512"/>
                    </a:cubicBezTo>
                    <a:cubicBezTo>
                      <a:pt x="1950" y="1530"/>
                      <a:pt x="1975" y="1538"/>
                      <a:pt x="1999" y="1538"/>
                    </a:cubicBezTo>
                    <a:cubicBezTo>
                      <a:pt x="2118" y="1538"/>
                      <a:pt x="2201" y="1345"/>
                      <a:pt x="2070" y="1259"/>
                    </a:cubicBezTo>
                    <a:lnTo>
                      <a:pt x="179" y="17"/>
                    </a:lnTo>
                    <a:cubicBezTo>
                      <a:pt x="161" y="5"/>
                      <a:pt x="144" y="0"/>
                      <a:pt x="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3"/>
              <p:cNvSpPr/>
              <p:nvPr/>
            </p:nvSpPr>
            <p:spPr>
              <a:xfrm>
                <a:off x="509095" y="835238"/>
                <a:ext cx="57647" cy="54934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660" extrusionOk="0">
                    <a:moveTo>
                      <a:pt x="110" y="0"/>
                    </a:moveTo>
                    <a:cubicBezTo>
                      <a:pt x="24" y="0"/>
                      <a:pt x="0" y="140"/>
                      <a:pt x="93" y="177"/>
                    </a:cubicBezTo>
                    <a:cubicBezTo>
                      <a:pt x="735" y="431"/>
                      <a:pt x="1187" y="934"/>
                      <a:pt x="1441" y="1568"/>
                    </a:cubicBezTo>
                    <a:cubicBezTo>
                      <a:pt x="1466" y="1632"/>
                      <a:pt x="1523" y="1660"/>
                      <a:pt x="1578" y="1660"/>
                    </a:cubicBezTo>
                    <a:cubicBezTo>
                      <a:pt x="1662" y="1660"/>
                      <a:pt x="1742" y="1596"/>
                      <a:pt x="1706" y="1494"/>
                    </a:cubicBezTo>
                    <a:cubicBezTo>
                      <a:pt x="1452" y="782"/>
                      <a:pt x="850" y="244"/>
                      <a:pt x="141" y="6"/>
                    </a:cubicBezTo>
                    <a:cubicBezTo>
                      <a:pt x="130" y="2"/>
                      <a:pt x="120" y="0"/>
                      <a:pt x="1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" name="Google Shape;422;p23"/>
            <p:cNvGrpSpPr/>
            <p:nvPr/>
          </p:nvGrpSpPr>
          <p:grpSpPr>
            <a:xfrm>
              <a:off x="588484" y="1891352"/>
              <a:ext cx="127241" cy="75219"/>
              <a:chOff x="588484" y="1891352"/>
              <a:chExt cx="127241" cy="75219"/>
            </a:xfrm>
          </p:grpSpPr>
          <p:sp>
            <p:nvSpPr>
              <p:cNvPr id="423" name="Google Shape;423;p23"/>
              <p:cNvSpPr/>
              <p:nvPr/>
            </p:nvSpPr>
            <p:spPr>
              <a:xfrm>
                <a:off x="588484" y="1891352"/>
                <a:ext cx="82268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1720" extrusionOk="0">
                    <a:moveTo>
                      <a:pt x="2272" y="1"/>
                    </a:moveTo>
                    <a:cubicBezTo>
                      <a:pt x="2238" y="1"/>
                      <a:pt x="2204" y="16"/>
                      <a:pt x="2175" y="51"/>
                    </a:cubicBezTo>
                    <a:cubicBezTo>
                      <a:pt x="1630" y="731"/>
                      <a:pt x="923" y="1232"/>
                      <a:pt x="103" y="1532"/>
                    </a:cubicBezTo>
                    <a:cubicBezTo>
                      <a:pt x="0" y="1570"/>
                      <a:pt x="29" y="1719"/>
                      <a:pt x="122" y="1719"/>
                    </a:cubicBezTo>
                    <a:cubicBezTo>
                      <a:pt x="131" y="1719"/>
                      <a:pt x="141" y="1718"/>
                      <a:pt x="152" y="1714"/>
                    </a:cubicBezTo>
                    <a:cubicBezTo>
                      <a:pt x="1024" y="1433"/>
                      <a:pt x="1773" y="938"/>
                      <a:pt x="2387" y="261"/>
                    </a:cubicBezTo>
                    <a:cubicBezTo>
                      <a:pt x="2486" y="151"/>
                      <a:pt x="2380" y="1"/>
                      <a:pt x="22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3"/>
              <p:cNvSpPr/>
              <p:nvPr/>
            </p:nvSpPr>
            <p:spPr>
              <a:xfrm>
                <a:off x="652849" y="1914782"/>
                <a:ext cx="62876" cy="5179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565" extrusionOk="0">
                    <a:moveTo>
                      <a:pt x="1663" y="1"/>
                    </a:moveTo>
                    <a:cubicBezTo>
                      <a:pt x="1623" y="1"/>
                      <a:pt x="1578" y="16"/>
                      <a:pt x="1534" y="51"/>
                    </a:cubicBezTo>
                    <a:lnTo>
                      <a:pt x="933" y="526"/>
                    </a:lnTo>
                    <a:cubicBezTo>
                      <a:pt x="894" y="553"/>
                      <a:pt x="871" y="599"/>
                      <a:pt x="871" y="648"/>
                    </a:cubicBezTo>
                    <a:cubicBezTo>
                      <a:pt x="606" y="885"/>
                      <a:pt x="339" y="1123"/>
                      <a:pt x="77" y="1365"/>
                    </a:cubicBezTo>
                    <a:cubicBezTo>
                      <a:pt x="1" y="1435"/>
                      <a:pt x="73" y="1564"/>
                      <a:pt x="158" y="1564"/>
                    </a:cubicBezTo>
                    <a:cubicBezTo>
                      <a:pt x="177" y="1564"/>
                      <a:pt x="197" y="1558"/>
                      <a:pt x="215" y="1544"/>
                    </a:cubicBezTo>
                    <a:cubicBezTo>
                      <a:pt x="695" y="1180"/>
                      <a:pt x="1160" y="801"/>
                      <a:pt x="1636" y="434"/>
                    </a:cubicBezTo>
                    <a:lnTo>
                      <a:pt x="1794" y="310"/>
                    </a:lnTo>
                    <a:lnTo>
                      <a:pt x="1788" y="305"/>
                    </a:lnTo>
                    <a:cubicBezTo>
                      <a:pt x="1900" y="178"/>
                      <a:pt x="1804" y="1"/>
                      <a:pt x="16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5" name="Google Shape;425;p23"/>
          <p:cNvGrpSpPr/>
          <p:nvPr/>
        </p:nvGrpSpPr>
        <p:grpSpPr>
          <a:xfrm>
            <a:off x="1004821" y="2303619"/>
            <a:ext cx="413557" cy="605096"/>
            <a:chOff x="1004821" y="2303619"/>
            <a:chExt cx="413557" cy="605096"/>
          </a:xfrm>
        </p:grpSpPr>
        <p:grpSp>
          <p:nvGrpSpPr>
            <p:cNvPr id="426" name="Google Shape;426;p23"/>
            <p:cNvGrpSpPr/>
            <p:nvPr/>
          </p:nvGrpSpPr>
          <p:grpSpPr>
            <a:xfrm>
              <a:off x="1004821" y="2303619"/>
              <a:ext cx="344559" cy="605096"/>
              <a:chOff x="1004821" y="2303619"/>
              <a:chExt cx="344559" cy="605096"/>
            </a:xfrm>
          </p:grpSpPr>
          <p:sp>
            <p:nvSpPr>
              <p:cNvPr id="427" name="Google Shape;427;p23"/>
              <p:cNvSpPr/>
              <p:nvPr/>
            </p:nvSpPr>
            <p:spPr>
              <a:xfrm>
                <a:off x="1004821" y="2303619"/>
                <a:ext cx="344559" cy="605096"/>
              </a:xfrm>
              <a:custGeom>
                <a:avLst/>
                <a:gdLst/>
                <a:ahLst/>
                <a:cxnLst/>
                <a:rect l="l" t="t" r="r" b="b"/>
                <a:pathLst>
                  <a:path w="10412" h="18285" extrusionOk="0">
                    <a:moveTo>
                      <a:pt x="2426" y="713"/>
                    </a:moveTo>
                    <a:cubicBezTo>
                      <a:pt x="4359" y="713"/>
                      <a:pt x="6449" y="1112"/>
                      <a:pt x="7404" y="2943"/>
                    </a:cubicBezTo>
                    <a:cubicBezTo>
                      <a:pt x="8860" y="5733"/>
                      <a:pt x="6372" y="7591"/>
                      <a:pt x="4037" y="8368"/>
                    </a:cubicBezTo>
                    <a:cubicBezTo>
                      <a:pt x="4027" y="8366"/>
                      <a:pt x="4016" y="8366"/>
                      <a:pt x="4005" y="8366"/>
                    </a:cubicBezTo>
                    <a:cubicBezTo>
                      <a:pt x="3831" y="8366"/>
                      <a:pt x="3697" y="8530"/>
                      <a:pt x="3740" y="8705"/>
                    </a:cubicBezTo>
                    <a:cubicBezTo>
                      <a:pt x="3723" y="8910"/>
                      <a:pt x="3857" y="9126"/>
                      <a:pt x="4085" y="9126"/>
                    </a:cubicBezTo>
                    <a:cubicBezTo>
                      <a:pt x="4121" y="9126"/>
                      <a:pt x="4159" y="9121"/>
                      <a:pt x="4200" y="9109"/>
                    </a:cubicBezTo>
                    <a:cubicBezTo>
                      <a:pt x="4285" y="9084"/>
                      <a:pt x="4368" y="9055"/>
                      <a:pt x="4452" y="9028"/>
                    </a:cubicBezTo>
                    <a:cubicBezTo>
                      <a:pt x="6954" y="9853"/>
                      <a:pt x="9965" y="11925"/>
                      <a:pt x="8281" y="14894"/>
                    </a:cubicBezTo>
                    <a:lnTo>
                      <a:pt x="8280" y="14895"/>
                    </a:lnTo>
                    <a:cubicBezTo>
                      <a:pt x="7207" y="16790"/>
                      <a:pt x="5046" y="17519"/>
                      <a:pt x="2951" y="17519"/>
                    </a:cubicBezTo>
                    <a:cubicBezTo>
                      <a:pt x="2251" y="17519"/>
                      <a:pt x="1557" y="17437"/>
                      <a:pt x="914" y="17291"/>
                    </a:cubicBezTo>
                    <a:cubicBezTo>
                      <a:pt x="887" y="17285"/>
                      <a:pt x="859" y="17282"/>
                      <a:pt x="830" y="17282"/>
                    </a:cubicBezTo>
                    <a:cubicBezTo>
                      <a:pt x="812" y="17282"/>
                      <a:pt x="793" y="17284"/>
                      <a:pt x="774" y="17286"/>
                    </a:cubicBezTo>
                    <a:cubicBezTo>
                      <a:pt x="1291" y="11823"/>
                      <a:pt x="1175" y="6240"/>
                      <a:pt x="1277" y="754"/>
                    </a:cubicBezTo>
                    <a:cubicBezTo>
                      <a:pt x="1646" y="730"/>
                      <a:pt x="2033" y="713"/>
                      <a:pt x="2426" y="713"/>
                    </a:cubicBezTo>
                    <a:close/>
                    <a:moveTo>
                      <a:pt x="3011" y="1"/>
                    </a:moveTo>
                    <a:cubicBezTo>
                      <a:pt x="2357" y="1"/>
                      <a:pt x="1711" y="85"/>
                      <a:pt x="1114" y="249"/>
                    </a:cubicBezTo>
                    <a:cubicBezTo>
                      <a:pt x="1086" y="256"/>
                      <a:pt x="1060" y="270"/>
                      <a:pt x="1037" y="287"/>
                    </a:cubicBezTo>
                    <a:cubicBezTo>
                      <a:pt x="995" y="274"/>
                      <a:pt x="951" y="267"/>
                      <a:pt x="906" y="267"/>
                    </a:cubicBezTo>
                    <a:cubicBezTo>
                      <a:pt x="717" y="267"/>
                      <a:pt x="526" y="389"/>
                      <a:pt x="519" y="633"/>
                    </a:cubicBezTo>
                    <a:cubicBezTo>
                      <a:pt x="381" y="6214"/>
                      <a:pt x="0" y="11890"/>
                      <a:pt x="297" y="17467"/>
                    </a:cubicBezTo>
                    <a:cubicBezTo>
                      <a:pt x="303" y="17582"/>
                      <a:pt x="369" y="17651"/>
                      <a:pt x="449" y="17677"/>
                    </a:cubicBezTo>
                    <a:cubicBezTo>
                      <a:pt x="447" y="17827"/>
                      <a:pt x="524" y="17971"/>
                      <a:pt x="714" y="18018"/>
                    </a:cubicBezTo>
                    <a:cubicBezTo>
                      <a:pt x="1413" y="18192"/>
                      <a:pt x="2171" y="18284"/>
                      <a:pt x="2939" y="18284"/>
                    </a:cubicBezTo>
                    <a:cubicBezTo>
                      <a:pt x="5505" y="18284"/>
                      <a:pt x="8187" y="17252"/>
                      <a:pt x="9197" y="14760"/>
                    </a:cubicBezTo>
                    <a:cubicBezTo>
                      <a:pt x="10412" y="11768"/>
                      <a:pt x="7970" y="9542"/>
                      <a:pt x="5359" y="8683"/>
                    </a:cubicBezTo>
                    <a:cubicBezTo>
                      <a:pt x="7505" y="7727"/>
                      <a:pt x="9188" y="5908"/>
                      <a:pt x="8364" y="3300"/>
                    </a:cubicBezTo>
                    <a:cubicBezTo>
                      <a:pt x="7644" y="1024"/>
                      <a:pt x="5284" y="1"/>
                      <a:pt x="30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3"/>
              <p:cNvSpPr/>
              <p:nvPr/>
            </p:nvSpPr>
            <p:spPr>
              <a:xfrm>
                <a:off x="1099896" y="2690900"/>
                <a:ext cx="119960" cy="11569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496" extrusionOk="0">
                    <a:moveTo>
                      <a:pt x="1537" y="550"/>
                    </a:moveTo>
                    <a:cubicBezTo>
                      <a:pt x="1555" y="651"/>
                      <a:pt x="1633" y="731"/>
                      <a:pt x="1734" y="751"/>
                    </a:cubicBezTo>
                    <a:cubicBezTo>
                      <a:pt x="2292" y="873"/>
                      <a:pt x="2877" y="1077"/>
                      <a:pt x="2921" y="1753"/>
                    </a:cubicBezTo>
                    <a:cubicBezTo>
                      <a:pt x="2960" y="2340"/>
                      <a:pt x="2403" y="2842"/>
                      <a:pt x="1834" y="2842"/>
                    </a:cubicBezTo>
                    <a:cubicBezTo>
                      <a:pt x="1760" y="2842"/>
                      <a:pt x="1686" y="2833"/>
                      <a:pt x="1613" y="2815"/>
                    </a:cubicBezTo>
                    <a:cubicBezTo>
                      <a:pt x="1034" y="2673"/>
                      <a:pt x="645" y="2008"/>
                      <a:pt x="771" y="1437"/>
                    </a:cubicBezTo>
                    <a:cubicBezTo>
                      <a:pt x="864" y="1010"/>
                      <a:pt x="1167" y="723"/>
                      <a:pt x="1537" y="550"/>
                    </a:cubicBezTo>
                    <a:close/>
                    <a:moveTo>
                      <a:pt x="1867" y="1"/>
                    </a:moveTo>
                    <a:cubicBezTo>
                      <a:pt x="1038" y="1"/>
                      <a:pt x="264" y="625"/>
                      <a:pt x="138" y="1474"/>
                    </a:cubicBezTo>
                    <a:cubicBezTo>
                      <a:pt x="0" y="2411"/>
                      <a:pt x="736" y="3390"/>
                      <a:pt x="1685" y="3488"/>
                    </a:cubicBezTo>
                    <a:cubicBezTo>
                      <a:pt x="1737" y="3493"/>
                      <a:pt x="1789" y="3496"/>
                      <a:pt x="1841" y="3496"/>
                    </a:cubicBezTo>
                    <a:cubicBezTo>
                      <a:pt x="2717" y="3496"/>
                      <a:pt x="3565" y="2767"/>
                      <a:pt x="3597" y="1869"/>
                    </a:cubicBezTo>
                    <a:cubicBezTo>
                      <a:pt x="3624" y="1115"/>
                      <a:pt x="2996" y="279"/>
                      <a:pt x="2235" y="161"/>
                    </a:cubicBezTo>
                    <a:cubicBezTo>
                      <a:pt x="2224" y="91"/>
                      <a:pt x="2183" y="30"/>
                      <a:pt x="2108" y="19"/>
                    </a:cubicBezTo>
                    <a:cubicBezTo>
                      <a:pt x="2027" y="7"/>
                      <a:pt x="1947" y="1"/>
                      <a:pt x="18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3"/>
              <p:cNvSpPr/>
              <p:nvPr/>
            </p:nvSpPr>
            <p:spPr>
              <a:xfrm>
                <a:off x="1100160" y="2414181"/>
                <a:ext cx="100006" cy="87298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2638" extrusionOk="0">
                    <a:moveTo>
                      <a:pt x="1535" y="719"/>
                    </a:moveTo>
                    <a:cubicBezTo>
                      <a:pt x="1744" y="719"/>
                      <a:pt x="1945" y="806"/>
                      <a:pt x="2062" y="1017"/>
                    </a:cubicBezTo>
                    <a:cubicBezTo>
                      <a:pt x="2274" y="1406"/>
                      <a:pt x="1911" y="1899"/>
                      <a:pt x="1519" y="1979"/>
                    </a:cubicBezTo>
                    <a:cubicBezTo>
                      <a:pt x="1473" y="1988"/>
                      <a:pt x="1427" y="1992"/>
                      <a:pt x="1382" y="1992"/>
                    </a:cubicBezTo>
                    <a:cubicBezTo>
                      <a:pt x="968" y="1992"/>
                      <a:pt x="631" y="1615"/>
                      <a:pt x="626" y="1201"/>
                    </a:cubicBezTo>
                    <a:cubicBezTo>
                      <a:pt x="628" y="1040"/>
                      <a:pt x="680" y="885"/>
                      <a:pt x="778" y="758"/>
                    </a:cubicBezTo>
                    <a:cubicBezTo>
                      <a:pt x="835" y="822"/>
                      <a:pt x="915" y="856"/>
                      <a:pt x="996" y="856"/>
                    </a:cubicBezTo>
                    <a:cubicBezTo>
                      <a:pt x="1044" y="856"/>
                      <a:pt x="1093" y="844"/>
                      <a:pt x="1138" y="819"/>
                    </a:cubicBezTo>
                    <a:cubicBezTo>
                      <a:pt x="1260" y="756"/>
                      <a:pt x="1399" y="719"/>
                      <a:pt x="1535" y="719"/>
                    </a:cubicBezTo>
                    <a:close/>
                    <a:moveTo>
                      <a:pt x="1249" y="0"/>
                    </a:moveTo>
                    <a:cubicBezTo>
                      <a:pt x="616" y="0"/>
                      <a:pt x="45" y="527"/>
                      <a:pt x="25" y="1201"/>
                    </a:cubicBezTo>
                    <a:cubicBezTo>
                      <a:pt x="0" y="1976"/>
                      <a:pt x="644" y="2637"/>
                      <a:pt x="1398" y="2637"/>
                    </a:cubicBezTo>
                    <a:cubicBezTo>
                      <a:pt x="1494" y="2637"/>
                      <a:pt x="1592" y="2626"/>
                      <a:pt x="1691" y="2604"/>
                    </a:cubicBezTo>
                    <a:cubicBezTo>
                      <a:pt x="2458" y="2428"/>
                      <a:pt x="3022" y="1522"/>
                      <a:pt x="2668" y="775"/>
                    </a:cubicBezTo>
                    <a:cubicBezTo>
                      <a:pt x="2484" y="386"/>
                      <a:pt x="2058" y="113"/>
                      <a:pt x="1627" y="66"/>
                    </a:cubicBezTo>
                    <a:cubicBezTo>
                      <a:pt x="1625" y="66"/>
                      <a:pt x="1624" y="64"/>
                      <a:pt x="1622" y="63"/>
                    </a:cubicBezTo>
                    <a:cubicBezTo>
                      <a:pt x="1498" y="20"/>
                      <a:pt x="1373" y="0"/>
                      <a:pt x="12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0" name="Google Shape;430;p23"/>
            <p:cNvGrpSpPr/>
            <p:nvPr/>
          </p:nvGrpSpPr>
          <p:grpSpPr>
            <a:xfrm>
              <a:off x="1332668" y="2362060"/>
              <a:ext cx="85710" cy="97126"/>
              <a:chOff x="1332668" y="2362060"/>
              <a:chExt cx="85710" cy="97126"/>
            </a:xfrm>
          </p:grpSpPr>
          <p:sp>
            <p:nvSpPr>
              <p:cNvPr id="431" name="Google Shape;431;p23"/>
              <p:cNvSpPr/>
              <p:nvPr/>
            </p:nvSpPr>
            <p:spPr>
              <a:xfrm>
                <a:off x="1332668" y="2362060"/>
                <a:ext cx="23926" cy="809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2445" extrusionOk="0">
                    <a:moveTo>
                      <a:pt x="256" y="0"/>
                    </a:moveTo>
                    <a:cubicBezTo>
                      <a:pt x="181" y="0"/>
                      <a:pt x="103" y="85"/>
                      <a:pt x="145" y="177"/>
                    </a:cubicBezTo>
                    <a:cubicBezTo>
                      <a:pt x="439" y="826"/>
                      <a:pt x="433" y="1569"/>
                      <a:pt x="74" y="2192"/>
                    </a:cubicBezTo>
                    <a:cubicBezTo>
                      <a:pt x="1" y="2323"/>
                      <a:pt x="125" y="2445"/>
                      <a:pt x="237" y="2445"/>
                    </a:cubicBezTo>
                    <a:cubicBezTo>
                      <a:pt x="288" y="2445"/>
                      <a:pt x="336" y="2420"/>
                      <a:pt x="362" y="2361"/>
                    </a:cubicBezTo>
                    <a:cubicBezTo>
                      <a:pt x="701" y="1599"/>
                      <a:pt x="722" y="811"/>
                      <a:pt x="344" y="59"/>
                    </a:cubicBezTo>
                    <a:cubicBezTo>
                      <a:pt x="323" y="17"/>
                      <a:pt x="290" y="0"/>
                      <a:pt x="2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3"/>
              <p:cNvSpPr/>
              <p:nvPr/>
            </p:nvSpPr>
            <p:spPr>
              <a:xfrm>
                <a:off x="1385980" y="2383736"/>
                <a:ext cx="32398" cy="75451"/>
              </a:xfrm>
              <a:custGeom>
                <a:avLst/>
                <a:gdLst/>
                <a:ahLst/>
                <a:cxnLst/>
                <a:rect l="l" t="t" r="r" b="b"/>
                <a:pathLst>
                  <a:path w="979" h="2280" extrusionOk="0">
                    <a:moveTo>
                      <a:pt x="148" y="1"/>
                    </a:moveTo>
                    <a:cubicBezTo>
                      <a:pt x="67" y="1"/>
                      <a:pt x="0" y="109"/>
                      <a:pt x="67" y="192"/>
                    </a:cubicBezTo>
                    <a:cubicBezTo>
                      <a:pt x="508" y="745"/>
                      <a:pt x="548" y="1395"/>
                      <a:pt x="324" y="2044"/>
                    </a:cubicBezTo>
                    <a:cubicBezTo>
                      <a:pt x="280" y="2174"/>
                      <a:pt x="407" y="2280"/>
                      <a:pt x="522" y="2280"/>
                    </a:cubicBezTo>
                    <a:cubicBezTo>
                      <a:pt x="581" y="2280"/>
                      <a:pt x="636" y="2252"/>
                      <a:pt x="664" y="2187"/>
                    </a:cubicBezTo>
                    <a:cubicBezTo>
                      <a:pt x="978" y="1448"/>
                      <a:pt x="778" y="601"/>
                      <a:pt x="225" y="36"/>
                    </a:cubicBezTo>
                    <a:cubicBezTo>
                      <a:pt x="200" y="11"/>
                      <a:pt x="173" y="1"/>
                      <a:pt x="1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3" name="Google Shape;433;p23"/>
          <p:cNvGrpSpPr/>
          <p:nvPr/>
        </p:nvGrpSpPr>
        <p:grpSpPr>
          <a:xfrm>
            <a:off x="2647665" y="2892963"/>
            <a:ext cx="62909" cy="137996"/>
            <a:chOff x="2647665" y="2892963"/>
            <a:chExt cx="62909" cy="137996"/>
          </a:xfrm>
        </p:grpSpPr>
        <p:sp>
          <p:nvSpPr>
            <p:cNvPr id="434" name="Google Shape;434;p23"/>
            <p:cNvSpPr/>
            <p:nvPr/>
          </p:nvSpPr>
          <p:spPr>
            <a:xfrm>
              <a:off x="2679235" y="2917121"/>
              <a:ext cx="31339" cy="113838"/>
            </a:xfrm>
            <a:custGeom>
              <a:avLst/>
              <a:gdLst/>
              <a:ahLst/>
              <a:cxnLst/>
              <a:rect l="l" t="t" r="r" b="b"/>
              <a:pathLst>
                <a:path w="947" h="3440" extrusionOk="0">
                  <a:moveTo>
                    <a:pt x="711" y="1"/>
                  </a:moveTo>
                  <a:cubicBezTo>
                    <a:pt x="637" y="1"/>
                    <a:pt x="568" y="43"/>
                    <a:pt x="546" y="142"/>
                  </a:cubicBezTo>
                  <a:cubicBezTo>
                    <a:pt x="320" y="1179"/>
                    <a:pt x="145" y="2248"/>
                    <a:pt x="12" y="3300"/>
                  </a:cubicBezTo>
                  <a:cubicBezTo>
                    <a:pt x="0" y="3390"/>
                    <a:pt x="75" y="3439"/>
                    <a:pt x="151" y="3439"/>
                  </a:cubicBezTo>
                  <a:cubicBezTo>
                    <a:pt x="213" y="3439"/>
                    <a:pt x="275" y="3407"/>
                    <a:pt x="292" y="3339"/>
                  </a:cubicBezTo>
                  <a:cubicBezTo>
                    <a:pt x="545" y="2325"/>
                    <a:pt x="764" y="1280"/>
                    <a:pt x="925" y="246"/>
                  </a:cubicBezTo>
                  <a:cubicBezTo>
                    <a:pt x="947" y="100"/>
                    <a:pt x="823" y="1"/>
                    <a:pt x="7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2647665" y="2892963"/>
              <a:ext cx="22668" cy="82698"/>
            </a:xfrm>
            <a:custGeom>
              <a:avLst/>
              <a:gdLst/>
              <a:ahLst/>
              <a:cxnLst/>
              <a:rect l="l" t="t" r="r" b="b"/>
              <a:pathLst>
                <a:path w="685" h="2499" extrusionOk="0">
                  <a:moveTo>
                    <a:pt x="460" y="1"/>
                  </a:moveTo>
                  <a:cubicBezTo>
                    <a:pt x="367" y="1"/>
                    <a:pt x="274" y="62"/>
                    <a:pt x="258" y="195"/>
                  </a:cubicBezTo>
                  <a:cubicBezTo>
                    <a:pt x="171" y="914"/>
                    <a:pt x="71" y="1632"/>
                    <a:pt x="9" y="2352"/>
                  </a:cubicBezTo>
                  <a:cubicBezTo>
                    <a:pt x="1" y="2445"/>
                    <a:pt x="84" y="2499"/>
                    <a:pt x="165" y="2499"/>
                  </a:cubicBezTo>
                  <a:cubicBezTo>
                    <a:pt x="229" y="2499"/>
                    <a:pt x="291" y="2465"/>
                    <a:pt x="306" y="2392"/>
                  </a:cubicBezTo>
                  <a:cubicBezTo>
                    <a:pt x="444" y="1681"/>
                    <a:pt x="545" y="964"/>
                    <a:pt x="658" y="251"/>
                  </a:cubicBezTo>
                  <a:cubicBezTo>
                    <a:pt x="684" y="91"/>
                    <a:pt x="572" y="1"/>
                    <a:pt x="4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23"/>
          <p:cNvGrpSpPr/>
          <p:nvPr/>
        </p:nvGrpSpPr>
        <p:grpSpPr>
          <a:xfrm>
            <a:off x="2248437" y="2591126"/>
            <a:ext cx="134753" cy="99377"/>
            <a:chOff x="2248437" y="2591126"/>
            <a:chExt cx="134753" cy="99377"/>
          </a:xfrm>
        </p:grpSpPr>
        <p:sp>
          <p:nvSpPr>
            <p:cNvPr id="437" name="Google Shape;437;p23"/>
            <p:cNvSpPr/>
            <p:nvPr/>
          </p:nvSpPr>
          <p:spPr>
            <a:xfrm>
              <a:off x="2248437" y="2591126"/>
              <a:ext cx="85312" cy="99377"/>
            </a:xfrm>
            <a:custGeom>
              <a:avLst/>
              <a:gdLst/>
              <a:ahLst/>
              <a:cxnLst/>
              <a:rect l="l" t="t" r="r" b="b"/>
              <a:pathLst>
                <a:path w="2578" h="3003" extrusionOk="0">
                  <a:moveTo>
                    <a:pt x="2364" y="0"/>
                  </a:moveTo>
                  <a:cubicBezTo>
                    <a:pt x="2310" y="0"/>
                    <a:pt x="2256" y="25"/>
                    <a:pt x="2225" y="84"/>
                  </a:cubicBezTo>
                  <a:cubicBezTo>
                    <a:pt x="1664" y="1109"/>
                    <a:pt x="1111" y="1995"/>
                    <a:pt x="142" y="2689"/>
                  </a:cubicBezTo>
                  <a:cubicBezTo>
                    <a:pt x="0" y="2791"/>
                    <a:pt x="85" y="3003"/>
                    <a:pt x="220" y="3003"/>
                  </a:cubicBezTo>
                  <a:cubicBezTo>
                    <a:pt x="248" y="3003"/>
                    <a:pt x="277" y="2994"/>
                    <a:pt x="307" y="2974"/>
                  </a:cubicBezTo>
                  <a:cubicBezTo>
                    <a:pt x="1266" y="2323"/>
                    <a:pt x="2197" y="1352"/>
                    <a:pt x="2540" y="217"/>
                  </a:cubicBezTo>
                  <a:cubicBezTo>
                    <a:pt x="2577" y="94"/>
                    <a:pt x="2469" y="0"/>
                    <a:pt x="23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2320380" y="2614622"/>
              <a:ext cx="62810" cy="58673"/>
            </a:xfrm>
            <a:custGeom>
              <a:avLst/>
              <a:gdLst/>
              <a:ahLst/>
              <a:cxnLst/>
              <a:rect l="l" t="t" r="r" b="b"/>
              <a:pathLst>
                <a:path w="1898" h="1773" extrusionOk="0">
                  <a:moveTo>
                    <a:pt x="1645" y="1"/>
                  </a:moveTo>
                  <a:cubicBezTo>
                    <a:pt x="1603" y="1"/>
                    <a:pt x="1557" y="16"/>
                    <a:pt x="1513" y="51"/>
                  </a:cubicBezTo>
                  <a:cubicBezTo>
                    <a:pt x="1251" y="261"/>
                    <a:pt x="1028" y="533"/>
                    <a:pt x="795" y="775"/>
                  </a:cubicBezTo>
                  <a:cubicBezTo>
                    <a:pt x="559" y="1020"/>
                    <a:pt x="320" y="1264"/>
                    <a:pt x="98" y="1521"/>
                  </a:cubicBezTo>
                  <a:cubicBezTo>
                    <a:pt x="1" y="1630"/>
                    <a:pt x="97" y="1773"/>
                    <a:pt x="210" y="1773"/>
                  </a:cubicBezTo>
                  <a:cubicBezTo>
                    <a:pt x="243" y="1773"/>
                    <a:pt x="278" y="1761"/>
                    <a:pt x="309" y="1733"/>
                  </a:cubicBezTo>
                  <a:cubicBezTo>
                    <a:pt x="567" y="1511"/>
                    <a:pt x="810" y="1272"/>
                    <a:pt x="1055" y="1036"/>
                  </a:cubicBezTo>
                  <a:cubicBezTo>
                    <a:pt x="1300" y="801"/>
                    <a:pt x="1570" y="581"/>
                    <a:pt x="1780" y="317"/>
                  </a:cubicBezTo>
                  <a:cubicBezTo>
                    <a:pt x="1898" y="171"/>
                    <a:pt x="1789" y="1"/>
                    <a:pt x="16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23"/>
          <p:cNvGrpSpPr/>
          <p:nvPr/>
        </p:nvGrpSpPr>
        <p:grpSpPr>
          <a:xfrm>
            <a:off x="319707" y="3143540"/>
            <a:ext cx="638983" cy="1054658"/>
            <a:chOff x="319707" y="3143540"/>
            <a:chExt cx="638983" cy="1054658"/>
          </a:xfrm>
        </p:grpSpPr>
        <p:sp>
          <p:nvSpPr>
            <p:cNvPr id="440" name="Google Shape;440;p23"/>
            <p:cNvSpPr/>
            <p:nvPr/>
          </p:nvSpPr>
          <p:spPr>
            <a:xfrm>
              <a:off x="319707" y="3143540"/>
              <a:ext cx="638983" cy="1022558"/>
            </a:xfrm>
            <a:custGeom>
              <a:avLst/>
              <a:gdLst/>
              <a:ahLst/>
              <a:cxnLst/>
              <a:rect l="l" t="t" r="r" b="b"/>
              <a:pathLst>
                <a:path w="19309" h="30900" extrusionOk="0">
                  <a:moveTo>
                    <a:pt x="17081" y="801"/>
                  </a:moveTo>
                  <a:cubicBezTo>
                    <a:pt x="17167" y="5619"/>
                    <a:pt x="17482" y="10437"/>
                    <a:pt x="17736" y="15250"/>
                  </a:cubicBezTo>
                  <a:cubicBezTo>
                    <a:pt x="17998" y="20175"/>
                    <a:pt x="18110" y="25145"/>
                    <a:pt x="18593" y="30054"/>
                  </a:cubicBezTo>
                  <a:cubicBezTo>
                    <a:pt x="17813" y="29155"/>
                    <a:pt x="17026" y="28262"/>
                    <a:pt x="16232" y="27375"/>
                  </a:cubicBezTo>
                  <a:cubicBezTo>
                    <a:pt x="16275" y="27329"/>
                    <a:pt x="16320" y="27283"/>
                    <a:pt x="16367" y="27242"/>
                  </a:cubicBezTo>
                  <a:cubicBezTo>
                    <a:pt x="16508" y="27121"/>
                    <a:pt x="16669" y="27043"/>
                    <a:pt x="16828" y="26949"/>
                  </a:cubicBezTo>
                  <a:cubicBezTo>
                    <a:pt x="17067" y="26811"/>
                    <a:pt x="16920" y="26503"/>
                    <a:pt x="16695" y="26503"/>
                  </a:cubicBezTo>
                  <a:cubicBezTo>
                    <a:pt x="16659" y="26503"/>
                    <a:pt x="16622" y="26511"/>
                    <a:pt x="16583" y="26528"/>
                  </a:cubicBezTo>
                  <a:cubicBezTo>
                    <a:pt x="16346" y="26637"/>
                    <a:pt x="16121" y="26831"/>
                    <a:pt x="15946" y="27055"/>
                  </a:cubicBezTo>
                  <a:cubicBezTo>
                    <a:pt x="15658" y="26732"/>
                    <a:pt x="15370" y="26409"/>
                    <a:pt x="15084" y="26087"/>
                  </a:cubicBezTo>
                  <a:cubicBezTo>
                    <a:pt x="15349" y="25866"/>
                    <a:pt x="15611" y="25640"/>
                    <a:pt x="15856" y="25402"/>
                  </a:cubicBezTo>
                  <a:cubicBezTo>
                    <a:pt x="15993" y="25267"/>
                    <a:pt x="15865" y="25086"/>
                    <a:pt x="15714" y="25086"/>
                  </a:cubicBezTo>
                  <a:cubicBezTo>
                    <a:pt x="15672" y="25086"/>
                    <a:pt x="15628" y="25101"/>
                    <a:pt x="15588" y="25134"/>
                  </a:cubicBezTo>
                  <a:cubicBezTo>
                    <a:pt x="15332" y="25350"/>
                    <a:pt x="15085" y="25583"/>
                    <a:pt x="14843" y="25819"/>
                  </a:cubicBezTo>
                  <a:cubicBezTo>
                    <a:pt x="14512" y="25450"/>
                    <a:pt x="14182" y="25078"/>
                    <a:pt x="13848" y="24709"/>
                  </a:cubicBezTo>
                  <a:cubicBezTo>
                    <a:pt x="14033" y="24499"/>
                    <a:pt x="14217" y="24287"/>
                    <a:pt x="14388" y="24067"/>
                  </a:cubicBezTo>
                  <a:cubicBezTo>
                    <a:pt x="14503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7" y="24174"/>
                    <a:pt x="13143" y="23921"/>
                    <a:pt x="12918" y="23673"/>
                  </a:cubicBezTo>
                  <a:cubicBezTo>
                    <a:pt x="13180" y="23482"/>
                    <a:pt x="13411" y="23234"/>
                    <a:pt x="13531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7" y="22742"/>
                    <a:pt x="13189" y="22799"/>
                  </a:cubicBezTo>
                  <a:cubicBezTo>
                    <a:pt x="13082" y="22956"/>
                    <a:pt x="12998" y="23117"/>
                    <a:pt x="12866" y="23257"/>
                  </a:cubicBezTo>
                  <a:cubicBezTo>
                    <a:pt x="12809" y="23315"/>
                    <a:pt x="12750" y="23367"/>
                    <a:pt x="12687" y="23416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5" y="21943"/>
                    <a:pt x="12099" y="21773"/>
                  </a:cubicBezTo>
                  <a:cubicBezTo>
                    <a:pt x="12209" y="21641"/>
                    <a:pt x="12097" y="21465"/>
                    <a:pt x="11966" y="21465"/>
                  </a:cubicBezTo>
                  <a:cubicBezTo>
                    <a:pt x="11926" y="21465"/>
                    <a:pt x="11884" y="21481"/>
                    <a:pt x="11846" y="21521"/>
                  </a:cubicBezTo>
                  <a:cubicBezTo>
                    <a:pt x="11696" y="21679"/>
                    <a:pt x="11550" y="21837"/>
                    <a:pt x="11400" y="21992"/>
                  </a:cubicBezTo>
                  <a:cubicBezTo>
                    <a:pt x="11031" y="21586"/>
                    <a:pt x="10664" y="21178"/>
                    <a:pt x="10294" y="20772"/>
                  </a:cubicBezTo>
                  <a:cubicBezTo>
                    <a:pt x="10320" y="20751"/>
                    <a:pt x="10350" y="20734"/>
                    <a:pt x="10374" y="20711"/>
                  </a:cubicBezTo>
                  <a:cubicBezTo>
                    <a:pt x="10541" y="20566"/>
                    <a:pt x="10732" y="20402"/>
                    <a:pt x="10844" y="20209"/>
                  </a:cubicBezTo>
                  <a:cubicBezTo>
                    <a:pt x="10926" y="20069"/>
                    <a:pt x="10810" y="19938"/>
                    <a:pt x="10681" y="19938"/>
                  </a:cubicBezTo>
                  <a:cubicBezTo>
                    <a:pt x="10638" y="19938"/>
                    <a:pt x="10594" y="19952"/>
                    <a:pt x="10555" y="19987"/>
                  </a:cubicBezTo>
                  <a:cubicBezTo>
                    <a:pt x="10405" y="20118"/>
                    <a:pt x="10285" y="20293"/>
                    <a:pt x="10141" y="20435"/>
                  </a:cubicBezTo>
                  <a:cubicBezTo>
                    <a:pt x="10115" y="20462"/>
                    <a:pt x="10083" y="20483"/>
                    <a:pt x="10055" y="20509"/>
                  </a:cubicBezTo>
                  <a:cubicBezTo>
                    <a:pt x="9971" y="20417"/>
                    <a:pt x="9887" y="20324"/>
                    <a:pt x="9803" y="20232"/>
                  </a:cubicBezTo>
                  <a:cubicBezTo>
                    <a:pt x="9518" y="19918"/>
                    <a:pt x="9233" y="19601"/>
                    <a:pt x="8948" y="19287"/>
                  </a:cubicBezTo>
                  <a:cubicBezTo>
                    <a:pt x="9242" y="19010"/>
                    <a:pt x="9541" y="18726"/>
                    <a:pt x="9771" y="18409"/>
                  </a:cubicBezTo>
                  <a:cubicBezTo>
                    <a:pt x="9875" y="18265"/>
                    <a:pt x="9737" y="18131"/>
                    <a:pt x="9596" y="18131"/>
                  </a:cubicBezTo>
                  <a:cubicBezTo>
                    <a:pt x="9551" y="18131"/>
                    <a:pt x="9505" y="18145"/>
                    <a:pt x="9467" y="18176"/>
                  </a:cubicBezTo>
                  <a:cubicBezTo>
                    <a:pt x="9251" y="18353"/>
                    <a:pt x="9075" y="18591"/>
                    <a:pt x="8890" y="18800"/>
                  </a:cubicBezTo>
                  <a:lnTo>
                    <a:pt x="8702" y="19013"/>
                  </a:lnTo>
                  <a:cubicBezTo>
                    <a:pt x="8354" y="18628"/>
                    <a:pt x="8008" y="18247"/>
                    <a:pt x="7660" y="17861"/>
                  </a:cubicBezTo>
                  <a:cubicBezTo>
                    <a:pt x="7852" y="17672"/>
                    <a:pt x="8041" y="17480"/>
                    <a:pt x="8205" y="17273"/>
                  </a:cubicBezTo>
                  <a:cubicBezTo>
                    <a:pt x="8319" y="17128"/>
                    <a:pt x="8208" y="16946"/>
                    <a:pt x="8068" y="16946"/>
                  </a:cubicBezTo>
                  <a:cubicBezTo>
                    <a:pt x="8025" y="16946"/>
                    <a:pt x="7980" y="16963"/>
                    <a:pt x="7937" y="17003"/>
                  </a:cubicBezTo>
                  <a:cubicBezTo>
                    <a:pt x="7749" y="17179"/>
                    <a:pt x="7576" y="17378"/>
                    <a:pt x="7407" y="17579"/>
                  </a:cubicBezTo>
                  <a:cubicBezTo>
                    <a:pt x="7107" y="17245"/>
                    <a:pt x="6805" y="16911"/>
                    <a:pt x="6504" y="16577"/>
                  </a:cubicBezTo>
                  <a:cubicBezTo>
                    <a:pt x="6706" y="16403"/>
                    <a:pt x="6911" y="16227"/>
                    <a:pt x="7081" y="16028"/>
                  </a:cubicBezTo>
                  <a:cubicBezTo>
                    <a:pt x="7209" y="15877"/>
                    <a:pt x="7090" y="15700"/>
                    <a:pt x="6938" y="15700"/>
                  </a:cubicBezTo>
                  <a:cubicBezTo>
                    <a:pt x="6894" y="15700"/>
                    <a:pt x="6847" y="15715"/>
                    <a:pt x="6802" y="15750"/>
                  </a:cubicBezTo>
                  <a:cubicBezTo>
                    <a:pt x="6603" y="15908"/>
                    <a:pt x="6424" y="16103"/>
                    <a:pt x="6248" y="16294"/>
                  </a:cubicBezTo>
                  <a:cubicBezTo>
                    <a:pt x="5980" y="15997"/>
                    <a:pt x="5713" y="15700"/>
                    <a:pt x="5445" y="15406"/>
                  </a:cubicBezTo>
                  <a:cubicBezTo>
                    <a:pt x="5594" y="15299"/>
                    <a:pt x="5735" y="15182"/>
                    <a:pt x="5870" y="15057"/>
                  </a:cubicBezTo>
                  <a:cubicBezTo>
                    <a:pt x="5981" y="14952"/>
                    <a:pt x="5880" y="14769"/>
                    <a:pt x="5752" y="14769"/>
                  </a:cubicBezTo>
                  <a:cubicBezTo>
                    <a:pt x="5725" y="14769"/>
                    <a:pt x="5697" y="14777"/>
                    <a:pt x="5669" y="14796"/>
                  </a:cubicBezTo>
                  <a:cubicBezTo>
                    <a:pt x="5511" y="14908"/>
                    <a:pt x="5361" y="15029"/>
                    <a:pt x="5217" y="15159"/>
                  </a:cubicBezTo>
                  <a:cubicBezTo>
                    <a:pt x="4897" y="14810"/>
                    <a:pt x="4575" y="14459"/>
                    <a:pt x="4251" y="14112"/>
                  </a:cubicBezTo>
                  <a:cubicBezTo>
                    <a:pt x="4445" y="13969"/>
                    <a:pt x="4651" y="13840"/>
                    <a:pt x="4866" y="13730"/>
                  </a:cubicBezTo>
                  <a:cubicBezTo>
                    <a:pt x="5009" y="13655"/>
                    <a:pt x="4936" y="13423"/>
                    <a:pt x="4794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2" y="13533"/>
                    <a:pt x="4246" y="13696"/>
                    <a:pt x="4042" y="13889"/>
                  </a:cubicBezTo>
                  <a:cubicBezTo>
                    <a:pt x="3736" y="13565"/>
                    <a:pt x="3431" y="13235"/>
                    <a:pt x="3122" y="12914"/>
                  </a:cubicBezTo>
                  <a:cubicBezTo>
                    <a:pt x="3304" y="12755"/>
                    <a:pt x="3471" y="12578"/>
                    <a:pt x="3620" y="12387"/>
                  </a:cubicBezTo>
                  <a:cubicBezTo>
                    <a:pt x="3708" y="12273"/>
                    <a:pt x="3583" y="12133"/>
                    <a:pt x="3462" y="12133"/>
                  </a:cubicBezTo>
                  <a:cubicBezTo>
                    <a:pt x="3423" y="12133"/>
                    <a:pt x="3384" y="12148"/>
                    <a:pt x="3353" y="12183"/>
                  </a:cubicBezTo>
                  <a:cubicBezTo>
                    <a:pt x="3203" y="12355"/>
                    <a:pt x="3047" y="12514"/>
                    <a:pt x="2886" y="12669"/>
                  </a:cubicBezTo>
                  <a:cubicBezTo>
                    <a:pt x="2551" y="12324"/>
                    <a:pt x="2212" y="11983"/>
                    <a:pt x="1872" y="11643"/>
                  </a:cubicBezTo>
                  <a:cubicBezTo>
                    <a:pt x="2149" y="11419"/>
                    <a:pt x="2457" y="11264"/>
                    <a:pt x="2800" y="11140"/>
                  </a:cubicBezTo>
                  <a:cubicBezTo>
                    <a:pt x="3005" y="11067"/>
                    <a:pt x="2948" y="10775"/>
                    <a:pt x="2756" y="10775"/>
                  </a:cubicBezTo>
                  <a:cubicBezTo>
                    <a:pt x="2739" y="10775"/>
                    <a:pt x="2721" y="10777"/>
                    <a:pt x="2702" y="10782"/>
                  </a:cubicBezTo>
                  <a:cubicBezTo>
                    <a:pt x="2300" y="10888"/>
                    <a:pt x="1937" y="11123"/>
                    <a:pt x="1636" y="11413"/>
                  </a:cubicBezTo>
                  <a:cubicBezTo>
                    <a:pt x="1345" y="11128"/>
                    <a:pt x="1056" y="10842"/>
                    <a:pt x="760" y="10563"/>
                  </a:cubicBezTo>
                  <a:cubicBezTo>
                    <a:pt x="3560" y="9148"/>
                    <a:pt x="6213" y="7391"/>
                    <a:pt x="8895" y="5772"/>
                  </a:cubicBezTo>
                  <a:cubicBezTo>
                    <a:pt x="11624" y="4124"/>
                    <a:pt x="14411" y="2543"/>
                    <a:pt x="17081" y="801"/>
                  </a:cubicBezTo>
                  <a:close/>
                  <a:moveTo>
                    <a:pt x="17348" y="1"/>
                  </a:moveTo>
                  <a:cubicBezTo>
                    <a:pt x="17283" y="1"/>
                    <a:pt x="17218" y="21"/>
                    <a:pt x="17168" y="61"/>
                  </a:cubicBezTo>
                  <a:cubicBezTo>
                    <a:pt x="17134" y="48"/>
                    <a:pt x="17096" y="41"/>
                    <a:pt x="17057" y="41"/>
                  </a:cubicBezTo>
                  <a:cubicBezTo>
                    <a:pt x="17001" y="41"/>
                    <a:pt x="16942" y="56"/>
                    <a:pt x="16880" y="90"/>
                  </a:cubicBezTo>
                  <a:cubicBezTo>
                    <a:pt x="14039" y="1664"/>
                    <a:pt x="11290" y="3433"/>
                    <a:pt x="8510" y="5113"/>
                  </a:cubicBezTo>
                  <a:cubicBezTo>
                    <a:pt x="5733" y="6787"/>
                    <a:pt x="2843" y="8367"/>
                    <a:pt x="215" y="10267"/>
                  </a:cubicBezTo>
                  <a:cubicBezTo>
                    <a:pt x="1" y="10423"/>
                    <a:pt x="109" y="10710"/>
                    <a:pt x="318" y="10734"/>
                  </a:cubicBezTo>
                  <a:cubicBezTo>
                    <a:pt x="995" y="11571"/>
                    <a:pt x="1693" y="12392"/>
                    <a:pt x="2404" y="13202"/>
                  </a:cubicBezTo>
                  <a:cubicBezTo>
                    <a:pt x="2416" y="13237"/>
                    <a:pt x="2442" y="13266"/>
                    <a:pt x="2474" y="13284"/>
                  </a:cubicBezTo>
                  <a:cubicBezTo>
                    <a:pt x="3208" y="14119"/>
                    <a:pt x="3957" y="14940"/>
                    <a:pt x="4709" y="15760"/>
                  </a:cubicBezTo>
                  <a:cubicBezTo>
                    <a:pt x="4721" y="15783"/>
                    <a:pt x="4739" y="15802"/>
                    <a:pt x="4761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6" y="21910"/>
                    <a:pt x="10870" y="22495"/>
                  </a:cubicBezTo>
                  <a:cubicBezTo>
                    <a:pt x="10791" y="22581"/>
                    <a:pt x="10878" y="22726"/>
                    <a:pt x="10980" y="22726"/>
                  </a:cubicBezTo>
                  <a:cubicBezTo>
                    <a:pt x="11002" y="22726"/>
                    <a:pt x="11026" y="22719"/>
                    <a:pt x="11048" y="22702"/>
                  </a:cubicBezTo>
                  <a:lnTo>
                    <a:pt x="11053" y="22699"/>
                  </a:lnTo>
                  <a:cubicBezTo>
                    <a:pt x="13466" y="25395"/>
                    <a:pt x="15868" y="28101"/>
                    <a:pt x="18292" y="30786"/>
                  </a:cubicBezTo>
                  <a:cubicBezTo>
                    <a:pt x="18365" y="30866"/>
                    <a:pt x="18447" y="30900"/>
                    <a:pt x="18527" y="30900"/>
                  </a:cubicBezTo>
                  <a:cubicBezTo>
                    <a:pt x="18708" y="30900"/>
                    <a:pt x="18875" y="30727"/>
                    <a:pt x="18882" y="30533"/>
                  </a:cubicBezTo>
                  <a:cubicBezTo>
                    <a:pt x="18916" y="30542"/>
                    <a:pt x="18950" y="30547"/>
                    <a:pt x="18984" y="30547"/>
                  </a:cubicBezTo>
                  <a:cubicBezTo>
                    <a:pt x="19151" y="30547"/>
                    <a:pt x="19308" y="30440"/>
                    <a:pt x="19303" y="30215"/>
                  </a:cubicBezTo>
                  <a:cubicBezTo>
                    <a:pt x="19216" y="25229"/>
                    <a:pt x="18764" y="20230"/>
                    <a:pt x="18498" y="15250"/>
                  </a:cubicBezTo>
                  <a:cubicBezTo>
                    <a:pt x="18231" y="10261"/>
                    <a:pt x="18060" y="5260"/>
                    <a:pt x="17655" y="281"/>
                  </a:cubicBezTo>
                  <a:cubicBezTo>
                    <a:pt x="17639" y="95"/>
                    <a:pt x="17491" y="1"/>
                    <a:pt x="17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535602" y="3355431"/>
              <a:ext cx="302896" cy="469417"/>
            </a:xfrm>
            <a:custGeom>
              <a:avLst/>
              <a:gdLst/>
              <a:ahLst/>
              <a:cxnLst/>
              <a:rect l="l" t="t" r="r" b="b"/>
              <a:pathLst>
                <a:path w="9153" h="14185" extrusionOk="0">
                  <a:moveTo>
                    <a:pt x="6932" y="757"/>
                  </a:moveTo>
                  <a:lnTo>
                    <a:pt x="6932" y="757"/>
                  </a:lnTo>
                  <a:cubicBezTo>
                    <a:pt x="6641" y="4880"/>
                    <a:pt x="8094" y="8903"/>
                    <a:pt x="7884" y="13043"/>
                  </a:cubicBezTo>
                  <a:cubicBezTo>
                    <a:pt x="6011" y="9893"/>
                    <a:pt x="3473" y="6776"/>
                    <a:pt x="588" y="4547"/>
                  </a:cubicBezTo>
                  <a:lnTo>
                    <a:pt x="588" y="4547"/>
                  </a:lnTo>
                  <a:cubicBezTo>
                    <a:pt x="607" y="4555"/>
                    <a:pt x="626" y="4559"/>
                    <a:pt x="646" y="4559"/>
                  </a:cubicBezTo>
                  <a:cubicBezTo>
                    <a:pt x="661" y="4559"/>
                    <a:pt x="675" y="4557"/>
                    <a:pt x="689" y="4553"/>
                  </a:cubicBezTo>
                  <a:cubicBezTo>
                    <a:pt x="1815" y="4273"/>
                    <a:pt x="2819" y="3409"/>
                    <a:pt x="3790" y="2788"/>
                  </a:cubicBezTo>
                  <a:cubicBezTo>
                    <a:pt x="4839" y="2114"/>
                    <a:pt x="5901" y="1457"/>
                    <a:pt x="6932" y="757"/>
                  </a:cubicBezTo>
                  <a:close/>
                  <a:moveTo>
                    <a:pt x="7016" y="1"/>
                  </a:moveTo>
                  <a:cubicBezTo>
                    <a:pt x="6967" y="1"/>
                    <a:pt x="6914" y="15"/>
                    <a:pt x="6860" y="48"/>
                  </a:cubicBezTo>
                  <a:cubicBezTo>
                    <a:pt x="5705" y="737"/>
                    <a:pt x="4585" y="1486"/>
                    <a:pt x="3453" y="2213"/>
                  </a:cubicBezTo>
                  <a:cubicBezTo>
                    <a:pt x="2481" y="2838"/>
                    <a:pt x="1269" y="3394"/>
                    <a:pt x="542" y="4302"/>
                  </a:cubicBezTo>
                  <a:cubicBezTo>
                    <a:pt x="488" y="4370"/>
                    <a:pt x="497" y="4461"/>
                    <a:pt x="546" y="4514"/>
                  </a:cubicBezTo>
                  <a:lnTo>
                    <a:pt x="546" y="4514"/>
                  </a:lnTo>
                  <a:cubicBezTo>
                    <a:pt x="482" y="4465"/>
                    <a:pt x="418" y="4414"/>
                    <a:pt x="353" y="4365"/>
                  </a:cubicBezTo>
                  <a:cubicBezTo>
                    <a:pt x="319" y="4339"/>
                    <a:pt x="284" y="4328"/>
                    <a:pt x="251" y="4328"/>
                  </a:cubicBezTo>
                  <a:cubicBezTo>
                    <a:pt x="107" y="4328"/>
                    <a:pt x="1" y="4544"/>
                    <a:pt x="115" y="4673"/>
                  </a:cubicBezTo>
                  <a:cubicBezTo>
                    <a:pt x="2838" y="7712"/>
                    <a:pt x="5399" y="10637"/>
                    <a:pt x="7687" y="14031"/>
                  </a:cubicBezTo>
                  <a:cubicBezTo>
                    <a:pt x="7759" y="14139"/>
                    <a:pt x="7861" y="14184"/>
                    <a:pt x="7960" y="14184"/>
                  </a:cubicBezTo>
                  <a:cubicBezTo>
                    <a:pt x="8076" y="14184"/>
                    <a:pt x="8190" y="14123"/>
                    <a:pt x="8253" y="14028"/>
                  </a:cubicBezTo>
                  <a:cubicBezTo>
                    <a:pt x="8362" y="14006"/>
                    <a:pt x="8456" y="13936"/>
                    <a:pt x="8475" y="13806"/>
                  </a:cubicBezTo>
                  <a:cubicBezTo>
                    <a:pt x="9152" y="9289"/>
                    <a:pt x="7515" y="4753"/>
                    <a:pt x="7397" y="239"/>
                  </a:cubicBezTo>
                  <a:cubicBezTo>
                    <a:pt x="7395" y="100"/>
                    <a:pt x="7298" y="36"/>
                    <a:pt x="7197" y="36"/>
                  </a:cubicBezTo>
                  <a:cubicBezTo>
                    <a:pt x="7183" y="36"/>
                    <a:pt x="7169" y="37"/>
                    <a:pt x="7155" y="40"/>
                  </a:cubicBezTo>
                  <a:cubicBezTo>
                    <a:pt x="7114" y="16"/>
                    <a:pt x="7067" y="1"/>
                    <a:pt x="7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692262" y="4059275"/>
              <a:ext cx="96332" cy="96630"/>
            </a:xfrm>
            <a:custGeom>
              <a:avLst/>
              <a:gdLst/>
              <a:ahLst/>
              <a:cxnLst/>
              <a:rect l="l" t="t" r="r" b="b"/>
              <a:pathLst>
                <a:path w="2911" h="2920" extrusionOk="0">
                  <a:moveTo>
                    <a:pt x="96" y="1"/>
                  </a:moveTo>
                  <a:cubicBezTo>
                    <a:pt x="44" y="1"/>
                    <a:pt x="0" y="67"/>
                    <a:pt x="44" y="115"/>
                  </a:cubicBezTo>
                  <a:cubicBezTo>
                    <a:pt x="884" y="1037"/>
                    <a:pt x="1714" y="1973"/>
                    <a:pt x="2576" y="2872"/>
                  </a:cubicBezTo>
                  <a:cubicBezTo>
                    <a:pt x="2609" y="2906"/>
                    <a:pt x="2646" y="2920"/>
                    <a:pt x="2682" y="2920"/>
                  </a:cubicBezTo>
                  <a:cubicBezTo>
                    <a:pt x="2803" y="2920"/>
                    <a:pt x="2911" y="2760"/>
                    <a:pt x="2801" y="2648"/>
                  </a:cubicBezTo>
                  <a:cubicBezTo>
                    <a:pt x="1934" y="1754"/>
                    <a:pt x="1031" y="892"/>
                    <a:pt x="141" y="20"/>
                  </a:cubicBezTo>
                  <a:cubicBezTo>
                    <a:pt x="126" y="7"/>
                    <a:pt x="111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692560" y="4142106"/>
              <a:ext cx="89482" cy="56092"/>
            </a:xfrm>
            <a:custGeom>
              <a:avLst/>
              <a:gdLst/>
              <a:ahLst/>
              <a:cxnLst/>
              <a:rect l="l" t="t" r="r" b="b"/>
              <a:pathLst>
                <a:path w="2704" h="1695" extrusionOk="0">
                  <a:moveTo>
                    <a:pt x="152" y="0"/>
                  </a:moveTo>
                  <a:cubicBezTo>
                    <a:pt x="57" y="0"/>
                    <a:pt x="1" y="136"/>
                    <a:pt x="98" y="205"/>
                  </a:cubicBezTo>
                  <a:cubicBezTo>
                    <a:pt x="827" y="715"/>
                    <a:pt x="1591" y="1191"/>
                    <a:pt x="2346" y="1666"/>
                  </a:cubicBezTo>
                  <a:cubicBezTo>
                    <a:pt x="2378" y="1686"/>
                    <a:pt x="2409" y="1695"/>
                    <a:pt x="2439" y="1695"/>
                  </a:cubicBezTo>
                  <a:cubicBezTo>
                    <a:pt x="2597" y="1695"/>
                    <a:pt x="2703" y="1449"/>
                    <a:pt x="2532" y="1348"/>
                  </a:cubicBezTo>
                  <a:cubicBezTo>
                    <a:pt x="1767" y="894"/>
                    <a:pt x="994" y="432"/>
                    <a:pt x="208" y="15"/>
                  </a:cubicBezTo>
                  <a:cubicBezTo>
                    <a:pt x="189" y="5"/>
                    <a:pt x="170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23"/>
          <p:cNvGrpSpPr/>
          <p:nvPr/>
        </p:nvGrpSpPr>
        <p:grpSpPr>
          <a:xfrm>
            <a:off x="1344284" y="3702273"/>
            <a:ext cx="388340" cy="497513"/>
            <a:chOff x="1344284" y="3702273"/>
            <a:chExt cx="388340" cy="497513"/>
          </a:xfrm>
        </p:grpSpPr>
        <p:sp>
          <p:nvSpPr>
            <p:cNvPr id="445" name="Google Shape;445;p23"/>
            <p:cNvSpPr/>
            <p:nvPr/>
          </p:nvSpPr>
          <p:spPr>
            <a:xfrm>
              <a:off x="1344284" y="3702273"/>
              <a:ext cx="388340" cy="424411"/>
            </a:xfrm>
            <a:custGeom>
              <a:avLst/>
              <a:gdLst/>
              <a:ahLst/>
              <a:cxnLst/>
              <a:rect l="l" t="t" r="r" b="b"/>
              <a:pathLst>
                <a:path w="11735" h="12825" extrusionOk="0">
                  <a:moveTo>
                    <a:pt x="6265" y="646"/>
                  </a:moveTo>
                  <a:lnTo>
                    <a:pt x="6265" y="646"/>
                  </a:lnTo>
                  <a:cubicBezTo>
                    <a:pt x="6997" y="1145"/>
                    <a:pt x="8079" y="1255"/>
                    <a:pt x="8938" y="1255"/>
                  </a:cubicBezTo>
                  <a:cubicBezTo>
                    <a:pt x="8987" y="1255"/>
                    <a:pt x="9034" y="1255"/>
                    <a:pt x="9081" y="1254"/>
                  </a:cubicBezTo>
                  <a:cubicBezTo>
                    <a:pt x="9625" y="1245"/>
                    <a:pt x="10362" y="1245"/>
                    <a:pt x="10834" y="928"/>
                  </a:cubicBezTo>
                  <a:lnTo>
                    <a:pt x="10834" y="928"/>
                  </a:lnTo>
                  <a:cubicBezTo>
                    <a:pt x="10726" y="1991"/>
                    <a:pt x="10794" y="3126"/>
                    <a:pt x="10987" y="4158"/>
                  </a:cubicBezTo>
                  <a:cubicBezTo>
                    <a:pt x="10075" y="4333"/>
                    <a:pt x="9240" y="4434"/>
                    <a:pt x="8391" y="4434"/>
                  </a:cubicBezTo>
                  <a:cubicBezTo>
                    <a:pt x="7802" y="4434"/>
                    <a:pt x="7207" y="4385"/>
                    <a:pt x="6574" y="4279"/>
                  </a:cubicBezTo>
                  <a:cubicBezTo>
                    <a:pt x="6570" y="3032"/>
                    <a:pt x="6478" y="1805"/>
                    <a:pt x="6265" y="646"/>
                  </a:cubicBezTo>
                  <a:close/>
                  <a:moveTo>
                    <a:pt x="3259" y="8331"/>
                  </a:moveTo>
                  <a:cubicBezTo>
                    <a:pt x="3552" y="8331"/>
                    <a:pt x="3834" y="8376"/>
                    <a:pt x="4078" y="8471"/>
                  </a:cubicBezTo>
                  <a:cubicBezTo>
                    <a:pt x="4791" y="8748"/>
                    <a:pt x="4891" y="9519"/>
                    <a:pt x="5279" y="10096"/>
                  </a:cubicBezTo>
                  <a:cubicBezTo>
                    <a:pt x="5228" y="10531"/>
                    <a:pt x="5179" y="10966"/>
                    <a:pt x="5130" y="11402"/>
                  </a:cubicBezTo>
                  <a:cubicBezTo>
                    <a:pt x="5130" y="11404"/>
                    <a:pt x="5128" y="11405"/>
                    <a:pt x="5127" y="11407"/>
                  </a:cubicBezTo>
                  <a:cubicBezTo>
                    <a:pt x="4771" y="11966"/>
                    <a:pt x="4202" y="12197"/>
                    <a:pt x="3596" y="12197"/>
                  </a:cubicBezTo>
                  <a:cubicBezTo>
                    <a:pt x="1936" y="12197"/>
                    <a:pt x="1" y="10465"/>
                    <a:pt x="1407" y="9016"/>
                  </a:cubicBezTo>
                  <a:cubicBezTo>
                    <a:pt x="1831" y="8579"/>
                    <a:pt x="2573" y="8331"/>
                    <a:pt x="3259" y="8331"/>
                  </a:cubicBezTo>
                  <a:close/>
                  <a:moveTo>
                    <a:pt x="10884" y="0"/>
                  </a:moveTo>
                  <a:cubicBezTo>
                    <a:pt x="10805" y="0"/>
                    <a:pt x="10728" y="30"/>
                    <a:pt x="10668" y="99"/>
                  </a:cubicBezTo>
                  <a:cubicBezTo>
                    <a:pt x="10329" y="494"/>
                    <a:pt x="9664" y="581"/>
                    <a:pt x="9050" y="581"/>
                  </a:cubicBezTo>
                  <a:cubicBezTo>
                    <a:pt x="8765" y="581"/>
                    <a:pt x="8491" y="562"/>
                    <a:pt x="8265" y="546"/>
                  </a:cubicBezTo>
                  <a:cubicBezTo>
                    <a:pt x="7524" y="496"/>
                    <a:pt x="6808" y="205"/>
                    <a:pt x="6075" y="205"/>
                  </a:cubicBezTo>
                  <a:cubicBezTo>
                    <a:pt x="6067" y="205"/>
                    <a:pt x="6060" y="205"/>
                    <a:pt x="6052" y="205"/>
                  </a:cubicBezTo>
                  <a:cubicBezTo>
                    <a:pt x="5960" y="205"/>
                    <a:pt x="5913" y="308"/>
                    <a:pt x="5955" y="381"/>
                  </a:cubicBezTo>
                  <a:cubicBezTo>
                    <a:pt x="5885" y="415"/>
                    <a:pt x="5838" y="484"/>
                    <a:pt x="5828" y="560"/>
                  </a:cubicBezTo>
                  <a:cubicBezTo>
                    <a:pt x="5638" y="2415"/>
                    <a:pt x="5763" y="4302"/>
                    <a:pt x="5658" y="6164"/>
                  </a:cubicBezTo>
                  <a:cubicBezTo>
                    <a:pt x="5606" y="7083"/>
                    <a:pt x="5516" y="7996"/>
                    <a:pt x="5415" y="8909"/>
                  </a:cubicBezTo>
                  <a:cubicBezTo>
                    <a:pt x="5294" y="8623"/>
                    <a:pt x="5147" y="8353"/>
                    <a:pt x="4905" y="8145"/>
                  </a:cubicBezTo>
                  <a:cubicBezTo>
                    <a:pt x="4469" y="7769"/>
                    <a:pt x="3857" y="7654"/>
                    <a:pt x="3293" y="7654"/>
                  </a:cubicBezTo>
                  <a:cubicBezTo>
                    <a:pt x="3253" y="7654"/>
                    <a:pt x="3213" y="7655"/>
                    <a:pt x="3173" y="7656"/>
                  </a:cubicBezTo>
                  <a:cubicBezTo>
                    <a:pt x="1886" y="7693"/>
                    <a:pt x="475" y="8316"/>
                    <a:pt x="276" y="9724"/>
                  </a:cubicBezTo>
                  <a:cubicBezTo>
                    <a:pt x="77" y="11122"/>
                    <a:pt x="1111" y="12298"/>
                    <a:pt x="2395" y="12677"/>
                  </a:cubicBezTo>
                  <a:cubicBezTo>
                    <a:pt x="2711" y="12769"/>
                    <a:pt x="3072" y="12824"/>
                    <a:pt x="3435" y="12824"/>
                  </a:cubicBezTo>
                  <a:cubicBezTo>
                    <a:pt x="4162" y="12824"/>
                    <a:pt x="4896" y="12605"/>
                    <a:pt x="5294" y="12035"/>
                  </a:cubicBezTo>
                  <a:cubicBezTo>
                    <a:pt x="5340" y="12052"/>
                    <a:pt x="5389" y="12061"/>
                    <a:pt x="5438" y="12061"/>
                  </a:cubicBezTo>
                  <a:cubicBezTo>
                    <a:pt x="5580" y="12061"/>
                    <a:pt x="5717" y="11988"/>
                    <a:pt x="5750" y="11825"/>
                  </a:cubicBezTo>
                  <a:cubicBezTo>
                    <a:pt x="6193" y="9633"/>
                    <a:pt x="6539" y="7180"/>
                    <a:pt x="6574" y="4783"/>
                  </a:cubicBezTo>
                  <a:cubicBezTo>
                    <a:pt x="7334" y="5024"/>
                    <a:pt x="8165" y="5154"/>
                    <a:pt x="8990" y="5154"/>
                  </a:cubicBezTo>
                  <a:cubicBezTo>
                    <a:pt x="9861" y="5154"/>
                    <a:pt x="10725" y="5009"/>
                    <a:pt x="11492" y="4694"/>
                  </a:cubicBezTo>
                  <a:cubicBezTo>
                    <a:pt x="11678" y="4617"/>
                    <a:pt x="11734" y="4443"/>
                    <a:pt x="11694" y="4300"/>
                  </a:cubicBezTo>
                  <a:cubicBezTo>
                    <a:pt x="11694" y="4297"/>
                    <a:pt x="11696" y="4296"/>
                    <a:pt x="11696" y="4293"/>
                  </a:cubicBezTo>
                  <a:cubicBezTo>
                    <a:pt x="11639" y="2969"/>
                    <a:pt x="11544" y="1574"/>
                    <a:pt x="11342" y="265"/>
                  </a:cubicBezTo>
                  <a:cubicBezTo>
                    <a:pt x="11327" y="165"/>
                    <a:pt x="11238" y="115"/>
                    <a:pt x="11146" y="112"/>
                  </a:cubicBezTo>
                  <a:cubicBezTo>
                    <a:pt x="11076" y="44"/>
                    <a:pt x="10979" y="0"/>
                    <a:pt x="108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1494921" y="4110304"/>
              <a:ext cx="98450" cy="66549"/>
            </a:xfrm>
            <a:custGeom>
              <a:avLst/>
              <a:gdLst/>
              <a:ahLst/>
              <a:cxnLst/>
              <a:rect l="l" t="t" r="r" b="b"/>
              <a:pathLst>
                <a:path w="2975" h="2011" extrusionOk="0">
                  <a:moveTo>
                    <a:pt x="2740" y="1"/>
                  </a:moveTo>
                  <a:cubicBezTo>
                    <a:pt x="2683" y="1"/>
                    <a:pt x="2629" y="27"/>
                    <a:pt x="2601" y="91"/>
                  </a:cubicBezTo>
                  <a:cubicBezTo>
                    <a:pt x="2171" y="1101"/>
                    <a:pt x="1336" y="1789"/>
                    <a:pt x="213" y="1789"/>
                  </a:cubicBezTo>
                  <a:cubicBezTo>
                    <a:pt x="189" y="1789"/>
                    <a:pt x="165" y="1789"/>
                    <a:pt x="140" y="1788"/>
                  </a:cubicBezTo>
                  <a:cubicBezTo>
                    <a:pt x="138" y="1788"/>
                    <a:pt x="137" y="1788"/>
                    <a:pt x="135" y="1788"/>
                  </a:cubicBezTo>
                  <a:cubicBezTo>
                    <a:pt x="1" y="1788"/>
                    <a:pt x="4" y="1993"/>
                    <a:pt x="140" y="2004"/>
                  </a:cubicBezTo>
                  <a:cubicBezTo>
                    <a:pt x="201" y="2008"/>
                    <a:pt x="262" y="2010"/>
                    <a:pt x="323" y="2010"/>
                  </a:cubicBezTo>
                  <a:cubicBezTo>
                    <a:pt x="1440" y="2010"/>
                    <a:pt x="2568" y="1315"/>
                    <a:pt x="2932" y="230"/>
                  </a:cubicBezTo>
                  <a:cubicBezTo>
                    <a:pt x="2975" y="103"/>
                    <a:pt x="2852" y="1"/>
                    <a:pt x="27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1556539" y="4135587"/>
              <a:ext cx="72936" cy="64199"/>
            </a:xfrm>
            <a:custGeom>
              <a:avLst/>
              <a:gdLst/>
              <a:ahLst/>
              <a:cxnLst/>
              <a:rect l="l" t="t" r="r" b="b"/>
              <a:pathLst>
                <a:path w="2204" h="1940" extrusionOk="0">
                  <a:moveTo>
                    <a:pt x="1968" y="0"/>
                  </a:moveTo>
                  <a:cubicBezTo>
                    <a:pt x="1911" y="0"/>
                    <a:pt x="1856" y="28"/>
                    <a:pt x="1827" y="93"/>
                  </a:cubicBezTo>
                  <a:cubicBezTo>
                    <a:pt x="1477" y="854"/>
                    <a:pt x="992" y="1425"/>
                    <a:pt x="159" y="1667"/>
                  </a:cubicBezTo>
                  <a:cubicBezTo>
                    <a:pt x="0" y="1714"/>
                    <a:pt x="50" y="1940"/>
                    <a:pt x="195" y="1940"/>
                  </a:cubicBezTo>
                  <a:cubicBezTo>
                    <a:pt x="207" y="1940"/>
                    <a:pt x="219" y="1938"/>
                    <a:pt x="232" y="1935"/>
                  </a:cubicBezTo>
                  <a:cubicBezTo>
                    <a:pt x="1073" y="1725"/>
                    <a:pt x="1899" y="1085"/>
                    <a:pt x="2164" y="235"/>
                  </a:cubicBezTo>
                  <a:cubicBezTo>
                    <a:pt x="2203" y="105"/>
                    <a:pt x="2081" y="0"/>
                    <a:pt x="1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" name="Google Shape;448;p23"/>
          <p:cNvGrpSpPr/>
          <p:nvPr/>
        </p:nvGrpSpPr>
        <p:grpSpPr>
          <a:xfrm>
            <a:off x="4368" y="4500332"/>
            <a:ext cx="1550979" cy="1347924"/>
            <a:chOff x="4368" y="4500332"/>
            <a:chExt cx="1550979" cy="1347924"/>
          </a:xfrm>
        </p:grpSpPr>
        <p:grpSp>
          <p:nvGrpSpPr>
            <p:cNvPr id="449" name="Google Shape;449;p23"/>
            <p:cNvGrpSpPr/>
            <p:nvPr/>
          </p:nvGrpSpPr>
          <p:grpSpPr>
            <a:xfrm>
              <a:off x="4368" y="4500332"/>
              <a:ext cx="1507264" cy="1347924"/>
              <a:chOff x="4368" y="4500332"/>
              <a:chExt cx="1507264" cy="1347924"/>
            </a:xfrm>
          </p:grpSpPr>
          <p:sp>
            <p:nvSpPr>
              <p:cNvPr id="450" name="Google Shape;450;p23"/>
              <p:cNvSpPr/>
              <p:nvPr/>
            </p:nvSpPr>
            <p:spPr>
              <a:xfrm>
                <a:off x="4368" y="4500332"/>
                <a:ext cx="1507264" cy="1347924"/>
              </a:xfrm>
              <a:custGeom>
                <a:avLst/>
                <a:gdLst/>
                <a:ahLst/>
                <a:cxnLst/>
                <a:rect l="l" t="t" r="r" b="b"/>
                <a:pathLst>
                  <a:path w="45547" h="40732" extrusionOk="0">
                    <a:moveTo>
                      <a:pt x="31515" y="965"/>
                    </a:moveTo>
                    <a:cubicBezTo>
                      <a:pt x="31734" y="965"/>
                      <a:pt x="31957" y="998"/>
                      <a:pt x="32179" y="1063"/>
                    </a:cubicBezTo>
                    <a:cubicBezTo>
                      <a:pt x="32185" y="1107"/>
                      <a:pt x="32199" y="1152"/>
                      <a:pt x="32222" y="1192"/>
                    </a:cubicBezTo>
                    <a:cubicBezTo>
                      <a:pt x="35043" y="6335"/>
                      <a:pt x="37777" y="12031"/>
                      <a:pt x="41673" y="16480"/>
                    </a:cubicBezTo>
                    <a:cubicBezTo>
                      <a:pt x="38633" y="16685"/>
                      <a:pt x="35775" y="17685"/>
                      <a:pt x="33101" y="19137"/>
                    </a:cubicBezTo>
                    <a:cubicBezTo>
                      <a:pt x="31463" y="20027"/>
                      <a:pt x="29739" y="21023"/>
                      <a:pt x="28469" y="22406"/>
                    </a:cubicBezTo>
                    <a:cubicBezTo>
                      <a:pt x="30868" y="18808"/>
                      <a:pt x="34672" y="16687"/>
                      <a:pt x="39172" y="16342"/>
                    </a:cubicBezTo>
                    <a:cubicBezTo>
                      <a:pt x="39379" y="16325"/>
                      <a:pt x="39474" y="16141"/>
                      <a:pt x="39465" y="15962"/>
                    </a:cubicBezTo>
                    <a:cubicBezTo>
                      <a:pt x="39593" y="15840"/>
                      <a:pt x="39639" y="15610"/>
                      <a:pt x="39466" y="15457"/>
                    </a:cubicBezTo>
                    <a:cubicBezTo>
                      <a:pt x="35193" y="11657"/>
                      <a:pt x="33190" y="6237"/>
                      <a:pt x="30001" y="1622"/>
                    </a:cubicBezTo>
                    <a:cubicBezTo>
                      <a:pt x="30419" y="1181"/>
                      <a:pt x="30954" y="965"/>
                      <a:pt x="31515" y="965"/>
                    </a:cubicBezTo>
                    <a:close/>
                    <a:moveTo>
                      <a:pt x="28349" y="776"/>
                    </a:moveTo>
                    <a:cubicBezTo>
                      <a:pt x="28391" y="776"/>
                      <a:pt x="28433" y="776"/>
                      <a:pt x="28475" y="777"/>
                    </a:cubicBezTo>
                    <a:cubicBezTo>
                      <a:pt x="28489" y="821"/>
                      <a:pt x="28512" y="864"/>
                      <a:pt x="28541" y="902"/>
                    </a:cubicBezTo>
                    <a:cubicBezTo>
                      <a:pt x="32183" y="5619"/>
                      <a:pt x="34167" y="11629"/>
                      <a:pt x="38705" y="15633"/>
                    </a:cubicBezTo>
                    <a:cubicBezTo>
                      <a:pt x="33572" y="15768"/>
                      <a:pt x="28659" y="19324"/>
                      <a:pt x="26820" y="24089"/>
                    </a:cubicBezTo>
                    <a:cubicBezTo>
                      <a:pt x="23394" y="19191"/>
                      <a:pt x="19424" y="14552"/>
                      <a:pt x="15282" y="10249"/>
                    </a:cubicBezTo>
                    <a:cubicBezTo>
                      <a:pt x="16468" y="7534"/>
                      <a:pt x="17857" y="5070"/>
                      <a:pt x="20323" y="3298"/>
                    </a:cubicBezTo>
                    <a:cubicBezTo>
                      <a:pt x="22678" y="1605"/>
                      <a:pt x="25466" y="776"/>
                      <a:pt x="28349" y="776"/>
                    </a:cubicBezTo>
                    <a:close/>
                    <a:moveTo>
                      <a:pt x="12428" y="10408"/>
                    </a:moveTo>
                    <a:cubicBezTo>
                      <a:pt x="13219" y="10408"/>
                      <a:pt x="14002" y="10521"/>
                      <a:pt x="14754" y="10784"/>
                    </a:cubicBezTo>
                    <a:cubicBezTo>
                      <a:pt x="14765" y="10789"/>
                      <a:pt x="14775" y="10786"/>
                      <a:pt x="14788" y="10789"/>
                    </a:cubicBezTo>
                    <a:cubicBezTo>
                      <a:pt x="18852" y="15242"/>
                      <a:pt x="22638" y="19857"/>
                      <a:pt x="26406" y="24562"/>
                    </a:cubicBezTo>
                    <a:cubicBezTo>
                      <a:pt x="26343" y="24576"/>
                      <a:pt x="26282" y="24591"/>
                      <a:pt x="26219" y="24605"/>
                    </a:cubicBezTo>
                    <a:cubicBezTo>
                      <a:pt x="26184" y="24591"/>
                      <a:pt x="26145" y="24583"/>
                      <a:pt x="26103" y="24583"/>
                    </a:cubicBezTo>
                    <a:cubicBezTo>
                      <a:pt x="26050" y="24583"/>
                      <a:pt x="25994" y="24596"/>
                      <a:pt x="25934" y="24625"/>
                    </a:cubicBezTo>
                    <a:cubicBezTo>
                      <a:pt x="25869" y="24657"/>
                      <a:pt x="25803" y="24694"/>
                      <a:pt x="25737" y="24728"/>
                    </a:cubicBezTo>
                    <a:cubicBezTo>
                      <a:pt x="21350" y="25876"/>
                      <a:pt x="16177" y="28748"/>
                      <a:pt x="13976" y="32748"/>
                    </a:cubicBezTo>
                    <a:cubicBezTo>
                      <a:pt x="10130" y="27440"/>
                      <a:pt x="5574" y="22481"/>
                      <a:pt x="1244" y="17563"/>
                    </a:cubicBezTo>
                    <a:cubicBezTo>
                      <a:pt x="2343" y="14904"/>
                      <a:pt x="4198" y="13049"/>
                      <a:pt x="6828" y="11850"/>
                    </a:cubicBezTo>
                    <a:cubicBezTo>
                      <a:pt x="8529" y="11074"/>
                      <a:pt x="10503" y="10408"/>
                      <a:pt x="12428" y="10408"/>
                    </a:cubicBezTo>
                    <a:close/>
                    <a:moveTo>
                      <a:pt x="2611" y="20372"/>
                    </a:moveTo>
                    <a:cubicBezTo>
                      <a:pt x="6212" y="24677"/>
                      <a:pt x="9755" y="29093"/>
                      <a:pt x="13588" y="33164"/>
                    </a:cubicBezTo>
                    <a:cubicBezTo>
                      <a:pt x="13652" y="33232"/>
                      <a:pt x="13727" y="33260"/>
                      <a:pt x="13798" y="33260"/>
                    </a:cubicBezTo>
                    <a:cubicBezTo>
                      <a:pt x="13866" y="33260"/>
                      <a:pt x="13931" y="33234"/>
                      <a:pt x="13982" y="33191"/>
                    </a:cubicBezTo>
                    <a:cubicBezTo>
                      <a:pt x="14017" y="33209"/>
                      <a:pt x="14054" y="33219"/>
                      <a:pt x="14091" y="33219"/>
                    </a:cubicBezTo>
                    <a:cubicBezTo>
                      <a:pt x="14135" y="33219"/>
                      <a:pt x="14178" y="33205"/>
                      <a:pt x="14213" y="33173"/>
                    </a:cubicBezTo>
                    <a:cubicBezTo>
                      <a:pt x="15982" y="31588"/>
                      <a:pt x="17411" y="29805"/>
                      <a:pt x="19405" y="28454"/>
                    </a:cubicBezTo>
                    <a:cubicBezTo>
                      <a:pt x="20310" y="27846"/>
                      <a:pt x="21262" y="27310"/>
                      <a:pt x="22251" y="26850"/>
                    </a:cubicBezTo>
                    <a:lnTo>
                      <a:pt x="22251" y="26850"/>
                    </a:lnTo>
                    <a:cubicBezTo>
                      <a:pt x="18920" y="29286"/>
                      <a:pt x="16125" y="32614"/>
                      <a:pt x="14723" y="36427"/>
                    </a:cubicBezTo>
                    <a:cubicBezTo>
                      <a:pt x="12789" y="33886"/>
                      <a:pt x="10435" y="31591"/>
                      <a:pt x="8287" y="29229"/>
                    </a:cubicBezTo>
                    <a:cubicBezTo>
                      <a:pt x="6088" y="26807"/>
                      <a:pt x="3887" y="24389"/>
                      <a:pt x="1683" y="21972"/>
                    </a:cubicBezTo>
                    <a:cubicBezTo>
                      <a:pt x="1668" y="21958"/>
                      <a:pt x="1653" y="21946"/>
                      <a:pt x="1634" y="21935"/>
                    </a:cubicBezTo>
                    <a:cubicBezTo>
                      <a:pt x="1738" y="21617"/>
                      <a:pt x="1847" y="21312"/>
                      <a:pt x="2037" y="21027"/>
                    </a:cubicBezTo>
                    <a:cubicBezTo>
                      <a:pt x="2201" y="20779"/>
                      <a:pt x="2411" y="20583"/>
                      <a:pt x="2611" y="20372"/>
                    </a:cubicBezTo>
                    <a:close/>
                    <a:moveTo>
                      <a:pt x="34666" y="1238"/>
                    </a:moveTo>
                    <a:cubicBezTo>
                      <a:pt x="34672" y="1264"/>
                      <a:pt x="34681" y="1290"/>
                      <a:pt x="34694" y="1314"/>
                    </a:cubicBezTo>
                    <a:cubicBezTo>
                      <a:pt x="37866" y="6522"/>
                      <a:pt x="41019" y="11922"/>
                      <a:pt x="44768" y="16740"/>
                    </a:cubicBezTo>
                    <a:cubicBezTo>
                      <a:pt x="39396" y="18096"/>
                      <a:pt x="33847" y="20186"/>
                      <a:pt x="29381" y="23518"/>
                    </a:cubicBezTo>
                    <a:cubicBezTo>
                      <a:pt x="29350" y="23542"/>
                      <a:pt x="29325" y="23573"/>
                      <a:pt x="29313" y="23610"/>
                    </a:cubicBezTo>
                    <a:cubicBezTo>
                      <a:pt x="29131" y="23698"/>
                      <a:pt x="29021" y="23922"/>
                      <a:pt x="29186" y="24136"/>
                    </a:cubicBezTo>
                    <a:cubicBezTo>
                      <a:pt x="29653" y="24740"/>
                      <a:pt x="29382" y="25977"/>
                      <a:pt x="28920" y="26532"/>
                    </a:cubicBezTo>
                    <a:cubicBezTo>
                      <a:pt x="28681" y="26818"/>
                      <a:pt x="28433" y="26917"/>
                      <a:pt x="28179" y="26917"/>
                    </a:cubicBezTo>
                    <a:cubicBezTo>
                      <a:pt x="27644" y="26917"/>
                      <a:pt x="27083" y="26478"/>
                      <a:pt x="26530" y="26412"/>
                    </a:cubicBezTo>
                    <a:cubicBezTo>
                      <a:pt x="26522" y="26411"/>
                      <a:pt x="26513" y="26411"/>
                      <a:pt x="26505" y="26411"/>
                    </a:cubicBezTo>
                    <a:cubicBezTo>
                      <a:pt x="26454" y="26411"/>
                      <a:pt x="26405" y="26430"/>
                      <a:pt x="26368" y="26466"/>
                    </a:cubicBezTo>
                    <a:cubicBezTo>
                      <a:pt x="26331" y="26454"/>
                      <a:pt x="26293" y="26447"/>
                      <a:pt x="26253" y="26447"/>
                    </a:cubicBezTo>
                    <a:cubicBezTo>
                      <a:pt x="26180" y="26447"/>
                      <a:pt x="26103" y="26471"/>
                      <a:pt x="26029" y="26529"/>
                    </a:cubicBezTo>
                    <a:cubicBezTo>
                      <a:pt x="21517" y="30065"/>
                      <a:pt x="17289" y="34786"/>
                      <a:pt x="15022" y="40117"/>
                    </a:cubicBezTo>
                    <a:cubicBezTo>
                      <a:pt x="15020" y="40071"/>
                      <a:pt x="15005" y="40027"/>
                      <a:pt x="14977" y="39990"/>
                    </a:cubicBezTo>
                    <a:cubicBezTo>
                      <a:pt x="10752" y="34622"/>
                      <a:pt x="5549" y="29811"/>
                      <a:pt x="714" y="24997"/>
                    </a:cubicBezTo>
                    <a:cubicBezTo>
                      <a:pt x="680" y="24962"/>
                      <a:pt x="639" y="24934"/>
                      <a:pt x="593" y="24916"/>
                    </a:cubicBezTo>
                    <a:cubicBezTo>
                      <a:pt x="914" y="24271"/>
                      <a:pt x="1279" y="23703"/>
                      <a:pt x="1754" y="23155"/>
                    </a:cubicBezTo>
                    <a:cubicBezTo>
                      <a:pt x="3820" y="25421"/>
                      <a:pt x="5884" y="27688"/>
                      <a:pt x="7952" y="29955"/>
                    </a:cubicBezTo>
                    <a:cubicBezTo>
                      <a:pt x="10076" y="32283"/>
                      <a:pt x="12120" y="34810"/>
                      <a:pt x="14449" y="36936"/>
                    </a:cubicBezTo>
                    <a:cubicBezTo>
                      <a:pt x="14484" y="36966"/>
                      <a:pt x="14529" y="36988"/>
                      <a:pt x="14576" y="36993"/>
                    </a:cubicBezTo>
                    <a:cubicBezTo>
                      <a:pt x="14608" y="37088"/>
                      <a:pt x="14703" y="37145"/>
                      <a:pt x="14802" y="37145"/>
                    </a:cubicBezTo>
                    <a:cubicBezTo>
                      <a:pt x="14889" y="37145"/>
                      <a:pt x="14979" y="37101"/>
                      <a:pt x="15033" y="37002"/>
                    </a:cubicBezTo>
                    <a:cubicBezTo>
                      <a:pt x="17665" y="32052"/>
                      <a:pt x="20990" y="28108"/>
                      <a:pt x="25987" y="25463"/>
                    </a:cubicBezTo>
                    <a:cubicBezTo>
                      <a:pt x="26219" y="25394"/>
                      <a:pt x="26451" y="25326"/>
                      <a:pt x="26686" y="25264"/>
                    </a:cubicBezTo>
                    <a:cubicBezTo>
                      <a:pt x="26870" y="25215"/>
                      <a:pt x="26961" y="25071"/>
                      <a:pt x="26974" y="24922"/>
                    </a:cubicBezTo>
                    <a:cubicBezTo>
                      <a:pt x="27074" y="24908"/>
                      <a:pt x="27158" y="24844"/>
                      <a:pt x="27193" y="24751"/>
                    </a:cubicBezTo>
                    <a:cubicBezTo>
                      <a:pt x="27203" y="24732"/>
                      <a:pt x="27213" y="24714"/>
                      <a:pt x="27221" y="24695"/>
                    </a:cubicBezTo>
                    <a:cubicBezTo>
                      <a:pt x="27245" y="24704"/>
                      <a:pt x="27270" y="24710"/>
                      <a:pt x="27295" y="24710"/>
                    </a:cubicBezTo>
                    <a:cubicBezTo>
                      <a:pt x="27346" y="24710"/>
                      <a:pt x="27396" y="24689"/>
                      <a:pt x="27432" y="24637"/>
                    </a:cubicBezTo>
                    <a:cubicBezTo>
                      <a:pt x="30477" y="20206"/>
                      <a:pt x="36936" y="17446"/>
                      <a:pt x="42186" y="17215"/>
                    </a:cubicBezTo>
                    <a:cubicBezTo>
                      <a:pt x="42532" y="17200"/>
                      <a:pt x="42568" y="16828"/>
                      <a:pt x="42393" y="16609"/>
                    </a:cubicBezTo>
                    <a:cubicBezTo>
                      <a:pt x="42401" y="16540"/>
                      <a:pt x="42384" y="16471"/>
                      <a:pt x="42344" y="16414"/>
                    </a:cubicBezTo>
                    <a:cubicBezTo>
                      <a:pt x="39192" y="11631"/>
                      <a:pt x="36290" y="6787"/>
                      <a:pt x="33442" y="1826"/>
                    </a:cubicBezTo>
                    <a:cubicBezTo>
                      <a:pt x="33828" y="1588"/>
                      <a:pt x="34236" y="1379"/>
                      <a:pt x="34666" y="1238"/>
                    </a:cubicBezTo>
                    <a:close/>
                    <a:moveTo>
                      <a:pt x="28437" y="1"/>
                    </a:moveTo>
                    <a:cubicBezTo>
                      <a:pt x="22427" y="1"/>
                      <a:pt x="16158" y="3857"/>
                      <a:pt x="14801" y="9989"/>
                    </a:cubicBezTo>
                    <a:cubicBezTo>
                      <a:pt x="13986" y="9734"/>
                      <a:pt x="13104" y="9613"/>
                      <a:pt x="12193" y="9613"/>
                    </a:cubicBezTo>
                    <a:cubicBezTo>
                      <a:pt x="7406" y="9613"/>
                      <a:pt x="1802" y="12929"/>
                      <a:pt x="712" y="17384"/>
                    </a:cubicBezTo>
                    <a:cubicBezTo>
                      <a:pt x="509" y="17482"/>
                      <a:pt x="381" y="17736"/>
                      <a:pt x="571" y="17958"/>
                    </a:cubicBezTo>
                    <a:cubicBezTo>
                      <a:pt x="1115" y="18594"/>
                      <a:pt x="1657" y="19232"/>
                      <a:pt x="2196" y="19875"/>
                    </a:cubicBezTo>
                    <a:cubicBezTo>
                      <a:pt x="1558" y="20326"/>
                      <a:pt x="1109" y="21162"/>
                      <a:pt x="991" y="21909"/>
                    </a:cubicBezTo>
                    <a:cubicBezTo>
                      <a:pt x="979" y="21978"/>
                      <a:pt x="996" y="22050"/>
                      <a:pt x="1038" y="22107"/>
                    </a:cubicBezTo>
                    <a:cubicBezTo>
                      <a:pt x="1000" y="22211"/>
                      <a:pt x="1005" y="22331"/>
                      <a:pt x="1106" y="22441"/>
                    </a:cubicBezTo>
                    <a:lnTo>
                      <a:pt x="1349" y="22709"/>
                    </a:lnTo>
                    <a:cubicBezTo>
                      <a:pt x="737" y="23314"/>
                      <a:pt x="244" y="24090"/>
                      <a:pt x="23" y="24927"/>
                    </a:cubicBezTo>
                    <a:cubicBezTo>
                      <a:pt x="0" y="25006"/>
                      <a:pt x="17" y="25094"/>
                      <a:pt x="69" y="25159"/>
                    </a:cubicBezTo>
                    <a:cubicBezTo>
                      <a:pt x="41" y="25254"/>
                      <a:pt x="57" y="25359"/>
                      <a:pt x="153" y="25454"/>
                    </a:cubicBezTo>
                    <a:cubicBezTo>
                      <a:pt x="5065" y="30310"/>
                      <a:pt x="9608" y="35625"/>
                      <a:pt x="14650" y="40336"/>
                    </a:cubicBezTo>
                    <a:cubicBezTo>
                      <a:pt x="14692" y="40376"/>
                      <a:pt x="14737" y="40392"/>
                      <a:pt x="14781" y="40392"/>
                    </a:cubicBezTo>
                    <a:cubicBezTo>
                      <a:pt x="14834" y="40392"/>
                      <a:pt x="14886" y="40368"/>
                      <a:pt x="14928" y="40331"/>
                    </a:cubicBezTo>
                    <a:lnTo>
                      <a:pt x="14928" y="40331"/>
                    </a:lnTo>
                    <a:cubicBezTo>
                      <a:pt x="14918" y="40356"/>
                      <a:pt x="14905" y="40380"/>
                      <a:pt x="14895" y="40405"/>
                    </a:cubicBezTo>
                    <a:cubicBezTo>
                      <a:pt x="14826" y="40575"/>
                      <a:pt x="14987" y="40731"/>
                      <a:pt x="15139" y="40731"/>
                    </a:cubicBezTo>
                    <a:cubicBezTo>
                      <a:pt x="15205" y="40731"/>
                      <a:pt x="15270" y="40701"/>
                      <a:pt x="15313" y="40630"/>
                    </a:cubicBezTo>
                    <a:cubicBezTo>
                      <a:pt x="18420" y="35443"/>
                      <a:pt x="21713" y="30906"/>
                      <a:pt x="26506" y="27115"/>
                    </a:cubicBezTo>
                    <a:cubicBezTo>
                      <a:pt x="26526" y="27100"/>
                      <a:pt x="26543" y="27083"/>
                      <a:pt x="26559" y="27065"/>
                    </a:cubicBezTo>
                    <a:cubicBezTo>
                      <a:pt x="26937" y="27428"/>
                      <a:pt x="27484" y="27618"/>
                      <a:pt x="28023" y="27618"/>
                    </a:cubicBezTo>
                    <a:cubicBezTo>
                      <a:pt x="28564" y="27618"/>
                      <a:pt x="29097" y="27426"/>
                      <a:pt x="29442" y="27026"/>
                    </a:cubicBezTo>
                    <a:cubicBezTo>
                      <a:pt x="30084" y="26281"/>
                      <a:pt x="30483" y="24677"/>
                      <a:pt x="29842" y="23812"/>
                    </a:cubicBezTo>
                    <a:cubicBezTo>
                      <a:pt x="34813" y="21147"/>
                      <a:pt x="39638" y="18771"/>
                      <a:pt x="45165" y="17413"/>
                    </a:cubicBezTo>
                    <a:cubicBezTo>
                      <a:pt x="45546" y="17319"/>
                      <a:pt x="45534" y="16806"/>
                      <a:pt x="45262" y="16685"/>
                    </a:cubicBezTo>
                    <a:cubicBezTo>
                      <a:pt x="45280" y="16627"/>
                      <a:pt x="45271" y="16564"/>
                      <a:pt x="45239" y="16514"/>
                    </a:cubicBezTo>
                    <a:cubicBezTo>
                      <a:pt x="42082" y="11268"/>
                      <a:pt x="38506" y="6266"/>
                      <a:pt x="35322" y="1031"/>
                    </a:cubicBezTo>
                    <a:cubicBezTo>
                      <a:pt x="35266" y="939"/>
                      <a:pt x="35173" y="876"/>
                      <a:pt x="35067" y="862"/>
                    </a:cubicBezTo>
                    <a:cubicBezTo>
                      <a:pt x="35063" y="711"/>
                      <a:pt x="34975" y="566"/>
                      <a:pt x="34816" y="566"/>
                    </a:cubicBezTo>
                    <a:cubicBezTo>
                      <a:pt x="34789" y="566"/>
                      <a:pt x="34760" y="570"/>
                      <a:pt x="34729" y="579"/>
                    </a:cubicBezTo>
                    <a:cubicBezTo>
                      <a:pt x="34153" y="749"/>
                      <a:pt x="33640" y="1011"/>
                      <a:pt x="33203" y="1412"/>
                    </a:cubicBezTo>
                    <a:cubicBezTo>
                      <a:pt x="33102" y="1236"/>
                      <a:pt x="33001" y="1060"/>
                      <a:pt x="32900" y="884"/>
                    </a:cubicBezTo>
                    <a:cubicBezTo>
                      <a:pt x="32885" y="858"/>
                      <a:pt x="32868" y="835"/>
                      <a:pt x="32850" y="813"/>
                    </a:cubicBezTo>
                    <a:cubicBezTo>
                      <a:pt x="32863" y="703"/>
                      <a:pt x="32828" y="591"/>
                      <a:pt x="32706" y="524"/>
                    </a:cubicBezTo>
                    <a:cubicBezTo>
                      <a:pt x="32362" y="334"/>
                      <a:pt x="31977" y="243"/>
                      <a:pt x="31592" y="243"/>
                    </a:cubicBezTo>
                    <a:cubicBezTo>
                      <a:pt x="30859" y="243"/>
                      <a:pt x="30126" y="573"/>
                      <a:pt x="29688" y="1176"/>
                    </a:cubicBezTo>
                    <a:cubicBezTo>
                      <a:pt x="29506" y="922"/>
                      <a:pt x="29322" y="669"/>
                      <a:pt x="29132" y="421"/>
                    </a:cubicBezTo>
                    <a:cubicBezTo>
                      <a:pt x="29083" y="354"/>
                      <a:pt x="29013" y="306"/>
                      <a:pt x="28933" y="286"/>
                    </a:cubicBezTo>
                    <a:cubicBezTo>
                      <a:pt x="28910" y="133"/>
                      <a:pt x="28803" y="3"/>
                      <a:pt x="28599" y="2"/>
                    </a:cubicBezTo>
                    <a:cubicBezTo>
                      <a:pt x="28545" y="1"/>
                      <a:pt x="28491" y="1"/>
                      <a:pt x="284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3"/>
              <p:cNvSpPr/>
              <p:nvPr/>
            </p:nvSpPr>
            <p:spPr>
              <a:xfrm>
                <a:off x="454890" y="5262949"/>
                <a:ext cx="305477" cy="21417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6472" extrusionOk="0">
                    <a:moveTo>
                      <a:pt x="8889" y="1"/>
                    </a:moveTo>
                    <a:cubicBezTo>
                      <a:pt x="8886" y="1"/>
                      <a:pt x="8883" y="1"/>
                      <a:pt x="8881" y="1"/>
                    </a:cubicBezTo>
                    <a:cubicBezTo>
                      <a:pt x="5016" y="123"/>
                      <a:pt x="1414" y="2612"/>
                      <a:pt x="51" y="6248"/>
                    </a:cubicBezTo>
                    <a:cubicBezTo>
                      <a:pt x="1" y="6381"/>
                      <a:pt x="104" y="6472"/>
                      <a:pt x="211" y="6472"/>
                    </a:cubicBezTo>
                    <a:cubicBezTo>
                      <a:pt x="273" y="6472"/>
                      <a:pt x="337" y="6441"/>
                      <a:pt x="373" y="6369"/>
                    </a:cubicBezTo>
                    <a:cubicBezTo>
                      <a:pt x="2066" y="2961"/>
                      <a:pt x="5111" y="886"/>
                      <a:pt x="8903" y="586"/>
                    </a:cubicBezTo>
                    <a:cubicBezTo>
                      <a:pt x="9230" y="560"/>
                      <a:pt x="9216" y="1"/>
                      <a:pt x="888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3"/>
              <p:cNvSpPr/>
              <p:nvPr/>
            </p:nvSpPr>
            <p:spPr>
              <a:xfrm>
                <a:off x="384105" y="5156755"/>
                <a:ext cx="306900" cy="223209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6745" extrusionOk="0">
                    <a:moveTo>
                      <a:pt x="8838" y="1"/>
                    </a:moveTo>
                    <a:cubicBezTo>
                      <a:pt x="8814" y="1"/>
                      <a:pt x="8790" y="4"/>
                      <a:pt x="8763" y="9"/>
                    </a:cubicBezTo>
                    <a:cubicBezTo>
                      <a:pt x="5080" y="769"/>
                      <a:pt x="1744" y="3038"/>
                      <a:pt x="72" y="6465"/>
                    </a:cubicBezTo>
                    <a:cubicBezTo>
                      <a:pt x="0" y="6611"/>
                      <a:pt x="144" y="6744"/>
                      <a:pt x="281" y="6744"/>
                    </a:cubicBezTo>
                    <a:cubicBezTo>
                      <a:pt x="340" y="6744"/>
                      <a:pt x="398" y="6720"/>
                      <a:pt x="436" y="6661"/>
                    </a:cubicBezTo>
                    <a:cubicBezTo>
                      <a:pt x="2441" y="3577"/>
                      <a:pt x="5216" y="1387"/>
                      <a:pt x="8877" y="669"/>
                    </a:cubicBezTo>
                    <a:cubicBezTo>
                      <a:pt x="9274" y="591"/>
                      <a:pt x="9199" y="1"/>
                      <a:pt x="88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3"/>
              <p:cNvSpPr/>
              <p:nvPr/>
            </p:nvSpPr>
            <p:spPr>
              <a:xfrm>
                <a:off x="323910" y="5058404"/>
                <a:ext cx="287441" cy="225989"/>
              </a:xfrm>
              <a:custGeom>
                <a:avLst/>
                <a:gdLst/>
                <a:ahLst/>
                <a:cxnLst/>
                <a:rect l="l" t="t" r="r" b="b"/>
                <a:pathLst>
                  <a:path w="8686" h="6829" extrusionOk="0">
                    <a:moveTo>
                      <a:pt x="8294" y="1"/>
                    </a:moveTo>
                    <a:cubicBezTo>
                      <a:pt x="8268" y="1"/>
                      <a:pt x="8242" y="3"/>
                      <a:pt x="8213" y="10"/>
                    </a:cubicBezTo>
                    <a:cubicBezTo>
                      <a:pt x="4782" y="751"/>
                      <a:pt x="1382" y="3252"/>
                      <a:pt x="57" y="6566"/>
                    </a:cubicBezTo>
                    <a:cubicBezTo>
                      <a:pt x="1" y="6706"/>
                      <a:pt x="127" y="6828"/>
                      <a:pt x="251" y="6828"/>
                    </a:cubicBezTo>
                    <a:cubicBezTo>
                      <a:pt x="306" y="6828"/>
                      <a:pt x="360" y="6805"/>
                      <a:pt x="397" y="6749"/>
                    </a:cubicBezTo>
                    <a:cubicBezTo>
                      <a:pt x="2441" y="3724"/>
                      <a:pt x="4767" y="1682"/>
                      <a:pt x="8323" y="648"/>
                    </a:cubicBezTo>
                    <a:cubicBezTo>
                      <a:pt x="8686" y="543"/>
                      <a:pt x="8640" y="1"/>
                      <a:pt x="82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3"/>
              <p:cNvSpPr/>
              <p:nvPr/>
            </p:nvSpPr>
            <p:spPr>
              <a:xfrm>
                <a:off x="251239" y="4971867"/>
                <a:ext cx="284331" cy="227345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6870" extrusionOk="0">
                    <a:moveTo>
                      <a:pt x="8135" y="1"/>
                    </a:moveTo>
                    <a:cubicBezTo>
                      <a:pt x="8051" y="1"/>
                      <a:pt x="7971" y="31"/>
                      <a:pt x="7908" y="85"/>
                    </a:cubicBezTo>
                    <a:cubicBezTo>
                      <a:pt x="7184" y="445"/>
                      <a:pt x="6177" y="523"/>
                      <a:pt x="5431" y="869"/>
                    </a:cubicBezTo>
                    <a:cubicBezTo>
                      <a:pt x="4620" y="1248"/>
                      <a:pt x="3859" y="1724"/>
                      <a:pt x="3163" y="2288"/>
                    </a:cubicBezTo>
                    <a:cubicBezTo>
                      <a:pt x="1756" y="3423"/>
                      <a:pt x="713" y="4882"/>
                      <a:pt x="69" y="6567"/>
                    </a:cubicBezTo>
                    <a:cubicBezTo>
                      <a:pt x="1" y="6747"/>
                      <a:pt x="140" y="6869"/>
                      <a:pt x="285" y="6869"/>
                    </a:cubicBezTo>
                    <a:cubicBezTo>
                      <a:pt x="370" y="6869"/>
                      <a:pt x="457" y="6827"/>
                      <a:pt x="506" y="6731"/>
                    </a:cubicBezTo>
                    <a:cubicBezTo>
                      <a:pt x="1481" y="4784"/>
                      <a:pt x="2900" y="3090"/>
                      <a:pt x="4800" y="1984"/>
                    </a:cubicBezTo>
                    <a:cubicBezTo>
                      <a:pt x="5536" y="1560"/>
                      <a:pt x="6320" y="1228"/>
                      <a:pt x="7138" y="998"/>
                    </a:cubicBezTo>
                    <a:cubicBezTo>
                      <a:pt x="7622" y="862"/>
                      <a:pt x="8081" y="888"/>
                      <a:pt x="8424" y="522"/>
                    </a:cubicBezTo>
                    <a:cubicBezTo>
                      <a:pt x="8591" y="341"/>
                      <a:pt x="8423" y="4"/>
                      <a:pt x="8188" y="1"/>
                    </a:cubicBezTo>
                    <a:lnTo>
                      <a:pt x="8141" y="1"/>
                    </a:lnTo>
                    <a:cubicBezTo>
                      <a:pt x="8139" y="1"/>
                      <a:pt x="8137" y="1"/>
                      <a:pt x="81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157223" y="4893206"/>
                <a:ext cx="328873" cy="206530"/>
              </a:xfrm>
              <a:custGeom>
                <a:avLst/>
                <a:gdLst/>
                <a:ahLst/>
                <a:cxnLst/>
                <a:rect l="l" t="t" r="r" b="b"/>
                <a:pathLst>
                  <a:path w="9938" h="6241" extrusionOk="0">
                    <a:moveTo>
                      <a:pt x="9460" y="1"/>
                    </a:moveTo>
                    <a:cubicBezTo>
                      <a:pt x="9440" y="1"/>
                      <a:pt x="9419" y="2"/>
                      <a:pt x="9398" y="6"/>
                    </a:cubicBezTo>
                    <a:cubicBezTo>
                      <a:pt x="5592" y="598"/>
                      <a:pt x="1854" y="2360"/>
                      <a:pt x="75" y="5954"/>
                    </a:cubicBezTo>
                    <a:cubicBezTo>
                      <a:pt x="1" y="6104"/>
                      <a:pt x="148" y="6240"/>
                      <a:pt x="288" y="6240"/>
                    </a:cubicBezTo>
                    <a:cubicBezTo>
                      <a:pt x="348" y="6240"/>
                      <a:pt x="407" y="6214"/>
                      <a:pt x="446" y="6153"/>
                    </a:cubicBezTo>
                    <a:cubicBezTo>
                      <a:pt x="2544" y="2899"/>
                      <a:pt x="5771" y="1292"/>
                      <a:pt x="9516" y="692"/>
                    </a:cubicBezTo>
                    <a:cubicBezTo>
                      <a:pt x="9938" y="625"/>
                      <a:pt x="9852" y="1"/>
                      <a:pt x="94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856798" y="4962469"/>
                <a:ext cx="304054" cy="210667"/>
              </a:xfrm>
              <a:custGeom>
                <a:avLst/>
                <a:gdLst/>
                <a:ahLst/>
                <a:cxnLst/>
                <a:rect l="l" t="t" r="r" b="b"/>
                <a:pathLst>
                  <a:path w="9188" h="6366" extrusionOk="0">
                    <a:moveTo>
                      <a:pt x="8737" y="0"/>
                    </a:moveTo>
                    <a:cubicBezTo>
                      <a:pt x="8720" y="0"/>
                      <a:pt x="8704" y="1"/>
                      <a:pt x="8686" y="3"/>
                    </a:cubicBezTo>
                    <a:cubicBezTo>
                      <a:pt x="5361" y="398"/>
                      <a:pt x="1228" y="2872"/>
                      <a:pt x="47" y="6149"/>
                    </a:cubicBezTo>
                    <a:cubicBezTo>
                      <a:pt x="1" y="6278"/>
                      <a:pt x="97" y="6366"/>
                      <a:pt x="201" y="6366"/>
                    </a:cubicBezTo>
                    <a:cubicBezTo>
                      <a:pt x="249" y="6366"/>
                      <a:pt x="298" y="6347"/>
                      <a:pt x="336" y="6306"/>
                    </a:cubicBezTo>
                    <a:cubicBezTo>
                      <a:pt x="1488" y="5065"/>
                      <a:pt x="2430" y="3734"/>
                      <a:pt x="3831" y="2740"/>
                    </a:cubicBezTo>
                    <a:cubicBezTo>
                      <a:pt x="5355" y="1659"/>
                      <a:pt x="7003" y="1104"/>
                      <a:pt x="8797" y="651"/>
                    </a:cubicBezTo>
                    <a:cubicBezTo>
                      <a:pt x="9188" y="551"/>
                      <a:pt x="9118" y="0"/>
                      <a:pt x="87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797894" y="4865475"/>
                <a:ext cx="315338" cy="23628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7140" extrusionOk="0">
                    <a:moveTo>
                      <a:pt x="9009" y="1"/>
                    </a:moveTo>
                    <a:cubicBezTo>
                      <a:pt x="8996" y="1"/>
                      <a:pt x="8983" y="2"/>
                      <a:pt x="8970" y="3"/>
                    </a:cubicBezTo>
                    <a:cubicBezTo>
                      <a:pt x="5058" y="366"/>
                      <a:pt x="1220" y="3018"/>
                      <a:pt x="49" y="6872"/>
                    </a:cubicBezTo>
                    <a:cubicBezTo>
                      <a:pt x="1" y="7033"/>
                      <a:pt x="117" y="7139"/>
                      <a:pt x="240" y="7139"/>
                    </a:cubicBezTo>
                    <a:cubicBezTo>
                      <a:pt x="312" y="7139"/>
                      <a:pt x="387" y="7102"/>
                      <a:pt x="430" y="7016"/>
                    </a:cubicBezTo>
                    <a:cubicBezTo>
                      <a:pt x="2214" y="3504"/>
                      <a:pt x="5084" y="1122"/>
                      <a:pt x="9088" y="697"/>
                    </a:cubicBezTo>
                    <a:cubicBezTo>
                      <a:pt x="9528" y="650"/>
                      <a:pt x="9426" y="1"/>
                      <a:pt x="90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732437" y="4757031"/>
                <a:ext cx="309216" cy="243098"/>
              </a:xfrm>
              <a:custGeom>
                <a:avLst/>
                <a:gdLst/>
                <a:ahLst/>
                <a:cxnLst/>
                <a:rect l="l" t="t" r="r" b="b"/>
                <a:pathLst>
                  <a:path w="9344" h="7346" extrusionOk="0">
                    <a:moveTo>
                      <a:pt x="8861" y="1"/>
                    </a:moveTo>
                    <a:cubicBezTo>
                      <a:pt x="8851" y="1"/>
                      <a:pt x="8841" y="1"/>
                      <a:pt x="8830" y="2"/>
                    </a:cubicBezTo>
                    <a:cubicBezTo>
                      <a:pt x="4877" y="316"/>
                      <a:pt x="873" y="3101"/>
                      <a:pt x="28" y="7138"/>
                    </a:cubicBezTo>
                    <a:cubicBezTo>
                      <a:pt x="0" y="7272"/>
                      <a:pt x="106" y="7345"/>
                      <a:pt x="216" y="7345"/>
                    </a:cubicBezTo>
                    <a:cubicBezTo>
                      <a:pt x="295" y="7345"/>
                      <a:pt x="377" y="7307"/>
                      <a:pt x="412" y="7227"/>
                    </a:cubicBezTo>
                    <a:cubicBezTo>
                      <a:pt x="2031" y="3597"/>
                      <a:pt x="4822" y="961"/>
                      <a:pt x="8939" y="641"/>
                    </a:cubicBezTo>
                    <a:cubicBezTo>
                      <a:pt x="9343" y="609"/>
                      <a:pt x="9249" y="1"/>
                      <a:pt x="88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3"/>
              <p:cNvSpPr/>
              <p:nvPr/>
            </p:nvSpPr>
            <p:spPr>
              <a:xfrm>
                <a:off x="647422" y="4663743"/>
                <a:ext cx="319740" cy="244719"/>
              </a:xfrm>
              <a:custGeom>
                <a:avLst/>
                <a:gdLst/>
                <a:ahLst/>
                <a:cxnLst/>
                <a:rect l="l" t="t" r="r" b="b"/>
                <a:pathLst>
                  <a:path w="9662" h="7395" extrusionOk="0">
                    <a:moveTo>
                      <a:pt x="9162" y="0"/>
                    </a:moveTo>
                    <a:cubicBezTo>
                      <a:pt x="9152" y="0"/>
                      <a:pt x="9142" y="1"/>
                      <a:pt x="9132" y="1"/>
                    </a:cubicBezTo>
                    <a:cubicBezTo>
                      <a:pt x="4959" y="317"/>
                      <a:pt x="1872" y="3604"/>
                      <a:pt x="67" y="7154"/>
                    </a:cubicBezTo>
                    <a:cubicBezTo>
                      <a:pt x="0" y="7286"/>
                      <a:pt x="124" y="7395"/>
                      <a:pt x="245" y="7395"/>
                    </a:cubicBezTo>
                    <a:cubicBezTo>
                      <a:pt x="298" y="7395"/>
                      <a:pt x="349" y="7375"/>
                      <a:pt x="385" y="7327"/>
                    </a:cubicBezTo>
                    <a:cubicBezTo>
                      <a:pt x="2723" y="4229"/>
                      <a:pt x="5034" y="963"/>
                      <a:pt x="9244" y="659"/>
                    </a:cubicBezTo>
                    <a:cubicBezTo>
                      <a:pt x="9661" y="629"/>
                      <a:pt x="9563" y="0"/>
                      <a:pt x="91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3"/>
              <p:cNvSpPr/>
              <p:nvPr/>
            </p:nvSpPr>
            <p:spPr>
              <a:xfrm>
                <a:off x="585241" y="4582997"/>
                <a:ext cx="320335" cy="251768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7608" extrusionOk="0">
                    <a:moveTo>
                      <a:pt x="9301" y="1"/>
                    </a:moveTo>
                    <a:cubicBezTo>
                      <a:pt x="9271" y="1"/>
                      <a:pt x="9238" y="5"/>
                      <a:pt x="9204" y="15"/>
                    </a:cubicBezTo>
                    <a:cubicBezTo>
                      <a:pt x="5334" y="1121"/>
                      <a:pt x="1872" y="3705"/>
                      <a:pt x="68" y="7350"/>
                    </a:cubicBezTo>
                    <a:cubicBezTo>
                      <a:pt x="1" y="7487"/>
                      <a:pt x="133" y="7608"/>
                      <a:pt x="260" y="7608"/>
                    </a:cubicBezTo>
                    <a:cubicBezTo>
                      <a:pt x="316" y="7608"/>
                      <a:pt x="370" y="7585"/>
                      <a:pt x="406" y="7531"/>
                    </a:cubicBezTo>
                    <a:cubicBezTo>
                      <a:pt x="2627" y="4241"/>
                      <a:pt x="5479" y="1836"/>
                      <a:pt x="9314" y="666"/>
                    </a:cubicBezTo>
                    <a:cubicBezTo>
                      <a:pt x="9679" y="554"/>
                      <a:pt x="9629" y="1"/>
                      <a:pt x="93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1" name="Google Shape;461;p23"/>
            <p:cNvSpPr/>
            <p:nvPr/>
          </p:nvSpPr>
          <p:spPr>
            <a:xfrm>
              <a:off x="1364603" y="5136171"/>
              <a:ext cx="119166" cy="46296"/>
            </a:xfrm>
            <a:custGeom>
              <a:avLst/>
              <a:gdLst/>
              <a:ahLst/>
              <a:cxnLst/>
              <a:rect l="l" t="t" r="r" b="b"/>
              <a:pathLst>
                <a:path w="3601" h="1399" extrusionOk="0">
                  <a:moveTo>
                    <a:pt x="3358" y="0"/>
                  </a:moveTo>
                  <a:cubicBezTo>
                    <a:pt x="3340" y="0"/>
                    <a:pt x="3320" y="4"/>
                    <a:pt x="3300" y="12"/>
                  </a:cubicBezTo>
                  <a:cubicBezTo>
                    <a:pt x="2275" y="421"/>
                    <a:pt x="1274" y="804"/>
                    <a:pt x="200" y="1066"/>
                  </a:cubicBezTo>
                  <a:cubicBezTo>
                    <a:pt x="0" y="1113"/>
                    <a:pt x="66" y="1399"/>
                    <a:pt x="248" y="1399"/>
                  </a:cubicBezTo>
                  <a:cubicBezTo>
                    <a:pt x="261" y="1399"/>
                    <a:pt x="276" y="1397"/>
                    <a:pt x="290" y="1394"/>
                  </a:cubicBezTo>
                  <a:cubicBezTo>
                    <a:pt x="1364" y="1149"/>
                    <a:pt x="2447" y="830"/>
                    <a:pt x="3439" y="344"/>
                  </a:cubicBezTo>
                  <a:cubicBezTo>
                    <a:pt x="3601" y="264"/>
                    <a:pt x="3515" y="0"/>
                    <a:pt x="33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1437505" y="5176610"/>
              <a:ext cx="117842" cy="27599"/>
            </a:xfrm>
            <a:custGeom>
              <a:avLst/>
              <a:gdLst/>
              <a:ahLst/>
              <a:cxnLst/>
              <a:rect l="l" t="t" r="r" b="b"/>
              <a:pathLst>
                <a:path w="3561" h="834" extrusionOk="0">
                  <a:moveTo>
                    <a:pt x="3329" y="1"/>
                  </a:moveTo>
                  <a:cubicBezTo>
                    <a:pt x="3311" y="1"/>
                    <a:pt x="3291" y="4"/>
                    <a:pt x="3270" y="11"/>
                  </a:cubicBezTo>
                  <a:cubicBezTo>
                    <a:pt x="2261" y="346"/>
                    <a:pt x="1258" y="522"/>
                    <a:pt x="193" y="528"/>
                  </a:cubicBezTo>
                  <a:cubicBezTo>
                    <a:pt x="0" y="530"/>
                    <a:pt x="2" y="819"/>
                    <a:pt x="193" y="827"/>
                  </a:cubicBezTo>
                  <a:cubicBezTo>
                    <a:pt x="305" y="831"/>
                    <a:pt x="417" y="834"/>
                    <a:pt x="529" y="834"/>
                  </a:cubicBezTo>
                  <a:cubicBezTo>
                    <a:pt x="1493" y="834"/>
                    <a:pt x="2453" y="674"/>
                    <a:pt x="3365" y="358"/>
                  </a:cubicBezTo>
                  <a:cubicBezTo>
                    <a:pt x="3561" y="289"/>
                    <a:pt x="3505" y="1"/>
                    <a:pt x="33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23"/>
          <p:cNvGrpSpPr/>
          <p:nvPr/>
        </p:nvGrpSpPr>
        <p:grpSpPr>
          <a:xfrm>
            <a:off x="1664354" y="4088694"/>
            <a:ext cx="1037582" cy="940754"/>
            <a:chOff x="1664354" y="4088694"/>
            <a:chExt cx="1037582" cy="940754"/>
          </a:xfrm>
        </p:grpSpPr>
        <p:grpSp>
          <p:nvGrpSpPr>
            <p:cNvPr id="464" name="Google Shape;464;p23"/>
            <p:cNvGrpSpPr/>
            <p:nvPr/>
          </p:nvGrpSpPr>
          <p:grpSpPr>
            <a:xfrm>
              <a:off x="1664354" y="4088694"/>
              <a:ext cx="1037582" cy="832607"/>
              <a:chOff x="1664354" y="4088694"/>
              <a:chExt cx="1037582" cy="832607"/>
            </a:xfrm>
          </p:grpSpPr>
          <p:sp>
            <p:nvSpPr>
              <p:cNvPr id="465" name="Google Shape;465;p23"/>
              <p:cNvSpPr/>
              <p:nvPr/>
            </p:nvSpPr>
            <p:spPr>
              <a:xfrm>
                <a:off x="2035818" y="4196940"/>
                <a:ext cx="429938" cy="217219"/>
              </a:xfrm>
              <a:custGeom>
                <a:avLst/>
                <a:gdLst/>
                <a:ahLst/>
                <a:cxnLst/>
                <a:rect l="l" t="t" r="r" b="b"/>
                <a:pathLst>
                  <a:path w="12992" h="6564" extrusionOk="0">
                    <a:moveTo>
                      <a:pt x="3639" y="1"/>
                    </a:moveTo>
                    <a:cubicBezTo>
                      <a:pt x="3311" y="1"/>
                      <a:pt x="2981" y="148"/>
                      <a:pt x="2754" y="504"/>
                    </a:cubicBezTo>
                    <a:cubicBezTo>
                      <a:pt x="2252" y="1293"/>
                      <a:pt x="1682" y="1813"/>
                      <a:pt x="869" y="2274"/>
                    </a:cubicBezTo>
                    <a:cubicBezTo>
                      <a:pt x="1" y="2766"/>
                      <a:pt x="295" y="3941"/>
                      <a:pt x="1126" y="4252"/>
                    </a:cubicBezTo>
                    <a:cubicBezTo>
                      <a:pt x="3479" y="5131"/>
                      <a:pt x="5873" y="6070"/>
                      <a:pt x="8357" y="6506"/>
                    </a:cubicBezTo>
                    <a:cubicBezTo>
                      <a:pt x="8578" y="6545"/>
                      <a:pt x="8791" y="6563"/>
                      <a:pt x="8998" y="6563"/>
                    </a:cubicBezTo>
                    <a:cubicBezTo>
                      <a:pt x="10417" y="6563"/>
                      <a:pt x="11511" y="5693"/>
                      <a:pt x="12462" y="4546"/>
                    </a:cubicBezTo>
                    <a:cubicBezTo>
                      <a:pt x="12992" y="3906"/>
                      <a:pt x="12797" y="3014"/>
                      <a:pt x="11984" y="2737"/>
                    </a:cubicBezTo>
                    <a:cubicBezTo>
                      <a:pt x="9954" y="2045"/>
                      <a:pt x="7924" y="1355"/>
                      <a:pt x="5880" y="705"/>
                    </a:cubicBezTo>
                    <a:cubicBezTo>
                      <a:pt x="5449" y="567"/>
                      <a:pt x="4975" y="426"/>
                      <a:pt x="4520" y="386"/>
                    </a:cubicBezTo>
                    <a:cubicBezTo>
                      <a:pt x="4298" y="150"/>
                      <a:pt x="3969" y="1"/>
                      <a:pt x="3639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3"/>
              <p:cNvSpPr/>
              <p:nvPr/>
            </p:nvSpPr>
            <p:spPr>
              <a:xfrm>
                <a:off x="1664354" y="4088694"/>
                <a:ext cx="1037582" cy="832607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25160" extrusionOk="0">
                    <a:moveTo>
                      <a:pt x="28528" y="1104"/>
                    </a:moveTo>
                    <a:lnTo>
                      <a:pt x="28528" y="1104"/>
                    </a:lnTo>
                    <a:cubicBezTo>
                      <a:pt x="28254" y="1542"/>
                      <a:pt x="28130" y="2055"/>
                      <a:pt x="28144" y="2586"/>
                    </a:cubicBezTo>
                    <a:cubicBezTo>
                      <a:pt x="28148" y="2775"/>
                      <a:pt x="28288" y="2879"/>
                      <a:pt x="28445" y="2879"/>
                    </a:cubicBezTo>
                    <a:cubicBezTo>
                      <a:pt x="28495" y="2879"/>
                      <a:pt x="28547" y="2869"/>
                      <a:pt x="28597" y="2847"/>
                    </a:cubicBezTo>
                    <a:cubicBezTo>
                      <a:pt x="29055" y="2646"/>
                      <a:pt x="29517" y="2516"/>
                      <a:pt x="30017" y="2488"/>
                    </a:cubicBezTo>
                    <a:cubicBezTo>
                      <a:pt x="30060" y="2486"/>
                      <a:pt x="30102" y="2485"/>
                      <a:pt x="30145" y="2485"/>
                    </a:cubicBezTo>
                    <a:cubicBezTo>
                      <a:pt x="30292" y="2485"/>
                      <a:pt x="30437" y="2497"/>
                      <a:pt x="30582" y="2505"/>
                    </a:cubicBezTo>
                    <a:cubicBezTo>
                      <a:pt x="29468" y="3063"/>
                      <a:pt x="28554" y="4193"/>
                      <a:pt x="28046" y="5288"/>
                    </a:cubicBezTo>
                    <a:cubicBezTo>
                      <a:pt x="27059" y="4772"/>
                      <a:pt x="25961" y="4383"/>
                      <a:pt x="25047" y="4034"/>
                    </a:cubicBezTo>
                    <a:cubicBezTo>
                      <a:pt x="25474" y="3417"/>
                      <a:pt x="25858" y="2805"/>
                      <a:pt x="26440" y="2292"/>
                    </a:cubicBezTo>
                    <a:cubicBezTo>
                      <a:pt x="27068" y="1739"/>
                      <a:pt x="27767" y="1392"/>
                      <a:pt x="28528" y="1104"/>
                    </a:cubicBezTo>
                    <a:close/>
                    <a:moveTo>
                      <a:pt x="13590" y="614"/>
                    </a:moveTo>
                    <a:cubicBezTo>
                      <a:pt x="16278" y="1536"/>
                      <a:pt x="18980" y="2393"/>
                      <a:pt x="21627" y="3435"/>
                    </a:cubicBezTo>
                    <a:cubicBezTo>
                      <a:pt x="23227" y="4066"/>
                      <a:pt x="24811" y="4740"/>
                      <a:pt x="26375" y="5457"/>
                    </a:cubicBezTo>
                    <a:cubicBezTo>
                      <a:pt x="27938" y="6173"/>
                      <a:pt x="29845" y="6797"/>
                      <a:pt x="29908" y="8786"/>
                    </a:cubicBezTo>
                    <a:cubicBezTo>
                      <a:pt x="29963" y="10509"/>
                      <a:pt x="28468" y="11995"/>
                      <a:pt x="27436" y="13236"/>
                    </a:cubicBezTo>
                    <a:cubicBezTo>
                      <a:pt x="26505" y="14354"/>
                      <a:pt x="25563" y="15464"/>
                      <a:pt x="24613" y="16567"/>
                    </a:cubicBezTo>
                    <a:cubicBezTo>
                      <a:pt x="22916" y="18533"/>
                      <a:pt x="21179" y="20460"/>
                      <a:pt x="19430" y="22379"/>
                    </a:cubicBezTo>
                    <a:cubicBezTo>
                      <a:pt x="19427" y="22108"/>
                      <a:pt x="19378" y="21838"/>
                      <a:pt x="19285" y="21584"/>
                    </a:cubicBezTo>
                    <a:cubicBezTo>
                      <a:pt x="19100" y="20532"/>
                      <a:pt x="18367" y="19941"/>
                      <a:pt x="17502" y="19377"/>
                    </a:cubicBezTo>
                    <a:cubicBezTo>
                      <a:pt x="15810" y="18271"/>
                      <a:pt x="13961" y="17354"/>
                      <a:pt x="12116" y="16535"/>
                    </a:cubicBezTo>
                    <a:cubicBezTo>
                      <a:pt x="9052" y="15173"/>
                      <a:pt x="5801" y="14032"/>
                      <a:pt x="2471" y="13554"/>
                    </a:cubicBezTo>
                    <a:cubicBezTo>
                      <a:pt x="2433" y="13510"/>
                      <a:pt x="2382" y="13474"/>
                      <a:pt x="2327" y="13455"/>
                    </a:cubicBezTo>
                    <a:cubicBezTo>
                      <a:pt x="6191" y="9287"/>
                      <a:pt x="9769" y="4835"/>
                      <a:pt x="13586" y="621"/>
                    </a:cubicBezTo>
                    <a:cubicBezTo>
                      <a:pt x="13587" y="618"/>
                      <a:pt x="13589" y="615"/>
                      <a:pt x="13590" y="614"/>
                    </a:cubicBezTo>
                    <a:close/>
                    <a:moveTo>
                      <a:pt x="2696" y="14107"/>
                    </a:moveTo>
                    <a:lnTo>
                      <a:pt x="2696" y="14107"/>
                    </a:lnTo>
                    <a:cubicBezTo>
                      <a:pt x="5294" y="14815"/>
                      <a:pt x="7878" y="15499"/>
                      <a:pt x="10383" y="16516"/>
                    </a:cubicBezTo>
                    <a:cubicBezTo>
                      <a:pt x="11941" y="17149"/>
                      <a:pt x="13463" y="17869"/>
                      <a:pt x="14943" y="18671"/>
                    </a:cubicBezTo>
                    <a:cubicBezTo>
                      <a:pt x="16229" y="19368"/>
                      <a:pt x="18404" y="20223"/>
                      <a:pt x="18649" y="21822"/>
                    </a:cubicBezTo>
                    <a:cubicBezTo>
                      <a:pt x="18655" y="21871"/>
                      <a:pt x="18674" y="21917"/>
                      <a:pt x="18703" y="21956"/>
                    </a:cubicBezTo>
                    <a:cubicBezTo>
                      <a:pt x="18965" y="23733"/>
                      <a:pt x="17749" y="24299"/>
                      <a:pt x="16074" y="24299"/>
                    </a:cubicBezTo>
                    <a:cubicBezTo>
                      <a:pt x="13563" y="24299"/>
                      <a:pt x="10020" y="23028"/>
                      <a:pt x="8870" y="22655"/>
                    </a:cubicBezTo>
                    <a:cubicBezTo>
                      <a:pt x="6161" y="21774"/>
                      <a:pt x="3585" y="20622"/>
                      <a:pt x="941" y="19585"/>
                    </a:cubicBezTo>
                    <a:cubicBezTo>
                      <a:pt x="2615" y="18343"/>
                      <a:pt x="3292" y="16087"/>
                      <a:pt x="2696" y="14107"/>
                    </a:cubicBezTo>
                    <a:close/>
                    <a:moveTo>
                      <a:pt x="13646" y="1"/>
                    </a:moveTo>
                    <a:cubicBezTo>
                      <a:pt x="13587" y="1"/>
                      <a:pt x="13529" y="19"/>
                      <a:pt x="13480" y="55"/>
                    </a:cubicBezTo>
                    <a:cubicBezTo>
                      <a:pt x="13429" y="26"/>
                      <a:pt x="13372" y="8"/>
                      <a:pt x="13314" y="8"/>
                    </a:cubicBezTo>
                    <a:cubicBezTo>
                      <a:pt x="13235" y="8"/>
                      <a:pt x="13154" y="40"/>
                      <a:pt x="13082" y="119"/>
                    </a:cubicBezTo>
                    <a:cubicBezTo>
                      <a:pt x="9134" y="4426"/>
                      <a:pt x="5037" y="8772"/>
                      <a:pt x="1566" y="13482"/>
                    </a:cubicBezTo>
                    <a:cubicBezTo>
                      <a:pt x="1425" y="13673"/>
                      <a:pt x="1621" y="13889"/>
                      <a:pt x="1817" y="13889"/>
                    </a:cubicBezTo>
                    <a:cubicBezTo>
                      <a:pt x="1832" y="13889"/>
                      <a:pt x="1847" y="13888"/>
                      <a:pt x="1862" y="13885"/>
                    </a:cubicBezTo>
                    <a:lnTo>
                      <a:pt x="1862" y="13885"/>
                    </a:lnTo>
                    <a:cubicBezTo>
                      <a:pt x="2630" y="15900"/>
                      <a:pt x="1964" y="17976"/>
                      <a:pt x="318" y="19328"/>
                    </a:cubicBezTo>
                    <a:cubicBezTo>
                      <a:pt x="305" y="19340"/>
                      <a:pt x="295" y="19354"/>
                      <a:pt x="286" y="19368"/>
                    </a:cubicBezTo>
                    <a:cubicBezTo>
                      <a:pt x="89" y="19408"/>
                      <a:pt x="1" y="19729"/>
                      <a:pt x="209" y="19847"/>
                    </a:cubicBezTo>
                    <a:cubicBezTo>
                      <a:pt x="4265" y="22145"/>
                      <a:pt x="9011" y="23679"/>
                      <a:pt x="13523" y="24776"/>
                    </a:cubicBezTo>
                    <a:cubicBezTo>
                      <a:pt x="14320" y="24970"/>
                      <a:pt x="15192" y="25159"/>
                      <a:pt x="16039" y="25159"/>
                    </a:cubicBezTo>
                    <a:cubicBezTo>
                      <a:pt x="16887" y="25159"/>
                      <a:pt x="17709" y="24969"/>
                      <a:pt x="18404" y="24402"/>
                    </a:cubicBezTo>
                    <a:cubicBezTo>
                      <a:pt x="18562" y="24271"/>
                      <a:pt x="18706" y="24125"/>
                      <a:pt x="18835" y="23964"/>
                    </a:cubicBezTo>
                    <a:cubicBezTo>
                      <a:pt x="18836" y="23964"/>
                      <a:pt x="18838" y="23964"/>
                      <a:pt x="18840" y="23964"/>
                    </a:cubicBezTo>
                    <a:cubicBezTo>
                      <a:pt x="18936" y="23964"/>
                      <a:pt x="19026" y="23923"/>
                      <a:pt x="19089" y="23852"/>
                    </a:cubicBezTo>
                    <a:cubicBezTo>
                      <a:pt x="21694" y="21077"/>
                      <a:pt x="24212" y="18215"/>
                      <a:pt x="26670" y="15309"/>
                    </a:cubicBezTo>
                    <a:cubicBezTo>
                      <a:pt x="28208" y="13493"/>
                      <a:pt x="31181" y="10863"/>
                      <a:pt x="30686" y="8171"/>
                    </a:cubicBezTo>
                    <a:cubicBezTo>
                      <a:pt x="30479" y="7051"/>
                      <a:pt x="29643" y="6236"/>
                      <a:pt x="28595" y="5599"/>
                    </a:cubicBezTo>
                    <a:cubicBezTo>
                      <a:pt x="28903" y="5008"/>
                      <a:pt x="29248" y="4458"/>
                      <a:pt x="29704" y="3966"/>
                    </a:cubicBezTo>
                    <a:cubicBezTo>
                      <a:pt x="30144" y="3490"/>
                      <a:pt x="30658" y="3126"/>
                      <a:pt x="31144" y="2701"/>
                    </a:cubicBezTo>
                    <a:cubicBezTo>
                      <a:pt x="31211" y="2642"/>
                      <a:pt x="31216" y="2554"/>
                      <a:pt x="31187" y="2478"/>
                    </a:cubicBezTo>
                    <a:cubicBezTo>
                      <a:pt x="31354" y="2419"/>
                      <a:pt x="31343" y="2182"/>
                      <a:pt x="31210" y="2090"/>
                    </a:cubicBezTo>
                    <a:cubicBezTo>
                      <a:pt x="30936" y="1902"/>
                      <a:pt x="30588" y="1828"/>
                      <a:pt x="30219" y="1828"/>
                    </a:cubicBezTo>
                    <a:cubicBezTo>
                      <a:pt x="29726" y="1828"/>
                      <a:pt x="29194" y="1960"/>
                      <a:pt x="28750" y="2127"/>
                    </a:cubicBezTo>
                    <a:cubicBezTo>
                      <a:pt x="28796" y="1693"/>
                      <a:pt x="28965" y="1304"/>
                      <a:pt x="29229" y="922"/>
                    </a:cubicBezTo>
                    <a:cubicBezTo>
                      <a:pt x="29324" y="785"/>
                      <a:pt x="29219" y="643"/>
                      <a:pt x="29087" y="609"/>
                    </a:cubicBezTo>
                    <a:cubicBezTo>
                      <a:pt x="29055" y="478"/>
                      <a:pt x="28943" y="364"/>
                      <a:pt x="28775" y="364"/>
                    </a:cubicBezTo>
                    <a:cubicBezTo>
                      <a:pt x="28754" y="364"/>
                      <a:pt x="28731" y="366"/>
                      <a:pt x="28707" y="370"/>
                    </a:cubicBezTo>
                    <a:cubicBezTo>
                      <a:pt x="27032" y="654"/>
                      <a:pt x="25061" y="2118"/>
                      <a:pt x="24573" y="3848"/>
                    </a:cubicBezTo>
                    <a:cubicBezTo>
                      <a:pt x="24482" y="3812"/>
                      <a:pt x="24387" y="3773"/>
                      <a:pt x="24301" y="3737"/>
                    </a:cubicBezTo>
                    <a:cubicBezTo>
                      <a:pt x="20872" y="2282"/>
                      <a:pt x="17343" y="931"/>
                      <a:pt x="13728" y="13"/>
                    </a:cubicBezTo>
                    <a:cubicBezTo>
                      <a:pt x="13701" y="5"/>
                      <a:pt x="13674" y="1"/>
                      <a:pt x="136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2025592" y="4188303"/>
                <a:ext cx="454625" cy="249815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7549" extrusionOk="0">
                    <a:moveTo>
                      <a:pt x="3583" y="397"/>
                    </a:moveTo>
                    <a:cubicBezTo>
                      <a:pt x="6805" y="1365"/>
                      <a:pt x="9919" y="2514"/>
                      <a:pt x="13026" y="3801"/>
                    </a:cubicBezTo>
                    <a:cubicBezTo>
                      <a:pt x="12466" y="4366"/>
                      <a:pt x="11954" y="4983"/>
                      <a:pt x="11397" y="5554"/>
                    </a:cubicBezTo>
                    <a:cubicBezTo>
                      <a:pt x="10968" y="5994"/>
                      <a:pt x="10493" y="6413"/>
                      <a:pt x="10095" y="6887"/>
                    </a:cubicBezTo>
                    <a:cubicBezTo>
                      <a:pt x="10051" y="6839"/>
                      <a:pt x="9992" y="6805"/>
                      <a:pt x="9930" y="6789"/>
                    </a:cubicBezTo>
                    <a:cubicBezTo>
                      <a:pt x="6810" y="5965"/>
                      <a:pt x="3753" y="4969"/>
                      <a:pt x="685" y="3974"/>
                    </a:cubicBezTo>
                    <a:cubicBezTo>
                      <a:pt x="1680" y="2856"/>
                      <a:pt x="2687" y="1679"/>
                      <a:pt x="3554" y="460"/>
                    </a:cubicBezTo>
                    <a:cubicBezTo>
                      <a:pt x="3567" y="440"/>
                      <a:pt x="3577" y="419"/>
                      <a:pt x="3583" y="397"/>
                    </a:cubicBezTo>
                    <a:close/>
                    <a:moveTo>
                      <a:pt x="3574" y="1"/>
                    </a:moveTo>
                    <a:cubicBezTo>
                      <a:pt x="3484" y="1"/>
                      <a:pt x="3422" y="63"/>
                      <a:pt x="3397" y="135"/>
                    </a:cubicBezTo>
                    <a:cubicBezTo>
                      <a:pt x="3380" y="131"/>
                      <a:pt x="3362" y="129"/>
                      <a:pt x="3344" y="129"/>
                    </a:cubicBezTo>
                    <a:cubicBezTo>
                      <a:pt x="3290" y="129"/>
                      <a:pt x="3237" y="149"/>
                      <a:pt x="3195" y="184"/>
                    </a:cubicBezTo>
                    <a:cubicBezTo>
                      <a:pt x="2062" y="1181"/>
                      <a:pt x="1023" y="2401"/>
                      <a:pt x="117" y="3608"/>
                    </a:cubicBezTo>
                    <a:cubicBezTo>
                      <a:pt x="0" y="3762"/>
                      <a:pt x="74" y="3937"/>
                      <a:pt x="206" y="4036"/>
                    </a:cubicBezTo>
                    <a:cubicBezTo>
                      <a:pt x="132" y="4179"/>
                      <a:pt x="166" y="4392"/>
                      <a:pt x="359" y="4471"/>
                    </a:cubicBezTo>
                    <a:cubicBezTo>
                      <a:pt x="3400" y="5723"/>
                      <a:pt x="6549" y="6678"/>
                      <a:pt x="9727" y="7516"/>
                    </a:cubicBezTo>
                    <a:cubicBezTo>
                      <a:pt x="9757" y="7524"/>
                      <a:pt x="9788" y="7528"/>
                      <a:pt x="9818" y="7528"/>
                    </a:cubicBezTo>
                    <a:cubicBezTo>
                      <a:pt x="9860" y="7528"/>
                      <a:pt x="9901" y="7520"/>
                      <a:pt x="9940" y="7505"/>
                    </a:cubicBezTo>
                    <a:cubicBezTo>
                      <a:pt x="9985" y="7532"/>
                      <a:pt x="10037" y="7548"/>
                      <a:pt x="10088" y="7548"/>
                    </a:cubicBezTo>
                    <a:cubicBezTo>
                      <a:pt x="10126" y="7548"/>
                      <a:pt x="10163" y="7540"/>
                      <a:pt x="10198" y="7521"/>
                    </a:cubicBezTo>
                    <a:cubicBezTo>
                      <a:pt x="10878" y="7147"/>
                      <a:pt x="11455" y="6531"/>
                      <a:pt x="11997" y="5985"/>
                    </a:cubicBezTo>
                    <a:cubicBezTo>
                      <a:pt x="12553" y="5422"/>
                      <a:pt x="13118" y="4844"/>
                      <a:pt x="13587" y="4205"/>
                    </a:cubicBezTo>
                    <a:cubicBezTo>
                      <a:pt x="13737" y="3997"/>
                      <a:pt x="13582" y="3773"/>
                      <a:pt x="13380" y="3710"/>
                    </a:cubicBezTo>
                    <a:cubicBezTo>
                      <a:pt x="13475" y="3571"/>
                      <a:pt x="13480" y="3358"/>
                      <a:pt x="13302" y="3274"/>
                    </a:cubicBezTo>
                    <a:cubicBezTo>
                      <a:pt x="10214" y="1831"/>
                      <a:pt x="6948" y="751"/>
                      <a:pt x="3624" y="7"/>
                    </a:cubicBezTo>
                    <a:cubicBezTo>
                      <a:pt x="3607" y="3"/>
                      <a:pt x="3590" y="1"/>
                      <a:pt x="35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1739838" y="4716261"/>
                <a:ext cx="461210" cy="159671"/>
              </a:xfrm>
              <a:custGeom>
                <a:avLst/>
                <a:gdLst/>
                <a:ahLst/>
                <a:cxnLst/>
                <a:rect l="l" t="t" r="r" b="b"/>
                <a:pathLst>
                  <a:path w="13937" h="4825" extrusionOk="0">
                    <a:moveTo>
                      <a:pt x="215" y="1"/>
                    </a:moveTo>
                    <a:cubicBezTo>
                      <a:pt x="79" y="1"/>
                      <a:pt x="0" y="215"/>
                      <a:pt x="141" y="283"/>
                    </a:cubicBezTo>
                    <a:cubicBezTo>
                      <a:pt x="4325" y="2318"/>
                      <a:pt x="9009" y="3619"/>
                      <a:pt x="13490" y="4815"/>
                    </a:cubicBezTo>
                    <a:cubicBezTo>
                      <a:pt x="13516" y="4822"/>
                      <a:pt x="13541" y="4825"/>
                      <a:pt x="13564" y="4825"/>
                    </a:cubicBezTo>
                    <a:cubicBezTo>
                      <a:pt x="13840" y="4825"/>
                      <a:pt x="13936" y="4384"/>
                      <a:pt x="13631" y="4303"/>
                    </a:cubicBezTo>
                    <a:cubicBezTo>
                      <a:pt x="9081" y="3101"/>
                      <a:pt x="4736" y="1412"/>
                      <a:pt x="258" y="7"/>
                    </a:cubicBezTo>
                    <a:cubicBezTo>
                      <a:pt x="243" y="3"/>
                      <a:pt x="229" y="1"/>
                      <a:pt x="2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1771012" y="4676384"/>
                <a:ext cx="280260" cy="110363"/>
              </a:xfrm>
              <a:custGeom>
                <a:avLst/>
                <a:gdLst/>
                <a:ahLst/>
                <a:cxnLst/>
                <a:rect l="l" t="t" r="r" b="b"/>
                <a:pathLst>
                  <a:path w="8469" h="3335" extrusionOk="0">
                    <a:moveTo>
                      <a:pt x="219" y="1"/>
                    </a:moveTo>
                    <a:cubicBezTo>
                      <a:pt x="49" y="1"/>
                      <a:pt x="1" y="263"/>
                      <a:pt x="182" y="332"/>
                    </a:cubicBezTo>
                    <a:cubicBezTo>
                      <a:pt x="2804" y="1338"/>
                      <a:pt x="5437" y="2392"/>
                      <a:pt x="8085" y="3323"/>
                    </a:cubicBezTo>
                    <a:cubicBezTo>
                      <a:pt x="8109" y="3331"/>
                      <a:pt x="8131" y="3335"/>
                      <a:pt x="8153" y="3335"/>
                    </a:cubicBezTo>
                    <a:cubicBezTo>
                      <a:pt x="8353" y="3335"/>
                      <a:pt x="8469" y="3011"/>
                      <a:pt x="8260" y="2912"/>
                    </a:cubicBezTo>
                    <a:cubicBezTo>
                      <a:pt x="5725" y="1716"/>
                      <a:pt x="2965" y="768"/>
                      <a:pt x="271" y="8"/>
                    </a:cubicBezTo>
                    <a:cubicBezTo>
                      <a:pt x="253" y="3"/>
                      <a:pt x="235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1770648" y="4633132"/>
                <a:ext cx="435729" cy="159109"/>
              </a:xfrm>
              <a:custGeom>
                <a:avLst/>
                <a:gdLst/>
                <a:ahLst/>
                <a:cxnLst/>
                <a:rect l="l" t="t" r="r" b="b"/>
                <a:pathLst>
                  <a:path w="13167" h="4808" extrusionOk="0">
                    <a:moveTo>
                      <a:pt x="229" y="0"/>
                    </a:moveTo>
                    <a:cubicBezTo>
                      <a:pt x="57" y="0"/>
                      <a:pt x="1" y="264"/>
                      <a:pt x="187" y="323"/>
                    </a:cubicBezTo>
                    <a:cubicBezTo>
                      <a:pt x="4450" y="1672"/>
                      <a:pt x="8594" y="3201"/>
                      <a:pt x="12769" y="4794"/>
                    </a:cubicBezTo>
                    <a:cubicBezTo>
                      <a:pt x="12794" y="4803"/>
                      <a:pt x="12818" y="4807"/>
                      <a:pt x="12841" y="4807"/>
                    </a:cubicBezTo>
                    <a:cubicBezTo>
                      <a:pt x="13047" y="4807"/>
                      <a:pt x="13166" y="4465"/>
                      <a:pt x="12950" y="4365"/>
                    </a:cubicBezTo>
                    <a:cubicBezTo>
                      <a:pt x="8933" y="2493"/>
                      <a:pt x="4578" y="1047"/>
                      <a:pt x="275" y="6"/>
                    </a:cubicBezTo>
                    <a:cubicBezTo>
                      <a:pt x="259" y="2"/>
                      <a:pt x="244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1843186" y="4600007"/>
                <a:ext cx="272318" cy="119729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3618" extrusionOk="0">
                    <a:moveTo>
                      <a:pt x="213" y="1"/>
                    </a:moveTo>
                    <a:cubicBezTo>
                      <a:pt x="49" y="1"/>
                      <a:pt x="0" y="248"/>
                      <a:pt x="175" y="312"/>
                    </a:cubicBezTo>
                    <a:cubicBezTo>
                      <a:pt x="2797" y="1252"/>
                      <a:pt x="5304" y="2277"/>
                      <a:pt x="7765" y="3588"/>
                    </a:cubicBezTo>
                    <a:cubicBezTo>
                      <a:pt x="7804" y="3609"/>
                      <a:pt x="7843" y="3618"/>
                      <a:pt x="7879" y="3618"/>
                    </a:cubicBezTo>
                    <a:cubicBezTo>
                      <a:pt x="8090" y="3618"/>
                      <a:pt x="8229" y="3308"/>
                      <a:pt x="8003" y="3180"/>
                    </a:cubicBezTo>
                    <a:cubicBezTo>
                      <a:pt x="5593" y="1814"/>
                      <a:pt x="2951" y="673"/>
                      <a:pt x="259" y="7"/>
                    </a:cubicBezTo>
                    <a:cubicBezTo>
                      <a:pt x="243" y="3"/>
                      <a:pt x="228" y="1"/>
                      <a:pt x="2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2" name="Google Shape;472;p23"/>
            <p:cNvGrpSpPr/>
            <p:nvPr/>
          </p:nvGrpSpPr>
          <p:grpSpPr>
            <a:xfrm>
              <a:off x="2242315" y="4930402"/>
              <a:ext cx="155932" cy="99046"/>
              <a:chOff x="2242315" y="4930402"/>
              <a:chExt cx="155932" cy="99046"/>
            </a:xfrm>
          </p:grpSpPr>
          <p:sp>
            <p:nvSpPr>
              <p:cNvPr id="473" name="Google Shape;473;p23"/>
              <p:cNvSpPr/>
              <p:nvPr/>
            </p:nvSpPr>
            <p:spPr>
              <a:xfrm>
                <a:off x="2242315" y="4930402"/>
                <a:ext cx="83856" cy="58508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1768" extrusionOk="0">
                    <a:moveTo>
                      <a:pt x="2324" y="0"/>
                    </a:moveTo>
                    <a:cubicBezTo>
                      <a:pt x="2255" y="0"/>
                      <a:pt x="2186" y="39"/>
                      <a:pt x="2157" y="130"/>
                    </a:cubicBezTo>
                    <a:cubicBezTo>
                      <a:pt x="1887" y="959"/>
                      <a:pt x="1227" y="1495"/>
                      <a:pt x="370" y="1495"/>
                    </a:cubicBezTo>
                    <a:cubicBezTo>
                      <a:pt x="302" y="1495"/>
                      <a:pt x="233" y="1492"/>
                      <a:pt x="163" y="1485"/>
                    </a:cubicBezTo>
                    <a:cubicBezTo>
                      <a:pt x="159" y="1485"/>
                      <a:pt x="155" y="1485"/>
                      <a:pt x="152" y="1485"/>
                    </a:cubicBezTo>
                    <a:cubicBezTo>
                      <a:pt x="24" y="1485"/>
                      <a:pt x="1" y="1696"/>
                      <a:pt x="129" y="1724"/>
                    </a:cubicBezTo>
                    <a:cubicBezTo>
                      <a:pt x="258" y="1753"/>
                      <a:pt x="390" y="1768"/>
                      <a:pt x="523" y="1768"/>
                    </a:cubicBezTo>
                    <a:cubicBezTo>
                      <a:pt x="1417" y="1768"/>
                      <a:pt x="2344" y="1130"/>
                      <a:pt x="2509" y="226"/>
                    </a:cubicBezTo>
                    <a:cubicBezTo>
                      <a:pt x="2534" y="89"/>
                      <a:pt x="2428" y="0"/>
                      <a:pt x="23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2304595" y="4969484"/>
                <a:ext cx="93652" cy="59964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1812" extrusionOk="0">
                    <a:moveTo>
                      <a:pt x="2577" y="0"/>
                    </a:moveTo>
                    <a:cubicBezTo>
                      <a:pt x="2521" y="0"/>
                      <a:pt x="2465" y="28"/>
                      <a:pt x="2428" y="96"/>
                    </a:cubicBezTo>
                    <a:cubicBezTo>
                      <a:pt x="1966" y="938"/>
                      <a:pt x="1175" y="1481"/>
                      <a:pt x="200" y="1502"/>
                    </a:cubicBezTo>
                    <a:cubicBezTo>
                      <a:pt x="1" y="1507"/>
                      <a:pt x="1" y="1811"/>
                      <a:pt x="200" y="1811"/>
                    </a:cubicBezTo>
                    <a:cubicBezTo>
                      <a:pt x="207" y="1811"/>
                      <a:pt x="214" y="1811"/>
                      <a:pt x="221" y="1811"/>
                    </a:cubicBezTo>
                    <a:cubicBezTo>
                      <a:pt x="1269" y="1811"/>
                      <a:pt x="2287" y="1241"/>
                      <a:pt x="2756" y="287"/>
                    </a:cubicBezTo>
                    <a:cubicBezTo>
                      <a:pt x="2830" y="138"/>
                      <a:pt x="2702" y="0"/>
                      <a:pt x="25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5" name="Google Shape;475;p23"/>
          <p:cNvGrpSpPr/>
          <p:nvPr/>
        </p:nvGrpSpPr>
        <p:grpSpPr>
          <a:xfrm>
            <a:off x="2661531" y="4759645"/>
            <a:ext cx="636336" cy="613800"/>
            <a:chOff x="2661531" y="4759645"/>
            <a:chExt cx="636336" cy="613800"/>
          </a:xfrm>
        </p:grpSpPr>
        <p:sp>
          <p:nvSpPr>
            <p:cNvPr id="476" name="Google Shape;476;p23"/>
            <p:cNvSpPr/>
            <p:nvPr/>
          </p:nvSpPr>
          <p:spPr>
            <a:xfrm>
              <a:off x="2661531" y="4759645"/>
              <a:ext cx="526601" cy="606916"/>
            </a:xfrm>
            <a:custGeom>
              <a:avLst/>
              <a:gdLst/>
              <a:ahLst/>
              <a:cxnLst/>
              <a:rect l="l" t="t" r="r" b="b"/>
              <a:pathLst>
                <a:path w="15913" h="18340" extrusionOk="0">
                  <a:moveTo>
                    <a:pt x="6413" y="0"/>
                  </a:moveTo>
                  <a:cubicBezTo>
                    <a:pt x="3152" y="0"/>
                    <a:pt x="187" y="3584"/>
                    <a:pt x="8" y="6636"/>
                  </a:cubicBezTo>
                  <a:cubicBezTo>
                    <a:pt x="0" y="6771"/>
                    <a:pt x="101" y="6850"/>
                    <a:pt x="211" y="6866"/>
                  </a:cubicBezTo>
                  <a:cubicBezTo>
                    <a:pt x="201" y="6993"/>
                    <a:pt x="279" y="7111"/>
                    <a:pt x="400" y="7148"/>
                  </a:cubicBezTo>
                  <a:cubicBezTo>
                    <a:pt x="1273" y="7460"/>
                    <a:pt x="2126" y="7825"/>
                    <a:pt x="2955" y="8241"/>
                  </a:cubicBezTo>
                  <a:cubicBezTo>
                    <a:pt x="3001" y="8265"/>
                    <a:pt x="3051" y="8277"/>
                    <a:pt x="3102" y="8277"/>
                  </a:cubicBezTo>
                  <a:cubicBezTo>
                    <a:pt x="3129" y="8277"/>
                    <a:pt x="3156" y="8274"/>
                    <a:pt x="3183" y="8267"/>
                  </a:cubicBezTo>
                  <a:cubicBezTo>
                    <a:pt x="3189" y="8267"/>
                    <a:pt x="3197" y="8266"/>
                    <a:pt x="3203" y="8264"/>
                  </a:cubicBezTo>
                  <a:cubicBezTo>
                    <a:pt x="3212" y="8263"/>
                    <a:pt x="3221" y="8261"/>
                    <a:pt x="3229" y="8258"/>
                  </a:cubicBezTo>
                  <a:cubicBezTo>
                    <a:pt x="3262" y="8249"/>
                    <a:pt x="3292" y="8232"/>
                    <a:pt x="3314" y="8207"/>
                  </a:cubicBezTo>
                  <a:cubicBezTo>
                    <a:pt x="3457" y="8097"/>
                    <a:pt x="3515" y="7889"/>
                    <a:pt x="3391" y="7742"/>
                  </a:cubicBezTo>
                  <a:cubicBezTo>
                    <a:pt x="3504" y="7207"/>
                    <a:pt x="3934" y="6799"/>
                    <a:pt x="4420" y="6799"/>
                  </a:cubicBezTo>
                  <a:cubicBezTo>
                    <a:pt x="4657" y="6799"/>
                    <a:pt x="4908" y="6896"/>
                    <a:pt x="5142" y="7122"/>
                  </a:cubicBezTo>
                  <a:cubicBezTo>
                    <a:pt x="5918" y="7869"/>
                    <a:pt x="5341" y="8874"/>
                    <a:pt x="4532" y="9252"/>
                  </a:cubicBezTo>
                  <a:cubicBezTo>
                    <a:pt x="4245" y="9386"/>
                    <a:pt x="4400" y="9844"/>
                    <a:pt x="4678" y="9844"/>
                  </a:cubicBezTo>
                  <a:cubicBezTo>
                    <a:pt x="4692" y="9844"/>
                    <a:pt x="4706" y="9843"/>
                    <a:pt x="4720" y="9840"/>
                  </a:cubicBezTo>
                  <a:cubicBezTo>
                    <a:pt x="4757" y="9926"/>
                    <a:pt x="4835" y="9995"/>
                    <a:pt x="4964" y="9998"/>
                  </a:cubicBezTo>
                  <a:cubicBezTo>
                    <a:pt x="6431" y="10041"/>
                    <a:pt x="8444" y="9995"/>
                    <a:pt x="9286" y="11477"/>
                  </a:cubicBezTo>
                  <a:cubicBezTo>
                    <a:pt x="9770" y="12332"/>
                    <a:pt x="9545" y="13398"/>
                    <a:pt x="8580" y="13769"/>
                  </a:cubicBezTo>
                  <a:cubicBezTo>
                    <a:pt x="8352" y="13857"/>
                    <a:pt x="8124" y="13891"/>
                    <a:pt x="7898" y="13891"/>
                  </a:cubicBezTo>
                  <a:cubicBezTo>
                    <a:pt x="7418" y="13891"/>
                    <a:pt x="6943" y="13735"/>
                    <a:pt x="6473" y="13606"/>
                  </a:cubicBezTo>
                  <a:cubicBezTo>
                    <a:pt x="6422" y="13539"/>
                    <a:pt x="6339" y="13500"/>
                    <a:pt x="6260" y="13500"/>
                  </a:cubicBezTo>
                  <a:cubicBezTo>
                    <a:pt x="6218" y="13500"/>
                    <a:pt x="6178" y="13511"/>
                    <a:pt x="6143" y="13534"/>
                  </a:cubicBezTo>
                  <a:cubicBezTo>
                    <a:pt x="6141" y="13534"/>
                    <a:pt x="6139" y="13534"/>
                    <a:pt x="6137" y="13534"/>
                  </a:cubicBezTo>
                  <a:cubicBezTo>
                    <a:pt x="5853" y="13534"/>
                    <a:pt x="5704" y="13916"/>
                    <a:pt x="5966" y="14087"/>
                  </a:cubicBezTo>
                  <a:cubicBezTo>
                    <a:pt x="5774" y="14971"/>
                    <a:pt x="5564" y="15826"/>
                    <a:pt x="5203" y="16669"/>
                  </a:cubicBezTo>
                  <a:cubicBezTo>
                    <a:pt x="5083" y="16949"/>
                    <a:pt x="5323" y="17206"/>
                    <a:pt x="5547" y="17206"/>
                  </a:cubicBezTo>
                  <a:cubicBezTo>
                    <a:pt x="5649" y="17206"/>
                    <a:pt x="5747" y="17152"/>
                    <a:pt x="5806" y="17023"/>
                  </a:cubicBezTo>
                  <a:cubicBezTo>
                    <a:pt x="6188" y="16190"/>
                    <a:pt x="6467" y="15276"/>
                    <a:pt x="6519" y="14352"/>
                  </a:cubicBezTo>
                  <a:cubicBezTo>
                    <a:pt x="6914" y="14498"/>
                    <a:pt x="7342" y="14573"/>
                    <a:pt x="7763" y="14573"/>
                  </a:cubicBezTo>
                  <a:cubicBezTo>
                    <a:pt x="9133" y="14573"/>
                    <a:pt x="10422" y="13785"/>
                    <a:pt x="10236" y="12128"/>
                  </a:cubicBezTo>
                  <a:cubicBezTo>
                    <a:pt x="9988" y="9922"/>
                    <a:pt x="7659" y="9417"/>
                    <a:pt x="5755" y="9417"/>
                  </a:cubicBezTo>
                  <a:cubicBezTo>
                    <a:pt x="5643" y="9417"/>
                    <a:pt x="5533" y="9419"/>
                    <a:pt x="5425" y="9422"/>
                  </a:cubicBezTo>
                  <a:cubicBezTo>
                    <a:pt x="6254" y="8661"/>
                    <a:pt x="6416" y="7293"/>
                    <a:pt x="5382" y="6533"/>
                  </a:cubicBezTo>
                  <a:cubicBezTo>
                    <a:pt x="5109" y="6333"/>
                    <a:pt x="4787" y="6243"/>
                    <a:pt x="4465" y="6243"/>
                  </a:cubicBezTo>
                  <a:cubicBezTo>
                    <a:pt x="3720" y="6243"/>
                    <a:pt x="2979" y="6729"/>
                    <a:pt x="2873" y="7448"/>
                  </a:cubicBezTo>
                  <a:cubicBezTo>
                    <a:pt x="2135" y="7085"/>
                    <a:pt x="1342" y="6792"/>
                    <a:pt x="547" y="6615"/>
                  </a:cubicBezTo>
                  <a:cubicBezTo>
                    <a:pt x="532" y="6612"/>
                    <a:pt x="515" y="6612"/>
                    <a:pt x="498" y="6612"/>
                  </a:cubicBezTo>
                  <a:cubicBezTo>
                    <a:pt x="1111" y="4218"/>
                    <a:pt x="3050" y="1378"/>
                    <a:pt x="5607" y="877"/>
                  </a:cubicBezTo>
                  <a:cubicBezTo>
                    <a:pt x="5875" y="825"/>
                    <a:pt x="6145" y="799"/>
                    <a:pt x="6411" y="799"/>
                  </a:cubicBezTo>
                  <a:cubicBezTo>
                    <a:pt x="7774" y="799"/>
                    <a:pt x="9054" y="1485"/>
                    <a:pt x="9596" y="2830"/>
                  </a:cubicBezTo>
                  <a:cubicBezTo>
                    <a:pt x="10308" y="4591"/>
                    <a:pt x="9268" y="5867"/>
                    <a:pt x="8167" y="7111"/>
                  </a:cubicBezTo>
                  <a:cubicBezTo>
                    <a:pt x="7938" y="7370"/>
                    <a:pt x="8171" y="7715"/>
                    <a:pt x="8432" y="7715"/>
                  </a:cubicBezTo>
                  <a:cubicBezTo>
                    <a:pt x="8447" y="7715"/>
                    <a:pt x="8462" y="7714"/>
                    <a:pt x="8477" y="7711"/>
                  </a:cubicBezTo>
                  <a:cubicBezTo>
                    <a:pt x="8493" y="7714"/>
                    <a:pt x="8508" y="7716"/>
                    <a:pt x="8524" y="7716"/>
                  </a:cubicBezTo>
                  <a:cubicBezTo>
                    <a:pt x="8546" y="7716"/>
                    <a:pt x="8569" y="7712"/>
                    <a:pt x="8591" y="7705"/>
                  </a:cubicBezTo>
                  <a:cubicBezTo>
                    <a:pt x="9118" y="7540"/>
                    <a:pt x="9645" y="7462"/>
                    <a:pt x="10156" y="7462"/>
                  </a:cubicBezTo>
                  <a:cubicBezTo>
                    <a:pt x="13306" y="7462"/>
                    <a:pt x="15848" y="10406"/>
                    <a:pt x="14279" y="13740"/>
                  </a:cubicBezTo>
                  <a:cubicBezTo>
                    <a:pt x="13035" y="16386"/>
                    <a:pt x="10978" y="17479"/>
                    <a:pt x="8514" y="17479"/>
                  </a:cubicBezTo>
                  <a:cubicBezTo>
                    <a:pt x="7742" y="17479"/>
                    <a:pt x="6929" y="17371"/>
                    <a:pt x="6088" y="17170"/>
                  </a:cubicBezTo>
                  <a:cubicBezTo>
                    <a:pt x="6055" y="17162"/>
                    <a:pt x="6023" y="17159"/>
                    <a:pt x="5993" y="17159"/>
                  </a:cubicBezTo>
                  <a:cubicBezTo>
                    <a:pt x="5609" y="17159"/>
                    <a:pt x="5475" y="17754"/>
                    <a:pt x="5894" y="17872"/>
                  </a:cubicBezTo>
                  <a:cubicBezTo>
                    <a:pt x="6868" y="18146"/>
                    <a:pt x="7898" y="18339"/>
                    <a:pt x="8910" y="18339"/>
                  </a:cubicBezTo>
                  <a:cubicBezTo>
                    <a:pt x="10134" y="18339"/>
                    <a:pt x="11331" y="18057"/>
                    <a:pt x="12371" y="17291"/>
                  </a:cubicBezTo>
                  <a:cubicBezTo>
                    <a:pt x="13878" y="16184"/>
                    <a:pt x="15236" y="14273"/>
                    <a:pt x="15488" y="12395"/>
                  </a:cubicBezTo>
                  <a:cubicBezTo>
                    <a:pt x="15913" y="9217"/>
                    <a:pt x="13365" y="6756"/>
                    <a:pt x="10508" y="6756"/>
                  </a:cubicBezTo>
                  <a:cubicBezTo>
                    <a:pt x="10101" y="6756"/>
                    <a:pt x="9688" y="6805"/>
                    <a:pt x="9277" y="6910"/>
                  </a:cubicBezTo>
                  <a:cubicBezTo>
                    <a:pt x="10125" y="5875"/>
                    <a:pt x="10775" y="4712"/>
                    <a:pt x="10510" y="3302"/>
                  </a:cubicBezTo>
                  <a:cubicBezTo>
                    <a:pt x="10208" y="1689"/>
                    <a:pt x="8934" y="442"/>
                    <a:pt x="7341" y="99"/>
                  </a:cubicBezTo>
                  <a:cubicBezTo>
                    <a:pt x="7030" y="32"/>
                    <a:pt x="6720" y="0"/>
                    <a:pt x="6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3141173" y="5288794"/>
              <a:ext cx="74193" cy="84651"/>
            </a:xfrm>
            <a:custGeom>
              <a:avLst/>
              <a:gdLst/>
              <a:ahLst/>
              <a:cxnLst/>
              <a:rect l="l" t="t" r="r" b="b"/>
              <a:pathLst>
                <a:path w="2242" h="2558" extrusionOk="0">
                  <a:moveTo>
                    <a:pt x="2065" y="0"/>
                  </a:moveTo>
                  <a:cubicBezTo>
                    <a:pt x="1994" y="0"/>
                    <a:pt x="1922" y="37"/>
                    <a:pt x="1902" y="117"/>
                  </a:cubicBezTo>
                  <a:cubicBezTo>
                    <a:pt x="1658" y="1076"/>
                    <a:pt x="1098" y="1886"/>
                    <a:pt x="156" y="2265"/>
                  </a:cubicBezTo>
                  <a:cubicBezTo>
                    <a:pt x="1" y="2326"/>
                    <a:pt x="40" y="2558"/>
                    <a:pt x="181" y="2558"/>
                  </a:cubicBezTo>
                  <a:cubicBezTo>
                    <a:pt x="197" y="2558"/>
                    <a:pt x="215" y="2555"/>
                    <a:pt x="234" y="2548"/>
                  </a:cubicBezTo>
                  <a:cubicBezTo>
                    <a:pt x="1274" y="2177"/>
                    <a:pt x="2104" y="1280"/>
                    <a:pt x="2230" y="162"/>
                  </a:cubicBezTo>
                  <a:cubicBezTo>
                    <a:pt x="2241" y="58"/>
                    <a:pt x="2154" y="0"/>
                    <a:pt x="20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3220761" y="5295379"/>
              <a:ext cx="77106" cy="76973"/>
            </a:xfrm>
            <a:custGeom>
              <a:avLst/>
              <a:gdLst/>
              <a:ahLst/>
              <a:cxnLst/>
              <a:rect l="l" t="t" r="r" b="b"/>
              <a:pathLst>
                <a:path w="2330" h="2326" extrusionOk="0">
                  <a:moveTo>
                    <a:pt x="2062" y="1"/>
                  </a:moveTo>
                  <a:cubicBezTo>
                    <a:pt x="2001" y="1"/>
                    <a:pt x="1940" y="29"/>
                    <a:pt x="1898" y="96"/>
                  </a:cubicBezTo>
                  <a:cubicBezTo>
                    <a:pt x="1413" y="862"/>
                    <a:pt x="852" y="1507"/>
                    <a:pt x="123" y="2049"/>
                  </a:cubicBezTo>
                  <a:cubicBezTo>
                    <a:pt x="0" y="2141"/>
                    <a:pt x="70" y="2325"/>
                    <a:pt x="193" y="2325"/>
                  </a:cubicBezTo>
                  <a:cubicBezTo>
                    <a:pt x="217" y="2325"/>
                    <a:pt x="243" y="2318"/>
                    <a:pt x="270" y="2302"/>
                  </a:cubicBezTo>
                  <a:cubicBezTo>
                    <a:pt x="1073" y="1813"/>
                    <a:pt x="1780" y="1118"/>
                    <a:pt x="2241" y="297"/>
                  </a:cubicBezTo>
                  <a:cubicBezTo>
                    <a:pt x="2329" y="141"/>
                    <a:pt x="2197" y="1"/>
                    <a:pt x="20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23"/>
          <p:cNvGrpSpPr/>
          <p:nvPr/>
        </p:nvGrpSpPr>
        <p:grpSpPr>
          <a:xfrm>
            <a:off x="3260869" y="4155210"/>
            <a:ext cx="1065612" cy="1051580"/>
            <a:chOff x="3260869" y="4155210"/>
            <a:chExt cx="1065612" cy="1051580"/>
          </a:xfrm>
        </p:grpSpPr>
        <p:grpSp>
          <p:nvGrpSpPr>
            <p:cNvPr id="480" name="Google Shape;480;p23"/>
            <p:cNvGrpSpPr/>
            <p:nvPr/>
          </p:nvGrpSpPr>
          <p:grpSpPr>
            <a:xfrm>
              <a:off x="3260869" y="4155210"/>
              <a:ext cx="1065612" cy="1051580"/>
              <a:chOff x="3260869" y="4155210"/>
              <a:chExt cx="1065612" cy="1051580"/>
            </a:xfrm>
          </p:grpSpPr>
          <p:sp>
            <p:nvSpPr>
              <p:cNvPr id="481" name="Google Shape;481;p23"/>
              <p:cNvSpPr/>
              <p:nvPr/>
            </p:nvSpPr>
            <p:spPr>
              <a:xfrm>
                <a:off x="3260869" y="4155210"/>
                <a:ext cx="1065612" cy="1051580"/>
              </a:xfrm>
              <a:custGeom>
                <a:avLst/>
                <a:gdLst/>
                <a:ahLst/>
                <a:cxnLst/>
                <a:rect l="l" t="t" r="r" b="b"/>
                <a:pathLst>
                  <a:path w="32201" h="31777" extrusionOk="0">
                    <a:moveTo>
                      <a:pt x="16276" y="824"/>
                    </a:moveTo>
                    <a:cubicBezTo>
                      <a:pt x="16873" y="824"/>
                      <a:pt x="17436" y="900"/>
                      <a:pt x="17911" y="1112"/>
                    </a:cubicBezTo>
                    <a:cubicBezTo>
                      <a:pt x="17554" y="1518"/>
                      <a:pt x="17208" y="1932"/>
                      <a:pt x="16861" y="2345"/>
                    </a:cubicBezTo>
                    <a:lnTo>
                      <a:pt x="16243" y="3081"/>
                    </a:lnTo>
                    <a:cubicBezTo>
                      <a:pt x="15990" y="3383"/>
                      <a:pt x="15868" y="3721"/>
                      <a:pt x="15544" y="3721"/>
                    </a:cubicBezTo>
                    <a:cubicBezTo>
                      <a:pt x="15495" y="3721"/>
                      <a:pt x="15441" y="3713"/>
                      <a:pt x="15382" y="3696"/>
                    </a:cubicBezTo>
                    <a:cubicBezTo>
                      <a:pt x="14860" y="3548"/>
                      <a:pt x="14324" y="2832"/>
                      <a:pt x="13924" y="2474"/>
                    </a:cubicBezTo>
                    <a:cubicBezTo>
                      <a:pt x="13474" y="2068"/>
                      <a:pt x="13023" y="1664"/>
                      <a:pt x="12571" y="1261"/>
                    </a:cubicBezTo>
                    <a:cubicBezTo>
                      <a:pt x="13626" y="1156"/>
                      <a:pt x="15026" y="824"/>
                      <a:pt x="16276" y="824"/>
                    </a:cubicBezTo>
                    <a:close/>
                    <a:moveTo>
                      <a:pt x="12107" y="1497"/>
                    </a:moveTo>
                    <a:cubicBezTo>
                      <a:pt x="12784" y="2194"/>
                      <a:pt x="13464" y="2884"/>
                      <a:pt x="14147" y="3574"/>
                    </a:cubicBezTo>
                    <a:cubicBezTo>
                      <a:pt x="14469" y="3895"/>
                      <a:pt x="14978" y="4653"/>
                      <a:pt x="15511" y="4678"/>
                    </a:cubicBezTo>
                    <a:cubicBezTo>
                      <a:pt x="15519" y="4678"/>
                      <a:pt x="15528" y="4679"/>
                      <a:pt x="15537" y="4679"/>
                    </a:cubicBezTo>
                    <a:cubicBezTo>
                      <a:pt x="15956" y="4679"/>
                      <a:pt x="16222" y="4247"/>
                      <a:pt x="16462" y="3973"/>
                    </a:cubicBezTo>
                    <a:cubicBezTo>
                      <a:pt x="17166" y="3174"/>
                      <a:pt x="17863" y="2355"/>
                      <a:pt x="18529" y="1520"/>
                    </a:cubicBezTo>
                    <a:cubicBezTo>
                      <a:pt x="20049" y="2881"/>
                      <a:pt x="21302" y="4787"/>
                      <a:pt x="22645" y="6323"/>
                    </a:cubicBezTo>
                    <a:cubicBezTo>
                      <a:pt x="23999" y="7870"/>
                      <a:pt x="25365" y="9404"/>
                      <a:pt x="26748" y="10927"/>
                    </a:cubicBezTo>
                    <a:cubicBezTo>
                      <a:pt x="27115" y="11331"/>
                      <a:pt x="30090" y="14523"/>
                      <a:pt x="31378" y="15704"/>
                    </a:cubicBezTo>
                    <a:lnTo>
                      <a:pt x="31336" y="15748"/>
                    </a:lnTo>
                    <a:cubicBezTo>
                      <a:pt x="31255" y="15836"/>
                      <a:pt x="31222" y="15957"/>
                      <a:pt x="31246" y="16075"/>
                    </a:cubicBezTo>
                    <a:cubicBezTo>
                      <a:pt x="27250" y="21680"/>
                      <a:pt x="21393" y="25437"/>
                      <a:pt x="17142" y="30795"/>
                    </a:cubicBezTo>
                    <a:lnTo>
                      <a:pt x="9052" y="21823"/>
                    </a:lnTo>
                    <a:cubicBezTo>
                      <a:pt x="6297" y="18769"/>
                      <a:pt x="3651" y="15517"/>
                      <a:pt x="636" y="12714"/>
                    </a:cubicBezTo>
                    <a:cubicBezTo>
                      <a:pt x="654" y="12705"/>
                      <a:pt x="673" y="12694"/>
                      <a:pt x="689" y="12682"/>
                    </a:cubicBezTo>
                    <a:cubicBezTo>
                      <a:pt x="2817" y="10745"/>
                      <a:pt x="4894" y="8749"/>
                      <a:pt x="6954" y="6738"/>
                    </a:cubicBezTo>
                    <a:cubicBezTo>
                      <a:pt x="8635" y="5098"/>
                      <a:pt x="10712" y="3436"/>
                      <a:pt x="12107" y="1497"/>
                    </a:cubicBezTo>
                    <a:close/>
                    <a:moveTo>
                      <a:pt x="16705" y="1"/>
                    </a:moveTo>
                    <a:cubicBezTo>
                      <a:pt x="15281" y="1"/>
                      <a:pt x="13554" y="491"/>
                      <a:pt x="12398" y="687"/>
                    </a:cubicBezTo>
                    <a:cubicBezTo>
                      <a:pt x="12371" y="670"/>
                      <a:pt x="12340" y="661"/>
                      <a:pt x="12308" y="661"/>
                    </a:cubicBezTo>
                    <a:cubicBezTo>
                      <a:pt x="12274" y="661"/>
                      <a:pt x="12240" y="671"/>
                      <a:pt x="12210" y="691"/>
                    </a:cubicBezTo>
                    <a:cubicBezTo>
                      <a:pt x="10060" y="2119"/>
                      <a:pt x="8278" y="4415"/>
                      <a:pt x="6431" y="6217"/>
                    </a:cubicBezTo>
                    <a:cubicBezTo>
                      <a:pt x="4371" y="8228"/>
                      <a:pt x="2272" y="10195"/>
                      <a:pt x="179" y="12172"/>
                    </a:cubicBezTo>
                    <a:cubicBezTo>
                      <a:pt x="0" y="12341"/>
                      <a:pt x="60" y="12558"/>
                      <a:pt x="204" y="12682"/>
                    </a:cubicBezTo>
                    <a:cubicBezTo>
                      <a:pt x="144" y="12748"/>
                      <a:pt x="143" y="12849"/>
                      <a:pt x="199" y="12918"/>
                    </a:cubicBezTo>
                    <a:cubicBezTo>
                      <a:pt x="2638" y="16166"/>
                      <a:pt x="5546" y="19090"/>
                      <a:pt x="8263" y="22103"/>
                    </a:cubicBezTo>
                    <a:lnTo>
                      <a:pt x="16883" y="31661"/>
                    </a:lnTo>
                    <a:cubicBezTo>
                      <a:pt x="16955" y="31742"/>
                      <a:pt x="17043" y="31776"/>
                      <a:pt x="17131" y="31776"/>
                    </a:cubicBezTo>
                    <a:cubicBezTo>
                      <a:pt x="17267" y="31776"/>
                      <a:pt x="17405" y="31696"/>
                      <a:pt x="17491" y="31583"/>
                    </a:cubicBezTo>
                    <a:cubicBezTo>
                      <a:pt x="21727" y="26056"/>
                      <a:pt x="28230" y="22455"/>
                      <a:pt x="31879" y="16456"/>
                    </a:cubicBezTo>
                    <a:cubicBezTo>
                      <a:pt x="31885" y="16456"/>
                      <a:pt x="31889" y="16456"/>
                      <a:pt x="31897" y="16454"/>
                    </a:cubicBezTo>
                    <a:cubicBezTo>
                      <a:pt x="32067" y="16430"/>
                      <a:pt x="32174" y="16237"/>
                      <a:pt x="32180" y="16082"/>
                    </a:cubicBezTo>
                    <a:cubicBezTo>
                      <a:pt x="32200" y="15552"/>
                      <a:pt x="31817" y="15289"/>
                      <a:pt x="31473" y="14914"/>
                    </a:cubicBezTo>
                    <a:cubicBezTo>
                      <a:pt x="30543" y="13906"/>
                      <a:pt x="29604" y="12909"/>
                      <a:pt x="28679" y="11898"/>
                    </a:cubicBezTo>
                    <a:cubicBezTo>
                      <a:pt x="26751" y="9793"/>
                      <a:pt x="24847" y="7666"/>
                      <a:pt x="22968" y="5517"/>
                    </a:cubicBezTo>
                    <a:cubicBezTo>
                      <a:pt x="22064" y="4487"/>
                      <a:pt x="21167" y="3451"/>
                      <a:pt x="20274" y="2413"/>
                    </a:cubicBezTo>
                    <a:cubicBezTo>
                      <a:pt x="19676" y="1717"/>
                      <a:pt x="19064" y="707"/>
                      <a:pt x="18212" y="285"/>
                    </a:cubicBezTo>
                    <a:cubicBezTo>
                      <a:pt x="17795" y="79"/>
                      <a:pt x="17274" y="1"/>
                      <a:pt x="167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3"/>
              <p:cNvSpPr/>
              <p:nvPr/>
            </p:nvSpPr>
            <p:spPr>
              <a:xfrm>
                <a:off x="3412631" y="4384608"/>
                <a:ext cx="250146" cy="242800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7337" extrusionOk="0">
                    <a:moveTo>
                      <a:pt x="7112" y="1"/>
                    </a:moveTo>
                    <a:cubicBezTo>
                      <a:pt x="7043" y="1"/>
                      <a:pt x="6972" y="25"/>
                      <a:pt x="6907" y="83"/>
                    </a:cubicBezTo>
                    <a:cubicBezTo>
                      <a:pt x="4539" y="2209"/>
                      <a:pt x="2103" y="4508"/>
                      <a:pt x="119" y="7003"/>
                    </a:cubicBezTo>
                    <a:cubicBezTo>
                      <a:pt x="0" y="7152"/>
                      <a:pt x="115" y="7337"/>
                      <a:pt x="261" y="7337"/>
                    </a:cubicBezTo>
                    <a:cubicBezTo>
                      <a:pt x="305" y="7337"/>
                      <a:pt x="352" y="7320"/>
                      <a:pt x="396" y="7280"/>
                    </a:cubicBezTo>
                    <a:cubicBezTo>
                      <a:pt x="2793" y="5137"/>
                      <a:pt x="5040" y="2763"/>
                      <a:pt x="7339" y="514"/>
                    </a:cubicBezTo>
                    <a:cubicBezTo>
                      <a:pt x="7558" y="299"/>
                      <a:pt x="7352" y="1"/>
                      <a:pt x="71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3"/>
              <p:cNvSpPr/>
              <p:nvPr/>
            </p:nvSpPr>
            <p:spPr>
              <a:xfrm>
                <a:off x="3509923" y="4364918"/>
                <a:ext cx="413027" cy="344261"/>
              </a:xfrm>
              <a:custGeom>
                <a:avLst/>
                <a:gdLst/>
                <a:ahLst/>
                <a:cxnLst/>
                <a:rect l="l" t="t" r="r" b="b"/>
                <a:pathLst>
                  <a:path w="12481" h="10403" extrusionOk="0">
                    <a:moveTo>
                      <a:pt x="11998" y="1"/>
                    </a:moveTo>
                    <a:cubicBezTo>
                      <a:pt x="11928" y="1"/>
                      <a:pt x="11855" y="24"/>
                      <a:pt x="11789" y="79"/>
                    </a:cubicBezTo>
                    <a:cubicBezTo>
                      <a:pt x="7868" y="3351"/>
                      <a:pt x="3903" y="6627"/>
                      <a:pt x="146" y="10087"/>
                    </a:cubicBezTo>
                    <a:cubicBezTo>
                      <a:pt x="0" y="10222"/>
                      <a:pt x="135" y="10403"/>
                      <a:pt x="290" y="10403"/>
                    </a:cubicBezTo>
                    <a:cubicBezTo>
                      <a:pt x="333" y="10403"/>
                      <a:pt x="377" y="10389"/>
                      <a:pt x="417" y="10358"/>
                    </a:cubicBezTo>
                    <a:cubicBezTo>
                      <a:pt x="4459" y="7223"/>
                      <a:pt x="8352" y="3853"/>
                      <a:pt x="12236" y="527"/>
                    </a:cubicBezTo>
                    <a:cubicBezTo>
                      <a:pt x="12481" y="317"/>
                      <a:pt x="12256" y="1"/>
                      <a:pt x="119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3"/>
              <p:cNvSpPr/>
              <p:nvPr/>
            </p:nvSpPr>
            <p:spPr>
              <a:xfrm>
                <a:off x="3598644" y="4439773"/>
                <a:ext cx="398467" cy="361172"/>
              </a:xfrm>
              <a:custGeom>
                <a:avLst/>
                <a:gdLst/>
                <a:ahLst/>
                <a:cxnLst/>
                <a:rect l="l" t="t" r="r" b="b"/>
                <a:pathLst>
                  <a:path w="12041" h="10914" extrusionOk="0">
                    <a:moveTo>
                      <a:pt x="11581" y="1"/>
                    </a:moveTo>
                    <a:cubicBezTo>
                      <a:pt x="11511" y="1"/>
                      <a:pt x="11437" y="25"/>
                      <a:pt x="11370" y="83"/>
                    </a:cubicBezTo>
                    <a:cubicBezTo>
                      <a:pt x="9416" y="1764"/>
                      <a:pt x="7560" y="3572"/>
                      <a:pt x="5668" y="5325"/>
                    </a:cubicBezTo>
                    <a:cubicBezTo>
                      <a:pt x="3796" y="7060"/>
                      <a:pt x="1720" y="8725"/>
                      <a:pt x="75" y="10678"/>
                    </a:cubicBezTo>
                    <a:cubicBezTo>
                      <a:pt x="1" y="10766"/>
                      <a:pt x="67" y="10914"/>
                      <a:pt x="167" y="10914"/>
                    </a:cubicBezTo>
                    <a:cubicBezTo>
                      <a:pt x="189" y="10914"/>
                      <a:pt x="213" y="10906"/>
                      <a:pt x="237" y="10889"/>
                    </a:cubicBezTo>
                    <a:cubicBezTo>
                      <a:pt x="2247" y="9476"/>
                      <a:pt x="4014" y="7636"/>
                      <a:pt x="5832" y="5988"/>
                    </a:cubicBezTo>
                    <a:cubicBezTo>
                      <a:pt x="7831" y="4176"/>
                      <a:pt x="9885" y="2409"/>
                      <a:pt x="11814" y="525"/>
                    </a:cubicBezTo>
                    <a:cubicBezTo>
                      <a:pt x="12041" y="303"/>
                      <a:pt x="11829" y="1"/>
                      <a:pt x="115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3"/>
              <p:cNvSpPr/>
              <p:nvPr/>
            </p:nvSpPr>
            <p:spPr>
              <a:xfrm>
                <a:off x="3701264" y="4530512"/>
                <a:ext cx="379505" cy="352832"/>
              </a:xfrm>
              <a:custGeom>
                <a:avLst/>
                <a:gdLst/>
                <a:ahLst/>
                <a:cxnLst/>
                <a:rect l="l" t="t" r="r" b="b"/>
                <a:pathLst>
                  <a:path w="11468" h="10662" extrusionOk="0">
                    <a:moveTo>
                      <a:pt x="10990" y="1"/>
                    </a:moveTo>
                    <a:cubicBezTo>
                      <a:pt x="10919" y="1"/>
                      <a:pt x="10844" y="26"/>
                      <a:pt x="10776" y="84"/>
                    </a:cubicBezTo>
                    <a:cubicBezTo>
                      <a:pt x="7058" y="3254"/>
                      <a:pt x="3526" y="6737"/>
                      <a:pt x="158" y="10273"/>
                    </a:cubicBezTo>
                    <a:cubicBezTo>
                      <a:pt x="0" y="10438"/>
                      <a:pt x="151" y="10662"/>
                      <a:pt x="326" y="10662"/>
                    </a:cubicBezTo>
                    <a:cubicBezTo>
                      <a:pt x="378" y="10662"/>
                      <a:pt x="431" y="10642"/>
                      <a:pt x="480" y="10596"/>
                    </a:cubicBezTo>
                    <a:cubicBezTo>
                      <a:pt x="4036" y="7213"/>
                      <a:pt x="7666" y="3910"/>
                      <a:pt x="11230" y="537"/>
                    </a:cubicBezTo>
                    <a:cubicBezTo>
                      <a:pt x="11468" y="313"/>
                      <a:pt x="11246" y="1"/>
                      <a:pt x="109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3"/>
              <p:cNvSpPr/>
              <p:nvPr/>
            </p:nvSpPr>
            <p:spPr>
              <a:xfrm>
                <a:off x="3803520" y="4626150"/>
                <a:ext cx="361866" cy="345320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0435" extrusionOk="0">
                    <a:moveTo>
                      <a:pt x="10476" y="1"/>
                    </a:moveTo>
                    <a:cubicBezTo>
                      <a:pt x="10207" y="1"/>
                      <a:pt x="9988" y="323"/>
                      <a:pt x="10226" y="555"/>
                    </a:cubicBezTo>
                    <a:cubicBezTo>
                      <a:pt x="10225" y="555"/>
                      <a:pt x="10223" y="554"/>
                      <a:pt x="10221" y="554"/>
                    </a:cubicBezTo>
                    <a:cubicBezTo>
                      <a:pt x="9960" y="554"/>
                      <a:pt x="980" y="9294"/>
                      <a:pt x="146" y="10102"/>
                    </a:cubicBezTo>
                    <a:cubicBezTo>
                      <a:pt x="1" y="10243"/>
                      <a:pt x="136" y="10435"/>
                      <a:pt x="295" y="10435"/>
                    </a:cubicBezTo>
                    <a:cubicBezTo>
                      <a:pt x="339" y="10435"/>
                      <a:pt x="386" y="10420"/>
                      <a:pt x="428" y="10384"/>
                    </a:cubicBezTo>
                    <a:cubicBezTo>
                      <a:pt x="2474" y="8633"/>
                      <a:pt x="4449" y="6797"/>
                      <a:pt x="6414" y="4956"/>
                    </a:cubicBezTo>
                    <a:cubicBezTo>
                      <a:pt x="7353" y="4075"/>
                      <a:pt x="8288" y="3190"/>
                      <a:pt x="9218" y="2300"/>
                    </a:cubicBezTo>
                    <a:cubicBezTo>
                      <a:pt x="9785" y="1758"/>
                      <a:pt x="10653" y="1251"/>
                      <a:pt x="10892" y="482"/>
                    </a:cubicBezTo>
                    <a:cubicBezTo>
                      <a:pt x="10935" y="344"/>
                      <a:pt x="10866" y="153"/>
                      <a:pt x="10731" y="87"/>
                    </a:cubicBezTo>
                    <a:lnTo>
                      <a:pt x="10627" y="36"/>
                    </a:lnTo>
                    <a:cubicBezTo>
                      <a:pt x="10577" y="12"/>
                      <a:pt x="10525" y="1"/>
                      <a:pt x="104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7" name="Google Shape;487;p23"/>
            <p:cNvSpPr/>
            <p:nvPr/>
          </p:nvSpPr>
          <p:spPr>
            <a:xfrm>
              <a:off x="3992710" y="4206570"/>
              <a:ext cx="70950" cy="81573"/>
            </a:xfrm>
            <a:custGeom>
              <a:avLst/>
              <a:gdLst/>
              <a:ahLst/>
              <a:cxnLst/>
              <a:rect l="l" t="t" r="r" b="b"/>
              <a:pathLst>
                <a:path w="2144" h="2465" extrusionOk="0">
                  <a:moveTo>
                    <a:pt x="204" y="0"/>
                  </a:moveTo>
                  <a:cubicBezTo>
                    <a:pt x="104" y="0"/>
                    <a:pt x="0" y="116"/>
                    <a:pt x="72" y="216"/>
                  </a:cubicBezTo>
                  <a:cubicBezTo>
                    <a:pt x="612" y="965"/>
                    <a:pt x="1185" y="1705"/>
                    <a:pt x="1779" y="2412"/>
                  </a:cubicBezTo>
                  <a:cubicBezTo>
                    <a:pt x="1811" y="2449"/>
                    <a:pt x="1850" y="2465"/>
                    <a:pt x="1891" y="2465"/>
                  </a:cubicBezTo>
                  <a:cubicBezTo>
                    <a:pt x="2014" y="2465"/>
                    <a:pt x="2144" y="2321"/>
                    <a:pt x="2054" y="2201"/>
                  </a:cubicBezTo>
                  <a:cubicBezTo>
                    <a:pt x="1498" y="1463"/>
                    <a:pt x="905" y="737"/>
                    <a:pt x="297" y="43"/>
                  </a:cubicBezTo>
                  <a:cubicBezTo>
                    <a:pt x="271" y="13"/>
                    <a:pt x="238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4071933" y="4230363"/>
              <a:ext cx="60890" cy="66946"/>
            </a:xfrm>
            <a:custGeom>
              <a:avLst/>
              <a:gdLst/>
              <a:ahLst/>
              <a:cxnLst/>
              <a:rect l="l" t="t" r="r" b="b"/>
              <a:pathLst>
                <a:path w="1840" h="2023" extrusionOk="0">
                  <a:moveTo>
                    <a:pt x="198" y="1"/>
                  </a:moveTo>
                  <a:cubicBezTo>
                    <a:pt x="91" y="1"/>
                    <a:pt x="1" y="149"/>
                    <a:pt x="88" y="261"/>
                  </a:cubicBezTo>
                  <a:cubicBezTo>
                    <a:pt x="540" y="843"/>
                    <a:pt x="1017" y="1413"/>
                    <a:pt x="1505" y="1967"/>
                  </a:cubicBezTo>
                  <a:cubicBezTo>
                    <a:pt x="1539" y="2006"/>
                    <a:pt x="1578" y="2022"/>
                    <a:pt x="1615" y="2022"/>
                  </a:cubicBezTo>
                  <a:cubicBezTo>
                    <a:pt x="1734" y="2022"/>
                    <a:pt x="1840" y="1857"/>
                    <a:pt x="1740" y="1733"/>
                  </a:cubicBezTo>
                  <a:cubicBezTo>
                    <a:pt x="1277" y="1159"/>
                    <a:pt x="796" y="594"/>
                    <a:pt x="298" y="50"/>
                  </a:cubicBezTo>
                  <a:cubicBezTo>
                    <a:pt x="267" y="15"/>
                    <a:pt x="232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23"/>
          <p:cNvGrpSpPr/>
          <p:nvPr/>
        </p:nvGrpSpPr>
        <p:grpSpPr>
          <a:xfrm>
            <a:off x="4756021" y="3831533"/>
            <a:ext cx="142364" cy="69263"/>
            <a:chOff x="4756021" y="3831533"/>
            <a:chExt cx="142364" cy="69263"/>
          </a:xfrm>
        </p:grpSpPr>
        <p:sp>
          <p:nvSpPr>
            <p:cNvPr id="490" name="Google Shape;490;p23"/>
            <p:cNvSpPr/>
            <p:nvPr/>
          </p:nvSpPr>
          <p:spPr>
            <a:xfrm>
              <a:off x="4756021" y="3831533"/>
              <a:ext cx="118802" cy="28923"/>
            </a:xfrm>
            <a:custGeom>
              <a:avLst/>
              <a:gdLst/>
              <a:ahLst/>
              <a:cxnLst/>
              <a:rect l="l" t="t" r="r" b="b"/>
              <a:pathLst>
                <a:path w="3590" h="874" extrusionOk="0">
                  <a:moveTo>
                    <a:pt x="3290" y="1"/>
                  </a:moveTo>
                  <a:cubicBezTo>
                    <a:pt x="3279" y="1"/>
                    <a:pt x="3267" y="2"/>
                    <a:pt x="3254" y="4"/>
                  </a:cubicBezTo>
                  <a:cubicBezTo>
                    <a:pt x="2219" y="177"/>
                    <a:pt x="1176" y="361"/>
                    <a:pt x="151" y="587"/>
                  </a:cubicBezTo>
                  <a:cubicBezTo>
                    <a:pt x="0" y="621"/>
                    <a:pt x="24" y="873"/>
                    <a:pt x="172" y="873"/>
                  </a:cubicBezTo>
                  <a:cubicBezTo>
                    <a:pt x="178" y="873"/>
                    <a:pt x="184" y="873"/>
                    <a:pt x="189" y="872"/>
                  </a:cubicBezTo>
                  <a:cubicBezTo>
                    <a:pt x="1246" y="741"/>
                    <a:pt x="2308" y="564"/>
                    <a:pt x="3357" y="378"/>
                  </a:cubicBezTo>
                  <a:cubicBezTo>
                    <a:pt x="3589" y="335"/>
                    <a:pt x="3507" y="1"/>
                    <a:pt x="32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4801887" y="3872303"/>
              <a:ext cx="96498" cy="28493"/>
            </a:xfrm>
            <a:custGeom>
              <a:avLst/>
              <a:gdLst/>
              <a:ahLst/>
              <a:cxnLst/>
              <a:rect l="l" t="t" r="r" b="b"/>
              <a:pathLst>
                <a:path w="2916" h="861" extrusionOk="0">
                  <a:moveTo>
                    <a:pt x="2651" y="0"/>
                  </a:moveTo>
                  <a:cubicBezTo>
                    <a:pt x="2622" y="0"/>
                    <a:pt x="2591" y="8"/>
                    <a:pt x="2559" y="26"/>
                  </a:cubicBezTo>
                  <a:cubicBezTo>
                    <a:pt x="1994" y="348"/>
                    <a:pt x="1400" y="522"/>
                    <a:pt x="772" y="522"/>
                  </a:cubicBezTo>
                  <a:cubicBezTo>
                    <a:pt x="611" y="522"/>
                    <a:pt x="448" y="510"/>
                    <a:pt x="283" y="487"/>
                  </a:cubicBezTo>
                  <a:cubicBezTo>
                    <a:pt x="274" y="486"/>
                    <a:pt x="266" y="485"/>
                    <a:pt x="257" y="485"/>
                  </a:cubicBezTo>
                  <a:cubicBezTo>
                    <a:pt x="76" y="485"/>
                    <a:pt x="1" y="760"/>
                    <a:pt x="197" y="795"/>
                  </a:cubicBezTo>
                  <a:cubicBezTo>
                    <a:pt x="430" y="838"/>
                    <a:pt x="664" y="860"/>
                    <a:pt x="896" y="860"/>
                  </a:cubicBezTo>
                  <a:cubicBezTo>
                    <a:pt x="1543" y="860"/>
                    <a:pt x="2180" y="691"/>
                    <a:pt x="2744" y="345"/>
                  </a:cubicBezTo>
                  <a:cubicBezTo>
                    <a:pt x="2915" y="240"/>
                    <a:pt x="2812" y="0"/>
                    <a:pt x="26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23"/>
          <p:cNvGrpSpPr/>
          <p:nvPr/>
        </p:nvGrpSpPr>
        <p:grpSpPr>
          <a:xfrm>
            <a:off x="4349976" y="4801904"/>
            <a:ext cx="591495" cy="708080"/>
            <a:chOff x="4349976" y="4801904"/>
            <a:chExt cx="591495" cy="708080"/>
          </a:xfrm>
        </p:grpSpPr>
        <p:sp>
          <p:nvSpPr>
            <p:cNvPr id="493" name="Google Shape;493;p23"/>
            <p:cNvSpPr/>
            <p:nvPr/>
          </p:nvSpPr>
          <p:spPr>
            <a:xfrm>
              <a:off x="4349976" y="4903597"/>
              <a:ext cx="591495" cy="606387"/>
            </a:xfrm>
            <a:custGeom>
              <a:avLst/>
              <a:gdLst/>
              <a:ahLst/>
              <a:cxnLst/>
              <a:rect l="l" t="t" r="r" b="b"/>
              <a:pathLst>
                <a:path w="17874" h="18324" extrusionOk="0">
                  <a:moveTo>
                    <a:pt x="10896" y="776"/>
                  </a:moveTo>
                  <a:cubicBezTo>
                    <a:pt x="13647" y="776"/>
                    <a:pt x="15832" y="3106"/>
                    <a:pt x="14867" y="5891"/>
                  </a:cubicBezTo>
                  <a:cubicBezTo>
                    <a:pt x="13631" y="9465"/>
                    <a:pt x="8479" y="10828"/>
                    <a:pt x="5400" y="12215"/>
                  </a:cubicBezTo>
                  <a:cubicBezTo>
                    <a:pt x="5191" y="12309"/>
                    <a:pt x="5166" y="12500"/>
                    <a:pt x="5240" y="12661"/>
                  </a:cubicBezTo>
                  <a:cubicBezTo>
                    <a:pt x="5243" y="12742"/>
                    <a:pt x="5282" y="12816"/>
                    <a:pt x="5345" y="12865"/>
                  </a:cubicBezTo>
                  <a:cubicBezTo>
                    <a:pt x="6742" y="13836"/>
                    <a:pt x="8825" y="14304"/>
                    <a:pt x="10496" y="14759"/>
                  </a:cubicBezTo>
                  <a:cubicBezTo>
                    <a:pt x="9866" y="15596"/>
                    <a:pt x="9298" y="16476"/>
                    <a:pt x="8793" y="17392"/>
                  </a:cubicBezTo>
                  <a:cubicBezTo>
                    <a:pt x="6381" y="16017"/>
                    <a:pt x="3613" y="14332"/>
                    <a:pt x="881" y="13787"/>
                  </a:cubicBezTo>
                  <a:cubicBezTo>
                    <a:pt x="1280" y="13047"/>
                    <a:pt x="1656" y="12312"/>
                    <a:pt x="2143" y="11621"/>
                  </a:cubicBezTo>
                  <a:cubicBezTo>
                    <a:pt x="2640" y="10913"/>
                    <a:pt x="3235" y="10290"/>
                    <a:pt x="3754" y="9604"/>
                  </a:cubicBezTo>
                  <a:cubicBezTo>
                    <a:pt x="3811" y="9639"/>
                    <a:pt x="3876" y="9657"/>
                    <a:pt x="3942" y="9657"/>
                  </a:cubicBezTo>
                  <a:cubicBezTo>
                    <a:pt x="3973" y="9657"/>
                    <a:pt x="4005" y="9653"/>
                    <a:pt x="4036" y="9645"/>
                  </a:cubicBezTo>
                  <a:lnTo>
                    <a:pt x="4074" y="9636"/>
                  </a:lnTo>
                  <a:cubicBezTo>
                    <a:pt x="4106" y="9627"/>
                    <a:pt x="4137" y="9613"/>
                    <a:pt x="4164" y="9596"/>
                  </a:cubicBezTo>
                  <a:cubicBezTo>
                    <a:pt x="6305" y="9593"/>
                    <a:pt x="12412" y="7547"/>
                    <a:pt x="11396" y="4956"/>
                  </a:cubicBezTo>
                  <a:cubicBezTo>
                    <a:pt x="11507" y="4137"/>
                    <a:pt x="10764" y="3743"/>
                    <a:pt x="9935" y="3743"/>
                  </a:cubicBezTo>
                  <a:cubicBezTo>
                    <a:pt x="9183" y="3743"/>
                    <a:pt x="8362" y="4068"/>
                    <a:pt x="8045" y="4697"/>
                  </a:cubicBezTo>
                  <a:cubicBezTo>
                    <a:pt x="7388" y="4302"/>
                    <a:pt x="6733" y="3880"/>
                    <a:pt x="6054" y="3527"/>
                  </a:cubicBezTo>
                  <a:cubicBezTo>
                    <a:pt x="7168" y="1883"/>
                    <a:pt x="8707" y="833"/>
                    <a:pt x="10769" y="777"/>
                  </a:cubicBezTo>
                  <a:cubicBezTo>
                    <a:pt x="10811" y="776"/>
                    <a:pt x="10854" y="776"/>
                    <a:pt x="10896" y="776"/>
                  </a:cubicBezTo>
                  <a:close/>
                  <a:moveTo>
                    <a:pt x="10742" y="0"/>
                  </a:moveTo>
                  <a:cubicBezTo>
                    <a:pt x="8458" y="0"/>
                    <a:pt x="6146" y="1179"/>
                    <a:pt x="5520" y="3435"/>
                  </a:cubicBezTo>
                  <a:cubicBezTo>
                    <a:pt x="5497" y="3508"/>
                    <a:pt x="5512" y="3588"/>
                    <a:pt x="5560" y="3648"/>
                  </a:cubicBezTo>
                  <a:cubicBezTo>
                    <a:pt x="5550" y="3720"/>
                    <a:pt x="5575" y="3793"/>
                    <a:pt x="5627" y="3847"/>
                  </a:cubicBezTo>
                  <a:cubicBezTo>
                    <a:pt x="6263" y="4518"/>
                    <a:pt x="7126" y="5063"/>
                    <a:pt x="7943" y="5490"/>
                  </a:cubicBezTo>
                  <a:cubicBezTo>
                    <a:pt x="8004" y="5522"/>
                    <a:pt x="8064" y="5536"/>
                    <a:pt x="8120" y="5536"/>
                  </a:cubicBezTo>
                  <a:cubicBezTo>
                    <a:pt x="8375" y="5536"/>
                    <a:pt x="8556" y="5246"/>
                    <a:pt x="8457" y="5021"/>
                  </a:cubicBezTo>
                  <a:cubicBezTo>
                    <a:pt x="8788" y="4729"/>
                    <a:pt x="9067" y="4443"/>
                    <a:pt x="9546" y="4341"/>
                  </a:cubicBezTo>
                  <a:cubicBezTo>
                    <a:pt x="9645" y="4321"/>
                    <a:pt x="9749" y="4310"/>
                    <a:pt x="9855" y="4310"/>
                  </a:cubicBezTo>
                  <a:cubicBezTo>
                    <a:pt x="10334" y="4310"/>
                    <a:pt x="10834" y="4533"/>
                    <a:pt x="10860" y="5075"/>
                  </a:cubicBezTo>
                  <a:cubicBezTo>
                    <a:pt x="10862" y="5139"/>
                    <a:pt x="10888" y="5201"/>
                    <a:pt x="10934" y="5245"/>
                  </a:cubicBezTo>
                  <a:cubicBezTo>
                    <a:pt x="10703" y="7295"/>
                    <a:pt x="5913" y="8841"/>
                    <a:pt x="4138" y="8841"/>
                  </a:cubicBezTo>
                  <a:cubicBezTo>
                    <a:pt x="4068" y="8841"/>
                    <a:pt x="4002" y="8839"/>
                    <a:pt x="3941" y="8834"/>
                  </a:cubicBezTo>
                  <a:cubicBezTo>
                    <a:pt x="3933" y="8833"/>
                    <a:pt x="3926" y="8833"/>
                    <a:pt x="3918" y="8833"/>
                  </a:cubicBezTo>
                  <a:cubicBezTo>
                    <a:pt x="3768" y="8833"/>
                    <a:pt x="3615" y="8963"/>
                    <a:pt x="3573" y="9111"/>
                  </a:cubicBezTo>
                  <a:cubicBezTo>
                    <a:pt x="3546" y="9115"/>
                    <a:pt x="3520" y="9126"/>
                    <a:pt x="3497" y="9141"/>
                  </a:cubicBezTo>
                  <a:cubicBezTo>
                    <a:pt x="1983" y="10139"/>
                    <a:pt x="720" y="12039"/>
                    <a:pt x="96" y="13716"/>
                  </a:cubicBezTo>
                  <a:cubicBezTo>
                    <a:pt x="0" y="13974"/>
                    <a:pt x="234" y="14168"/>
                    <a:pt x="463" y="14168"/>
                  </a:cubicBezTo>
                  <a:cubicBezTo>
                    <a:pt x="514" y="14168"/>
                    <a:pt x="564" y="14158"/>
                    <a:pt x="611" y="14137"/>
                  </a:cubicBezTo>
                  <a:cubicBezTo>
                    <a:pt x="1849" y="14931"/>
                    <a:pt x="3305" y="15441"/>
                    <a:pt x="4625" y="16084"/>
                  </a:cubicBezTo>
                  <a:cubicBezTo>
                    <a:pt x="6030" y="16769"/>
                    <a:pt x="7408" y="17498"/>
                    <a:pt x="8764" y="18270"/>
                  </a:cubicBezTo>
                  <a:cubicBezTo>
                    <a:pt x="8830" y="18307"/>
                    <a:pt x="8894" y="18323"/>
                    <a:pt x="8956" y="18323"/>
                  </a:cubicBezTo>
                  <a:cubicBezTo>
                    <a:pt x="9242" y="18323"/>
                    <a:pt x="9447" y="17963"/>
                    <a:pt x="9289" y="17723"/>
                  </a:cubicBezTo>
                  <a:cubicBezTo>
                    <a:pt x="9971" y="16859"/>
                    <a:pt x="10625" y="15922"/>
                    <a:pt x="11155" y="14977"/>
                  </a:cubicBezTo>
                  <a:cubicBezTo>
                    <a:pt x="11200" y="14893"/>
                    <a:pt x="11205" y="14791"/>
                    <a:pt x="11165" y="14704"/>
                  </a:cubicBezTo>
                  <a:cubicBezTo>
                    <a:pt x="11303" y="14513"/>
                    <a:pt x="11274" y="14190"/>
                    <a:pt x="10977" y="14098"/>
                  </a:cubicBezTo>
                  <a:cubicBezTo>
                    <a:pt x="10004" y="13799"/>
                    <a:pt x="9027" y="13508"/>
                    <a:pt x="8061" y="13188"/>
                  </a:cubicBezTo>
                  <a:cubicBezTo>
                    <a:pt x="7512" y="13006"/>
                    <a:pt x="6963" y="12782"/>
                    <a:pt x="6404" y="12618"/>
                  </a:cubicBezTo>
                  <a:cubicBezTo>
                    <a:pt x="10288" y="10950"/>
                    <a:pt x="17874" y="8164"/>
                    <a:pt x="15520" y="2761"/>
                  </a:cubicBezTo>
                  <a:cubicBezTo>
                    <a:pt x="14708" y="898"/>
                    <a:pt x="12735" y="0"/>
                    <a:pt x="10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4533971" y="4859452"/>
              <a:ext cx="92626" cy="57482"/>
            </a:xfrm>
            <a:custGeom>
              <a:avLst/>
              <a:gdLst/>
              <a:ahLst/>
              <a:cxnLst/>
              <a:rect l="l" t="t" r="r" b="b"/>
              <a:pathLst>
                <a:path w="2799" h="1737" extrusionOk="0">
                  <a:moveTo>
                    <a:pt x="2576" y="1"/>
                  </a:moveTo>
                  <a:cubicBezTo>
                    <a:pt x="2572" y="1"/>
                    <a:pt x="2569" y="1"/>
                    <a:pt x="2565" y="1"/>
                  </a:cubicBezTo>
                  <a:cubicBezTo>
                    <a:pt x="1547" y="58"/>
                    <a:pt x="598" y="695"/>
                    <a:pt x="64" y="1545"/>
                  </a:cubicBezTo>
                  <a:cubicBezTo>
                    <a:pt x="0" y="1648"/>
                    <a:pt x="87" y="1737"/>
                    <a:pt x="180" y="1737"/>
                  </a:cubicBezTo>
                  <a:cubicBezTo>
                    <a:pt x="220" y="1737"/>
                    <a:pt x="262" y="1720"/>
                    <a:pt x="292" y="1680"/>
                  </a:cubicBezTo>
                  <a:cubicBezTo>
                    <a:pt x="882" y="894"/>
                    <a:pt x="1663" y="509"/>
                    <a:pt x="2611" y="341"/>
                  </a:cubicBezTo>
                  <a:cubicBezTo>
                    <a:pt x="2799" y="308"/>
                    <a:pt x="2761" y="1"/>
                    <a:pt x="25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4548134" y="4801904"/>
              <a:ext cx="94777" cy="51823"/>
            </a:xfrm>
            <a:custGeom>
              <a:avLst/>
              <a:gdLst/>
              <a:ahLst/>
              <a:cxnLst/>
              <a:rect l="l" t="t" r="r" b="b"/>
              <a:pathLst>
                <a:path w="2864" h="1566" extrusionOk="0">
                  <a:moveTo>
                    <a:pt x="2592" y="0"/>
                  </a:moveTo>
                  <a:cubicBezTo>
                    <a:pt x="2565" y="0"/>
                    <a:pt x="2537" y="7"/>
                    <a:pt x="2508" y="21"/>
                  </a:cubicBezTo>
                  <a:cubicBezTo>
                    <a:pt x="1707" y="420"/>
                    <a:pt x="919" y="853"/>
                    <a:pt x="143" y="1297"/>
                  </a:cubicBezTo>
                  <a:cubicBezTo>
                    <a:pt x="1" y="1378"/>
                    <a:pt x="88" y="1565"/>
                    <a:pt x="221" y="1565"/>
                  </a:cubicBezTo>
                  <a:cubicBezTo>
                    <a:pt x="243" y="1565"/>
                    <a:pt x="266" y="1560"/>
                    <a:pt x="290" y="1548"/>
                  </a:cubicBezTo>
                  <a:cubicBezTo>
                    <a:pt x="1097" y="1163"/>
                    <a:pt x="1904" y="761"/>
                    <a:pt x="2688" y="331"/>
                  </a:cubicBezTo>
                  <a:cubicBezTo>
                    <a:pt x="2863" y="235"/>
                    <a:pt x="2755" y="0"/>
                    <a:pt x="2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23"/>
          <p:cNvGrpSpPr/>
          <p:nvPr/>
        </p:nvGrpSpPr>
        <p:grpSpPr>
          <a:xfrm>
            <a:off x="5630954" y="5096427"/>
            <a:ext cx="147626" cy="102487"/>
            <a:chOff x="5630954" y="5096427"/>
            <a:chExt cx="147626" cy="102487"/>
          </a:xfrm>
        </p:grpSpPr>
        <p:sp>
          <p:nvSpPr>
            <p:cNvPr id="497" name="Google Shape;497;p23"/>
            <p:cNvSpPr/>
            <p:nvPr/>
          </p:nvSpPr>
          <p:spPr>
            <a:xfrm>
              <a:off x="5630954" y="5129023"/>
              <a:ext cx="86173" cy="60195"/>
            </a:xfrm>
            <a:custGeom>
              <a:avLst/>
              <a:gdLst/>
              <a:ahLst/>
              <a:cxnLst/>
              <a:rect l="l" t="t" r="r" b="b"/>
              <a:pathLst>
                <a:path w="2604" h="1819" extrusionOk="0">
                  <a:moveTo>
                    <a:pt x="2344" y="1"/>
                  </a:moveTo>
                  <a:cubicBezTo>
                    <a:pt x="2285" y="1"/>
                    <a:pt x="2225" y="25"/>
                    <a:pt x="2181" y="83"/>
                  </a:cubicBezTo>
                  <a:cubicBezTo>
                    <a:pt x="1645" y="776"/>
                    <a:pt x="1019" y="1286"/>
                    <a:pt x="164" y="1535"/>
                  </a:cubicBezTo>
                  <a:cubicBezTo>
                    <a:pt x="0" y="1583"/>
                    <a:pt x="50" y="1818"/>
                    <a:pt x="201" y="1818"/>
                  </a:cubicBezTo>
                  <a:cubicBezTo>
                    <a:pt x="214" y="1818"/>
                    <a:pt x="227" y="1817"/>
                    <a:pt x="241" y="1813"/>
                  </a:cubicBezTo>
                  <a:cubicBezTo>
                    <a:pt x="1137" y="1588"/>
                    <a:pt x="2001" y="1060"/>
                    <a:pt x="2509" y="274"/>
                  </a:cubicBezTo>
                  <a:cubicBezTo>
                    <a:pt x="2604" y="127"/>
                    <a:pt x="2478" y="1"/>
                    <a:pt x="2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5696146" y="5096427"/>
              <a:ext cx="82433" cy="102487"/>
            </a:xfrm>
            <a:custGeom>
              <a:avLst/>
              <a:gdLst/>
              <a:ahLst/>
              <a:cxnLst/>
              <a:rect l="l" t="t" r="r" b="b"/>
              <a:pathLst>
                <a:path w="2491" h="3097" extrusionOk="0">
                  <a:moveTo>
                    <a:pt x="2244" y="0"/>
                  </a:moveTo>
                  <a:cubicBezTo>
                    <a:pt x="2166" y="0"/>
                    <a:pt x="2093" y="45"/>
                    <a:pt x="2072" y="149"/>
                  </a:cubicBezTo>
                  <a:cubicBezTo>
                    <a:pt x="1823" y="1340"/>
                    <a:pt x="1156" y="2212"/>
                    <a:pt x="119" y="2827"/>
                  </a:cubicBezTo>
                  <a:cubicBezTo>
                    <a:pt x="1" y="2897"/>
                    <a:pt x="58" y="3096"/>
                    <a:pt x="180" y="3096"/>
                  </a:cubicBezTo>
                  <a:cubicBezTo>
                    <a:pt x="195" y="3096"/>
                    <a:pt x="211" y="3093"/>
                    <a:pt x="228" y="3086"/>
                  </a:cubicBezTo>
                  <a:cubicBezTo>
                    <a:pt x="1397" y="2619"/>
                    <a:pt x="2268" y="1492"/>
                    <a:pt x="2466" y="256"/>
                  </a:cubicBezTo>
                  <a:cubicBezTo>
                    <a:pt x="2491" y="103"/>
                    <a:pt x="2362" y="0"/>
                    <a:pt x="2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23"/>
          <p:cNvGrpSpPr/>
          <p:nvPr/>
        </p:nvGrpSpPr>
        <p:grpSpPr>
          <a:xfrm>
            <a:off x="5587702" y="3976345"/>
            <a:ext cx="519354" cy="629618"/>
            <a:chOff x="5587702" y="3976345"/>
            <a:chExt cx="519354" cy="629618"/>
          </a:xfrm>
        </p:grpSpPr>
        <p:sp>
          <p:nvSpPr>
            <p:cNvPr id="500" name="Google Shape;500;p23"/>
            <p:cNvSpPr/>
            <p:nvPr/>
          </p:nvSpPr>
          <p:spPr>
            <a:xfrm>
              <a:off x="5587702" y="3976345"/>
              <a:ext cx="374839" cy="629618"/>
            </a:xfrm>
            <a:custGeom>
              <a:avLst/>
              <a:gdLst/>
              <a:ahLst/>
              <a:cxnLst/>
              <a:rect l="l" t="t" r="r" b="b"/>
              <a:pathLst>
                <a:path w="11327" h="19026" extrusionOk="0">
                  <a:moveTo>
                    <a:pt x="4224" y="645"/>
                  </a:moveTo>
                  <a:cubicBezTo>
                    <a:pt x="4688" y="645"/>
                    <a:pt x="5148" y="737"/>
                    <a:pt x="5620" y="941"/>
                  </a:cubicBezTo>
                  <a:cubicBezTo>
                    <a:pt x="5636" y="946"/>
                    <a:pt x="5651" y="949"/>
                    <a:pt x="5668" y="952"/>
                  </a:cubicBezTo>
                  <a:cubicBezTo>
                    <a:pt x="5920" y="2108"/>
                    <a:pt x="4559" y="2543"/>
                    <a:pt x="3641" y="2745"/>
                  </a:cubicBezTo>
                  <a:cubicBezTo>
                    <a:pt x="3193" y="2844"/>
                    <a:pt x="2751" y="2921"/>
                    <a:pt x="2327" y="2921"/>
                  </a:cubicBezTo>
                  <a:cubicBezTo>
                    <a:pt x="1879" y="2921"/>
                    <a:pt x="1451" y="2835"/>
                    <a:pt x="1053" y="2597"/>
                  </a:cubicBezTo>
                  <a:cubicBezTo>
                    <a:pt x="1047" y="2543"/>
                    <a:pt x="1021" y="2494"/>
                    <a:pt x="978" y="2462"/>
                  </a:cubicBezTo>
                  <a:cubicBezTo>
                    <a:pt x="174" y="1799"/>
                    <a:pt x="2744" y="913"/>
                    <a:pt x="2955" y="849"/>
                  </a:cubicBezTo>
                  <a:cubicBezTo>
                    <a:pt x="3390" y="718"/>
                    <a:pt x="3809" y="645"/>
                    <a:pt x="4224" y="645"/>
                  </a:cubicBezTo>
                  <a:close/>
                  <a:moveTo>
                    <a:pt x="5018" y="2924"/>
                  </a:moveTo>
                  <a:cubicBezTo>
                    <a:pt x="5481" y="4961"/>
                    <a:pt x="6427" y="7031"/>
                    <a:pt x="8302" y="8100"/>
                  </a:cubicBezTo>
                  <a:cubicBezTo>
                    <a:pt x="8350" y="8128"/>
                    <a:pt x="8405" y="8143"/>
                    <a:pt x="8460" y="8143"/>
                  </a:cubicBezTo>
                  <a:cubicBezTo>
                    <a:pt x="8488" y="8143"/>
                    <a:pt x="8515" y="8139"/>
                    <a:pt x="8543" y="8132"/>
                  </a:cubicBezTo>
                  <a:lnTo>
                    <a:pt x="8543" y="8132"/>
                  </a:lnTo>
                  <a:cubicBezTo>
                    <a:pt x="7916" y="9591"/>
                    <a:pt x="6709" y="10260"/>
                    <a:pt x="5364" y="10260"/>
                  </a:cubicBezTo>
                  <a:cubicBezTo>
                    <a:pt x="4773" y="10260"/>
                    <a:pt x="4155" y="10131"/>
                    <a:pt x="3548" y="9882"/>
                  </a:cubicBezTo>
                  <a:cubicBezTo>
                    <a:pt x="3565" y="9850"/>
                    <a:pt x="3576" y="9815"/>
                    <a:pt x="3582" y="9778"/>
                  </a:cubicBezTo>
                  <a:cubicBezTo>
                    <a:pt x="3837" y="7744"/>
                    <a:pt x="3724" y="5421"/>
                    <a:pt x="2968" y="3473"/>
                  </a:cubicBezTo>
                  <a:cubicBezTo>
                    <a:pt x="3690" y="3428"/>
                    <a:pt x="4426" y="3235"/>
                    <a:pt x="5018" y="2924"/>
                  </a:cubicBezTo>
                  <a:close/>
                  <a:moveTo>
                    <a:pt x="7748" y="6868"/>
                  </a:moveTo>
                  <a:cubicBezTo>
                    <a:pt x="9103" y="6925"/>
                    <a:pt x="10350" y="7343"/>
                    <a:pt x="10457" y="8940"/>
                  </a:cubicBezTo>
                  <a:cubicBezTo>
                    <a:pt x="10570" y="10587"/>
                    <a:pt x="8936" y="11585"/>
                    <a:pt x="7596" y="12063"/>
                  </a:cubicBezTo>
                  <a:cubicBezTo>
                    <a:pt x="6743" y="12367"/>
                    <a:pt x="5773" y="12623"/>
                    <a:pt x="4835" y="12623"/>
                  </a:cubicBezTo>
                  <a:cubicBezTo>
                    <a:pt x="4453" y="12623"/>
                    <a:pt x="4077" y="12580"/>
                    <a:pt x="3715" y="12481"/>
                  </a:cubicBezTo>
                  <a:cubicBezTo>
                    <a:pt x="1889" y="11984"/>
                    <a:pt x="892" y="9282"/>
                    <a:pt x="3000" y="8580"/>
                  </a:cubicBezTo>
                  <a:lnTo>
                    <a:pt x="3000" y="8580"/>
                  </a:lnTo>
                  <a:cubicBezTo>
                    <a:pt x="2998" y="8974"/>
                    <a:pt x="2987" y="9371"/>
                    <a:pt x="2955" y="9778"/>
                  </a:cubicBezTo>
                  <a:cubicBezTo>
                    <a:pt x="2946" y="9885"/>
                    <a:pt x="2984" y="9962"/>
                    <a:pt x="3043" y="10011"/>
                  </a:cubicBezTo>
                  <a:cubicBezTo>
                    <a:pt x="3047" y="10060"/>
                    <a:pt x="3072" y="10104"/>
                    <a:pt x="3110" y="10135"/>
                  </a:cubicBezTo>
                  <a:cubicBezTo>
                    <a:pt x="3802" y="10735"/>
                    <a:pt x="4604" y="11000"/>
                    <a:pt x="5401" y="11000"/>
                  </a:cubicBezTo>
                  <a:cubicBezTo>
                    <a:pt x="7043" y="11000"/>
                    <a:pt x="8663" y="9875"/>
                    <a:pt x="9255" y="8216"/>
                  </a:cubicBezTo>
                  <a:cubicBezTo>
                    <a:pt x="9346" y="7962"/>
                    <a:pt x="9146" y="7801"/>
                    <a:pt x="8937" y="7801"/>
                  </a:cubicBezTo>
                  <a:cubicBezTo>
                    <a:pt x="8886" y="7801"/>
                    <a:pt x="8835" y="7810"/>
                    <a:pt x="8788" y="7830"/>
                  </a:cubicBezTo>
                  <a:cubicBezTo>
                    <a:pt x="8803" y="7709"/>
                    <a:pt x="8742" y="7590"/>
                    <a:pt x="8634" y="7531"/>
                  </a:cubicBezTo>
                  <a:cubicBezTo>
                    <a:pt x="8314" y="7346"/>
                    <a:pt x="8017" y="7122"/>
                    <a:pt x="7748" y="6868"/>
                  </a:cubicBezTo>
                  <a:close/>
                  <a:moveTo>
                    <a:pt x="8431" y="12402"/>
                  </a:moveTo>
                  <a:cubicBezTo>
                    <a:pt x="8396" y="12466"/>
                    <a:pt x="8383" y="12541"/>
                    <a:pt x="8396" y="12613"/>
                  </a:cubicBezTo>
                  <a:cubicBezTo>
                    <a:pt x="8685" y="14260"/>
                    <a:pt x="9027" y="15894"/>
                    <a:pt x="9327" y="17537"/>
                  </a:cubicBezTo>
                  <a:cubicBezTo>
                    <a:pt x="8135" y="16090"/>
                    <a:pt x="7029" y="14580"/>
                    <a:pt x="5844" y="13128"/>
                  </a:cubicBezTo>
                  <a:cubicBezTo>
                    <a:pt x="6221" y="13079"/>
                    <a:pt x="6594" y="13007"/>
                    <a:pt x="6962" y="12912"/>
                  </a:cubicBezTo>
                  <a:cubicBezTo>
                    <a:pt x="7464" y="12783"/>
                    <a:pt x="7956" y="12612"/>
                    <a:pt x="8431" y="12402"/>
                  </a:cubicBezTo>
                  <a:close/>
                  <a:moveTo>
                    <a:pt x="4255" y="0"/>
                  </a:moveTo>
                  <a:cubicBezTo>
                    <a:pt x="3343" y="0"/>
                    <a:pt x="2421" y="308"/>
                    <a:pt x="1580" y="708"/>
                  </a:cubicBezTo>
                  <a:cubicBezTo>
                    <a:pt x="1032" y="969"/>
                    <a:pt x="1" y="1714"/>
                    <a:pt x="200" y="2342"/>
                  </a:cubicBezTo>
                  <a:cubicBezTo>
                    <a:pt x="198" y="2379"/>
                    <a:pt x="206" y="2417"/>
                    <a:pt x="226" y="2450"/>
                  </a:cubicBezTo>
                  <a:cubicBezTo>
                    <a:pt x="620" y="3122"/>
                    <a:pt x="1491" y="3440"/>
                    <a:pt x="2454" y="3477"/>
                  </a:cubicBezTo>
                  <a:cubicBezTo>
                    <a:pt x="2733" y="5085"/>
                    <a:pt x="2974" y="6594"/>
                    <a:pt x="3003" y="8178"/>
                  </a:cubicBezTo>
                  <a:cubicBezTo>
                    <a:pt x="1548" y="8257"/>
                    <a:pt x="705" y="9803"/>
                    <a:pt x="1246" y="11173"/>
                  </a:cubicBezTo>
                  <a:cubicBezTo>
                    <a:pt x="1850" y="12704"/>
                    <a:pt x="3341" y="13194"/>
                    <a:pt x="4851" y="13194"/>
                  </a:cubicBezTo>
                  <a:cubicBezTo>
                    <a:pt x="5008" y="13194"/>
                    <a:pt x="5165" y="13188"/>
                    <a:pt x="5322" y="13178"/>
                  </a:cubicBezTo>
                  <a:cubicBezTo>
                    <a:pt x="5323" y="13186"/>
                    <a:pt x="5326" y="13194"/>
                    <a:pt x="5329" y="13201"/>
                  </a:cubicBezTo>
                  <a:cubicBezTo>
                    <a:pt x="6486" y="15272"/>
                    <a:pt x="8078" y="17136"/>
                    <a:pt x="9630" y="18919"/>
                  </a:cubicBezTo>
                  <a:cubicBezTo>
                    <a:pt x="9696" y="18994"/>
                    <a:pt x="9771" y="19026"/>
                    <a:pt x="9844" y="19026"/>
                  </a:cubicBezTo>
                  <a:cubicBezTo>
                    <a:pt x="10035" y="19026"/>
                    <a:pt x="10213" y="18808"/>
                    <a:pt x="10180" y="18599"/>
                  </a:cubicBezTo>
                  <a:cubicBezTo>
                    <a:pt x="9854" y="16542"/>
                    <a:pt x="9527" y="14463"/>
                    <a:pt x="9013" y="12443"/>
                  </a:cubicBezTo>
                  <a:cubicBezTo>
                    <a:pt x="8979" y="12311"/>
                    <a:pt x="8893" y="12247"/>
                    <a:pt x="8797" y="12226"/>
                  </a:cubicBezTo>
                  <a:cubicBezTo>
                    <a:pt x="10019" y="11596"/>
                    <a:pt x="11030" y="10621"/>
                    <a:pt x="11146" y="9150"/>
                  </a:cubicBezTo>
                  <a:cubicBezTo>
                    <a:pt x="11326" y="6866"/>
                    <a:pt x="9352" y="6222"/>
                    <a:pt x="7479" y="6222"/>
                  </a:cubicBezTo>
                  <a:cubicBezTo>
                    <a:pt x="7378" y="6222"/>
                    <a:pt x="7277" y="6224"/>
                    <a:pt x="7176" y="6228"/>
                  </a:cubicBezTo>
                  <a:cubicBezTo>
                    <a:pt x="6392" y="5191"/>
                    <a:pt x="5973" y="3905"/>
                    <a:pt x="5453" y="2650"/>
                  </a:cubicBezTo>
                  <a:cubicBezTo>
                    <a:pt x="6158" y="2131"/>
                    <a:pt x="6510" y="1394"/>
                    <a:pt x="6086" y="512"/>
                  </a:cubicBezTo>
                  <a:cubicBezTo>
                    <a:pt x="6043" y="423"/>
                    <a:pt x="5962" y="388"/>
                    <a:pt x="5878" y="386"/>
                  </a:cubicBezTo>
                  <a:cubicBezTo>
                    <a:pt x="5355" y="113"/>
                    <a:pt x="4807" y="0"/>
                    <a:pt x="4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5989610" y="4164344"/>
              <a:ext cx="48050" cy="85544"/>
            </a:xfrm>
            <a:custGeom>
              <a:avLst/>
              <a:gdLst/>
              <a:ahLst/>
              <a:cxnLst/>
              <a:rect l="l" t="t" r="r" b="b"/>
              <a:pathLst>
                <a:path w="1452" h="2585" extrusionOk="0">
                  <a:moveTo>
                    <a:pt x="233" y="0"/>
                  </a:moveTo>
                  <a:cubicBezTo>
                    <a:pt x="110" y="0"/>
                    <a:pt x="0" y="185"/>
                    <a:pt x="116" y="280"/>
                  </a:cubicBezTo>
                  <a:cubicBezTo>
                    <a:pt x="740" y="797"/>
                    <a:pt x="1017" y="1546"/>
                    <a:pt x="902" y="2345"/>
                  </a:cubicBezTo>
                  <a:cubicBezTo>
                    <a:pt x="882" y="2488"/>
                    <a:pt x="1002" y="2584"/>
                    <a:pt x="1111" y="2584"/>
                  </a:cubicBezTo>
                  <a:cubicBezTo>
                    <a:pt x="1183" y="2584"/>
                    <a:pt x="1249" y="2543"/>
                    <a:pt x="1268" y="2446"/>
                  </a:cubicBezTo>
                  <a:cubicBezTo>
                    <a:pt x="1452" y="1512"/>
                    <a:pt x="1060" y="596"/>
                    <a:pt x="312" y="28"/>
                  </a:cubicBezTo>
                  <a:cubicBezTo>
                    <a:pt x="287" y="8"/>
                    <a:pt x="260" y="0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6052188" y="4181552"/>
              <a:ext cx="54867" cy="92891"/>
            </a:xfrm>
            <a:custGeom>
              <a:avLst/>
              <a:gdLst/>
              <a:ahLst/>
              <a:cxnLst/>
              <a:rect l="l" t="t" r="r" b="b"/>
              <a:pathLst>
                <a:path w="1658" h="2807" extrusionOk="0">
                  <a:moveTo>
                    <a:pt x="229" y="1"/>
                  </a:moveTo>
                  <a:cubicBezTo>
                    <a:pt x="88" y="1"/>
                    <a:pt x="0" y="208"/>
                    <a:pt x="147" y="303"/>
                  </a:cubicBezTo>
                  <a:cubicBezTo>
                    <a:pt x="906" y="785"/>
                    <a:pt x="1242" y="1696"/>
                    <a:pt x="971" y="2554"/>
                  </a:cubicBezTo>
                  <a:cubicBezTo>
                    <a:pt x="923" y="2706"/>
                    <a:pt x="1051" y="2807"/>
                    <a:pt x="1176" y="2807"/>
                  </a:cubicBezTo>
                  <a:cubicBezTo>
                    <a:pt x="1258" y="2807"/>
                    <a:pt x="1338" y="2763"/>
                    <a:pt x="1367" y="2663"/>
                  </a:cubicBezTo>
                  <a:cubicBezTo>
                    <a:pt x="1658" y="1646"/>
                    <a:pt x="1230" y="552"/>
                    <a:pt x="311" y="24"/>
                  </a:cubicBezTo>
                  <a:cubicBezTo>
                    <a:pt x="283" y="8"/>
                    <a:pt x="255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23"/>
          <p:cNvGrpSpPr/>
          <p:nvPr/>
        </p:nvGrpSpPr>
        <p:grpSpPr>
          <a:xfrm>
            <a:off x="6416107" y="3473604"/>
            <a:ext cx="72969" cy="114666"/>
            <a:chOff x="6416107" y="3473604"/>
            <a:chExt cx="72969" cy="114666"/>
          </a:xfrm>
        </p:grpSpPr>
        <p:sp>
          <p:nvSpPr>
            <p:cNvPr id="504" name="Google Shape;504;p23"/>
            <p:cNvSpPr/>
            <p:nvPr/>
          </p:nvSpPr>
          <p:spPr>
            <a:xfrm>
              <a:off x="6416107" y="3473604"/>
              <a:ext cx="23827" cy="114666"/>
            </a:xfrm>
            <a:custGeom>
              <a:avLst/>
              <a:gdLst/>
              <a:ahLst/>
              <a:cxnLst/>
              <a:rect l="l" t="t" r="r" b="b"/>
              <a:pathLst>
                <a:path w="720" h="3465" extrusionOk="0">
                  <a:moveTo>
                    <a:pt x="486" y="1"/>
                  </a:moveTo>
                  <a:cubicBezTo>
                    <a:pt x="411" y="1"/>
                    <a:pt x="339" y="43"/>
                    <a:pt x="313" y="142"/>
                  </a:cubicBezTo>
                  <a:cubicBezTo>
                    <a:pt x="43" y="1168"/>
                    <a:pt x="0" y="2272"/>
                    <a:pt x="129" y="3321"/>
                  </a:cubicBezTo>
                  <a:cubicBezTo>
                    <a:pt x="140" y="3415"/>
                    <a:pt x="218" y="3464"/>
                    <a:pt x="292" y="3464"/>
                  </a:cubicBezTo>
                  <a:cubicBezTo>
                    <a:pt x="364" y="3464"/>
                    <a:pt x="431" y="3418"/>
                    <a:pt x="427" y="3321"/>
                  </a:cubicBezTo>
                  <a:cubicBezTo>
                    <a:pt x="385" y="2271"/>
                    <a:pt x="492" y="1277"/>
                    <a:pt x="691" y="246"/>
                  </a:cubicBezTo>
                  <a:cubicBezTo>
                    <a:pt x="720" y="98"/>
                    <a:pt x="600" y="1"/>
                    <a:pt x="4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6450457" y="3497199"/>
              <a:ext cx="38619" cy="67641"/>
            </a:xfrm>
            <a:custGeom>
              <a:avLst/>
              <a:gdLst/>
              <a:ahLst/>
              <a:cxnLst/>
              <a:rect l="l" t="t" r="r" b="b"/>
              <a:pathLst>
                <a:path w="1167" h="2044" extrusionOk="0">
                  <a:moveTo>
                    <a:pt x="898" y="1"/>
                  </a:moveTo>
                  <a:cubicBezTo>
                    <a:pt x="833" y="1"/>
                    <a:pt x="771" y="31"/>
                    <a:pt x="739" y="101"/>
                  </a:cubicBezTo>
                  <a:cubicBezTo>
                    <a:pt x="475" y="663"/>
                    <a:pt x="249" y="1260"/>
                    <a:pt x="40" y="1845"/>
                  </a:cubicBezTo>
                  <a:cubicBezTo>
                    <a:pt x="1" y="1956"/>
                    <a:pt x="105" y="2044"/>
                    <a:pt x="203" y="2044"/>
                  </a:cubicBezTo>
                  <a:cubicBezTo>
                    <a:pt x="254" y="2044"/>
                    <a:pt x="302" y="2021"/>
                    <a:pt x="330" y="1966"/>
                  </a:cubicBezTo>
                  <a:cubicBezTo>
                    <a:pt x="609" y="1412"/>
                    <a:pt x="884" y="838"/>
                    <a:pt x="1111" y="259"/>
                  </a:cubicBezTo>
                  <a:cubicBezTo>
                    <a:pt x="1167" y="116"/>
                    <a:pt x="1027" y="1"/>
                    <a:pt x="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" name="Google Shape;506;p23"/>
          <p:cNvGrpSpPr/>
          <p:nvPr/>
        </p:nvGrpSpPr>
        <p:grpSpPr>
          <a:xfrm>
            <a:off x="6151764" y="3887194"/>
            <a:ext cx="1009123" cy="1313971"/>
            <a:chOff x="6151764" y="3887194"/>
            <a:chExt cx="1009123" cy="1313971"/>
          </a:xfrm>
        </p:grpSpPr>
        <p:grpSp>
          <p:nvGrpSpPr>
            <p:cNvPr id="507" name="Google Shape;507;p23"/>
            <p:cNvGrpSpPr/>
            <p:nvPr/>
          </p:nvGrpSpPr>
          <p:grpSpPr>
            <a:xfrm>
              <a:off x="6151764" y="3887194"/>
              <a:ext cx="1009123" cy="1235674"/>
              <a:chOff x="6151764" y="3887194"/>
              <a:chExt cx="1009123" cy="1235674"/>
            </a:xfrm>
          </p:grpSpPr>
          <p:sp>
            <p:nvSpPr>
              <p:cNvPr id="508" name="Google Shape;508;p23"/>
              <p:cNvSpPr/>
              <p:nvPr/>
            </p:nvSpPr>
            <p:spPr>
              <a:xfrm>
                <a:off x="6268944" y="4616950"/>
                <a:ext cx="769136" cy="427754"/>
              </a:xfrm>
              <a:custGeom>
                <a:avLst/>
                <a:gdLst/>
                <a:ahLst/>
                <a:cxnLst/>
                <a:rect l="l" t="t" r="r" b="b"/>
                <a:pathLst>
                  <a:path w="23242" h="12926" extrusionOk="0">
                    <a:moveTo>
                      <a:pt x="5836" y="1"/>
                    </a:moveTo>
                    <a:cubicBezTo>
                      <a:pt x="5564" y="1"/>
                      <a:pt x="5291" y="80"/>
                      <a:pt x="5020" y="261"/>
                    </a:cubicBezTo>
                    <a:cubicBezTo>
                      <a:pt x="3508" y="584"/>
                      <a:pt x="2128" y="1170"/>
                      <a:pt x="823" y="2111"/>
                    </a:cubicBezTo>
                    <a:cubicBezTo>
                      <a:pt x="248" y="2526"/>
                      <a:pt x="1" y="3626"/>
                      <a:pt x="823" y="3979"/>
                    </a:cubicBezTo>
                    <a:cubicBezTo>
                      <a:pt x="1047" y="4076"/>
                      <a:pt x="1248" y="4171"/>
                      <a:pt x="1439" y="4272"/>
                    </a:cubicBezTo>
                    <a:cubicBezTo>
                      <a:pt x="1511" y="4473"/>
                      <a:pt x="1647" y="4662"/>
                      <a:pt x="1862" y="4816"/>
                    </a:cubicBezTo>
                    <a:cubicBezTo>
                      <a:pt x="2156" y="5025"/>
                      <a:pt x="2312" y="5122"/>
                      <a:pt x="2528" y="5194"/>
                    </a:cubicBezTo>
                    <a:lnTo>
                      <a:pt x="4132" y="6102"/>
                    </a:lnTo>
                    <a:cubicBezTo>
                      <a:pt x="4139" y="6117"/>
                      <a:pt x="4145" y="6133"/>
                      <a:pt x="4153" y="6148"/>
                    </a:cubicBezTo>
                    <a:cubicBezTo>
                      <a:pt x="4701" y="7067"/>
                      <a:pt x="6029" y="7311"/>
                      <a:pt x="6954" y="7692"/>
                    </a:cubicBezTo>
                    <a:lnTo>
                      <a:pt x="11909" y="9743"/>
                    </a:lnTo>
                    <a:cubicBezTo>
                      <a:pt x="15066" y="11051"/>
                      <a:pt x="18201" y="12411"/>
                      <a:pt x="21606" y="12913"/>
                    </a:cubicBezTo>
                    <a:cubicBezTo>
                      <a:pt x="21663" y="12921"/>
                      <a:pt x="21721" y="12926"/>
                      <a:pt x="21781" y="12926"/>
                    </a:cubicBezTo>
                    <a:cubicBezTo>
                      <a:pt x="22468" y="12926"/>
                      <a:pt x="23241" y="12375"/>
                      <a:pt x="22938" y="11582"/>
                    </a:cubicBezTo>
                    <a:cubicBezTo>
                      <a:pt x="22396" y="10164"/>
                      <a:pt x="21993" y="8095"/>
                      <a:pt x="21024" y="6850"/>
                    </a:cubicBezTo>
                    <a:cubicBezTo>
                      <a:pt x="20993" y="6713"/>
                      <a:pt x="20952" y="6578"/>
                      <a:pt x="20899" y="6450"/>
                    </a:cubicBezTo>
                    <a:cubicBezTo>
                      <a:pt x="20695" y="5950"/>
                      <a:pt x="20248" y="5734"/>
                      <a:pt x="19812" y="5734"/>
                    </a:cubicBezTo>
                    <a:cubicBezTo>
                      <a:pt x="19659" y="5734"/>
                      <a:pt x="19507" y="5761"/>
                      <a:pt x="19368" y="5811"/>
                    </a:cubicBezTo>
                    <a:cubicBezTo>
                      <a:pt x="19238" y="5791"/>
                      <a:pt x="19103" y="5781"/>
                      <a:pt x="18962" y="5781"/>
                    </a:cubicBezTo>
                    <a:cubicBezTo>
                      <a:pt x="18729" y="5781"/>
                      <a:pt x="18480" y="5809"/>
                      <a:pt x="18212" y="5869"/>
                    </a:cubicBezTo>
                    <a:cubicBezTo>
                      <a:pt x="17343" y="6070"/>
                      <a:pt x="16458" y="6180"/>
                      <a:pt x="15566" y="6203"/>
                    </a:cubicBezTo>
                    <a:cubicBezTo>
                      <a:pt x="15242" y="6024"/>
                      <a:pt x="14954" y="5897"/>
                      <a:pt x="14828" y="5852"/>
                    </a:cubicBezTo>
                    <a:cubicBezTo>
                      <a:pt x="13246" y="5313"/>
                      <a:pt x="11770" y="5353"/>
                      <a:pt x="10399" y="4240"/>
                    </a:cubicBezTo>
                    <a:cubicBezTo>
                      <a:pt x="9653" y="3633"/>
                      <a:pt x="8558" y="1743"/>
                      <a:pt x="7348" y="702"/>
                    </a:cubicBezTo>
                    <a:cubicBezTo>
                      <a:pt x="7250" y="329"/>
                      <a:pt x="6969" y="34"/>
                      <a:pt x="6495" y="34"/>
                    </a:cubicBezTo>
                    <a:cubicBezTo>
                      <a:pt x="6451" y="34"/>
                      <a:pt x="6405" y="36"/>
                      <a:pt x="6357" y="42"/>
                    </a:cubicBezTo>
                    <a:cubicBezTo>
                      <a:pt x="6317" y="46"/>
                      <a:pt x="6279" y="52"/>
                      <a:pt x="6241" y="57"/>
                    </a:cubicBezTo>
                    <a:cubicBezTo>
                      <a:pt x="6106" y="20"/>
                      <a:pt x="5971" y="1"/>
                      <a:pt x="5836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3"/>
              <p:cNvSpPr/>
              <p:nvPr/>
            </p:nvSpPr>
            <p:spPr>
              <a:xfrm>
                <a:off x="6842073" y="4193896"/>
                <a:ext cx="185550" cy="96994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2931" extrusionOk="0">
                    <a:moveTo>
                      <a:pt x="293" y="0"/>
                    </a:moveTo>
                    <a:cubicBezTo>
                      <a:pt x="148" y="0"/>
                      <a:pt x="0" y="161"/>
                      <a:pt x="105" y="302"/>
                    </a:cubicBezTo>
                    <a:cubicBezTo>
                      <a:pt x="1312" y="1913"/>
                      <a:pt x="3179" y="2912"/>
                      <a:pt x="5207" y="2930"/>
                    </a:cubicBezTo>
                    <a:cubicBezTo>
                      <a:pt x="5209" y="2930"/>
                      <a:pt x="5210" y="2930"/>
                      <a:pt x="5212" y="2930"/>
                    </a:cubicBezTo>
                    <a:cubicBezTo>
                      <a:pt x="5607" y="2930"/>
                      <a:pt x="5596" y="2345"/>
                      <a:pt x="5207" y="2316"/>
                    </a:cubicBezTo>
                    <a:cubicBezTo>
                      <a:pt x="3332" y="2173"/>
                      <a:pt x="1720" y="1431"/>
                      <a:pt x="424" y="57"/>
                    </a:cubicBezTo>
                    <a:cubicBezTo>
                      <a:pt x="386" y="17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3"/>
              <p:cNvSpPr/>
              <p:nvPr/>
            </p:nvSpPr>
            <p:spPr>
              <a:xfrm>
                <a:off x="6151764" y="4124236"/>
                <a:ext cx="1009123" cy="998632"/>
              </a:xfrm>
              <a:custGeom>
                <a:avLst/>
                <a:gdLst/>
                <a:ahLst/>
                <a:cxnLst/>
                <a:rect l="l" t="t" r="r" b="b"/>
                <a:pathLst>
                  <a:path w="30494" h="30177" extrusionOk="0">
                    <a:moveTo>
                      <a:pt x="20913" y="661"/>
                    </a:moveTo>
                    <a:cubicBezTo>
                      <a:pt x="23466" y="1350"/>
                      <a:pt x="30493" y="3243"/>
                      <a:pt x="27949" y="5730"/>
                    </a:cubicBezTo>
                    <a:cubicBezTo>
                      <a:pt x="27373" y="5991"/>
                      <a:pt x="26834" y="6082"/>
                      <a:pt x="26185" y="6082"/>
                    </a:cubicBezTo>
                    <a:cubicBezTo>
                      <a:pt x="26158" y="6082"/>
                      <a:pt x="26131" y="6081"/>
                      <a:pt x="26104" y="6081"/>
                    </a:cubicBezTo>
                    <a:cubicBezTo>
                      <a:pt x="26103" y="6081"/>
                      <a:pt x="26102" y="6081"/>
                      <a:pt x="26101" y="6081"/>
                    </a:cubicBezTo>
                    <a:cubicBezTo>
                      <a:pt x="25968" y="6081"/>
                      <a:pt x="25825" y="6182"/>
                      <a:pt x="25796" y="6315"/>
                    </a:cubicBezTo>
                    <a:cubicBezTo>
                      <a:pt x="25791" y="6335"/>
                      <a:pt x="25788" y="6354"/>
                      <a:pt x="25787" y="6374"/>
                    </a:cubicBezTo>
                    <a:cubicBezTo>
                      <a:pt x="25729" y="6378"/>
                      <a:pt x="25676" y="6404"/>
                      <a:pt x="25638" y="6447"/>
                    </a:cubicBezTo>
                    <a:cubicBezTo>
                      <a:pt x="23831" y="8467"/>
                      <a:pt x="22717" y="11105"/>
                      <a:pt x="22230" y="13753"/>
                    </a:cubicBezTo>
                    <a:cubicBezTo>
                      <a:pt x="22184" y="14001"/>
                      <a:pt x="22379" y="14165"/>
                      <a:pt x="22572" y="14182"/>
                    </a:cubicBezTo>
                    <a:cubicBezTo>
                      <a:pt x="23518" y="16375"/>
                      <a:pt x="24601" y="18508"/>
                      <a:pt x="25606" y="20674"/>
                    </a:cubicBezTo>
                    <a:cubicBezTo>
                      <a:pt x="26692" y="23017"/>
                      <a:pt x="28188" y="25508"/>
                      <a:pt x="28271" y="28136"/>
                    </a:cubicBezTo>
                    <a:cubicBezTo>
                      <a:pt x="28256" y="28159"/>
                      <a:pt x="28245" y="28183"/>
                      <a:pt x="28237" y="28209"/>
                    </a:cubicBezTo>
                    <a:cubicBezTo>
                      <a:pt x="28054" y="29117"/>
                      <a:pt x="27316" y="29418"/>
                      <a:pt x="26393" y="29418"/>
                    </a:cubicBezTo>
                    <a:cubicBezTo>
                      <a:pt x="24843" y="29418"/>
                      <a:pt x="22773" y="28568"/>
                      <a:pt x="21949" y="28324"/>
                    </a:cubicBezTo>
                    <a:cubicBezTo>
                      <a:pt x="20247" y="27819"/>
                      <a:pt x="18559" y="27266"/>
                      <a:pt x="16888" y="26664"/>
                    </a:cubicBezTo>
                    <a:cubicBezTo>
                      <a:pt x="13370" y="25404"/>
                      <a:pt x="9903" y="23955"/>
                      <a:pt x="6570" y="22258"/>
                    </a:cubicBezTo>
                    <a:cubicBezTo>
                      <a:pt x="4873" y="21392"/>
                      <a:pt x="1805" y="19839"/>
                      <a:pt x="2406" y="17406"/>
                    </a:cubicBezTo>
                    <a:cubicBezTo>
                      <a:pt x="2851" y="15598"/>
                      <a:pt x="5097" y="14839"/>
                      <a:pt x="6640" y="14316"/>
                    </a:cubicBezTo>
                    <a:cubicBezTo>
                      <a:pt x="10082" y="13152"/>
                      <a:pt x="13591" y="12596"/>
                      <a:pt x="17142" y="11913"/>
                    </a:cubicBezTo>
                    <a:cubicBezTo>
                      <a:pt x="17277" y="11887"/>
                      <a:pt x="17342" y="11782"/>
                      <a:pt x="17351" y="11668"/>
                    </a:cubicBezTo>
                    <a:cubicBezTo>
                      <a:pt x="17360" y="11658"/>
                      <a:pt x="17369" y="11645"/>
                      <a:pt x="17377" y="11633"/>
                    </a:cubicBezTo>
                    <a:cubicBezTo>
                      <a:pt x="18470" y="9343"/>
                      <a:pt x="19709" y="7064"/>
                      <a:pt x="20572" y="4675"/>
                    </a:cubicBezTo>
                    <a:cubicBezTo>
                      <a:pt x="20616" y="4553"/>
                      <a:pt x="20553" y="4458"/>
                      <a:pt x="20460" y="4410"/>
                    </a:cubicBezTo>
                    <a:cubicBezTo>
                      <a:pt x="20569" y="4323"/>
                      <a:pt x="20615" y="4168"/>
                      <a:pt x="20480" y="4053"/>
                    </a:cubicBezTo>
                    <a:cubicBezTo>
                      <a:pt x="19901" y="3560"/>
                      <a:pt x="19247" y="2978"/>
                      <a:pt x="19186" y="2159"/>
                    </a:cubicBezTo>
                    <a:cubicBezTo>
                      <a:pt x="19121" y="1278"/>
                      <a:pt x="19809" y="697"/>
                      <a:pt x="20617" y="697"/>
                    </a:cubicBezTo>
                    <a:cubicBezTo>
                      <a:pt x="20666" y="697"/>
                      <a:pt x="20716" y="699"/>
                      <a:pt x="20766" y="704"/>
                    </a:cubicBezTo>
                    <a:cubicBezTo>
                      <a:pt x="20772" y="704"/>
                      <a:pt x="20778" y="705"/>
                      <a:pt x="20784" y="705"/>
                    </a:cubicBezTo>
                    <a:cubicBezTo>
                      <a:pt x="20830" y="705"/>
                      <a:pt x="20875" y="689"/>
                      <a:pt x="20913" y="661"/>
                    </a:cubicBezTo>
                    <a:close/>
                    <a:moveTo>
                      <a:pt x="20320" y="0"/>
                    </a:moveTo>
                    <a:cubicBezTo>
                      <a:pt x="20248" y="0"/>
                      <a:pt x="20179" y="31"/>
                      <a:pt x="20132" y="88"/>
                    </a:cubicBezTo>
                    <a:cubicBezTo>
                      <a:pt x="19409" y="180"/>
                      <a:pt x="18771" y="832"/>
                      <a:pt x="18590" y="1557"/>
                    </a:cubicBezTo>
                    <a:cubicBezTo>
                      <a:pt x="18294" y="2736"/>
                      <a:pt x="19156" y="3934"/>
                      <a:pt x="20169" y="4448"/>
                    </a:cubicBezTo>
                    <a:cubicBezTo>
                      <a:pt x="20154" y="4461"/>
                      <a:pt x="20141" y="4474"/>
                      <a:pt x="20131" y="4490"/>
                    </a:cubicBezTo>
                    <a:cubicBezTo>
                      <a:pt x="18824" y="6637"/>
                      <a:pt x="17838" y="9006"/>
                      <a:pt x="16752" y="11269"/>
                    </a:cubicBezTo>
                    <a:cubicBezTo>
                      <a:pt x="16741" y="11295"/>
                      <a:pt x="16735" y="11322"/>
                      <a:pt x="16730" y="11351"/>
                    </a:cubicBezTo>
                    <a:cubicBezTo>
                      <a:pt x="14237" y="11498"/>
                      <a:pt x="11747" y="12050"/>
                      <a:pt x="9344" y="12698"/>
                    </a:cubicBezTo>
                    <a:cubicBezTo>
                      <a:pt x="7327" y="13240"/>
                      <a:pt x="5038" y="13770"/>
                      <a:pt x="3315" y="15018"/>
                    </a:cubicBezTo>
                    <a:cubicBezTo>
                      <a:pt x="1" y="17416"/>
                      <a:pt x="2407" y="20740"/>
                      <a:pt x="5162" y="22288"/>
                    </a:cubicBezTo>
                    <a:cubicBezTo>
                      <a:pt x="9564" y="24763"/>
                      <a:pt x="14424" y="26664"/>
                      <a:pt x="19213" y="28237"/>
                    </a:cubicBezTo>
                    <a:cubicBezTo>
                      <a:pt x="21383" y="28949"/>
                      <a:pt x="23835" y="29978"/>
                      <a:pt x="26124" y="30162"/>
                    </a:cubicBezTo>
                    <a:cubicBezTo>
                      <a:pt x="26240" y="30172"/>
                      <a:pt x="26355" y="30176"/>
                      <a:pt x="26468" y="30176"/>
                    </a:cubicBezTo>
                    <a:cubicBezTo>
                      <a:pt x="27690" y="30176"/>
                      <a:pt x="28701" y="29620"/>
                      <a:pt x="28874" y="28298"/>
                    </a:cubicBezTo>
                    <a:cubicBezTo>
                      <a:pt x="28874" y="28283"/>
                      <a:pt x="28873" y="28268"/>
                      <a:pt x="28870" y="28252"/>
                    </a:cubicBezTo>
                    <a:cubicBezTo>
                      <a:pt x="29211" y="26036"/>
                      <a:pt x="27842" y="23835"/>
                      <a:pt x="26958" y="21881"/>
                    </a:cubicBezTo>
                    <a:cubicBezTo>
                      <a:pt x="25729" y="19153"/>
                      <a:pt x="24499" y="16393"/>
                      <a:pt x="22993" y="13805"/>
                    </a:cubicBezTo>
                    <a:cubicBezTo>
                      <a:pt x="22979" y="13785"/>
                      <a:pt x="22964" y="13768"/>
                      <a:pt x="22947" y="13751"/>
                    </a:cubicBezTo>
                    <a:cubicBezTo>
                      <a:pt x="23514" y="11172"/>
                      <a:pt x="24604" y="8970"/>
                      <a:pt x="26046" y="6761"/>
                    </a:cubicBezTo>
                    <a:cubicBezTo>
                      <a:pt x="26052" y="6747"/>
                      <a:pt x="26058" y="6732"/>
                      <a:pt x="26062" y="6717"/>
                    </a:cubicBezTo>
                    <a:cubicBezTo>
                      <a:pt x="26247" y="6752"/>
                      <a:pt x="26437" y="6769"/>
                      <a:pt x="26630" y="6769"/>
                    </a:cubicBezTo>
                    <a:cubicBezTo>
                      <a:pt x="27296" y="6769"/>
                      <a:pt x="27985" y="6564"/>
                      <a:pt x="28516" y="6196"/>
                    </a:cubicBezTo>
                    <a:cubicBezTo>
                      <a:pt x="28648" y="6104"/>
                      <a:pt x="28688" y="5972"/>
                      <a:pt x="28665" y="5853"/>
                    </a:cubicBezTo>
                    <a:cubicBezTo>
                      <a:pt x="29501" y="4984"/>
                      <a:pt x="29098" y="3537"/>
                      <a:pt x="28199" y="2744"/>
                    </a:cubicBezTo>
                    <a:cubicBezTo>
                      <a:pt x="26234" y="1010"/>
                      <a:pt x="22845" y="472"/>
                      <a:pt x="20371" y="5"/>
                    </a:cubicBezTo>
                    <a:cubicBezTo>
                      <a:pt x="20354" y="2"/>
                      <a:pt x="20337" y="0"/>
                      <a:pt x="203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3"/>
              <p:cNvSpPr/>
              <p:nvPr/>
            </p:nvSpPr>
            <p:spPr>
              <a:xfrm>
                <a:off x="6248791" y="4604540"/>
                <a:ext cx="800077" cy="458497"/>
              </a:xfrm>
              <a:custGeom>
                <a:avLst/>
                <a:gdLst/>
                <a:ahLst/>
                <a:cxnLst/>
                <a:rect l="l" t="t" r="r" b="b"/>
                <a:pathLst>
                  <a:path w="24177" h="13855" extrusionOk="0">
                    <a:moveTo>
                      <a:pt x="6688" y="1"/>
                    </a:moveTo>
                    <a:cubicBezTo>
                      <a:pt x="6683" y="1"/>
                      <a:pt x="6678" y="1"/>
                      <a:pt x="6672" y="2"/>
                    </a:cubicBezTo>
                    <a:cubicBezTo>
                      <a:pt x="4874" y="130"/>
                      <a:pt x="2805" y="671"/>
                      <a:pt x="1348" y="1786"/>
                    </a:cubicBezTo>
                    <a:cubicBezTo>
                      <a:pt x="501" y="2432"/>
                      <a:pt x="0" y="3801"/>
                      <a:pt x="1118" y="4446"/>
                    </a:cubicBezTo>
                    <a:cubicBezTo>
                      <a:pt x="2284" y="6008"/>
                      <a:pt x="4182" y="6874"/>
                      <a:pt x="5900" y="7733"/>
                    </a:cubicBezTo>
                    <a:cubicBezTo>
                      <a:pt x="8234" y="8902"/>
                      <a:pt x="10616" y="9969"/>
                      <a:pt x="13045" y="10937"/>
                    </a:cubicBezTo>
                    <a:cubicBezTo>
                      <a:pt x="15616" y="11959"/>
                      <a:pt x="18297" y="13040"/>
                      <a:pt x="20995" y="13677"/>
                    </a:cubicBezTo>
                    <a:cubicBezTo>
                      <a:pt x="21416" y="13776"/>
                      <a:pt x="21860" y="13855"/>
                      <a:pt x="22280" y="13855"/>
                    </a:cubicBezTo>
                    <a:cubicBezTo>
                      <a:pt x="23022" y="13855"/>
                      <a:pt x="23687" y="13609"/>
                      <a:pt x="24010" y="12789"/>
                    </a:cubicBezTo>
                    <a:cubicBezTo>
                      <a:pt x="24062" y="12656"/>
                      <a:pt x="24013" y="12551"/>
                      <a:pt x="23924" y="12489"/>
                    </a:cubicBezTo>
                    <a:cubicBezTo>
                      <a:pt x="24177" y="11833"/>
                      <a:pt x="24031" y="11158"/>
                      <a:pt x="23699" y="10479"/>
                    </a:cubicBezTo>
                    <a:cubicBezTo>
                      <a:pt x="22976" y="9001"/>
                      <a:pt x="22207" y="7627"/>
                      <a:pt x="21674" y="6056"/>
                    </a:cubicBezTo>
                    <a:cubicBezTo>
                      <a:pt x="21614" y="5877"/>
                      <a:pt x="21466" y="5803"/>
                      <a:pt x="21318" y="5803"/>
                    </a:cubicBezTo>
                    <a:cubicBezTo>
                      <a:pt x="21293" y="5803"/>
                      <a:pt x="21267" y="5805"/>
                      <a:pt x="21242" y="5809"/>
                    </a:cubicBezTo>
                    <a:cubicBezTo>
                      <a:pt x="21182" y="5694"/>
                      <a:pt x="21069" y="5602"/>
                      <a:pt x="20917" y="5602"/>
                    </a:cubicBezTo>
                    <a:cubicBezTo>
                      <a:pt x="20894" y="5602"/>
                      <a:pt x="20870" y="5604"/>
                      <a:pt x="20845" y="5609"/>
                    </a:cubicBezTo>
                    <a:cubicBezTo>
                      <a:pt x="19366" y="5876"/>
                      <a:pt x="17814" y="6136"/>
                      <a:pt x="16286" y="6136"/>
                    </a:cubicBezTo>
                    <a:cubicBezTo>
                      <a:pt x="14713" y="6136"/>
                      <a:pt x="13167" y="5860"/>
                      <a:pt x="11755" y="5034"/>
                    </a:cubicBezTo>
                    <a:cubicBezTo>
                      <a:pt x="10527" y="4318"/>
                      <a:pt x="9738" y="3339"/>
                      <a:pt x="9024" y="2127"/>
                    </a:cubicBezTo>
                    <a:cubicBezTo>
                      <a:pt x="8525" y="1277"/>
                      <a:pt x="8106" y="608"/>
                      <a:pt x="7282" y="55"/>
                    </a:cubicBezTo>
                    <a:cubicBezTo>
                      <a:pt x="7243" y="29"/>
                      <a:pt x="7202" y="18"/>
                      <a:pt x="7163" y="18"/>
                    </a:cubicBezTo>
                    <a:cubicBezTo>
                      <a:pt x="6971" y="18"/>
                      <a:pt x="6809" y="289"/>
                      <a:pt x="6984" y="441"/>
                    </a:cubicBezTo>
                    <a:cubicBezTo>
                      <a:pt x="8078" y="1392"/>
                      <a:pt x="8438" y="2789"/>
                      <a:pt x="9311" y="3906"/>
                    </a:cubicBezTo>
                    <a:cubicBezTo>
                      <a:pt x="10107" y="4926"/>
                      <a:pt x="11199" y="5668"/>
                      <a:pt x="12388" y="6159"/>
                    </a:cubicBezTo>
                    <a:cubicBezTo>
                      <a:pt x="13685" y="6692"/>
                      <a:pt x="15062" y="6899"/>
                      <a:pt x="16451" y="6899"/>
                    </a:cubicBezTo>
                    <a:cubicBezTo>
                      <a:pt x="17975" y="6899"/>
                      <a:pt x="19514" y="6650"/>
                      <a:pt x="20979" y="6312"/>
                    </a:cubicBezTo>
                    <a:cubicBezTo>
                      <a:pt x="21296" y="7287"/>
                      <a:pt x="21686" y="8237"/>
                      <a:pt x="22146" y="9154"/>
                    </a:cubicBezTo>
                    <a:cubicBezTo>
                      <a:pt x="22703" y="10259"/>
                      <a:pt x="23757" y="11438"/>
                      <a:pt x="23271" y="12741"/>
                    </a:cubicBezTo>
                    <a:cubicBezTo>
                      <a:pt x="23268" y="12749"/>
                      <a:pt x="23270" y="12754"/>
                      <a:pt x="23268" y="12760"/>
                    </a:cubicBezTo>
                    <a:cubicBezTo>
                      <a:pt x="22975" y="13021"/>
                      <a:pt x="22555" y="13125"/>
                      <a:pt x="22069" y="13125"/>
                    </a:cubicBezTo>
                    <a:cubicBezTo>
                      <a:pt x="20505" y="13125"/>
                      <a:pt x="18255" y="12056"/>
                      <a:pt x="17343" y="11744"/>
                    </a:cubicBezTo>
                    <a:cubicBezTo>
                      <a:pt x="15433" y="11089"/>
                      <a:pt x="13546" y="10373"/>
                      <a:pt x="11680" y="9597"/>
                    </a:cubicBezTo>
                    <a:cubicBezTo>
                      <a:pt x="8102" y="8111"/>
                      <a:pt x="3898" y="6584"/>
                      <a:pt x="1146" y="3752"/>
                    </a:cubicBezTo>
                    <a:cubicBezTo>
                      <a:pt x="248" y="2049"/>
                      <a:pt x="5802" y="625"/>
                      <a:pt x="6732" y="437"/>
                    </a:cubicBezTo>
                    <a:cubicBezTo>
                      <a:pt x="6968" y="389"/>
                      <a:pt x="6925" y="1"/>
                      <a:pt x="66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3"/>
              <p:cNvSpPr/>
              <p:nvPr/>
            </p:nvSpPr>
            <p:spPr>
              <a:xfrm>
                <a:off x="6738990" y="4680091"/>
                <a:ext cx="94777" cy="84254"/>
              </a:xfrm>
              <a:custGeom>
                <a:avLst/>
                <a:gdLst/>
                <a:ahLst/>
                <a:cxnLst/>
                <a:rect l="l" t="t" r="r" b="b"/>
                <a:pathLst>
                  <a:path w="2864" h="2546" extrusionOk="0">
                    <a:moveTo>
                      <a:pt x="1280" y="572"/>
                    </a:moveTo>
                    <a:cubicBezTo>
                      <a:pt x="1669" y="635"/>
                      <a:pt x="2090" y="753"/>
                      <a:pt x="2216" y="1166"/>
                    </a:cubicBezTo>
                    <a:cubicBezTo>
                      <a:pt x="2364" y="1661"/>
                      <a:pt x="1814" y="1955"/>
                      <a:pt x="1398" y="1964"/>
                    </a:cubicBezTo>
                    <a:cubicBezTo>
                      <a:pt x="1389" y="1964"/>
                      <a:pt x="1380" y="1964"/>
                      <a:pt x="1371" y="1964"/>
                    </a:cubicBezTo>
                    <a:cubicBezTo>
                      <a:pt x="1032" y="1964"/>
                      <a:pt x="630" y="1794"/>
                      <a:pt x="569" y="1425"/>
                    </a:cubicBezTo>
                    <a:cubicBezTo>
                      <a:pt x="502" y="1019"/>
                      <a:pt x="785" y="756"/>
                      <a:pt x="1148" y="681"/>
                    </a:cubicBezTo>
                    <a:cubicBezTo>
                      <a:pt x="1208" y="668"/>
                      <a:pt x="1257" y="629"/>
                      <a:pt x="1280" y="572"/>
                    </a:cubicBezTo>
                    <a:close/>
                    <a:moveTo>
                      <a:pt x="1176" y="1"/>
                    </a:moveTo>
                    <a:cubicBezTo>
                      <a:pt x="1152" y="1"/>
                      <a:pt x="1129" y="1"/>
                      <a:pt x="1105" y="2"/>
                    </a:cubicBezTo>
                    <a:cubicBezTo>
                      <a:pt x="961" y="8"/>
                      <a:pt x="865" y="132"/>
                      <a:pt x="843" y="259"/>
                    </a:cubicBezTo>
                    <a:cubicBezTo>
                      <a:pt x="358" y="336"/>
                      <a:pt x="1" y="883"/>
                      <a:pt x="1" y="1365"/>
                    </a:cubicBezTo>
                    <a:cubicBezTo>
                      <a:pt x="2" y="2082"/>
                      <a:pt x="684" y="2528"/>
                      <a:pt x="1343" y="2545"/>
                    </a:cubicBezTo>
                    <a:cubicBezTo>
                      <a:pt x="1355" y="2545"/>
                      <a:pt x="1367" y="2545"/>
                      <a:pt x="1379" y="2545"/>
                    </a:cubicBezTo>
                    <a:cubicBezTo>
                      <a:pt x="2039" y="2545"/>
                      <a:pt x="2794" y="2104"/>
                      <a:pt x="2825" y="1387"/>
                    </a:cubicBezTo>
                    <a:cubicBezTo>
                      <a:pt x="2864" y="496"/>
                      <a:pt x="1967" y="1"/>
                      <a:pt x="1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3"/>
              <p:cNvSpPr/>
              <p:nvPr/>
            </p:nvSpPr>
            <p:spPr>
              <a:xfrm>
                <a:off x="6721815" y="4540804"/>
                <a:ext cx="93817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357" extrusionOk="0">
                    <a:moveTo>
                      <a:pt x="1503" y="510"/>
                    </a:moveTo>
                    <a:cubicBezTo>
                      <a:pt x="1749" y="510"/>
                      <a:pt x="1990" y="652"/>
                      <a:pt x="2061" y="920"/>
                    </a:cubicBezTo>
                    <a:cubicBezTo>
                      <a:pt x="2176" y="1353"/>
                      <a:pt x="1810" y="1804"/>
                      <a:pt x="1382" y="1854"/>
                    </a:cubicBezTo>
                    <a:cubicBezTo>
                      <a:pt x="1354" y="1857"/>
                      <a:pt x="1324" y="1859"/>
                      <a:pt x="1295" y="1859"/>
                    </a:cubicBezTo>
                    <a:cubicBezTo>
                      <a:pt x="967" y="1859"/>
                      <a:pt x="603" y="1659"/>
                      <a:pt x="520" y="1329"/>
                    </a:cubicBezTo>
                    <a:cubicBezTo>
                      <a:pt x="448" y="1039"/>
                      <a:pt x="578" y="785"/>
                      <a:pt x="788" y="621"/>
                    </a:cubicBezTo>
                    <a:cubicBezTo>
                      <a:pt x="833" y="667"/>
                      <a:pt x="895" y="696"/>
                      <a:pt x="963" y="696"/>
                    </a:cubicBezTo>
                    <a:cubicBezTo>
                      <a:pt x="1016" y="696"/>
                      <a:pt x="1073" y="678"/>
                      <a:pt x="1126" y="636"/>
                    </a:cubicBezTo>
                    <a:cubicBezTo>
                      <a:pt x="1236" y="552"/>
                      <a:pt x="1371" y="510"/>
                      <a:pt x="1503" y="510"/>
                    </a:cubicBezTo>
                    <a:close/>
                    <a:moveTo>
                      <a:pt x="1482" y="1"/>
                    </a:moveTo>
                    <a:cubicBezTo>
                      <a:pt x="1298" y="1"/>
                      <a:pt x="1117" y="48"/>
                      <a:pt x="964" y="151"/>
                    </a:cubicBezTo>
                    <a:cubicBezTo>
                      <a:pt x="407" y="209"/>
                      <a:pt x="1" y="797"/>
                      <a:pt x="67" y="1358"/>
                    </a:cubicBezTo>
                    <a:cubicBezTo>
                      <a:pt x="139" y="1971"/>
                      <a:pt x="743" y="2356"/>
                      <a:pt x="1330" y="2356"/>
                    </a:cubicBezTo>
                    <a:cubicBezTo>
                      <a:pt x="1434" y="2356"/>
                      <a:pt x="1537" y="2344"/>
                      <a:pt x="1636" y="2320"/>
                    </a:cubicBezTo>
                    <a:cubicBezTo>
                      <a:pt x="2349" y="2142"/>
                      <a:pt x="2834" y="1254"/>
                      <a:pt x="2479" y="575"/>
                    </a:cubicBezTo>
                    <a:cubicBezTo>
                      <a:pt x="2295" y="222"/>
                      <a:pt x="1881" y="1"/>
                      <a:pt x="14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3"/>
              <p:cNvSpPr/>
              <p:nvPr/>
            </p:nvSpPr>
            <p:spPr>
              <a:xfrm>
                <a:off x="6838367" y="4387487"/>
                <a:ext cx="70652" cy="67211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031" extrusionOk="0">
                    <a:moveTo>
                      <a:pt x="807" y="423"/>
                    </a:moveTo>
                    <a:cubicBezTo>
                      <a:pt x="831" y="453"/>
                      <a:pt x="864" y="476"/>
                      <a:pt x="899" y="488"/>
                    </a:cubicBezTo>
                    <a:cubicBezTo>
                      <a:pt x="1050" y="543"/>
                      <a:pt x="1196" y="520"/>
                      <a:pt x="1332" y="626"/>
                    </a:cubicBezTo>
                    <a:cubicBezTo>
                      <a:pt x="1459" y="727"/>
                      <a:pt x="1547" y="869"/>
                      <a:pt x="1574" y="1030"/>
                    </a:cubicBezTo>
                    <a:cubicBezTo>
                      <a:pt x="1625" y="1357"/>
                      <a:pt x="1336" y="1556"/>
                      <a:pt x="1040" y="1556"/>
                    </a:cubicBezTo>
                    <a:cubicBezTo>
                      <a:pt x="1031" y="1556"/>
                      <a:pt x="1023" y="1556"/>
                      <a:pt x="1014" y="1555"/>
                    </a:cubicBezTo>
                    <a:cubicBezTo>
                      <a:pt x="687" y="1542"/>
                      <a:pt x="427" y="1315"/>
                      <a:pt x="462" y="972"/>
                    </a:cubicBezTo>
                    <a:cubicBezTo>
                      <a:pt x="490" y="710"/>
                      <a:pt x="625" y="549"/>
                      <a:pt x="807" y="423"/>
                    </a:cubicBezTo>
                    <a:close/>
                    <a:moveTo>
                      <a:pt x="924" y="1"/>
                    </a:moveTo>
                    <a:cubicBezTo>
                      <a:pt x="422" y="1"/>
                      <a:pt x="28" y="572"/>
                      <a:pt x="15" y="1039"/>
                    </a:cubicBezTo>
                    <a:cubicBezTo>
                      <a:pt x="0" y="1612"/>
                      <a:pt x="489" y="2031"/>
                      <a:pt x="1041" y="2031"/>
                    </a:cubicBezTo>
                    <a:cubicBezTo>
                      <a:pt x="1053" y="2031"/>
                      <a:pt x="1065" y="2031"/>
                      <a:pt x="1077" y="2030"/>
                    </a:cubicBezTo>
                    <a:cubicBezTo>
                      <a:pt x="1649" y="2012"/>
                      <a:pt x="2135" y="1563"/>
                      <a:pt x="2049" y="967"/>
                    </a:cubicBezTo>
                    <a:cubicBezTo>
                      <a:pt x="1995" y="585"/>
                      <a:pt x="1573" y="25"/>
                      <a:pt x="1134" y="25"/>
                    </a:cubicBezTo>
                    <a:cubicBezTo>
                      <a:pt x="1113" y="25"/>
                      <a:pt x="1093" y="26"/>
                      <a:pt x="1072" y="28"/>
                    </a:cubicBezTo>
                    <a:cubicBezTo>
                      <a:pt x="1061" y="24"/>
                      <a:pt x="1055" y="15"/>
                      <a:pt x="1043" y="11"/>
                    </a:cubicBezTo>
                    <a:cubicBezTo>
                      <a:pt x="1003" y="4"/>
                      <a:pt x="963" y="1"/>
                      <a:pt x="9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7021633" y="4067482"/>
                <a:ext cx="85842" cy="78231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2364" extrusionOk="0">
                    <a:moveTo>
                      <a:pt x="1571" y="478"/>
                    </a:moveTo>
                    <a:cubicBezTo>
                      <a:pt x="1827" y="639"/>
                      <a:pt x="2011" y="901"/>
                      <a:pt x="2017" y="1219"/>
                    </a:cubicBezTo>
                    <a:cubicBezTo>
                      <a:pt x="2024" y="1592"/>
                      <a:pt x="1737" y="1832"/>
                      <a:pt x="1385" y="1832"/>
                    </a:cubicBezTo>
                    <a:cubicBezTo>
                      <a:pt x="1369" y="1832"/>
                      <a:pt x="1353" y="1832"/>
                      <a:pt x="1337" y="1831"/>
                    </a:cubicBezTo>
                    <a:cubicBezTo>
                      <a:pt x="976" y="1809"/>
                      <a:pt x="610" y="1550"/>
                      <a:pt x="685" y="1147"/>
                    </a:cubicBezTo>
                    <a:cubicBezTo>
                      <a:pt x="764" y="729"/>
                      <a:pt x="1181" y="518"/>
                      <a:pt x="1571" y="478"/>
                    </a:cubicBezTo>
                    <a:close/>
                    <a:moveTo>
                      <a:pt x="1469" y="0"/>
                    </a:moveTo>
                    <a:cubicBezTo>
                      <a:pt x="1461" y="0"/>
                      <a:pt x="1453" y="0"/>
                      <a:pt x="1446" y="0"/>
                    </a:cubicBezTo>
                    <a:cubicBezTo>
                      <a:pt x="1444" y="0"/>
                      <a:pt x="1443" y="0"/>
                      <a:pt x="1441" y="0"/>
                    </a:cubicBezTo>
                    <a:cubicBezTo>
                      <a:pt x="1380" y="0"/>
                      <a:pt x="1324" y="31"/>
                      <a:pt x="1290" y="82"/>
                    </a:cubicBezTo>
                    <a:cubicBezTo>
                      <a:pt x="1278" y="81"/>
                      <a:pt x="1267" y="81"/>
                      <a:pt x="1255" y="81"/>
                    </a:cubicBezTo>
                    <a:cubicBezTo>
                      <a:pt x="772" y="81"/>
                      <a:pt x="293" y="519"/>
                      <a:pt x="170" y="1007"/>
                    </a:cubicBezTo>
                    <a:cubicBezTo>
                      <a:pt x="0" y="1688"/>
                      <a:pt x="544" y="2262"/>
                      <a:pt x="1193" y="2351"/>
                    </a:cubicBezTo>
                    <a:cubicBezTo>
                      <a:pt x="1253" y="2360"/>
                      <a:pt x="1313" y="2364"/>
                      <a:pt x="1373" y="2364"/>
                    </a:cubicBezTo>
                    <a:cubicBezTo>
                      <a:pt x="1951" y="2364"/>
                      <a:pt x="2472" y="1979"/>
                      <a:pt x="2533" y="1367"/>
                    </a:cubicBezTo>
                    <a:cubicBezTo>
                      <a:pt x="2594" y="744"/>
                      <a:pt x="2148" y="0"/>
                      <a:pt x="14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6945686" y="3887194"/>
                <a:ext cx="132767" cy="126149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3812" extrusionOk="0">
                    <a:moveTo>
                      <a:pt x="2176" y="547"/>
                    </a:moveTo>
                    <a:cubicBezTo>
                      <a:pt x="2764" y="658"/>
                      <a:pt x="3265" y="1073"/>
                      <a:pt x="3333" y="1736"/>
                    </a:cubicBezTo>
                    <a:cubicBezTo>
                      <a:pt x="3409" y="2471"/>
                      <a:pt x="2931" y="3168"/>
                      <a:pt x="2189" y="3277"/>
                    </a:cubicBezTo>
                    <a:cubicBezTo>
                      <a:pt x="2115" y="3287"/>
                      <a:pt x="2041" y="3293"/>
                      <a:pt x="1969" y="3293"/>
                    </a:cubicBezTo>
                    <a:cubicBezTo>
                      <a:pt x="1316" y="3293"/>
                      <a:pt x="728" y="2871"/>
                      <a:pt x="589" y="2203"/>
                    </a:cubicBezTo>
                    <a:cubicBezTo>
                      <a:pt x="434" y="1448"/>
                      <a:pt x="945" y="551"/>
                      <a:pt x="1729" y="551"/>
                    </a:cubicBezTo>
                    <a:cubicBezTo>
                      <a:pt x="1827" y="551"/>
                      <a:pt x="1928" y="565"/>
                      <a:pt x="2033" y="595"/>
                    </a:cubicBezTo>
                    <a:cubicBezTo>
                      <a:pt x="2046" y="599"/>
                      <a:pt x="2059" y="601"/>
                      <a:pt x="2072" y="601"/>
                    </a:cubicBezTo>
                    <a:cubicBezTo>
                      <a:pt x="2112" y="601"/>
                      <a:pt x="2151" y="582"/>
                      <a:pt x="2176" y="547"/>
                    </a:cubicBezTo>
                    <a:close/>
                    <a:moveTo>
                      <a:pt x="1956" y="0"/>
                    </a:moveTo>
                    <a:cubicBezTo>
                      <a:pt x="1773" y="0"/>
                      <a:pt x="1587" y="27"/>
                      <a:pt x="1405" y="83"/>
                    </a:cubicBezTo>
                    <a:cubicBezTo>
                      <a:pt x="1349" y="98"/>
                      <a:pt x="1301" y="134"/>
                      <a:pt x="1270" y="183"/>
                    </a:cubicBezTo>
                    <a:cubicBezTo>
                      <a:pt x="627" y="359"/>
                      <a:pt x="116" y="1132"/>
                      <a:pt x="73" y="1800"/>
                    </a:cubicBezTo>
                    <a:cubicBezTo>
                      <a:pt x="1" y="2923"/>
                      <a:pt x="883" y="3811"/>
                      <a:pt x="1988" y="3811"/>
                    </a:cubicBezTo>
                    <a:cubicBezTo>
                      <a:pt x="2014" y="3811"/>
                      <a:pt x="2041" y="3811"/>
                      <a:pt x="2068" y="3810"/>
                    </a:cubicBezTo>
                    <a:cubicBezTo>
                      <a:pt x="3214" y="3765"/>
                      <a:pt x="4012" y="2695"/>
                      <a:pt x="3843" y="1581"/>
                    </a:cubicBezTo>
                    <a:cubicBezTo>
                      <a:pt x="3702" y="644"/>
                      <a:pt x="2856" y="0"/>
                      <a:pt x="19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7" name="Google Shape;517;p23"/>
            <p:cNvGrpSpPr/>
            <p:nvPr/>
          </p:nvGrpSpPr>
          <p:grpSpPr>
            <a:xfrm>
              <a:off x="6648515" y="5156391"/>
              <a:ext cx="174596" cy="44774"/>
              <a:chOff x="6648515" y="5156391"/>
              <a:chExt cx="174596" cy="44774"/>
            </a:xfrm>
          </p:grpSpPr>
          <p:sp>
            <p:nvSpPr>
              <p:cNvPr id="518" name="Google Shape;518;p23"/>
              <p:cNvSpPr/>
              <p:nvPr/>
            </p:nvSpPr>
            <p:spPr>
              <a:xfrm>
                <a:off x="6648515" y="5156556"/>
                <a:ext cx="117875" cy="44609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1348" extrusionOk="0">
                    <a:moveTo>
                      <a:pt x="178" y="1"/>
                    </a:moveTo>
                    <a:cubicBezTo>
                      <a:pt x="70" y="1"/>
                      <a:pt x="1" y="168"/>
                      <a:pt x="114" y="245"/>
                    </a:cubicBezTo>
                    <a:cubicBezTo>
                      <a:pt x="1087" y="909"/>
                      <a:pt x="2176" y="1275"/>
                      <a:pt x="3351" y="1347"/>
                    </a:cubicBezTo>
                    <a:cubicBezTo>
                      <a:pt x="3354" y="1348"/>
                      <a:pt x="3358" y="1348"/>
                      <a:pt x="3362" y="1348"/>
                    </a:cubicBezTo>
                    <a:cubicBezTo>
                      <a:pt x="3562" y="1348"/>
                      <a:pt x="3560" y="1024"/>
                      <a:pt x="3349" y="1015"/>
                    </a:cubicBezTo>
                    <a:cubicBezTo>
                      <a:pt x="2223" y="971"/>
                      <a:pt x="1190" y="637"/>
                      <a:pt x="246" y="23"/>
                    </a:cubicBezTo>
                    <a:cubicBezTo>
                      <a:pt x="223" y="7"/>
                      <a:pt x="200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3"/>
              <p:cNvSpPr/>
              <p:nvPr/>
            </p:nvSpPr>
            <p:spPr>
              <a:xfrm>
                <a:off x="6713178" y="5156391"/>
                <a:ext cx="109933" cy="37262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1126" extrusionOk="0">
                    <a:moveTo>
                      <a:pt x="173" y="1"/>
                    </a:moveTo>
                    <a:cubicBezTo>
                      <a:pt x="43" y="1"/>
                      <a:pt x="0" y="207"/>
                      <a:pt x="142" y="250"/>
                    </a:cubicBezTo>
                    <a:cubicBezTo>
                      <a:pt x="1113" y="541"/>
                      <a:pt x="2087" y="821"/>
                      <a:pt x="3055" y="1118"/>
                    </a:cubicBezTo>
                    <a:cubicBezTo>
                      <a:pt x="3073" y="1123"/>
                      <a:pt x="3089" y="1126"/>
                      <a:pt x="3104" y="1126"/>
                    </a:cubicBezTo>
                    <a:cubicBezTo>
                      <a:pt x="3264" y="1126"/>
                      <a:pt x="3321" y="859"/>
                      <a:pt x="3140" y="810"/>
                    </a:cubicBezTo>
                    <a:cubicBezTo>
                      <a:pt x="2161" y="550"/>
                      <a:pt x="1187" y="273"/>
                      <a:pt x="210" y="6"/>
                    </a:cubicBezTo>
                    <a:cubicBezTo>
                      <a:pt x="197" y="3"/>
                      <a:pt x="185" y="1"/>
                      <a:pt x="1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0" name="Google Shape;520;p23"/>
          <p:cNvGrpSpPr/>
          <p:nvPr/>
        </p:nvGrpSpPr>
        <p:grpSpPr>
          <a:xfrm>
            <a:off x="5751609" y="213662"/>
            <a:ext cx="1480128" cy="1386642"/>
            <a:chOff x="5751609" y="213662"/>
            <a:chExt cx="1480128" cy="1386642"/>
          </a:xfrm>
        </p:grpSpPr>
        <p:grpSp>
          <p:nvGrpSpPr>
            <p:cNvPr id="521" name="Google Shape;521;p23"/>
            <p:cNvGrpSpPr/>
            <p:nvPr/>
          </p:nvGrpSpPr>
          <p:grpSpPr>
            <a:xfrm>
              <a:off x="5751609" y="213662"/>
              <a:ext cx="1480128" cy="1386642"/>
              <a:chOff x="5751609" y="213662"/>
              <a:chExt cx="1480128" cy="1386642"/>
            </a:xfrm>
          </p:grpSpPr>
          <p:sp>
            <p:nvSpPr>
              <p:cNvPr id="522" name="Google Shape;522;p23"/>
              <p:cNvSpPr/>
              <p:nvPr/>
            </p:nvSpPr>
            <p:spPr>
              <a:xfrm>
                <a:off x="5751609" y="213662"/>
                <a:ext cx="1480128" cy="1386642"/>
              </a:xfrm>
              <a:custGeom>
                <a:avLst/>
                <a:gdLst/>
                <a:ahLst/>
                <a:cxnLst/>
                <a:rect l="l" t="t" r="r" b="b"/>
                <a:pathLst>
                  <a:path w="44727" h="41902" extrusionOk="0">
                    <a:moveTo>
                      <a:pt x="13287" y="2579"/>
                    </a:moveTo>
                    <a:cubicBezTo>
                      <a:pt x="13503" y="2579"/>
                      <a:pt x="13717" y="2594"/>
                      <a:pt x="13935" y="2646"/>
                    </a:cubicBezTo>
                    <a:cubicBezTo>
                      <a:pt x="14225" y="2711"/>
                      <a:pt x="14482" y="2837"/>
                      <a:pt x="14750" y="2952"/>
                    </a:cubicBezTo>
                    <a:cubicBezTo>
                      <a:pt x="11990" y="7841"/>
                      <a:pt x="9108" y="12713"/>
                      <a:pt x="6648" y="17733"/>
                    </a:cubicBezTo>
                    <a:cubicBezTo>
                      <a:pt x="6568" y="17897"/>
                      <a:pt x="6642" y="18046"/>
                      <a:pt x="6761" y="18112"/>
                    </a:cubicBezTo>
                    <a:cubicBezTo>
                      <a:pt x="6752" y="18194"/>
                      <a:pt x="6781" y="18282"/>
                      <a:pt x="6859" y="18323"/>
                    </a:cubicBezTo>
                    <a:cubicBezTo>
                      <a:pt x="8967" y="19418"/>
                      <a:pt x="11139" y="20127"/>
                      <a:pt x="13105" y="21518"/>
                    </a:cubicBezTo>
                    <a:cubicBezTo>
                      <a:pt x="13994" y="22150"/>
                      <a:pt x="14831" y="22850"/>
                      <a:pt x="15608" y="23615"/>
                    </a:cubicBezTo>
                    <a:cubicBezTo>
                      <a:pt x="12195" y="21381"/>
                      <a:pt x="8149" y="19944"/>
                      <a:pt x="4133" y="19944"/>
                    </a:cubicBezTo>
                    <a:cubicBezTo>
                      <a:pt x="4087" y="19944"/>
                      <a:pt x="4040" y="19944"/>
                      <a:pt x="3994" y="19945"/>
                    </a:cubicBezTo>
                    <a:cubicBezTo>
                      <a:pt x="5691" y="17242"/>
                      <a:pt x="7008" y="14227"/>
                      <a:pt x="8463" y="11388"/>
                    </a:cubicBezTo>
                    <a:cubicBezTo>
                      <a:pt x="9953" y="8475"/>
                      <a:pt x="11442" y="5562"/>
                      <a:pt x="12928" y="2647"/>
                    </a:cubicBezTo>
                    <a:lnTo>
                      <a:pt x="12928" y="2649"/>
                    </a:lnTo>
                    <a:cubicBezTo>
                      <a:pt x="12934" y="2629"/>
                      <a:pt x="12940" y="2609"/>
                      <a:pt x="12943" y="2589"/>
                    </a:cubicBezTo>
                    <a:cubicBezTo>
                      <a:pt x="13059" y="2584"/>
                      <a:pt x="13173" y="2579"/>
                      <a:pt x="13287" y="2579"/>
                    </a:cubicBezTo>
                    <a:close/>
                    <a:moveTo>
                      <a:pt x="16898" y="682"/>
                    </a:moveTo>
                    <a:cubicBezTo>
                      <a:pt x="19774" y="776"/>
                      <a:pt x="22163" y="1857"/>
                      <a:pt x="24212" y="3895"/>
                    </a:cubicBezTo>
                    <a:cubicBezTo>
                      <a:pt x="26082" y="5756"/>
                      <a:pt x="27939" y="8202"/>
                      <a:pt x="28003" y="10938"/>
                    </a:cubicBezTo>
                    <a:cubicBezTo>
                      <a:pt x="28005" y="10948"/>
                      <a:pt x="28008" y="10959"/>
                      <a:pt x="28011" y="10970"/>
                    </a:cubicBezTo>
                    <a:cubicBezTo>
                      <a:pt x="25275" y="16344"/>
                      <a:pt x="22290" y="21515"/>
                      <a:pt x="19216" y="26698"/>
                    </a:cubicBezTo>
                    <a:cubicBezTo>
                      <a:pt x="19181" y="26644"/>
                      <a:pt x="19144" y="26592"/>
                      <a:pt x="19109" y="26538"/>
                    </a:cubicBezTo>
                    <a:cubicBezTo>
                      <a:pt x="19111" y="26450"/>
                      <a:pt x="19077" y="26359"/>
                      <a:pt x="18991" y="26278"/>
                    </a:cubicBezTo>
                    <a:cubicBezTo>
                      <a:pt x="18938" y="26227"/>
                      <a:pt x="18879" y="26178"/>
                      <a:pt x="18826" y="26128"/>
                    </a:cubicBezTo>
                    <a:cubicBezTo>
                      <a:pt x="16205" y="22428"/>
                      <a:pt x="11695" y="18599"/>
                      <a:pt x="7173" y="17949"/>
                    </a:cubicBezTo>
                    <a:cubicBezTo>
                      <a:pt x="10786" y="12478"/>
                      <a:pt x="13821" y="6468"/>
                      <a:pt x="16898" y="682"/>
                    </a:cubicBezTo>
                    <a:close/>
                    <a:moveTo>
                      <a:pt x="28691" y="11244"/>
                    </a:moveTo>
                    <a:cubicBezTo>
                      <a:pt x="31648" y="11396"/>
                      <a:pt x="34445" y="11827"/>
                      <a:pt x="36972" y="13509"/>
                    </a:cubicBezTo>
                    <a:cubicBezTo>
                      <a:pt x="39421" y="15140"/>
                      <a:pt x="41196" y="17502"/>
                      <a:pt x="42205" y="20251"/>
                    </a:cubicBezTo>
                    <a:cubicBezTo>
                      <a:pt x="42167" y="20280"/>
                      <a:pt x="42135" y="20316"/>
                      <a:pt x="42111" y="20357"/>
                    </a:cubicBezTo>
                    <a:cubicBezTo>
                      <a:pt x="38978" y="25428"/>
                      <a:pt x="34053" y="29401"/>
                      <a:pt x="31906" y="35060"/>
                    </a:cubicBezTo>
                    <a:cubicBezTo>
                      <a:pt x="29970" y="30305"/>
                      <a:pt x="24912" y="26960"/>
                      <a:pt x="19804" y="26918"/>
                    </a:cubicBezTo>
                    <a:cubicBezTo>
                      <a:pt x="23180" y="21985"/>
                      <a:pt x="26122" y="16634"/>
                      <a:pt x="28691" y="11244"/>
                    </a:cubicBezTo>
                    <a:close/>
                    <a:moveTo>
                      <a:pt x="41948" y="21977"/>
                    </a:moveTo>
                    <a:cubicBezTo>
                      <a:pt x="42731" y="22305"/>
                      <a:pt x="43181" y="22997"/>
                      <a:pt x="43241" y="23817"/>
                    </a:cubicBezTo>
                    <a:cubicBezTo>
                      <a:pt x="43201" y="23840"/>
                      <a:pt x="43164" y="23869"/>
                      <a:pt x="43135" y="23903"/>
                    </a:cubicBezTo>
                    <a:cubicBezTo>
                      <a:pt x="39317" y="28356"/>
                      <a:pt x="34949" y="32922"/>
                      <a:pt x="32158" y="38137"/>
                    </a:cubicBezTo>
                    <a:cubicBezTo>
                      <a:pt x="30895" y="35363"/>
                      <a:pt x="28953" y="33041"/>
                      <a:pt x="26651" y="31050"/>
                    </a:cubicBezTo>
                    <a:cubicBezTo>
                      <a:pt x="25240" y="29831"/>
                      <a:pt x="23702" y="28569"/>
                      <a:pt x="21959" y="27868"/>
                    </a:cubicBezTo>
                    <a:lnTo>
                      <a:pt x="21959" y="27868"/>
                    </a:lnTo>
                    <a:cubicBezTo>
                      <a:pt x="26171" y="28845"/>
                      <a:pt x="29498" y="31658"/>
                      <a:pt x="31406" y="35746"/>
                    </a:cubicBezTo>
                    <a:cubicBezTo>
                      <a:pt x="31465" y="35872"/>
                      <a:pt x="31576" y="35925"/>
                      <a:pt x="31692" y="35925"/>
                    </a:cubicBezTo>
                    <a:cubicBezTo>
                      <a:pt x="31750" y="35925"/>
                      <a:pt x="31809" y="35911"/>
                      <a:pt x="31864" y="35887"/>
                    </a:cubicBezTo>
                    <a:cubicBezTo>
                      <a:pt x="31914" y="35911"/>
                      <a:pt x="31970" y="35923"/>
                      <a:pt x="32026" y="35923"/>
                    </a:cubicBezTo>
                    <a:cubicBezTo>
                      <a:pt x="32152" y="35923"/>
                      <a:pt x="32280" y="35859"/>
                      <a:pt x="32337" y="35710"/>
                    </a:cubicBezTo>
                    <a:cubicBezTo>
                      <a:pt x="34388" y="30372"/>
                      <a:pt x="38755" y="26587"/>
                      <a:pt x="41948" y="21977"/>
                    </a:cubicBezTo>
                    <a:close/>
                    <a:moveTo>
                      <a:pt x="9788" y="2664"/>
                    </a:moveTo>
                    <a:cubicBezTo>
                      <a:pt x="10503" y="2737"/>
                      <a:pt x="11165" y="2880"/>
                      <a:pt x="11846" y="3130"/>
                    </a:cubicBezTo>
                    <a:cubicBezTo>
                      <a:pt x="10453" y="5860"/>
                      <a:pt x="9059" y="8593"/>
                      <a:pt x="7665" y="11325"/>
                    </a:cubicBezTo>
                    <a:cubicBezTo>
                      <a:pt x="6236" y="14136"/>
                      <a:pt x="4590" y="16938"/>
                      <a:pt x="3423" y="19868"/>
                    </a:cubicBezTo>
                    <a:cubicBezTo>
                      <a:pt x="3406" y="19913"/>
                      <a:pt x="3401" y="19960"/>
                      <a:pt x="3413" y="20006"/>
                    </a:cubicBezTo>
                    <a:cubicBezTo>
                      <a:pt x="3268" y="20127"/>
                      <a:pt x="3326" y="20406"/>
                      <a:pt x="3567" y="20437"/>
                    </a:cubicBezTo>
                    <a:cubicBezTo>
                      <a:pt x="9126" y="21158"/>
                      <a:pt x="13989" y="22878"/>
                      <a:pt x="18225" y="26621"/>
                    </a:cubicBezTo>
                    <a:cubicBezTo>
                      <a:pt x="18371" y="26816"/>
                      <a:pt x="18516" y="27009"/>
                      <a:pt x="18659" y="27208"/>
                    </a:cubicBezTo>
                    <a:cubicBezTo>
                      <a:pt x="18742" y="27324"/>
                      <a:pt x="18858" y="27372"/>
                      <a:pt x="18971" y="27372"/>
                    </a:cubicBezTo>
                    <a:cubicBezTo>
                      <a:pt x="19008" y="27372"/>
                      <a:pt x="19045" y="27367"/>
                      <a:pt x="19080" y="27358"/>
                    </a:cubicBezTo>
                    <a:cubicBezTo>
                      <a:pt x="19126" y="27445"/>
                      <a:pt x="19218" y="27500"/>
                      <a:pt x="19317" y="27502"/>
                    </a:cubicBezTo>
                    <a:cubicBezTo>
                      <a:pt x="19337" y="27503"/>
                      <a:pt x="19357" y="27506"/>
                      <a:pt x="19379" y="27506"/>
                    </a:cubicBezTo>
                    <a:cubicBezTo>
                      <a:pt x="19377" y="27584"/>
                      <a:pt x="19417" y="27663"/>
                      <a:pt x="19507" y="27686"/>
                    </a:cubicBezTo>
                    <a:cubicBezTo>
                      <a:pt x="24727" y="28974"/>
                      <a:pt x="29585" y="34045"/>
                      <a:pt x="31653" y="38875"/>
                    </a:cubicBezTo>
                    <a:cubicBezTo>
                      <a:pt x="31714" y="39018"/>
                      <a:pt x="31821" y="39077"/>
                      <a:pt x="31932" y="39077"/>
                    </a:cubicBezTo>
                    <a:cubicBezTo>
                      <a:pt x="32070" y="39077"/>
                      <a:pt x="32215" y="38989"/>
                      <a:pt x="32293" y="38857"/>
                    </a:cubicBezTo>
                    <a:cubicBezTo>
                      <a:pt x="32359" y="38840"/>
                      <a:pt x="32417" y="38799"/>
                      <a:pt x="32457" y="38744"/>
                    </a:cubicBezTo>
                    <a:cubicBezTo>
                      <a:pt x="35823" y="34107"/>
                      <a:pt x="39334" y="29684"/>
                      <a:pt x="42971" y="25270"/>
                    </a:cubicBezTo>
                    <a:cubicBezTo>
                      <a:pt x="43330" y="25547"/>
                      <a:pt x="43671" y="25854"/>
                      <a:pt x="43955" y="26209"/>
                    </a:cubicBezTo>
                    <a:cubicBezTo>
                      <a:pt x="43932" y="26223"/>
                      <a:pt x="43910" y="26241"/>
                      <a:pt x="43893" y="26261"/>
                    </a:cubicBezTo>
                    <a:cubicBezTo>
                      <a:pt x="40136" y="31064"/>
                      <a:pt x="36194" y="35918"/>
                      <a:pt x="33005" y="41125"/>
                    </a:cubicBezTo>
                    <a:cubicBezTo>
                      <a:pt x="29844" y="36573"/>
                      <a:pt x="25931" y="32118"/>
                      <a:pt x="21240" y="29111"/>
                    </a:cubicBezTo>
                    <a:cubicBezTo>
                      <a:pt x="21207" y="29092"/>
                      <a:pt x="21169" y="29081"/>
                      <a:pt x="21131" y="29081"/>
                    </a:cubicBezTo>
                    <a:cubicBezTo>
                      <a:pt x="21061" y="29015"/>
                      <a:pt x="20969" y="28975"/>
                      <a:pt x="20876" y="28975"/>
                    </a:cubicBezTo>
                    <a:cubicBezTo>
                      <a:pt x="20772" y="28975"/>
                      <a:pt x="20668" y="29025"/>
                      <a:pt x="20593" y="29147"/>
                    </a:cubicBezTo>
                    <a:cubicBezTo>
                      <a:pt x="20305" y="29616"/>
                      <a:pt x="19571" y="29842"/>
                      <a:pt x="18929" y="29842"/>
                    </a:cubicBezTo>
                    <a:cubicBezTo>
                      <a:pt x="18681" y="29842"/>
                      <a:pt x="18447" y="29809"/>
                      <a:pt x="18258" y="29742"/>
                    </a:cubicBezTo>
                    <a:cubicBezTo>
                      <a:pt x="17167" y="29363"/>
                      <a:pt x="17725" y="28261"/>
                      <a:pt x="17529" y="27463"/>
                    </a:cubicBezTo>
                    <a:cubicBezTo>
                      <a:pt x="17513" y="27405"/>
                      <a:pt x="17475" y="27358"/>
                      <a:pt x="17421" y="27332"/>
                    </a:cubicBezTo>
                    <a:cubicBezTo>
                      <a:pt x="17417" y="27220"/>
                      <a:pt x="17365" y="27111"/>
                      <a:pt x="17242" y="27038"/>
                    </a:cubicBezTo>
                    <a:cubicBezTo>
                      <a:pt x="12344" y="24060"/>
                      <a:pt x="6435" y="21767"/>
                      <a:pt x="647" y="21524"/>
                    </a:cubicBezTo>
                    <a:cubicBezTo>
                      <a:pt x="689" y="21507"/>
                      <a:pt x="725" y="21476"/>
                      <a:pt x="750" y="21438"/>
                    </a:cubicBezTo>
                    <a:cubicBezTo>
                      <a:pt x="4285" y="15592"/>
                      <a:pt x="6953" y="9028"/>
                      <a:pt x="9756" y="2806"/>
                    </a:cubicBezTo>
                    <a:cubicBezTo>
                      <a:pt x="9776" y="2760"/>
                      <a:pt x="9786" y="2713"/>
                      <a:pt x="9788" y="2664"/>
                    </a:cubicBezTo>
                    <a:close/>
                    <a:moveTo>
                      <a:pt x="16592" y="1"/>
                    </a:moveTo>
                    <a:cubicBezTo>
                      <a:pt x="16478" y="1"/>
                      <a:pt x="16365" y="56"/>
                      <a:pt x="16291" y="190"/>
                    </a:cubicBezTo>
                    <a:cubicBezTo>
                      <a:pt x="15888" y="924"/>
                      <a:pt x="15481" y="1656"/>
                      <a:pt x="15069" y="2388"/>
                    </a:cubicBezTo>
                    <a:cubicBezTo>
                      <a:pt x="14597" y="2066"/>
                      <a:pt x="13968" y="1913"/>
                      <a:pt x="13374" y="1913"/>
                    </a:cubicBezTo>
                    <a:cubicBezTo>
                      <a:pt x="13155" y="1913"/>
                      <a:pt x="12941" y="1934"/>
                      <a:pt x="12741" y="1975"/>
                    </a:cubicBezTo>
                    <a:cubicBezTo>
                      <a:pt x="12672" y="1989"/>
                      <a:pt x="12611" y="2030"/>
                      <a:pt x="12571" y="2090"/>
                    </a:cubicBezTo>
                    <a:cubicBezTo>
                      <a:pt x="12460" y="2090"/>
                      <a:pt x="12350" y="2139"/>
                      <a:pt x="12283" y="2272"/>
                    </a:cubicBezTo>
                    <a:lnTo>
                      <a:pt x="12119" y="2594"/>
                    </a:lnTo>
                    <a:cubicBezTo>
                      <a:pt x="11468" y="2292"/>
                      <a:pt x="10733" y="2112"/>
                      <a:pt x="10008" y="2112"/>
                    </a:cubicBezTo>
                    <a:cubicBezTo>
                      <a:pt x="9864" y="2112"/>
                      <a:pt x="9720" y="2119"/>
                      <a:pt x="9577" y="2134"/>
                    </a:cubicBezTo>
                    <a:cubicBezTo>
                      <a:pt x="9494" y="2140"/>
                      <a:pt x="9417" y="2188"/>
                      <a:pt x="9374" y="2260"/>
                    </a:cubicBezTo>
                    <a:cubicBezTo>
                      <a:pt x="9276" y="2267"/>
                      <a:pt x="9184" y="2318"/>
                      <a:pt x="9129" y="2440"/>
                    </a:cubicBezTo>
                    <a:cubicBezTo>
                      <a:pt x="6314" y="8749"/>
                      <a:pt x="2942" y="14874"/>
                      <a:pt x="309" y="21253"/>
                    </a:cubicBezTo>
                    <a:cubicBezTo>
                      <a:pt x="261" y="21371"/>
                      <a:pt x="321" y="21463"/>
                      <a:pt x="413" y="21512"/>
                    </a:cubicBezTo>
                    <a:cubicBezTo>
                      <a:pt x="385" y="21512"/>
                      <a:pt x="358" y="21509"/>
                      <a:pt x="332" y="21507"/>
                    </a:cubicBezTo>
                    <a:cubicBezTo>
                      <a:pt x="330" y="21507"/>
                      <a:pt x="327" y="21507"/>
                      <a:pt x="325" y="21507"/>
                    </a:cubicBezTo>
                    <a:cubicBezTo>
                      <a:pt x="67" y="21507"/>
                      <a:pt x="0" y="21929"/>
                      <a:pt x="268" y="21976"/>
                    </a:cubicBezTo>
                    <a:cubicBezTo>
                      <a:pt x="6219" y="23057"/>
                      <a:pt x="11624" y="24541"/>
                      <a:pt x="16861" y="27690"/>
                    </a:cubicBezTo>
                    <a:cubicBezTo>
                      <a:pt x="16882" y="27702"/>
                      <a:pt x="16904" y="27713"/>
                      <a:pt x="16927" y="27721"/>
                    </a:cubicBezTo>
                    <a:cubicBezTo>
                      <a:pt x="16513" y="28686"/>
                      <a:pt x="16988" y="30044"/>
                      <a:pt x="17977" y="30406"/>
                    </a:cubicBezTo>
                    <a:cubicBezTo>
                      <a:pt x="18257" y="30508"/>
                      <a:pt x="18604" y="30562"/>
                      <a:pt x="18966" y="30562"/>
                    </a:cubicBezTo>
                    <a:cubicBezTo>
                      <a:pt x="19799" y="30562"/>
                      <a:pt x="20720" y="30278"/>
                      <a:pt x="21126" y="29646"/>
                    </a:cubicBezTo>
                    <a:cubicBezTo>
                      <a:pt x="25373" y="33360"/>
                      <a:pt x="29296" y="37039"/>
                      <a:pt x="32515" y="41733"/>
                    </a:cubicBezTo>
                    <a:cubicBezTo>
                      <a:pt x="32597" y="41852"/>
                      <a:pt x="32713" y="41901"/>
                      <a:pt x="32827" y="41901"/>
                    </a:cubicBezTo>
                    <a:cubicBezTo>
                      <a:pt x="33025" y="41901"/>
                      <a:pt x="33220" y="41755"/>
                      <a:pt x="33230" y="41566"/>
                    </a:cubicBezTo>
                    <a:cubicBezTo>
                      <a:pt x="33290" y="41562"/>
                      <a:pt x="33347" y="41533"/>
                      <a:pt x="33384" y="41484"/>
                    </a:cubicBezTo>
                    <a:cubicBezTo>
                      <a:pt x="37180" y="36681"/>
                      <a:pt x="40600" y="31571"/>
                      <a:pt x="44377" y="26747"/>
                    </a:cubicBezTo>
                    <a:cubicBezTo>
                      <a:pt x="44445" y="26662"/>
                      <a:pt x="44469" y="26554"/>
                      <a:pt x="44445" y="26450"/>
                    </a:cubicBezTo>
                    <a:cubicBezTo>
                      <a:pt x="44612" y="26385"/>
                      <a:pt x="44726" y="26212"/>
                      <a:pt x="44592" y="26034"/>
                    </a:cubicBezTo>
                    <a:cubicBezTo>
                      <a:pt x="44230" y="25557"/>
                      <a:pt x="43804" y="25166"/>
                      <a:pt x="43275" y="24900"/>
                    </a:cubicBezTo>
                    <a:cubicBezTo>
                      <a:pt x="43405" y="24743"/>
                      <a:pt x="43533" y="24587"/>
                      <a:pt x="43662" y="24429"/>
                    </a:cubicBezTo>
                    <a:cubicBezTo>
                      <a:pt x="43682" y="24408"/>
                      <a:pt x="43697" y="24383"/>
                      <a:pt x="43711" y="24357"/>
                    </a:cubicBezTo>
                    <a:cubicBezTo>
                      <a:pt x="43820" y="24333"/>
                      <a:pt x="43910" y="24259"/>
                      <a:pt x="43932" y="24122"/>
                    </a:cubicBezTo>
                    <a:cubicBezTo>
                      <a:pt x="44097" y="22991"/>
                      <a:pt x="43351" y="21829"/>
                      <a:pt x="42256" y="21527"/>
                    </a:cubicBezTo>
                    <a:cubicBezTo>
                      <a:pt x="42431" y="21267"/>
                      <a:pt x="42602" y="21006"/>
                      <a:pt x="42768" y="20740"/>
                    </a:cubicBezTo>
                    <a:cubicBezTo>
                      <a:pt x="42814" y="20671"/>
                      <a:pt x="42833" y="20588"/>
                      <a:pt x="42823" y="20507"/>
                    </a:cubicBezTo>
                    <a:cubicBezTo>
                      <a:pt x="42957" y="20430"/>
                      <a:pt x="43043" y="20285"/>
                      <a:pt x="42973" y="20092"/>
                    </a:cubicBezTo>
                    <a:cubicBezTo>
                      <a:pt x="41079" y="14880"/>
                      <a:pt x="36005" y="10587"/>
                      <a:pt x="30348" y="10587"/>
                    </a:cubicBezTo>
                    <a:cubicBezTo>
                      <a:pt x="29824" y="10587"/>
                      <a:pt x="29295" y="10624"/>
                      <a:pt x="28763" y="10700"/>
                    </a:cubicBezTo>
                    <a:cubicBezTo>
                      <a:pt x="28476" y="5641"/>
                      <a:pt x="22914" y="70"/>
                      <a:pt x="17718" y="70"/>
                    </a:cubicBezTo>
                    <a:cubicBezTo>
                      <a:pt x="17437" y="70"/>
                      <a:pt x="17157" y="86"/>
                      <a:pt x="16879" y="120"/>
                    </a:cubicBezTo>
                    <a:cubicBezTo>
                      <a:pt x="16801" y="46"/>
                      <a:pt x="16696" y="1"/>
                      <a:pt x="165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3"/>
              <p:cNvSpPr/>
              <p:nvPr/>
            </p:nvSpPr>
            <p:spPr>
              <a:xfrm>
                <a:off x="6084917" y="757670"/>
                <a:ext cx="306734" cy="212917"/>
              </a:xfrm>
              <a:custGeom>
                <a:avLst/>
                <a:gdLst/>
                <a:ahLst/>
                <a:cxnLst/>
                <a:rect l="l" t="t" r="r" b="b"/>
                <a:pathLst>
                  <a:path w="9269" h="6434" extrusionOk="0">
                    <a:moveTo>
                      <a:pt x="237" y="0"/>
                    </a:moveTo>
                    <a:cubicBezTo>
                      <a:pt x="233" y="0"/>
                      <a:pt x="229" y="0"/>
                      <a:pt x="226" y="0"/>
                    </a:cubicBezTo>
                    <a:cubicBezTo>
                      <a:pt x="1" y="0"/>
                      <a:pt x="10" y="323"/>
                      <a:pt x="226" y="345"/>
                    </a:cubicBezTo>
                    <a:cubicBezTo>
                      <a:pt x="4012" y="729"/>
                      <a:pt x="7026" y="2849"/>
                      <a:pt x="8644" y="6290"/>
                    </a:cubicBezTo>
                    <a:cubicBezTo>
                      <a:pt x="8691" y="6391"/>
                      <a:pt x="8782" y="6433"/>
                      <a:pt x="8877" y="6433"/>
                    </a:cubicBezTo>
                    <a:cubicBezTo>
                      <a:pt x="9065" y="6433"/>
                      <a:pt x="9269" y="6269"/>
                      <a:pt x="9184" y="6064"/>
                    </a:cubicBezTo>
                    <a:cubicBezTo>
                      <a:pt x="7709" y="2492"/>
                      <a:pt x="4115" y="0"/>
                      <a:pt x="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3"/>
              <p:cNvSpPr/>
              <p:nvPr/>
            </p:nvSpPr>
            <p:spPr>
              <a:xfrm>
                <a:off x="6151201" y="657234"/>
                <a:ext cx="315769" cy="210303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6355" extrusionOk="0">
                    <a:moveTo>
                      <a:pt x="258" y="0"/>
                    </a:moveTo>
                    <a:cubicBezTo>
                      <a:pt x="41" y="0"/>
                      <a:pt x="0" y="361"/>
                      <a:pt x="222" y="410"/>
                    </a:cubicBezTo>
                    <a:cubicBezTo>
                      <a:pt x="3815" y="1199"/>
                      <a:pt x="6841" y="3024"/>
                      <a:pt x="8803" y="6198"/>
                    </a:cubicBezTo>
                    <a:cubicBezTo>
                      <a:pt x="8872" y="6308"/>
                      <a:pt x="8974" y="6354"/>
                      <a:pt x="9075" y="6354"/>
                    </a:cubicBezTo>
                    <a:cubicBezTo>
                      <a:pt x="9308" y="6354"/>
                      <a:pt x="9542" y="6113"/>
                      <a:pt x="9381" y="5859"/>
                    </a:cubicBezTo>
                    <a:cubicBezTo>
                      <a:pt x="7371" y="2678"/>
                      <a:pt x="4074" y="358"/>
                      <a:pt x="278" y="1"/>
                    </a:cubicBezTo>
                    <a:cubicBezTo>
                      <a:pt x="271" y="0"/>
                      <a:pt x="265" y="0"/>
                      <a:pt x="2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3"/>
              <p:cNvSpPr/>
              <p:nvPr/>
            </p:nvSpPr>
            <p:spPr>
              <a:xfrm>
                <a:off x="6219041" y="566924"/>
                <a:ext cx="312360" cy="191639"/>
              </a:xfrm>
              <a:custGeom>
                <a:avLst/>
                <a:gdLst/>
                <a:ahLst/>
                <a:cxnLst/>
                <a:rect l="l" t="t" r="r" b="b"/>
                <a:pathLst>
                  <a:path w="9439" h="5791" extrusionOk="0">
                    <a:moveTo>
                      <a:pt x="262" y="1"/>
                    </a:moveTo>
                    <a:cubicBezTo>
                      <a:pt x="49" y="1"/>
                      <a:pt x="0" y="332"/>
                      <a:pt x="215" y="384"/>
                    </a:cubicBezTo>
                    <a:cubicBezTo>
                      <a:pt x="3765" y="1231"/>
                      <a:pt x="6497" y="2687"/>
                      <a:pt x="8718" y="5651"/>
                    </a:cubicBezTo>
                    <a:cubicBezTo>
                      <a:pt x="8792" y="5749"/>
                      <a:pt x="8894" y="5791"/>
                      <a:pt x="8994" y="5791"/>
                    </a:cubicBezTo>
                    <a:cubicBezTo>
                      <a:pt x="9222" y="5791"/>
                      <a:pt x="9438" y="5573"/>
                      <a:pt x="9277" y="5323"/>
                    </a:cubicBezTo>
                    <a:cubicBezTo>
                      <a:pt x="7373" y="2375"/>
                      <a:pt x="3835" y="73"/>
                      <a:pt x="267" y="1"/>
                    </a:cubicBezTo>
                    <a:cubicBezTo>
                      <a:pt x="265" y="1"/>
                      <a:pt x="264" y="1"/>
                      <a:pt x="2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3"/>
              <p:cNvSpPr/>
              <p:nvPr/>
            </p:nvSpPr>
            <p:spPr>
              <a:xfrm>
                <a:off x="6273213" y="468805"/>
                <a:ext cx="310474" cy="188892"/>
              </a:xfrm>
              <a:custGeom>
                <a:avLst/>
                <a:gdLst/>
                <a:ahLst/>
                <a:cxnLst/>
                <a:rect l="l" t="t" r="r" b="b"/>
                <a:pathLst>
                  <a:path w="9382" h="5708" extrusionOk="0">
                    <a:moveTo>
                      <a:pt x="305" y="1"/>
                    </a:moveTo>
                    <a:cubicBezTo>
                      <a:pt x="1" y="1"/>
                      <a:pt x="16" y="436"/>
                      <a:pt x="307" y="466"/>
                    </a:cubicBezTo>
                    <a:cubicBezTo>
                      <a:pt x="2473" y="693"/>
                      <a:pt x="4557" y="1423"/>
                      <a:pt x="6262" y="2813"/>
                    </a:cubicBezTo>
                    <a:cubicBezTo>
                      <a:pt x="6919" y="3352"/>
                      <a:pt x="7505" y="3969"/>
                      <a:pt x="8009" y="4654"/>
                    </a:cubicBezTo>
                    <a:cubicBezTo>
                      <a:pt x="8308" y="5058"/>
                      <a:pt x="8444" y="5497"/>
                      <a:pt x="8908" y="5689"/>
                    </a:cubicBezTo>
                    <a:cubicBezTo>
                      <a:pt x="8940" y="5702"/>
                      <a:pt x="8971" y="5708"/>
                      <a:pt x="9003" y="5708"/>
                    </a:cubicBezTo>
                    <a:cubicBezTo>
                      <a:pt x="9200" y="5708"/>
                      <a:pt x="9381" y="5475"/>
                      <a:pt x="9313" y="5285"/>
                    </a:cubicBezTo>
                    <a:cubicBezTo>
                      <a:pt x="9307" y="5271"/>
                      <a:pt x="9302" y="5255"/>
                      <a:pt x="9296" y="5240"/>
                    </a:cubicBezTo>
                    <a:cubicBezTo>
                      <a:pt x="9267" y="5160"/>
                      <a:pt x="9210" y="5093"/>
                      <a:pt x="9137" y="5052"/>
                    </a:cubicBezTo>
                    <a:cubicBezTo>
                      <a:pt x="8544" y="4502"/>
                      <a:pt x="8115" y="3588"/>
                      <a:pt x="7528" y="3010"/>
                    </a:cubicBezTo>
                    <a:cubicBezTo>
                      <a:pt x="6888" y="2385"/>
                      <a:pt x="6173" y="1840"/>
                      <a:pt x="5401" y="1387"/>
                    </a:cubicBezTo>
                    <a:cubicBezTo>
                      <a:pt x="3843" y="471"/>
                      <a:pt x="2110" y="8"/>
                      <a:pt x="307" y="1"/>
                    </a:cubicBezTo>
                    <a:cubicBezTo>
                      <a:pt x="306" y="1"/>
                      <a:pt x="306" y="1"/>
                      <a:pt x="3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3"/>
              <p:cNvSpPr/>
              <p:nvPr/>
            </p:nvSpPr>
            <p:spPr>
              <a:xfrm>
                <a:off x="6333508" y="346065"/>
                <a:ext cx="307429" cy="236744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7154" extrusionOk="0">
                    <a:moveTo>
                      <a:pt x="265" y="1"/>
                    </a:moveTo>
                    <a:cubicBezTo>
                      <a:pt x="43" y="1"/>
                      <a:pt x="0" y="372"/>
                      <a:pt x="226" y="420"/>
                    </a:cubicBezTo>
                    <a:cubicBezTo>
                      <a:pt x="4012" y="1236"/>
                      <a:pt x="6653" y="3691"/>
                      <a:pt x="8534" y="6983"/>
                    </a:cubicBezTo>
                    <a:cubicBezTo>
                      <a:pt x="8603" y="7103"/>
                      <a:pt x="8708" y="7153"/>
                      <a:pt x="8813" y="7153"/>
                    </a:cubicBezTo>
                    <a:cubicBezTo>
                      <a:pt x="9050" y="7153"/>
                      <a:pt x="9290" y="6903"/>
                      <a:pt x="9137" y="6632"/>
                    </a:cubicBezTo>
                    <a:cubicBezTo>
                      <a:pt x="7239" y="3278"/>
                      <a:pt x="4274" y="400"/>
                      <a:pt x="285" y="2"/>
                    </a:cubicBezTo>
                    <a:cubicBezTo>
                      <a:pt x="278" y="1"/>
                      <a:pt x="271" y="1"/>
                      <a:pt x="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3"/>
              <p:cNvSpPr/>
              <p:nvPr/>
            </p:nvSpPr>
            <p:spPr>
              <a:xfrm>
                <a:off x="6511281" y="1026679"/>
                <a:ext cx="302565" cy="211891"/>
              </a:xfrm>
              <a:custGeom>
                <a:avLst/>
                <a:gdLst/>
                <a:ahLst/>
                <a:cxnLst/>
                <a:rect l="l" t="t" r="r" b="b"/>
                <a:pathLst>
                  <a:path w="9143" h="6403" extrusionOk="0">
                    <a:moveTo>
                      <a:pt x="298" y="0"/>
                    </a:moveTo>
                    <a:cubicBezTo>
                      <a:pt x="269" y="0"/>
                      <a:pt x="239" y="0"/>
                      <a:pt x="209" y="1"/>
                    </a:cubicBezTo>
                    <a:cubicBezTo>
                      <a:pt x="10" y="2"/>
                      <a:pt x="0" y="258"/>
                      <a:pt x="166" y="325"/>
                    </a:cubicBezTo>
                    <a:cubicBezTo>
                      <a:pt x="1731" y="967"/>
                      <a:pt x="3310" y="1379"/>
                      <a:pt x="4735" y="2339"/>
                    </a:cubicBezTo>
                    <a:cubicBezTo>
                      <a:pt x="6283" y="3384"/>
                      <a:pt x="7383" y="4732"/>
                      <a:pt x="8440" y="6250"/>
                    </a:cubicBezTo>
                    <a:cubicBezTo>
                      <a:pt x="8514" y="6357"/>
                      <a:pt x="8617" y="6403"/>
                      <a:pt x="8716" y="6403"/>
                    </a:cubicBezTo>
                    <a:cubicBezTo>
                      <a:pt x="8936" y="6403"/>
                      <a:pt x="9143" y="6180"/>
                      <a:pt x="9008" y="5919"/>
                    </a:cubicBezTo>
                    <a:cubicBezTo>
                      <a:pt x="7477" y="2971"/>
                      <a:pt x="3758" y="0"/>
                      <a:pt x="2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3"/>
              <p:cNvSpPr/>
              <p:nvPr/>
            </p:nvSpPr>
            <p:spPr>
              <a:xfrm>
                <a:off x="6557047" y="945271"/>
                <a:ext cx="330098" cy="214439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6480" extrusionOk="0">
                    <a:moveTo>
                      <a:pt x="816" y="0"/>
                    </a:moveTo>
                    <a:cubicBezTo>
                      <a:pt x="633" y="0"/>
                      <a:pt x="450" y="6"/>
                      <a:pt x="267" y="18"/>
                    </a:cubicBezTo>
                    <a:cubicBezTo>
                      <a:pt x="0" y="35"/>
                      <a:pt x="10" y="398"/>
                      <a:pt x="267" y="425"/>
                    </a:cubicBezTo>
                    <a:cubicBezTo>
                      <a:pt x="4183" y="856"/>
                      <a:pt x="7423" y="2704"/>
                      <a:pt x="9233" y="6300"/>
                    </a:cubicBezTo>
                    <a:cubicBezTo>
                      <a:pt x="9297" y="6427"/>
                      <a:pt x="9399" y="6480"/>
                      <a:pt x="9503" y="6480"/>
                    </a:cubicBezTo>
                    <a:cubicBezTo>
                      <a:pt x="9733" y="6480"/>
                      <a:pt x="9974" y="6225"/>
                      <a:pt x="9839" y="5947"/>
                    </a:cubicBezTo>
                    <a:cubicBezTo>
                      <a:pt x="8201" y="2573"/>
                      <a:pt x="4633" y="0"/>
                      <a:pt x="8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3"/>
              <p:cNvSpPr/>
              <p:nvPr/>
            </p:nvSpPr>
            <p:spPr>
              <a:xfrm>
                <a:off x="6628097" y="845795"/>
                <a:ext cx="335426" cy="208781"/>
              </a:xfrm>
              <a:custGeom>
                <a:avLst/>
                <a:gdLst/>
                <a:ahLst/>
                <a:cxnLst/>
                <a:rect l="l" t="t" r="r" b="b"/>
                <a:pathLst>
                  <a:path w="10136" h="6309" extrusionOk="0">
                    <a:moveTo>
                      <a:pt x="1409" y="1"/>
                    </a:moveTo>
                    <a:cubicBezTo>
                      <a:pt x="1019" y="1"/>
                      <a:pt x="627" y="30"/>
                      <a:pt x="234" y="91"/>
                    </a:cubicBezTo>
                    <a:cubicBezTo>
                      <a:pt x="1" y="128"/>
                      <a:pt x="74" y="471"/>
                      <a:pt x="287" y="483"/>
                    </a:cubicBezTo>
                    <a:cubicBezTo>
                      <a:pt x="4254" y="719"/>
                      <a:pt x="7705" y="2401"/>
                      <a:pt x="9454" y="6141"/>
                    </a:cubicBezTo>
                    <a:cubicBezTo>
                      <a:pt x="9509" y="6259"/>
                      <a:pt x="9602" y="6308"/>
                      <a:pt x="9699" y="6308"/>
                    </a:cubicBezTo>
                    <a:cubicBezTo>
                      <a:pt x="9909" y="6308"/>
                      <a:pt x="10135" y="6072"/>
                      <a:pt x="10014" y="5814"/>
                    </a:cubicBezTo>
                    <a:cubicBezTo>
                      <a:pt x="8489" y="2572"/>
                      <a:pt x="5063" y="1"/>
                      <a:pt x="1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3"/>
              <p:cNvSpPr/>
              <p:nvPr/>
            </p:nvSpPr>
            <p:spPr>
              <a:xfrm>
                <a:off x="6685380" y="737715"/>
                <a:ext cx="339066" cy="214274"/>
              </a:xfrm>
              <a:custGeom>
                <a:avLst/>
                <a:gdLst/>
                <a:ahLst/>
                <a:cxnLst/>
                <a:rect l="l" t="t" r="r" b="b"/>
                <a:pathLst>
                  <a:path w="10246" h="6475" extrusionOk="0">
                    <a:moveTo>
                      <a:pt x="213" y="0"/>
                    </a:moveTo>
                    <a:cubicBezTo>
                      <a:pt x="22" y="0"/>
                      <a:pt x="1" y="306"/>
                      <a:pt x="186" y="361"/>
                    </a:cubicBezTo>
                    <a:cubicBezTo>
                      <a:pt x="3908" y="1456"/>
                      <a:pt x="7778" y="2469"/>
                      <a:pt x="9547" y="6302"/>
                    </a:cubicBezTo>
                    <a:cubicBezTo>
                      <a:pt x="9603" y="6424"/>
                      <a:pt x="9698" y="6474"/>
                      <a:pt x="9796" y="6474"/>
                    </a:cubicBezTo>
                    <a:cubicBezTo>
                      <a:pt x="10013" y="6474"/>
                      <a:pt x="10246" y="6231"/>
                      <a:pt x="10123" y="5965"/>
                    </a:cubicBezTo>
                    <a:cubicBezTo>
                      <a:pt x="8357" y="2170"/>
                      <a:pt x="4192" y="441"/>
                      <a:pt x="233" y="1"/>
                    </a:cubicBezTo>
                    <a:cubicBezTo>
                      <a:pt x="226" y="0"/>
                      <a:pt x="219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3"/>
              <p:cNvSpPr/>
              <p:nvPr/>
            </p:nvSpPr>
            <p:spPr>
              <a:xfrm>
                <a:off x="6732305" y="653428"/>
                <a:ext cx="348100" cy="213016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6437" extrusionOk="0">
                    <a:moveTo>
                      <a:pt x="236" y="0"/>
                    </a:moveTo>
                    <a:cubicBezTo>
                      <a:pt x="35" y="0"/>
                      <a:pt x="1" y="332"/>
                      <a:pt x="204" y="381"/>
                    </a:cubicBezTo>
                    <a:cubicBezTo>
                      <a:pt x="4066" y="1300"/>
                      <a:pt x="7322" y="3123"/>
                      <a:pt x="9769" y="6297"/>
                    </a:cubicBezTo>
                    <a:cubicBezTo>
                      <a:pt x="9845" y="6396"/>
                      <a:pt x="9948" y="6437"/>
                      <a:pt x="10050" y="6437"/>
                    </a:cubicBezTo>
                    <a:cubicBezTo>
                      <a:pt x="10290" y="6437"/>
                      <a:pt x="10519" y="6207"/>
                      <a:pt x="10339" y="5965"/>
                    </a:cubicBezTo>
                    <a:cubicBezTo>
                      <a:pt x="7940" y="2733"/>
                      <a:pt x="4301" y="404"/>
                      <a:pt x="255" y="1"/>
                    </a:cubicBezTo>
                    <a:cubicBezTo>
                      <a:pt x="249" y="0"/>
                      <a:pt x="24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3" name="Google Shape;533;p23"/>
            <p:cNvGrpSpPr/>
            <p:nvPr/>
          </p:nvGrpSpPr>
          <p:grpSpPr>
            <a:xfrm>
              <a:off x="6864708" y="521224"/>
              <a:ext cx="165992" cy="77337"/>
              <a:chOff x="6864708" y="521224"/>
              <a:chExt cx="165992" cy="77337"/>
            </a:xfrm>
          </p:grpSpPr>
          <p:sp>
            <p:nvSpPr>
              <p:cNvPr id="534" name="Google Shape;534;p23"/>
              <p:cNvSpPr/>
              <p:nvPr/>
            </p:nvSpPr>
            <p:spPr>
              <a:xfrm>
                <a:off x="6864708" y="537869"/>
                <a:ext cx="108576" cy="60692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1834" extrusionOk="0">
                    <a:moveTo>
                      <a:pt x="171" y="1"/>
                    </a:moveTo>
                    <a:cubicBezTo>
                      <a:pt x="1" y="1"/>
                      <a:pt x="10" y="263"/>
                      <a:pt x="183" y="281"/>
                    </a:cubicBezTo>
                    <a:cubicBezTo>
                      <a:pt x="1288" y="393"/>
                      <a:pt x="2197" y="938"/>
                      <a:pt x="2915" y="1773"/>
                    </a:cubicBezTo>
                    <a:cubicBezTo>
                      <a:pt x="2952" y="1816"/>
                      <a:pt x="2994" y="1834"/>
                      <a:pt x="3034" y="1834"/>
                    </a:cubicBezTo>
                    <a:cubicBezTo>
                      <a:pt x="3164" y="1834"/>
                      <a:pt x="3281" y="1651"/>
                      <a:pt x="3172" y="1514"/>
                    </a:cubicBezTo>
                    <a:cubicBezTo>
                      <a:pt x="2448" y="591"/>
                      <a:pt x="1340" y="78"/>
                      <a:pt x="183" y="1"/>
                    </a:cubicBezTo>
                    <a:cubicBezTo>
                      <a:pt x="179" y="1"/>
                      <a:pt x="175" y="1"/>
                      <a:pt x="1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3"/>
              <p:cNvSpPr/>
              <p:nvPr/>
            </p:nvSpPr>
            <p:spPr>
              <a:xfrm>
                <a:off x="6937711" y="521224"/>
                <a:ext cx="92990" cy="69196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091" extrusionOk="0">
                    <a:moveTo>
                      <a:pt x="178" y="1"/>
                    </a:moveTo>
                    <a:cubicBezTo>
                      <a:pt x="68" y="1"/>
                      <a:pt x="0" y="176"/>
                      <a:pt x="113" y="264"/>
                    </a:cubicBezTo>
                    <a:cubicBezTo>
                      <a:pt x="888" y="861"/>
                      <a:pt x="1646" y="1492"/>
                      <a:pt x="2447" y="2054"/>
                    </a:cubicBezTo>
                    <a:cubicBezTo>
                      <a:pt x="2484" y="2080"/>
                      <a:pt x="2519" y="2091"/>
                      <a:pt x="2553" y="2091"/>
                    </a:cubicBezTo>
                    <a:cubicBezTo>
                      <a:pt x="2711" y="2091"/>
                      <a:pt x="2810" y="1836"/>
                      <a:pt x="2646" y="1711"/>
                    </a:cubicBezTo>
                    <a:cubicBezTo>
                      <a:pt x="1874" y="1118"/>
                      <a:pt x="1049" y="585"/>
                      <a:pt x="251" y="26"/>
                    </a:cubicBezTo>
                    <a:cubicBezTo>
                      <a:pt x="225" y="9"/>
                      <a:pt x="201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6" name="Google Shape;536;p23"/>
            <p:cNvGrpSpPr/>
            <p:nvPr/>
          </p:nvGrpSpPr>
          <p:grpSpPr>
            <a:xfrm>
              <a:off x="6567637" y="1421737"/>
              <a:ext cx="96663" cy="114037"/>
              <a:chOff x="6567637" y="1421737"/>
              <a:chExt cx="96663" cy="114037"/>
            </a:xfrm>
          </p:grpSpPr>
          <p:sp>
            <p:nvSpPr>
              <p:cNvPr id="537" name="Google Shape;537;p23"/>
              <p:cNvSpPr/>
              <p:nvPr/>
            </p:nvSpPr>
            <p:spPr>
              <a:xfrm>
                <a:off x="6576407" y="1421737"/>
                <a:ext cx="87894" cy="75484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281" extrusionOk="0">
                    <a:moveTo>
                      <a:pt x="236" y="0"/>
                    </a:moveTo>
                    <a:cubicBezTo>
                      <a:pt x="91" y="0"/>
                      <a:pt x="0" y="212"/>
                      <a:pt x="152" y="306"/>
                    </a:cubicBezTo>
                    <a:cubicBezTo>
                      <a:pt x="984" y="827"/>
                      <a:pt x="1641" y="1473"/>
                      <a:pt x="2266" y="2222"/>
                    </a:cubicBezTo>
                    <a:cubicBezTo>
                      <a:pt x="2300" y="2263"/>
                      <a:pt x="2344" y="2280"/>
                      <a:pt x="2388" y="2280"/>
                    </a:cubicBezTo>
                    <a:cubicBezTo>
                      <a:pt x="2519" y="2280"/>
                      <a:pt x="2655" y="2125"/>
                      <a:pt x="2564" y="1991"/>
                    </a:cubicBezTo>
                    <a:cubicBezTo>
                      <a:pt x="1998" y="1167"/>
                      <a:pt x="1192" y="499"/>
                      <a:pt x="318" y="23"/>
                    </a:cubicBezTo>
                    <a:cubicBezTo>
                      <a:pt x="289" y="7"/>
                      <a:pt x="26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3"/>
              <p:cNvSpPr/>
              <p:nvPr/>
            </p:nvSpPr>
            <p:spPr>
              <a:xfrm>
                <a:off x="6567637" y="1464823"/>
                <a:ext cx="7386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2144" extrusionOk="0">
                    <a:moveTo>
                      <a:pt x="221" y="1"/>
                    </a:moveTo>
                    <a:cubicBezTo>
                      <a:pt x="83" y="1"/>
                      <a:pt x="1" y="229"/>
                      <a:pt x="146" y="292"/>
                    </a:cubicBezTo>
                    <a:cubicBezTo>
                      <a:pt x="924" y="628"/>
                      <a:pt x="1515" y="1224"/>
                      <a:pt x="1822" y="2017"/>
                    </a:cubicBezTo>
                    <a:cubicBezTo>
                      <a:pt x="1856" y="2105"/>
                      <a:pt x="1933" y="2143"/>
                      <a:pt x="2008" y="2143"/>
                    </a:cubicBezTo>
                    <a:cubicBezTo>
                      <a:pt x="2122" y="2143"/>
                      <a:pt x="2232" y="2056"/>
                      <a:pt x="2183" y="1917"/>
                    </a:cubicBezTo>
                    <a:cubicBezTo>
                      <a:pt x="1863" y="1026"/>
                      <a:pt x="1160" y="324"/>
                      <a:pt x="267" y="9"/>
                    </a:cubicBezTo>
                    <a:cubicBezTo>
                      <a:pt x="251" y="3"/>
                      <a:pt x="236" y="1"/>
                      <a:pt x="2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9" name="Google Shape;539;p23"/>
          <p:cNvGrpSpPr/>
          <p:nvPr/>
        </p:nvGrpSpPr>
        <p:grpSpPr>
          <a:xfrm>
            <a:off x="6451118" y="1964685"/>
            <a:ext cx="884232" cy="497711"/>
            <a:chOff x="6451118" y="1964685"/>
            <a:chExt cx="884232" cy="497711"/>
          </a:xfrm>
        </p:grpSpPr>
        <p:sp>
          <p:nvSpPr>
            <p:cNvPr id="540" name="Google Shape;540;p23"/>
            <p:cNvSpPr/>
            <p:nvPr/>
          </p:nvSpPr>
          <p:spPr>
            <a:xfrm>
              <a:off x="6451118" y="1964685"/>
              <a:ext cx="772346" cy="497711"/>
            </a:xfrm>
            <a:custGeom>
              <a:avLst/>
              <a:gdLst/>
              <a:ahLst/>
              <a:cxnLst/>
              <a:rect l="l" t="t" r="r" b="b"/>
              <a:pathLst>
                <a:path w="23339" h="15040" extrusionOk="0">
                  <a:moveTo>
                    <a:pt x="7096" y="720"/>
                  </a:moveTo>
                  <a:cubicBezTo>
                    <a:pt x="7623" y="720"/>
                    <a:pt x="8180" y="844"/>
                    <a:pt x="8743" y="1116"/>
                  </a:cubicBezTo>
                  <a:cubicBezTo>
                    <a:pt x="10752" y="2087"/>
                    <a:pt x="11547" y="4286"/>
                    <a:pt x="11826" y="6363"/>
                  </a:cubicBezTo>
                  <a:cubicBezTo>
                    <a:pt x="11674" y="6626"/>
                    <a:pt x="11921" y="6868"/>
                    <a:pt x="12176" y="6868"/>
                  </a:cubicBezTo>
                  <a:cubicBezTo>
                    <a:pt x="12292" y="6868"/>
                    <a:pt x="12409" y="6818"/>
                    <a:pt x="12492" y="6698"/>
                  </a:cubicBezTo>
                  <a:cubicBezTo>
                    <a:pt x="13878" y="4691"/>
                    <a:pt x="15595" y="2216"/>
                    <a:pt x="18285" y="2042"/>
                  </a:cubicBezTo>
                  <a:cubicBezTo>
                    <a:pt x="18381" y="2036"/>
                    <a:pt x="18475" y="2033"/>
                    <a:pt x="18567" y="2033"/>
                  </a:cubicBezTo>
                  <a:cubicBezTo>
                    <a:pt x="21419" y="2033"/>
                    <a:pt x="22593" y="4929"/>
                    <a:pt x="21548" y="7369"/>
                  </a:cubicBezTo>
                  <a:cubicBezTo>
                    <a:pt x="19847" y="11345"/>
                    <a:pt x="14970" y="13249"/>
                    <a:pt x="11086" y="14215"/>
                  </a:cubicBezTo>
                  <a:cubicBezTo>
                    <a:pt x="11080" y="14217"/>
                    <a:pt x="11077" y="14220"/>
                    <a:pt x="11072" y="14222"/>
                  </a:cubicBezTo>
                  <a:cubicBezTo>
                    <a:pt x="8031" y="12031"/>
                    <a:pt x="3304" y="8518"/>
                    <a:pt x="3594" y="4332"/>
                  </a:cubicBezTo>
                  <a:cubicBezTo>
                    <a:pt x="3737" y="2271"/>
                    <a:pt x="5233" y="720"/>
                    <a:pt x="7096" y="720"/>
                  </a:cubicBezTo>
                  <a:close/>
                  <a:moveTo>
                    <a:pt x="6991" y="1"/>
                  </a:moveTo>
                  <a:cubicBezTo>
                    <a:pt x="5760" y="1"/>
                    <a:pt x="4567" y="507"/>
                    <a:pt x="3768" y="1586"/>
                  </a:cubicBezTo>
                  <a:cubicBezTo>
                    <a:pt x="0" y="6677"/>
                    <a:pt x="7237" y="12430"/>
                    <a:pt x="10797" y="14969"/>
                  </a:cubicBezTo>
                  <a:cubicBezTo>
                    <a:pt x="10866" y="15018"/>
                    <a:pt x="10933" y="15040"/>
                    <a:pt x="10997" y="15040"/>
                  </a:cubicBezTo>
                  <a:cubicBezTo>
                    <a:pt x="11172" y="15040"/>
                    <a:pt x="11312" y="14875"/>
                    <a:pt x="11339" y="14690"/>
                  </a:cubicBezTo>
                  <a:cubicBezTo>
                    <a:pt x="15885" y="14101"/>
                    <a:pt x="23339" y="10391"/>
                    <a:pt x="22677" y="4903"/>
                  </a:cubicBezTo>
                  <a:cubicBezTo>
                    <a:pt x="22415" y="2733"/>
                    <a:pt x="20732" y="1287"/>
                    <a:pt x="18603" y="1287"/>
                  </a:cubicBezTo>
                  <a:cubicBezTo>
                    <a:pt x="18494" y="1287"/>
                    <a:pt x="18384" y="1290"/>
                    <a:pt x="18272" y="1298"/>
                  </a:cubicBezTo>
                  <a:cubicBezTo>
                    <a:pt x="15566" y="1485"/>
                    <a:pt x="13769" y="3605"/>
                    <a:pt x="12295" y="5681"/>
                  </a:cubicBezTo>
                  <a:cubicBezTo>
                    <a:pt x="12068" y="3641"/>
                    <a:pt x="11184" y="1634"/>
                    <a:pt x="9308" y="606"/>
                  </a:cubicBezTo>
                  <a:cubicBezTo>
                    <a:pt x="8583" y="208"/>
                    <a:pt x="7779" y="1"/>
                    <a:pt x="69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7237231" y="2177603"/>
              <a:ext cx="59732" cy="78098"/>
            </a:xfrm>
            <a:custGeom>
              <a:avLst/>
              <a:gdLst/>
              <a:ahLst/>
              <a:cxnLst/>
              <a:rect l="l" t="t" r="r" b="b"/>
              <a:pathLst>
                <a:path w="1805" h="2360" extrusionOk="0">
                  <a:moveTo>
                    <a:pt x="1357" y="0"/>
                  </a:moveTo>
                  <a:cubicBezTo>
                    <a:pt x="1267" y="0"/>
                    <a:pt x="1176" y="63"/>
                    <a:pt x="1172" y="177"/>
                  </a:cubicBezTo>
                  <a:cubicBezTo>
                    <a:pt x="1143" y="974"/>
                    <a:pt x="948" y="1654"/>
                    <a:pt x="178" y="2037"/>
                  </a:cubicBezTo>
                  <a:cubicBezTo>
                    <a:pt x="0" y="2125"/>
                    <a:pt x="112" y="2359"/>
                    <a:pt x="278" y="2359"/>
                  </a:cubicBezTo>
                  <a:cubicBezTo>
                    <a:pt x="303" y="2359"/>
                    <a:pt x="330" y="2354"/>
                    <a:pt x="357" y="2341"/>
                  </a:cubicBezTo>
                  <a:cubicBezTo>
                    <a:pt x="1129" y="1988"/>
                    <a:pt x="1805" y="1004"/>
                    <a:pt x="1532" y="130"/>
                  </a:cubicBezTo>
                  <a:cubicBezTo>
                    <a:pt x="1504" y="41"/>
                    <a:pt x="1430" y="0"/>
                    <a:pt x="13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7278166" y="2184420"/>
              <a:ext cx="57184" cy="84287"/>
            </a:xfrm>
            <a:custGeom>
              <a:avLst/>
              <a:gdLst/>
              <a:ahLst/>
              <a:cxnLst/>
              <a:rect l="l" t="t" r="r" b="b"/>
              <a:pathLst>
                <a:path w="1728" h="2547" extrusionOk="0">
                  <a:moveTo>
                    <a:pt x="1387" y="1"/>
                  </a:moveTo>
                  <a:cubicBezTo>
                    <a:pt x="1277" y="1"/>
                    <a:pt x="1161" y="74"/>
                    <a:pt x="1171" y="202"/>
                  </a:cubicBezTo>
                  <a:cubicBezTo>
                    <a:pt x="1243" y="1066"/>
                    <a:pt x="918" y="1849"/>
                    <a:pt x="139" y="2287"/>
                  </a:cubicBezTo>
                  <a:cubicBezTo>
                    <a:pt x="1" y="2365"/>
                    <a:pt x="86" y="2546"/>
                    <a:pt x="215" y="2546"/>
                  </a:cubicBezTo>
                  <a:cubicBezTo>
                    <a:pt x="236" y="2546"/>
                    <a:pt x="259" y="2541"/>
                    <a:pt x="281" y="2530"/>
                  </a:cubicBezTo>
                  <a:cubicBezTo>
                    <a:pt x="1163" y="2109"/>
                    <a:pt x="1727" y="1126"/>
                    <a:pt x="1575" y="147"/>
                  </a:cubicBezTo>
                  <a:cubicBezTo>
                    <a:pt x="1560" y="47"/>
                    <a:pt x="1475" y="1"/>
                    <a:pt x="13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" name="Google Shape;543;p23"/>
          <p:cNvGrpSpPr/>
          <p:nvPr/>
        </p:nvGrpSpPr>
        <p:grpSpPr>
          <a:xfrm>
            <a:off x="7346204" y="3514142"/>
            <a:ext cx="540037" cy="623992"/>
            <a:chOff x="7346204" y="3514142"/>
            <a:chExt cx="540037" cy="623992"/>
          </a:xfrm>
        </p:grpSpPr>
        <p:sp>
          <p:nvSpPr>
            <p:cNvPr id="544" name="Google Shape;544;p23"/>
            <p:cNvSpPr/>
            <p:nvPr/>
          </p:nvSpPr>
          <p:spPr>
            <a:xfrm>
              <a:off x="7346204" y="3514142"/>
              <a:ext cx="469152" cy="577729"/>
            </a:xfrm>
            <a:custGeom>
              <a:avLst/>
              <a:gdLst/>
              <a:ahLst/>
              <a:cxnLst/>
              <a:rect l="l" t="t" r="r" b="b"/>
              <a:pathLst>
                <a:path w="14177" h="17458" extrusionOk="0">
                  <a:moveTo>
                    <a:pt x="7464" y="800"/>
                  </a:moveTo>
                  <a:cubicBezTo>
                    <a:pt x="10105" y="800"/>
                    <a:pt x="12522" y="2742"/>
                    <a:pt x="12322" y="5774"/>
                  </a:cubicBezTo>
                  <a:cubicBezTo>
                    <a:pt x="12316" y="5772"/>
                    <a:pt x="12310" y="5772"/>
                    <a:pt x="12304" y="5770"/>
                  </a:cubicBezTo>
                  <a:cubicBezTo>
                    <a:pt x="11573" y="5797"/>
                    <a:pt x="10813" y="5858"/>
                    <a:pt x="10090" y="5982"/>
                  </a:cubicBezTo>
                  <a:cubicBezTo>
                    <a:pt x="9840" y="4612"/>
                    <a:pt x="8659" y="3786"/>
                    <a:pt x="7357" y="3786"/>
                  </a:cubicBezTo>
                  <a:cubicBezTo>
                    <a:pt x="7017" y="3786"/>
                    <a:pt x="6669" y="3842"/>
                    <a:pt x="6327" y="3960"/>
                  </a:cubicBezTo>
                  <a:cubicBezTo>
                    <a:pt x="3849" y="4813"/>
                    <a:pt x="3091" y="7792"/>
                    <a:pt x="3025" y="10126"/>
                  </a:cubicBezTo>
                  <a:cubicBezTo>
                    <a:pt x="2970" y="12127"/>
                    <a:pt x="4318" y="13843"/>
                    <a:pt x="6364" y="13843"/>
                  </a:cubicBezTo>
                  <a:cubicBezTo>
                    <a:pt x="6483" y="13843"/>
                    <a:pt x="6604" y="13837"/>
                    <a:pt x="6727" y="13825"/>
                  </a:cubicBezTo>
                  <a:cubicBezTo>
                    <a:pt x="8986" y="13606"/>
                    <a:pt x="10230" y="11600"/>
                    <a:pt x="10313" y="9514"/>
                  </a:cubicBezTo>
                  <a:cubicBezTo>
                    <a:pt x="10651" y="9555"/>
                    <a:pt x="11005" y="9572"/>
                    <a:pt x="11362" y="9572"/>
                  </a:cubicBezTo>
                  <a:cubicBezTo>
                    <a:pt x="11808" y="9572"/>
                    <a:pt x="12260" y="9545"/>
                    <a:pt x="12694" y="9506"/>
                  </a:cubicBezTo>
                  <a:lnTo>
                    <a:pt x="12694" y="9506"/>
                  </a:lnTo>
                  <a:cubicBezTo>
                    <a:pt x="12696" y="9512"/>
                    <a:pt x="12693" y="9517"/>
                    <a:pt x="12694" y="9523"/>
                  </a:cubicBezTo>
                  <a:cubicBezTo>
                    <a:pt x="13331" y="12552"/>
                    <a:pt x="11449" y="15952"/>
                    <a:pt x="8303" y="16582"/>
                  </a:cubicBezTo>
                  <a:cubicBezTo>
                    <a:pt x="7921" y="16658"/>
                    <a:pt x="7545" y="16695"/>
                    <a:pt x="7178" y="16695"/>
                  </a:cubicBezTo>
                  <a:cubicBezTo>
                    <a:pt x="4121" y="16695"/>
                    <a:pt x="1668" y="14169"/>
                    <a:pt x="1308" y="11131"/>
                  </a:cubicBezTo>
                  <a:cubicBezTo>
                    <a:pt x="902" y="7691"/>
                    <a:pt x="1402" y="3533"/>
                    <a:pt x="4662" y="1580"/>
                  </a:cubicBezTo>
                  <a:cubicBezTo>
                    <a:pt x="5552" y="1047"/>
                    <a:pt x="6523" y="800"/>
                    <a:pt x="7464" y="800"/>
                  </a:cubicBezTo>
                  <a:close/>
                  <a:moveTo>
                    <a:pt x="7481" y="0"/>
                  </a:moveTo>
                  <a:cubicBezTo>
                    <a:pt x="6945" y="0"/>
                    <a:pt x="6399" y="73"/>
                    <a:pt x="5860" y="226"/>
                  </a:cubicBezTo>
                  <a:cubicBezTo>
                    <a:pt x="1034" y="1598"/>
                    <a:pt x="0" y="7109"/>
                    <a:pt x="573" y="11434"/>
                  </a:cubicBezTo>
                  <a:cubicBezTo>
                    <a:pt x="1019" y="14793"/>
                    <a:pt x="3817" y="17457"/>
                    <a:pt x="7207" y="17457"/>
                  </a:cubicBezTo>
                  <a:cubicBezTo>
                    <a:pt x="7484" y="17457"/>
                    <a:pt x="7764" y="17439"/>
                    <a:pt x="8047" y="17403"/>
                  </a:cubicBezTo>
                  <a:cubicBezTo>
                    <a:pt x="11841" y="16914"/>
                    <a:pt x="14177" y="12961"/>
                    <a:pt x="13449" y="9367"/>
                  </a:cubicBezTo>
                  <a:cubicBezTo>
                    <a:pt x="13618" y="9213"/>
                    <a:pt x="13559" y="8903"/>
                    <a:pt x="13267" y="8870"/>
                  </a:cubicBezTo>
                  <a:cubicBezTo>
                    <a:pt x="12657" y="8803"/>
                    <a:pt x="11983" y="8744"/>
                    <a:pt x="11324" y="8744"/>
                  </a:cubicBezTo>
                  <a:cubicBezTo>
                    <a:pt x="10895" y="8744"/>
                    <a:pt x="10472" y="8769"/>
                    <a:pt x="10077" y="8832"/>
                  </a:cubicBezTo>
                  <a:cubicBezTo>
                    <a:pt x="10032" y="8817"/>
                    <a:pt x="9984" y="8809"/>
                    <a:pt x="9937" y="8809"/>
                  </a:cubicBezTo>
                  <a:cubicBezTo>
                    <a:pt x="9750" y="8809"/>
                    <a:pt x="9567" y="8929"/>
                    <a:pt x="9573" y="9169"/>
                  </a:cubicBezTo>
                  <a:cubicBezTo>
                    <a:pt x="9613" y="10805"/>
                    <a:pt x="8836" y="12560"/>
                    <a:pt x="7113" y="13001"/>
                  </a:cubicBezTo>
                  <a:cubicBezTo>
                    <a:pt x="6837" y="13072"/>
                    <a:pt x="6577" y="13105"/>
                    <a:pt x="6334" y="13105"/>
                  </a:cubicBezTo>
                  <a:cubicBezTo>
                    <a:pt x="4626" y="13105"/>
                    <a:pt x="3761" y="11459"/>
                    <a:pt x="3796" y="9799"/>
                  </a:cubicBezTo>
                  <a:cubicBezTo>
                    <a:pt x="3823" y="8514"/>
                    <a:pt x="4183" y="7078"/>
                    <a:pt x="4914" y="6023"/>
                  </a:cubicBezTo>
                  <a:cubicBezTo>
                    <a:pt x="5520" y="5146"/>
                    <a:pt x="6555" y="4573"/>
                    <a:pt x="7518" y="4573"/>
                  </a:cubicBezTo>
                  <a:cubicBezTo>
                    <a:pt x="8400" y="4573"/>
                    <a:pt x="9223" y="5054"/>
                    <a:pt x="9603" y="6221"/>
                  </a:cubicBezTo>
                  <a:cubicBezTo>
                    <a:pt x="9628" y="6290"/>
                    <a:pt x="9680" y="6345"/>
                    <a:pt x="9749" y="6374"/>
                  </a:cubicBezTo>
                  <a:cubicBezTo>
                    <a:pt x="9787" y="6489"/>
                    <a:pt x="9882" y="6588"/>
                    <a:pt x="10022" y="6594"/>
                  </a:cubicBezTo>
                  <a:cubicBezTo>
                    <a:pt x="10191" y="6602"/>
                    <a:pt x="10363" y="6606"/>
                    <a:pt x="10535" y="6606"/>
                  </a:cubicBezTo>
                  <a:cubicBezTo>
                    <a:pt x="11125" y="6606"/>
                    <a:pt x="11725" y="6563"/>
                    <a:pt x="12304" y="6504"/>
                  </a:cubicBezTo>
                  <a:cubicBezTo>
                    <a:pt x="12429" y="6493"/>
                    <a:pt x="12541" y="6420"/>
                    <a:pt x="12599" y="6308"/>
                  </a:cubicBezTo>
                  <a:cubicBezTo>
                    <a:pt x="12602" y="6308"/>
                    <a:pt x="12605" y="6308"/>
                    <a:pt x="12608" y="6308"/>
                  </a:cubicBezTo>
                  <a:cubicBezTo>
                    <a:pt x="12735" y="6308"/>
                    <a:pt x="12860" y="6245"/>
                    <a:pt x="12889" y="6100"/>
                  </a:cubicBezTo>
                  <a:cubicBezTo>
                    <a:pt x="13588" y="2600"/>
                    <a:pt x="10691" y="0"/>
                    <a:pt x="7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7755062" y="4055370"/>
              <a:ext cx="79157" cy="80117"/>
            </a:xfrm>
            <a:custGeom>
              <a:avLst/>
              <a:gdLst/>
              <a:ahLst/>
              <a:cxnLst/>
              <a:rect l="l" t="t" r="r" b="b"/>
              <a:pathLst>
                <a:path w="2392" h="2421" extrusionOk="0">
                  <a:moveTo>
                    <a:pt x="2119" y="0"/>
                  </a:moveTo>
                  <a:cubicBezTo>
                    <a:pt x="2035" y="0"/>
                    <a:pt x="1953" y="56"/>
                    <a:pt x="1947" y="169"/>
                  </a:cubicBezTo>
                  <a:cubicBezTo>
                    <a:pt x="1904" y="1151"/>
                    <a:pt x="1220" y="2020"/>
                    <a:pt x="203" y="2109"/>
                  </a:cubicBezTo>
                  <a:cubicBezTo>
                    <a:pt x="10" y="2126"/>
                    <a:pt x="1" y="2420"/>
                    <a:pt x="194" y="2420"/>
                  </a:cubicBezTo>
                  <a:cubicBezTo>
                    <a:pt x="197" y="2420"/>
                    <a:pt x="200" y="2420"/>
                    <a:pt x="203" y="2420"/>
                  </a:cubicBezTo>
                  <a:cubicBezTo>
                    <a:pt x="1336" y="2359"/>
                    <a:pt x="2391" y="1347"/>
                    <a:pt x="2298" y="169"/>
                  </a:cubicBezTo>
                  <a:cubicBezTo>
                    <a:pt x="2289" y="57"/>
                    <a:pt x="2203" y="0"/>
                    <a:pt x="2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7839084" y="4060731"/>
              <a:ext cx="47157" cy="77403"/>
            </a:xfrm>
            <a:custGeom>
              <a:avLst/>
              <a:gdLst/>
              <a:ahLst/>
              <a:cxnLst/>
              <a:rect l="l" t="t" r="r" b="b"/>
              <a:pathLst>
                <a:path w="1425" h="2339" extrusionOk="0">
                  <a:moveTo>
                    <a:pt x="1166" y="0"/>
                  </a:moveTo>
                  <a:cubicBezTo>
                    <a:pt x="1109" y="0"/>
                    <a:pt x="1052" y="24"/>
                    <a:pt x="1012" y="82"/>
                  </a:cubicBezTo>
                  <a:cubicBezTo>
                    <a:pt x="566" y="710"/>
                    <a:pt x="251" y="1427"/>
                    <a:pt x="33" y="2163"/>
                  </a:cubicBezTo>
                  <a:cubicBezTo>
                    <a:pt x="1" y="2270"/>
                    <a:pt x="86" y="2339"/>
                    <a:pt x="172" y="2339"/>
                  </a:cubicBezTo>
                  <a:cubicBezTo>
                    <a:pt x="229" y="2339"/>
                    <a:pt x="286" y="2309"/>
                    <a:pt x="309" y="2240"/>
                  </a:cubicBezTo>
                  <a:cubicBezTo>
                    <a:pt x="552" y="1523"/>
                    <a:pt x="902" y="890"/>
                    <a:pt x="1329" y="269"/>
                  </a:cubicBezTo>
                  <a:cubicBezTo>
                    <a:pt x="1424" y="130"/>
                    <a:pt x="1297" y="0"/>
                    <a:pt x="11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23"/>
          <p:cNvGrpSpPr/>
          <p:nvPr/>
        </p:nvGrpSpPr>
        <p:grpSpPr>
          <a:xfrm>
            <a:off x="7485292" y="4430739"/>
            <a:ext cx="1375953" cy="924075"/>
            <a:chOff x="7485292" y="4430739"/>
            <a:chExt cx="1375953" cy="924075"/>
          </a:xfrm>
        </p:grpSpPr>
        <p:sp>
          <p:nvSpPr>
            <p:cNvPr id="548" name="Google Shape;548;p23"/>
            <p:cNvSpPr/>
            <p:nvPr/>
          </p:nvSpPr>
          <p:spPr>
            <a:xfrm>
              <a:off x="7485292" y="4430739"/>
              <a:ext cx="1375953" cy="924075"/>
            </a:xfrm>
            <a:custGeom>
              <a:avLst/>
              <a:gdLst/>
              <a:ahLst/>
              <a:cxnLst/>
              <a:rect l="l" t="t" r="r" b="b"/>
              <a:pathLst>
                <a:path w="41579" h="27924" extrusionOk="0">
                  <a:moveTo>
                    <a:pt x="13728" y="692"/>
                  </a:moveTo>
                  <a:cubicBezTo>
                    <a:pt x="13766" y="692"/>
                    <a:pt x="13774" y="797"/>
                    <a:pt x="13754" y="1006"/>
                  </a:cubicBezTo>
                  <a:lnTo>
                    <a:pt x="13775" y="1913"/>
                  </a:lnTo>
                  <a:cubicBezTo>
                    <a:pt x="13789" y="2518"/>
                    <a:pt x="13804" y="3123"/>
                    <a:pt x="13818" y="3728"/>
                  </a:cubicBezTo>
                  <a:cubicBezTo>
                    <a:pt x="13850" y="5140"/>
                    <a:pt x="13879" y="6551"/>
                    <a:pt x="13921" y="7963"/>
                  </a:cubicBezTo>
                  <a:cubicBezTo>
                    <a:pt x="13925" y="8164"/>
                    <a:pt x="14060" y="8275"/>
                    <a:pt x="14212" y="8309"/>
                  </a:cubicBezTo>
                  <a:cubicBezTo>
                    <a:pt x="14218" y="8393"/>
                    <a:pt x="14268" y="8468"/>
                    <a:pt x="14346" y="8505"/>
                  </a:cubicBezTo>
                  <a:cubicBezTo>
                    <a:pt x="16226" y="9441"/>
                    <a:pt x="18226" y="10162"/>
                    <a:pt x="20191" y="10916"/>
                  </a:cubicBezTo>
                  <a:cubicBezTo>
                    <a:pt x="18350" y="11971"/>
                    <a:pt x="16388" y="12653"/>
                    <a:pt x="14274" y="13006"/>
                  </a:cubicBezTo>
                  <a:cubicBezTo>
                    <a:pt x="14020" y="13049"/>
                    <a:pt x="13957" y="13265"/>
                    <a:pt x="14020" y="13455"/>
                  </a:cubicBezTo>
                  <a:cubicBezTo>
                    <a:pt x="14000" y="13483"/>
                    <a:pt x="13985" y="13512"/>
                    <a:pt x="13973" y="13543"/>
                  </a:cubicBezTo>
                  <a:cubicBezTo>
                    <a:pt x="13215" y="15852"/>
                    <a:pt x="12424" y="18113"/>
                    <a:pt x="11436" y="20331"/>
                  </a:cubicBezTo>
                  <a:cubicBezTo>
                    <a:pt x="10251" y="18385"/>
                    <a:pt x="9122" y="16390"/>
                    <a:pt x="7800" y="14540"/>
                  </a:cubicBezTo>
                  <a:cubicBezTo>
                    <a:pt x="7749" y="14461"/>
                    <a:pt x="7662" y="14415"/>
                    <a:pt x="7569" y="14415"/>
                  </a:cubicBezTo>
                  <a:cubicBezTo>
                    <a:pt x="7562" y="14415"/>
                    <a:pt x="7555" y="14415"/>
                    <a:pt x="7548" y="14416"/>
                  </a:cubicBezTo>
                  <a:cubicBezTo>
                    <a:pt x="7489" y="14352"/>
                    <a:pt x="7408" y="14310"/>
                    <a:pt x="7310" y="14310"/>
                  </a:cubicBezTo>
                  <a:cubicBezTo>
                    <a:pt x="7273" y="14310"/>
                    <a:pt x="7233" y="14316"/>
                    <a:pt x="7191" y="14330"/>
                  </a:cubicBezTo>
                  <a:cubicBezTo>
                    <a:pt x="5233" y="14950"/>
                    <a:pt x="3230" y="15413"/>
                    <a:pt x="1199" y="15713"/>
                  </a:cubicBezTo>
                  <a:cubicBezTo>
                    <a:pt x="2349" y="13876"/>
                    <a:pt x="3661" y="12141"/>
                    <a:pt x="4751" y="10273"/>
                  </a:cubicBezTo>
                  <a:cubicBezTo>
                    <a:pt x="4860" y="10088"/>
                    <a:pt x="4697" y="9892"/>
                    <a:pt x="4521" y="9892"/>
                  </a:cubicBezTo>
                  <a:cubicBezTo>
                    <a:pt x="4514" y="9892"/>
                    <a:pt x="4506" y="9892"/>
                    <a:pt x="4498" y="9893"/>
                  </a:cubicBezTo>
                  <a:cubicBezTo>
                    <a:pt x="3664" y="8055"/>
                    <a:pt x="2818" y="6310"/>
                    <a:pt x="2282" y="4370"/>
                  </a:cubicBezTo>
                  <a:lnTo>
                    <a:pt x="2282" y="4370"/>
                  </a:lnTo>
                  <a:cubicBezTo>
                    <a:pt x="4299" y="5036"/>
                    <a:pt x="6293" y="5762"/>
                    <a:pt x="8264" y="6548"/>
                  </a:cubicBezTo>
                  <a:cubicBezTo>
                    <a:pt x="8315" y="6568"/>
                    <a:pt x="8362" y="6577"/>
                    <a:pt x="8406" y="6577"/>
                  </a:cubicBezTo>
                  <a:cubicBezTo>
                    <a:pt x="8594" y="6577"/>
                    <a:pt x="8715" y="6407"/>
                    <a:pt x="8727" y="6222"/>
                  </a:cubicBezTo>
                  <a:cubicBezTo>
                    <a:pt x="8762" y="6209"/>
                    <a:pt x="8794" y="6188"/>
                    <a:pt x="8820" y="6160"/>
                  </a:cubicBezTo>
                  <a:cubicBezTo>
                    <a:pt x="10326" y="4529"/>
                    <a:pt x="11695" y="2518"/>
                    <a:pt x="13461" y="1154"/>
                  </a:cubicBezTo>
                  <a:cubicBezTo>
                    <a:pt x="13593" y="846"/>
                    <a:pt x="13682" y="692"/>
                    <a:pt x="13728" y="692"/>
                  </a:cubicBezTo>
                  <a:close/>
                  <a:moveTo>
                    <a:pt x="36737" y="13239"/>
                  </a:moveTo>
                  <a:lnTo>
                    <a:pt x="34992" y="16448"/>
                  </a:lnTo>
                  <a:cubicBezTo>
                    <a:pt x="34883" y="16649"/>
                    <a:pt x="34972" y="16943"/>
                    <a:pt x="35216" y="16996"/>
                  </a:cubicBezTo>
                  <a:cubicBezTo>
                    <a:pt x="36545" y="17286"/>
                    <a:pt x="37881" y="17503"/>
                    <a:pt x="39229" y="17662"/>
                  </a:cubicBezTo>
                  <a:cubicBezTo>
                    <a:pt x="38268" y="18797"/>
                    <a:pt x="37383" y="19995"/>
                    <a:pt x="36577" y="21246"/>
                  </a:cubicBezTo>
                  <a:cubicBezTo>
                    <a:pt x="36456" y="21438"/>
                    <a:pt x="36570" y="21737"/>
                    <a:pt x="36796" y="21784"/>
                  </a:cubicBezTo>
                  <a:cubicBezTo>
                    <a:pt x="37740" y="21982"/>
                    <a:pt x="38682" y="22179"/>
                    <a:pt x="39625" y="22375"/>
                  </a:cubicBezTo>
                  <a:cubicBezTo>
                    <a:pt x="38996" y="22884"/>
                    <a:pt x="38365" y="23394"/>
                    <a:pt x="37732" y="23902"/>
                  </a:cubicBezTo>
                  <a:cubicBezTo>
                    <a:pt x="37513" y="24077"/>
                    <a:pt x="37660" y="24415"/>
                    <a:pt x="37888" y="24489"/>
                  </a:cubicBezTo>
                  <a:lnTo>
                    <a:pt x="40239" y="25247"/>
                  </a:lnTo>
                  <a:cubicBezTo>
                    <a:pt x="37347" y="26540"/>
                    <a:pt x="34207" y="27181"/>
                    <a:pt x="31059" y="27181"/>
                  </a:cubicBezTo>
                  <a:cubicBezTo>
                    <a:pt x="28900" y="27181"/>
                    <a:pt x="26736" y="26879"/>
                    <a:pt x="24645" y="26279"/>
                  </a:cubicBezTo>
                  <a:cubicBezTo>
                    <a:pt x="19744" y="24873"/>
                    <a:pt x="16160" y="22005"/>
                    <a:pt x="13325" y="17852"/>
                  </a:cubicBezTo>
                  <a:cubicBezTo>
                    <a:pt x="13852" y="16505"/>
                    <a:pt x="14320" y="15134"/>
                    <a:pt x="14691" y="13740"/>
                  </a:cubicBezTo>
                  <a:cubicBezTo>
                    <a:pt x="14694" y="13729"/>
                    <a:pt x="14691" y="13722"/>
                    <a:pt x="14693" y="13709"/>
                  </a:cubicBezTo>
                  <a:cubicBezTo>
                    <a:pt x="15144" y="13634"/>
                    <a:pt x="15590" y="13536"/>
                    <a:pt x="16031" y="13426"/>
                  </a:cubicBezTo>
                  <a:cubicBezTo>
                    <a:pt x="16053" y="13452"/>
                    <a:pt x="16079" y="13475"/>
                    <a:pt x="16109" y="13490"/>
                  </a:cubicBezTo>
                  <a:cubicBezTo>
                    <a:pt x="19181" y="15158"/>
                    <a:pt x="22603" y="15957"/>
                    <a:pt x="26032" y="15957"/>
                  </a:cubicBezTo>
                  <a:cubicBezTo>
                    <a:pt x="29738" y="15957"/>
                    <a:pt x="33452" y="15023"/>
                    <a:pt x="36737" y="13239"/>
                  </a:cubicBezTo>
                  <a:close/>
                  <a:moveTo>
                    <a:pt x="13872" y="0"/>
                  </a:moveTo>
                  <a:cubicBezTo>
                    <a:pt x="13071" y="0"/>
                    <a:pt x="12066" y="1484"/>
                    <a:pt x="11637" y="1932"/>
                  </a:cubicBezTo>
                  <a:cubicBezTo>
                    <a:pt x="10484" y="3137"/>
                    <a:pt x="9367" y="4399"/>
                    <a:pt x="8438" y="5787"/>
                  </a:cubicBezTo>
                  <a:cubicBezTo>
                    <a:pt x="6263" y="4917"/>
                    <a:pt x="4062" y="4123"/>
                    <a:pt x="1833" y="3406"/>
                  </a:cubicBezTo>
                  <a:cubicBezTo>
                    <a:pt x="1795" y="3394"/>
                    <a:pt x="1758" y="3388"/>
                    <a:pt x="1722" y="3388"/>
                  </a:cubicBezTo>
                  <a:cubicBezTo>
                    <a:pt x="1482" y="3388"/>
                    <a:pt x="1303" y="3644"/>
                    <a:pt x="1359" y="3881"/>
                  </a:cubicBezTo>
                  <a:cubicBezTo>
                    <a:pt x="1869" y="6105"/>
                    <a:pt x="2663" y="8435"/>
                    <a:pt x="4077" y="10260"/>
                  </a:cubicBezTo>
                  <a:cubicBezTo>
                    <a:pt x="2513" y="11959"/>
                    <a:pt x="1296" y="14042"/>
                    <a:pt x="127" y="16013"/>
                  </a:cubicBezTo>
                  <a:cubicBezTo>
                    <a:pt x="0" y="16226"/>
                    <a:pt x="144" y="16584"/>
                    <a:pt x="413" y="16584"/>
                  </a:cubicBezTo>
                  <a:cubicBezTo>
                    <a:pt x="426" y="16584"/>
                    <a:pt x="440" y="16583"/>
                    <a:pt x="453" y="16581"/>
                  </a:cubicBezTo>
                  <a:cubicBezTo>
                    <a:pt x="2817" y="16281"/>
                    <a:pt x="5122" y="15783"/>
                    <a:pt x="7393" y="15066"/>
                  </a:cubicBezTo>
                  <a:cubicBezTo>
                    <a:pt x="7408" y="15060"/>
                    <a:pt x="7424" y="15053"/>
                    <a:pt x="7440" y="15045"/>
                  </a:cubicBezTo>
                  <a:cubicBezTo>
                    <a:pt x="8516" y="17226"/>
                    <a:pt x="9874" y="19281"/>
                    <a:pt x="11155" y="21346"/>
                  </a:cubicBezTo>
                  <a:cubicBezTo>
                    <a:pt x="11228" y="21465"/>
                    <a:pt x="11371" y="21534"/>
                    <a:pt x="11510" y="21534"/>
                  </a:cubicBezTo>
                  <a:cubicBezTo>
                    <a:pt x="11637" y="21534"/>
                    <a:pt x="11760" y="21477"/>
                    <a:pt x="11821" y="21346"/>
                  </a:cubicBezTo>
                  <a:cubicBezTo>
                    <a:pt x="12263" y="20396"/>
                    <a:pt x="12688" y="19435"/>
                    <a:pt x="13083" y="18460"/>
                  </a:cubicBezTo>
                  <a:cubicBezTo>
                    <a:pt x="15105" y="22773"/>
                    <a:pt x="19788" y="25596"/>
                    <a:pt x="24191" y="26910"/>
                  </a:cubicBezTo>
                  <a:cubicBezTo>
                    <a:pt x="26436" y="27580"/>
                    <a:pt x="28786" y="27923"/>
                    <a:pt x="31134" y="27923"/>
                  </a:cubicBezTo>
                  <a:cubicBezTo>
                    <a:pt x="34632" y="27923"/>
                    <a:pt x="38126" y="27161"/>
                    <a:pt x="41255" y="25581"/>
                  </a:cubicBezTo>
                  <a:cubicBezTo>
                    <a:pt x="41578" y="25420"/>
                    <a:pt x="41434" y="25017"/>
                    <a:pt x="41158" y="24931"/>
                  </a:cubicBezTo>
                  <a:cubicBezTo>
                    <a:pt x="41119" y="24843"/>
                    <a:pt x="41042" y="24777"/>
                    <a:pt x="40949" y="24749"/>
                  </a:cubicBezTo>
                  <a:cubicBezTo>
                    <a:pt x="40201" y="24506"/>
                    <a:pt x="39454" y="24261"/>
                    <a:pt x="38706" y="24017"/>
                  </a:cubicBezTo>
                  <a:cubicBezTo>
                    <a:pt x="39370" y="23489"/>
                    <a:pt x="40031" y="22960"/>
                    <a:pt x="40694" y="22433"/>
                  </a:cubicBezTo>
                  <a:cubicBezTo>
                    <a:pt x="40906" y="22265"/>
                    <a:pt x="40783" y="21884"/>
                    <a:pt x="40537" y="21831"/>
                  </a:cubicBezTo>
                  <a:cubicBezTo>
                    <a:pt x="39523" y="21614"/>
                    <a:pt x="38510" y="21400"/>
                    <a:pt x="37496" y="21187"/>
                  </a:cubicBezTo>
                  <a:cubicBezTo>
                    <a:pt x="38322" y="19943"/>
                    <a:pt x="39230" y="18758"/>
                    <a:pt x="40215" y="17638"/>
                  </a:cubicBezTo>
                  <a:cubicBezTo>
                    <a:pt x="40440" y="17384"/>
                    <a:pt x="40275" y="17039"/>
                    <a:pt x="39955" y="17005"/>
                  </a:cubicBezTo>
                  <a:cubicBezTo>
                    <a:pt x="38588" y="16865"/>
                    <a:pt x="37230" y="16652"/>
                    <a:pt x="35885" y="16371"/>
                  </a:cubicBezTo>
                  <a:lnTo>
                    <a:pt x="38040" y="12423"/>
                  </a:lnTo>
                  <a:cubicBezTo>
                    <a:pt x="38183" y="12164"/>
                    <a:pt x="37973" y="11850"/>
                    <a:pt x="37712" y="11850"/>
                  </a:cubicBezTo>
                  <a:cubicBezTo>
                    <a:pt x="37651" y="11850"/>
                    <a:pt x="37587" y="11867"/>
                    <a:pt x="37524" y="11907"/>
                  </a:cubicBezTo>
                  <a:cubicBezTo>
                    <a:pt x="33998" y="14105"/>
                    <a:pt x="30027" y="15171"/>
                    <a:pt x="26030" y="15171"/>
                  </a:cubicBezTo>
                  <a:cubicBezTo>
                    <a:pt x="22887" y="15171"/>
                    <a:pt x="19729" y="14512"/>
                    <a:pt x="16760" y="13227"/>
                  </a:cubicBezTo>
                  <a:cubicBezTo>
                    <a:pt x="18348" y="12755"/>
                    <a:pt x="19863" y="12065"/>
                    <a:pt x="21260" y="11175"/>
                  </a:cubicBezTo>
                  <a:cubicBezTo>
                    <a:pt x="21559" y="10985"/>
                    <a:pt x="21473" y="10590"/>
                    <a:pt x="21168" y="10470"/>
                  </a:cubicBezTo>
                  <a:cubicBezTo>
                    <a:pt x="19019" y="9628"/>
                    <a:pt x="16872" y="8678"/>
                    <a:pt x="14659" y="8020"/>
                  </a:cubicBezTo>
                  <a:cubicBezTo>
                    <a:pt x="14663" y="8000"/>
                    <a:pt x="14667" y="7981"/>
                    <a:pt x="14668" y="7961"/>
                  </a:cubicBezTo>
                  <a:cubicBezTo>
                    <a:pt x="14630" y="5946"/>
                    <a:pt x="14573" y="3929"/>
                    <a:pt x="14523" y="1913"/>
                  </a:cubicBezTo>
                  <a:cubicBezTo>
                    <a:pt x="14509" y="1389"/>
                    <a:pt x="14751" y="187"/>
                    <a:pt x="14008" y="16"/>
                  </a:cubicBezTo>
                  <a:cubicBezTo>
                    <a:pt x="13964" y="5"/>
                    <a:pt x="13918" y="0"/>
                    <a:pt x="13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8408507" y="4803526"/>
              <a:ext cx="134587" cy="42888"/>
            </a:xfrm>
            <a:custGeom>
              <a:avLst/>
              <a:gdLst/>
              <a:ahLst/>
              <a:cxnLst/>
              <a:rect l="l" t="t" r="r" b="b"/>
              <a:pathLst>
                <a:path w="4067" h="1296" extrusionOk="0">
                  <a:moveTo>
                    <a:pt x="3798" y="0"/>
                  </a:moveTo>
                  <a:cubicBezTo>
                    <a:pt x="3757" y="0"/>
                    <a:pt x="3712" y="16"/>
                    <a:pt x="3668" y="52"/>
                  </a:cubicBezTo>
                  <a:cubicBezTo>
                    <a:pt x="2871" y="709"/>
                    <a:pt x="1897" y="1038"/>
                    <a:pt x="888" y="1038"/>
                  </a:cubicBezTo>
                  <a:cubicBezTo>
                    <a:pt x="663" y="1038"/>
                    <a:pt x="437" y="1022"/>
                    <a:pt x="211" y="989"/>
                  </a:cubicBezTo>
                  <a:cubicBezTo>
                    <a:pt x="205" y="988"/>
                    <a:pt x="198" y="988"/>
                    <a:pt x="191" y="988"/>
                  </a:cubicBezTo>
                  <a:cubicBezTo>
                    <a:pt x="56" y="988"/>
                    <a:pt x="1" y="1196"/>
                    <a:pt x="148" y="1221"/>
                  </a:cubicBezTo>
                  <a:cubicBezTo>
                    <a:pt x="438" y="1271"/>
                    <a:pt x="726" y="1296"/>
                    <a:pt x="1010" y="1296"/>
                  </a:cubicBezTo>
                  <a:cubicBezTo>
                    <a:pt x="2042" y="1296"/>
                    <a:pt x="3026" y="968"/>
                    <a:pt x="3895" y="345"/>
                  </a:cubicBezTo>
                  <a:cubicBezTo>
                    <a:pt x="4067" y="221"/>
                    <a:pt x="3956" y="0"/>
                    <a:pt x="3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8480218" y="4767819"/>
              <a:ext cx="105400" cy="27963"/>
            </a:xfrm>
            <a:custGeom>
              <a:avLst/>
              <a:gdLst/>
              <a:ahLst/>
              <a:cxnLst/>
              <a:rect l="l" t="t" r="r" b="b"/>
              <a:pathLst>
                <a:path w="3185" h="845" extrusionOk="0">
                  <a:moveTo>
                    <a:pt x="2927" y="1"/>
                  </a:moveTo>
                  <a:cubicBezTo>
                    <a:pt x="2896" y="1"/>
                    <a:pt x="2863" y="10"/>
                    <a:pt x="2829" y="30"/>
                  </a:cubicBezTo>
                  <a:cubicBezTo>
                    <a:pt x="2310" y="340"/>
                    <a:pt x="1785" y="505"/>
                    <a:pt x="1239" y="505"/>
                  </a:cubicBezTo>
                  <a:cubicBezTo>
                    <a:pt x="914" y="505"/>
                    <a:pt x="581" y="446"/>
                    <a:pt x="237" y="324"/>
                  </a:cubicBezTo>
                  <a:cubicBezTo>
                    <a:pt x="224" y="319"/>
                    <a:pt x="210" y="317"/>
                    <a:pt x="197" y="317"/>
                  </a:cubicBezTo>
                  <a:cubicBezTo>
                    <a:pt x="74" y="317"/>
                    <a:pt x="0" y="520"/>
                    <a:pt x="130" y="577"/>
                  </a:cubicBezTo>
                  <a:cubicBezTo>
                    <a:pt x="530" y="752"/>
                    <a:pt x="967" y="844"/>
                    <a:pt x="1403" y="844"/>
                  </a:cubicBezTo>
                  <a:cubicBezTo>
                    <a:pt x="1973" y="844"/>
                    <a:pt x="2540" y="687"/>
                    <a:pt x="3019" y="356"/>
                  </a:cubicBezTo>
                  <a:cubicBezTo>
                    <a:pt x="3185" y="242"/>
                    <a:pt x="3087" y="1"/>
                    <a:pt x="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23"/>
          <p:cNvGrpSpPr/>
          <p:nvPr/>
        </p:nvGrpSpPr>
        <p:grpSpPr>
          <a:xfrm>
            <a:off x="8490510" y="1991557"/>
            <a:ext cx="536463" cy="705466"/>
            <a:chOff x="8490510" y="1991557"/>
            <a:chExt cx="536463" cy="705466"/>
          </a:xfrm>
        </p:grpSpPr>
        <p:grpSp>
          <p:nvGrpSpPr>
            <p:cNvPr id="552" name="Google Shape;552;p23"/>
            <p:cNvGrpSpPr/>
            <p:nvPr/>
          </p:nvGrpSpPr>
          <p:grpSpPr>
            <a:xfrm>
              <a:off x="8490510" y="1991557"/>
              <a:ext cx="536463" cy="576273"/>
              <a:chOff x="8490510" y="1991557"/>
              <a:chExt cx="536463" cy="576273"/>
            </a:xfrm>
          </p:grpSpPr>
          <p:sp>
            <p:nvSpPr>
              <p:cNvPr id="553" name="Google Shape;553;p23"/>
              <p:cNvSpPr/>
              <p:nvPr/>
            </p:nvSpPr>
            <p:spPr>
              <a:xfrm>
                <a:off x="8490510" y="1991557"/>
                <a:ext cx="536463" cy="576273"/>
              </a:xfrm>
              <a:custGeom>
                <a:avLst/>
                <a:gdLst/>
                <a:ahLst/>
                <a:cxnLst/>
                <a:rect l="l" t="t" r="r" b="b"/>
                <a:pathLst>
                  <a:path w="16211" h="17414" extrusionOk="0">
                    <a:moveTo>
                      <a:pt x="3146" y="1048"/>
                    </a:moveTo>
                    <a:cubicBezTo>
                      <a:pt x="3765" y="1048"/>
                      <a:pt x="4373" y="1475"/>
                      <a:pt x="5168" y="1973"/>
                    </a:cubicBezTo>
                    <a:cubicBezTo>
                      <a:pt x="6293" y="2678"/>
                      <a:pt x="7408" y="3402"/>
                      <a:pt x="8513" y="4144"/>
                    </a:cubicBezTo>
                    <a:cubicBezTo>
                      <a:pt x="10784" y="5669"/>
                      <a:pt x="13002" y="7269"/>
                      <a:pt x="15167" y="8945"/>
                    </a:cubicBezTo>
                    <a:cubicBezTo>
                      <a:pt x="14621" y="9412"/>
                      <a:pt x="13754" y="10270"/>
                      <a:pt x="13189" y="10271"/>
                    </a:cubicBezTo>
                    <a:cubicBezTo>
                      <a:pt x="13188" y="10271"/>
                      <a:pt x="13188" y="10271"/>
                      <a:pt x="13187" y="10271"/>
                    </a:cubicBezTo>
                    <a:cubicBezTo>
                      <a:pt x="12599" y="10271"/>
                      <a:pt x="11653" y="9291"/>
                      <a:pt x="11147" y="8939"/>
                    </a:cubicBezTo>
                    <a:cubicBezTo>
                      <a:pt x="10722" y="8644"/>
                      <a:pt x="10464" y="8485"/>
                      <a:pt x="10203" y="8485"/>
                    </a:cubicBezTo>
                    <a:cubicBezTo>
                      <a:pt x="9970" y="8485"/>
                      <a:pt x="9735" y="8612"/>
                      <a:pt x="9378" y="8882"/>
                    </a:cubicBezTo>
                    <a:cubicBezTo>
                      <a:pt x="8592" y="9478"/>
                      <a:pt x="7097" y="10340"/>
                      <a:pt x="7058" y="11466"/>
                    </a:cubicBezTo>
                    <a:cubicBezTo>
                      <a:pt x="7021" y="12486"/>
                      <a:pt x="8018" y="13808"/>
                      <a:pt x="8601" y="14688"/>
                    </a:cubicBezTo>
                    <a:cubicBezTo>
                      <a:pt x="8588" y="14693"/>
                      <a:pt x="8575" y="14699"/>
                      <a:pt x="8563" y="14705"/>
                    </a:cubicBezTo>
                    <a:cubicBezTo>
                      <a:pt x="8087" y="15045"/>
                      <a:pt x="7629" y="15411"/>
                      <a:pt x="7168" y="15768"/>
                    </a:cubicBezTo>
                    <a:cubicBezTo>
                      <a:pt x="6790" y="16061"/>
                      <a:pt x="6290" y="16346"/>
                      <a:pt x="5990" y="16732"/>
                    </a:cubicBezTo>
                    <a:cubicBezTo>
                      <a:pt x="5161" y="14280"/>
                      <a:pt x="4143" y="11887"/>
                      <a:pt x="3244" y="9461"/>
                    </a:cubicBezTo>
                    <a:cubicBezTo>
                      <a:pt x="2772" y="8184"/>
                      <a:pt x="2313" y="6903"/>
                      <a:pt x="1869" y="5617"/>
                    </a:cubicBezTo>
                    <a:cubicBezTo>
                      <a:pt x="1380" y="4209"/>
                      <a:pt x="605" y="3084"/>
                      <a:pt x="1686" y="1883"/>
                    </a:cubicBezTo>
                    <a:cubicBezTo>
                      <a:pt x="2231" y="1279"/>
                      <a:pt x="2691" y="1048"/>
                      <a:pt x="3146" y="1048"/>
                    </a:cubicBezTo>
                    <a:close/>
                    <a:moveTo>
                      <a:pt x="3116" y="1"/>
                    </a:moveTo>
                    <a:cubicBezTo>
                      <a:pt x="3115" y="1"/>
                      <a:pt x="3113" y="1"/>
                      <a:pt x="3112" y="1"/>
                    </a:cubicBezTo>
                    <a:cubicBezTo>
                      <a:pt x="1999" y="2"/>
                      <a:pt x="888" y="1563"/>
                      <a:pt x="139" y="2223"/>
                    </a:cubicBezTo>
                    <a:cubicBezTo>
                      <a:pt x="41" y="2309"/>
                      <a:pt x="0" y="2474"/>
                      <a:pt x="40" y="2597"/>
                    </a:cubicBezTo>
                    <a:cubicBezTo>
                      <a:pt x="1663" y="7534"/>
                      <a:pt x="3282" y="12645"/>
                      <a:pt x="5644" y="17289"/>
                    </a:cubicBezTo>
                    <a:cubicBezTo>
                      <a:pt x="5688" y="17377"/>
                      <a:pt x="5766" y="17414"/>
                      <a:pt x="5847" y="17414"/>
                    </a:cubicBezTo>
                    <a:cubicBezTo>
                      <a:pt x="5968" y="17414"/>
                      <a:pt x="6095" y="17330"/>
                      <a:pt x="6119" y="17206"/>
                    </a:cubicBezTo>
                    <a:cubicBezTo>
                      <a:pt x="6644" y="17078"/>
                      <a:pt x="7125" y="16594"/>
                      <a:pt x="7558" y="16275"/>
                    </a:cubicBezTo>
                    <a:cubicBezTo>
                      <a:pt x="8029" y="15928"/>
                      <a:pt x="8503" y="15586"/>
                      <a:pt x="8961" y="15221"/>
                    </a:cubicBezTo>
                    <a:cubicBezTo>
                      <a:pt x="9030" y="15168"/>
                      <a:pt x="9067" y="15084"/>
                      <a:pt x="9059" y="14996"/>
                    </a:cubicBezTo>
                    <a:cubicBezTo>
                      <a:pt x="9183" y="14955"/>
                      <a:pt x="9277" y="14843"/>
                      <a:pt x="9216" y="14693"/>
                    </a:cubicBezTo>
                    <a:cubicBezTo>
                      <a:pt x="8776" y="13600"/>
                      <a:pt x="7819" y="12413"/>
                      <a:pt x="8215" y="11294"/>
                    </a:cubicBezTo>
                    <a:cubicBezTo>
                      <a:pt x="8497" y="10503"/>
                      <a:pt x="8989" y="10043"/>
                      <a:pt x="9700" y="9578"/>
                    </a:cubicBezTo>
                    <a:cubicBezTo>
                      <a:pt x="9940" y="9420"/>
                      <a:pt x="10118" y="9355"/>
                      <a:pt x="10275" y="9355"/>
                    </a:cubicBezTo>
                    <a:cubicBezTo>
                      <a:pt x="10582" y="9355"/>
                      <a:pt x="10804" y="9607"/>
                      <a:pt x="11234" y="9918"/>
                    </a:cubicBezTo>
                    <a:cubicBezTo>
                      <a:pt x="11730" y="10274"/>
                      <a:pt x="12536" y="11123"/>
                      <a:pt x="13169" y="11132"/>
                    </a:cubicBezTo>
                    <a:cubicBezTo>
                      <a:pt x="13173" y="11132"/>
                      <a:pt x="13177" y="11132"/>
                      <a:pt x="13181" y="11132"/>
                    </a:cubicBezTo>
                    <a:cubicBezTo>
                      <a:pt x="14028" y="11132"/>
                      <a:pt x="15135" y="9871"/>
                      <a:pt x="15759" y="9406"/>
                    </a:cubicBezTo>
                    <a:cubicBezTo>
                      <a:pt x="15837" y="9348"/>
                      <a:pt x="15890" y="9264"/>
                      <a:pt x="15909" y="9169"/>
                    </a:cubicBezTo>
                    <a:cubicBezTo>
                      <a:pt x="16109" y="9046"/>
                      <a:pt x="16210" y="8783"/>
                      <a:pt x="15978" y="8602"/>
                    </a:cubicBezTo>
                    <a:cubicBezTo>
                      <a:pt x="12971" y="6277"/>
                      <a:pt x="9877" y="4072"/>
                      <a:pt x="6678" y="2019"/>
                    </a:cubicBezTo>
                    <a:cubicBezTo>
                      <a:pt x="5749" y="1424"/>
                      <a:pt x="4258" y="1"/>
                      <a:pt x="31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3"/>
              <p:cNvSpPr/>
              <p:nvPr/>
            </p:nvSpPr>
            <p:spPr>
              <a:xfrm>
                <a:off x="8614210" y="2115256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3"/>
                    </a:lnTo>
                    <a:cubicBezTo>
                      <a:pt x="2607" y="2311"/>
                      <a:pt x="3350" y="2660"/>
                      <a:pt x="3837" y="3100"/>
                    </a:cubicBezTo>
                    <a:cubicBezTo>
                      <a:pt x="3413" y="3677"/>
                      <a:pt x="2640" y="4198"/>
                      <a:pt x="2165" y="4686"/>
                    </a:cubicBezTo>
                    <a:cubicBezTo>
                      <a:pt x="1799" y="3513"/>
                      <a:pt x="1347" y="2401"/>
                      <a:pt x="1007" y="1230"/>
                    </a:cubicBezTo>
                    <a:close/>
                    <a:moveTo>
                      <a:pt x="409" y="1"/>
                    </a:moveTo>
                    <a:cubicBezTo>
                      <a:pt x="189" y="1"/>
                      <a:pt x="0" y="249"/>
                      <a:pt x="50" y="478"/>
                    </a:cubicBezTo>
                    <a:cubicBezTo>
                      <a:pt x="377" y="1998"/>
                      <a:pt x="791" y="3706"/>
                      <a:pt x="1610" y="5046"/>
                    </a:cubicBezTo>
                    <a:cubicBezTo>
                      <a:pt x="1674" y="5151"/>
                      <a:pt x="1776" y="5197"/>
                      <a:pt x="1878" y="5197"/>
                    </a:cubicBezTo>
                    <a:cubicBezTo>
                      <a:pt x="1991" y="5197"/>
                      <a:pt x="2105" y="5141"/>
                      <a:pt x="2166" y="5048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0" y="5119"/>
                      <a:pt x="2472" y="5098"/>
                      <a:pt x="2522" y="5055"/>
                    </a:cubicBezTo>
                    <a:cubicBezTo>
                      <a:pt x="3173" y="4532"/>
                      <a:pt x="4096" y="3939"/>
                      <a:pt x="4531" y="3221"/>
                    </a:cubicBezTo>
                    <a:cubicBezTo>
                      <a:pt x="4588" y="3132"/>
                      <a:pt x="4598" y="2985"/>
                      <a:pt x="4533" y="2894"/>
                    </a:cubicBezTo>
                    <a:cubicBezTo>
                      <a:pt x="4133" y="2357"/>
                      <a:pt x="3433" y="2012"/>
                      <a:pt x="2889" y="1635"/>
                    </a:cubicBezTo>
                    <a:cubicBezTo>
                      <a:pt x="2125" y="1107"/>
                      <a:pt x="1358" y="585"/>
                      <a:pt x="592" y="61"/>
                    </a:cubicBezTo>
                    <a:cubicBezTo>
                      <a:pt x="531" y="19"/>
                      <a:pt x="469" y="1"/>
                      <a:pt x="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5" name="Google Shape;555;p23"/>
            <p:cNvSpPr/>
            <p:nvPr/>
          </p:nvSpPr>
          <p:spPr>
            <a:xfrm>
              <a:off x="8597399" y="2575705"/>
              <a:ext cx="71844" cy="67674"/>
            </a:xfrm>
            <a:custGeom>
              <a:avLst/>
              <a:gdLst/>
              <a:ahLst/>
              <a:cxnLst/>
              <a:rect l="l" t="t" r="r" b="b"/>
              <a:pathLst>
                <a:path w="2171" h="2045" extrusionOk="0">
                  <a:moveTo>
                    <a:pt x="225" y="0"/>
                  </a:moveTo>
                  <a:cubicBezTo>
                    <a:pt x="113" y="0"/>
                    <a:pt x="1" y="122"/>
                    <a:pt x="66" y="257"/>
                  </a:cubicBezTo>
                  <a:cubicBezTo>
                    <a:pt x="424" y="985"/>
                    <a:pt x="1058" y="1699"/>
                    <a:pt x="1815" y="2026"/>
                  </a:cubicBezTo>
                  <a:cubicBezTo>
                    <a:pt x="1844" y="2039"/>
                    <a:pt x="1873" y="2044"/>
                    <a:pt x="1899" y="2044"/>
                  </a:cubicBezTo>
                  <a:cubicBezTo>
                    <a:pt x="2067" y="2044"/>
                    <a:pt x="2171" y="1826"/>
                    <a:pt x="1999" y="1714"/>
                  </a:cubicBezTo>
                  <a:cubicBezTo>
                    <a:pt x="1316" y="1265"/>
                    <a:pt x="775" y="801"/>
                    <a:pt x="362" y="84"/>
                  </a:cubicBezTo>
                  <a:cubicBezTo>
                    <a:pt x="327" y="25"/>
                    <a:pt x="276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8587736" y="2657444"/>
              <a:ext cx="91137" cy="39579"/>
            </a:xfrm>
            <a:custGeom>
              <a:avLst/>
              <a:gdLst/>
              <a:ahLst/>
              <a:cxnLst/>
              <a:rect l="l" t="t" r="r" b="b"/>
              <a:pathLst>
                <a:path w="2754" h="1196" extrusionOk="0">
                  <a:moveTo>
                    <a:pt x="250" y="0"/>
                  </a:moveTo>
                  <a:cubicBezTo>
                    <a:pt x="97" y="0"/>
                    <a:pt x="0" y="220"/>
                    <a:pt x="160" y="316"/>
                  </a:cubicBezTo>
                  <a:cubicBezTo>
                    <a:pt x="850" y="723"/>
                    <a:pt x="1617" y="1060"/>
                    <a:pt x="2412" y="1192"/>
                  </a:cubicBezTo>
                  <a:cubicBezTo>
                    <a:pt x="2425" y="1194"/>
                    <a:pt x="2439" y="1195"/>
                    <a:pt x="2451" y="1195"/>
                  </a:cubicBezTo>
                  <a:cubicBezTo>
                    <a:pt x="2669" y="1195"/>
                    <a:pt x="2753" y="876"/>
                    <a:pt x="2518" y="814"/>
                  </a:cubicBezTo>
                  <a:cubicBezTo>
                    <a:pt x="1753" y="612"/>
                    <a:pt x="1036" y="390"/>
                    <a:pt x="333" y="22"/>
                  </a:cubicBezTo>
                  <a:cubicBezTo>
                    <a:pt x="305" y="7"/>
                    <a:pt x="276" y="0"/>
                    <a:pt x="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" name="Google Shape;557;p23"/>
          <p:cNvGrpSpPr/>
          <p:nvPr/>
        </p:nvGrpSpPr>
        <p:grpSpPr>
          <a:xfrm>
            <a:off x="6765365" y="2520242"/>
            <a:ext cx="1413745" cy="811560"/>
            <a:chOff x="6765365" y="2520242"/>
            <a:chExt cx="1413745" cy="811560"/>
          </a:xfrm>
        </p:grpSpPr>
        <p:sp>
          <p:nvSpPr>
            <p:cNvPr id="558" name="Google Shape;558;p23"/>
            <p:cNvSpPr/>
            <p:nvPr/>
          </p:nvSpPr>
          <p:spPr>
            <a:xfrm>
              <a:off x="6765365" y="2520242"/>
              <a:ext cx="1413745" cy="811560"/>
            </a:xfrm>
            <a:custGeom>
              <a:avLst/>
              <a:gdLst/>
              <a:ahLst/>
              <a:cxnLst/>
              <a:rect l="l" t="t" r="r" b="b"/>
              <a:pathLst>
                <a:path w="42721" h="24524" extrusionOk="0">
                  <a:moveTo>
                    <a:pt x="38221" y="615"/>
                  </a:moveTo>
                  <a:cubicBezTo>
                    <a:pt x="39552" y="2782"/>
                    <a:pt x="40791" y="4929"/>
                    <a:pt x="41921" y="7207"/>
                  </a:cubicBezTo>
                  <a:cubicBezTo>
                    <a:pt x="41182" y="7583"/>
                    <a:pt x="40437" y="7953"/>
                    <a:pt x="39693" y="8320"/>
                  </a:cubicBezTo>
                  <a:cubicBezTo>
                    <a:pt x="39558" y="8118"/>
                    <a:pt x="39364" y="7933"/>
                    <a:pt x="39197" y="7773"/>
                  </a:cubicBezTo>
                  <a:cubicBezTo>
                    <a:pt x="38975" y="7564"/>
                    <a:pt x="38734" y="7377"/>
                    <a:pt x="38475" y="7213"/>
                  </a:cubicBezTo>
                  <a:cubicBezTo>
                    <a:pt x="38438" y="7189"/>
                    <a:pt x="38402" y="7179"/>
                    <a:pt x="38368" y="7179"/>
                  </a:cubicBezTo>
                  <a:cubicBezTo>
                    <a:pt x="38195" y="7179"/>
                    <a:pt x="38087" y="7446"/>
                    <a:pt x="38267" y="7571"/>
                  </a:cubicBezTo>
                  <a:cubicBezTo>
                    <a:pt x="38500" y="7732"/>
                    <a:pt x="38714" y="7914"/>
                    <a:pt x="38910" y="8120"/>
                  </a:cubicBezTo>
                  <a:cubicBezTo>
                    <a:pt x="39036" y="8250"/>
                    <a:pt x="39137" y="8400"/>
                    <a:pt x="39246" y="8542"/>
                  </a:cubicBezTo>
                  <a:cubicBezTo>
                    <a:pt x="38393" y="8962"/>
                    <a:pt x="37536" y="9378"/>
                    <a:pt x="36680" y="9790"/>
                  </a:cubicBezTo>
                  <a:cubicBezTo>
                    <a:pt x="36567" y="9653"/>
                    <a:pt x="36441" y="9522"/>
                    <a:pt x="36327" y="9391"/>
                  </a:cubicBezTo>
                  <a:cubicBezTo>
                    <a:pt x="36127" y="9166"/>
                    <a:pt x="35930" y="8939"/>
                    <a:pt x="35720" y="8723"/>
                  </a:cubicBezTo>
                  <a:cubicBezTo>
                    <a:pt x="35681" y="8682"/>
                    <a:pt x="35633" y="8665"/>
                    <a:pt x="35585" y="8665"/>
                  </a:cubicBezTo>
                  <a:cubicBezTo>
                    <a:pt x="35437" y="8665"/>
                    <a:pt x="35288" y="8827"/>
                    <a:pt x="35395" y="8973"/>
                  </a:cubicBezTo>
                  <a:cubicBezTo>
                    <a:pt x="35565" y="9204"/>
                    <a:pt x="35745" y="9427"/>
                    <a:pt x="35925" y="9651"/>
                  </a:cubicBezTo>
                  <a:cubicBezTo>
                    <a:pt x="36020" y="9767"/>
                    <a:pt x="36112" y="9895"/>
                    <a:pt x="36209" y="10016"/>
                  </a:cubicBezTo>
                  <a:cubicBezTo>
                    <a:pt x="35532" y="10340"/>
                    <a:pt x="34856" y="10670"/>
                    <a:pt x="34176" y="10988"/>
                  </a:cubicBezTo>
                  <a:cubicBezTo>
                    <a:pt x="34086" y="10797"/>
                    <a:pt x="33937" y="10618"/>
                    <a:pt x="33810" y="10464"/>
                  </a:cubicBezTo>
                  <a:cubicBezTo>
                    <a:pt x="33623" y="10244"/>
                    <a:pt x="33407" y="10049"/>
                    <a:pt x="33168" y="9888"/>
                  </a:cubicBezTo>
                  <a:cubicBezTo>
                    <a:pt x="33138" y="9868"/>
                    <a:pt x="33107" y="9858"/>
                    <a:pt x="33077" y="9858"/>
                  </a:cubicBezTo>
                  <a:cubicBezTo>
                    <a:pt x="32932" y="9858"/>
                    <a:pt x="32810" y="10066"/>
                    <a:pt x="32942" y="10183"/>
                  </a:cubicBezTo>
                  <a:cubicBezTo>
                    <a:pt x="33139" y="10357"/>
                    <a:pt x="33326" y="10552"/>
                    <a:pt x="33479" y="10769"/>
                  </a:cubicBezTo>
                  <a:cubicBezTo>
                    <a:pt x="33574" y="10905"/>
                    <a:pt x="33646" y="11056"/>
                    <a:pt x="33727" y="11200"/>
                  </a:cubicBezTo>
                  <a:cubicBezTo>
                    <a:pt x="32913" y="11581"/>
                    <a:pt x="32096" y="11961"/>
                    <a:pt x="31278" y="12336"/>
                  </a:cubicBezTo>
                  <a:cubicBezTo>
                    <a:pt x="31133" y="12163"/>
                    <a:pt x="30955" y="12013"/>
                    <a:pt x="30796" y="11855"/>
                  </a:cubicBezTo>
                  <a:lnTo>
                    <a:pt x="30186" y="11255"/>
                  </a:lnTo>
                  <a:cubicBezTo>
                    <a:pt x="30153" y="11222"/>
                    <a:pt x="30117" y="11208"/>
                    <a:pt x="30082" y="11208"/>
                  </a:cubicBezTo>
                  <a:cubicBezTo>
                    <a:pt x="29970" y="11208"/>
                    <a:pt x="29877" y="11355"/>
                    <a:pt x="29970" y="11469"/>
                  </a:cubicBezTo>
                  <a:lnTo>
                    <a:pt x="30488" y="12096"/>
                  </a:lnTo>
                  <a:cubicBezTo>
                    <a:pt x="30603" y="12235"/>
                    <a:pt x="30715" y="12394"/>
                    <a:pt x="30839" y="12537"/>
                  </a:cubicBezTo>
                  <a:cubicBezTo>
                    <a:pt x="29954" y="12941"/>
                    <a:pt x="29067" y="13345"/>
                    <a:pt x="28180" y="13747"/>
                  </a:cubicBezTo>
                  <a:cubicBezTo>
                    <a:pt x="28178" y="13745"/>
                    <a:pt x="28178" y="13742"/>
                    <a:pt x="28177" y="13740"/>
                  </a:cubicBezTo>
                  <a:cubicBezTo>
                    <a:pt x="28045" y="13578"/>
                    <a:pt x="27881" y="13433"/>
                    <a:pt x="27737" y="13281"/>
                  </a:cubicBezTo>
                  <a:cubicBezTo>
                    <a:pt x="27592" y="13131"/>
                    <a:pt x="27448" y="12969"/>
                    <a:pt x="27292" y="12826"/>
                  </a:cubicBezTo>
                  <a:cubicBezTo>
                    <a:pt x="27260" y="12797"/>
                    <a:pt x="27222" y="12784"/>
                    <a:pt x="27185" y="12784"/>
                  </a:cubicBezTo>
                  <a:cubicBezTo>
                    <a:pt x="27071" y="12784"/>
                    <a:pt x="26961" y="12900"/>
                    <a:pt x="27041" y="13019"/>
                  </a:cubicBezTo>
                  <a:cubicBezTo>
                    <a:pt x="27165" y="13204"/>
                    <a:pt x="27310" y="13377"/>
                    <a:pt x="27446" y="13554"/>
                  </a:cubicBezTo>
                  <a:cubicBezTo>
                    <a:pt x="27544" y="13682"/>
                    <a:pt x="27641" y="13815"/>
                    <a:pt x="27742" y="13943"/>
                  </a:cubicBezTo>
                  <a:cubicBezTo>
                    <a:pt x="26967" y="14290"/>
                    <a:pt x="26190" y="14641"/>
                    <a:pt x="25414" y="14986"/>
                  </a:cubicBezTo>
                  <a:cubicBezTo>
                    <a:pt x="25435" y="14906"/>
                    <a:pt x="25417" y="14822"/>
                    <a:pt x="25365" y="14759"/>
                  </a:cubicBezTo>
                  <a:cubicBezTo>
                    <a:pt x="25226" y="14584"/>
                    <a:pt x="25048" y="14430"/>
                    <a:pt x="24890" y="14269"/>
                  </a:cubicBezTo>
                  <a:cubicBezTo>
                    <a:pt x="24734" y="14108"/>
                    <a:pt x="24581" y="13933"/>
                    <a:pt x="24409" y="13785"/>
                  </a:cubicBezTo>
                  <a:cubicBezTo>
                    <a:pt x="24377" y="13756"/>
                    <a:pt x="24338" y="13744"/>
                    <a:pt x="24300" y="13744"/>
                  </a:cubicBezTo>
                  <a:cubicBezTo>
                    <a:pt x="24184" y="13744"/>
                    <a:pt x="24074" y="13858"/>
                    <a:pt x="24153" y="13982"/>
                  </a:cubicBezTo>
                  <a:cubicBezTo>
                    <a:pt x="24282" y="14182"/>
                    <a:pt x="24441" y="14365"/>
                    <a:pt x="24585" y="14555"/>
                  </a:cubicBezTo>
                  <a:cubicBezTo>
                    <a:pt x="24726" y="14739"/>
                    <a:pt x="24856" y="14941"/>
                    <a:pt x="25014" y="15110"/>
                  </a:cubicBezTo>
                  <a:cubicBezTo>
                    <a:pt x="25028" y="15122"/>
                    <a:pt x="25043" y="15133"/>
                    <a:pt x="25059" y="15142"/>
                  </a:cubicBezTo>
                  <a:cubicBezTo>
                    <a:pt x="24104" y="15563"/>
                    <a:pt x="23149" y="15981"/>
                    <a:pt x="22192" y="16396"/>
                  </a:cubicBezTo>
                  <a:cubicBezTo>
                    <a:pt x="21976" y="16039"/>
                    <a:pt x="21686" y="15712"/>
                    <a:pt x="21438" y="15378"/>
                  </a:cubicBezTo>
                  <a:cubicBezTo>
                    <a:pt x="21392" y="15315"/>
                    <a:pt x="21327" y="15289"/>
                    <a:pt x="21265" y="15289"/>
                  </a:cubicBezTo>
                  <a:cubicBezTo>
                    <a:pt x="21120" y="15289"/>
                    <a:pt x="20983" y="15428"/>
                    <a:pt x="21086" y="15584"/>
                  </a:cubicBezTo>
                  <a:cubicBezTo>
                    <a:pt x="21303" y="15915"/>
                    <a:pt x="21507" y="16269"/>
                    <a:pt x="21747" y="16588"/>
                  </a:cubicBezTo>
                  <a:cubicBezTo>
                    <a:pt x="20968" y="16925"/>
                    <a:pt x="20190" y="17258"/>
                    <a:pt x="19412" y="17594"/>
                  </a:cubicBezTo>
                  <a:cubicBezTo>
                    <a:pt x="19404" y="17563"/>
                    <a:pt x="19390" y="17534"/>
                    <a:pt x="19372" y="17510"/>
                  </a:cubicBezTo>
                  <a:cubicBezTo>
                    <a:pt x="19236" y="17343"/>
                    <a:pt x="19038" y="17228"/>
                    <a:pt x="18885" y="17073"/>
                  </a:cubicBezTo>
                  <a:cubicBezTo>
                    <a:pt x="18730" y="16915"/>
                    <a:pt x="18592" y="16741"/>
                    <a:pt x="18474" y="16552"/>
                  </a:cubicBezTo>
                  <a:cubicBezTo>
                    <a:pt x="18429" y="16481"/>
                    <a:pt x="18364" y="16451"/>
                    <a:pt x="18299" y="16451"/>
                  </a:cubicBezTo>
                  <a:cubicBezTo>
                    <a:pt x="18154" y="16451"/>
                    <a:pt x="18010" y="16602"/>
                    <a:pt x="18104" y="16770"/>
                  </a:cubicBezTo>
                  <a:cubicBezTo>
                    <a:pt x="18300" y="17119"/>
                    <a:pt x="18609" y="17565"/>
                    <a:pt x="18989" y="17773"/>
                  </a:cubicBezTo>
                  <a:cubicBezTo>
                    <a:pt x="18160" y="18127"/>
                    <a:pt x="17332" y="18479"/>
                    <a:pt x="16503" y="18831"/>
                  </a:cubicBezTo>
                  <a:cubicBezTo>
                    <a:pt x="16499" y="18827"/>
                    <a:pt x="16499" y="18822"/>
                    <a:pt x="16494" y="18818"/>
                  </a:cubicBezTo>
                  <a:cubicBezTo>
                    <a:pt x="16353" y="18657"/>
                    <a:pt x="16180" y="18524"/>
                    <a:pt x="16036" y="18364"/>
                  </a:cubicBezTo>
                  <a:cubicBezTo>
                    <a:pt x="15894" y="18203"/>
                    <a:pt x="15768" y="18030"/>
                    <a:pt x="15636" y="17863"/>
                  </a:cubicBezTo>
                  <a:cubicBezTo>
                    <a:pt x="15601" y="17819"/>
                    <a:pt x="15558" y="17800"/>
                    <a:pt x="15516" y="17800"/>
                  </a:cubicBezTo>
                  <a:cubicBezTo>
                    <a:pt x="15394" y="17800"/>
                    <a:pt x="15276" y="17957"/>
                    <a:pt x="15342" y="18090"/>
                  </a:cubicBezTo>
                  <a:cubicBezTo>
                    <a:pt x="15502" y="18413"/>
                    <a:pt x="15753" y="18767"/>
                    <a:pt x="16033" y="19029"/>
                  </a:cubicBezTo>
                  <a:cubicBezTo>
                    <a:pt x="15426" y="19286"/>
                    <a:pt x="14818" y="19542"/>
                    <a:pt x="14212" y="19799"/>
                  </a:cubicBezTo>
                  <a:cubicBezTo>
                    <a:pt x="14120" y="19622"/>
                    <a:pt x="13982" y="19455"/>
                    <a:pt x="13860" y="19314"/>
                  </a:cubicBezTo>
                  <a:cubicBezTo>
                    <a:pt x="13676" y="19103"/>
                    <a:pt x="13458" y="18923"/>
                    <a:pt x="13218" y="18782"/>
                  </a:cubicBezTo>
                  <a:cubicBezTo>
                    <a:pt x="13200" y="18772"/>
                    <a:pt x="13182" y="18768"/>
                    <a:pt x="13164" y="18768"/>
                  </a:cubicBezTo>
                  <a:cubicBezTo>
                    <a:pt x="13070" y="18768"/>
                    <a:pt x="12989" y="18893"/>
                    <a:pt x="13075" y="18968"/>
                  </a:cubicBezTo>
                  <a:cubicBezTo>
                    <a:pt x="13267" y="19132"/>
                    <a:pt x="13446" y="19312"/>
                    <a:pt x="13587" y="19524"/>
                  </a:cubicBezTo>
                  <a:cubicBezTo>
                    <a:pt x="13682" y="19663"/>
                    <a:pt x="13740" y="19818"/>
                    <a:pt x="13809" y="19968"/>
                  </a:cubicBezTo>
                  <a:cubicBezTo>
                    <a:pt x="13106" y="20263"/>
                    <a:pt x="12403" y="20558"/>
                    <a:pt x="11699" y="20853"/>
                  </a:cubicBezTo>
                  <a:cubicBezTo>
                    <a:pt x="11699" y="20852"/>
                    <a:pt x="11697" y="20850"/>
                    <a:pt x="11696" y="20849"/>
                  </a:cubicBezTo>
                  <a:cubicBezTo>
                    <a:pt x="11333" y="20446"/>
                    <a:pt x="11011" y="20055"/>
                    <a:pt x="10763" y="19568"/>
                  </a:cubicBezTo>
                  <a:cubicBezTo>
                    <a:pt x="10728" y="19500"/>
                    <a:pt x="10664" y="19471"/>
                    <a:pt x="10599" y="19471"/>
                  </a:cubicBezTo>
                  <a:cubicBezTo>
                    <a:pt x="10470" y="19471"/>
                    <a:pt x="10333" y="19582"/>
                    <a:pt x="10391" y="19726"/>
                  </a:cubicBezTo>
                  <a:cubicBezTo>
                    <a:pt x="10582" y="20202"/>
                    <a:pt x="10858" y="20679"/>
                    <a:pt x="11222" y="21052"/>
                  </a:cubicBezTo>
                  <a:cubicBezTo>
                    <a:pt x="10389" y="21400"/>
                    <a:pt x="9557" y="21748"/>
                    <a:pt x="8726" y="22094"/>
                  </a:cubicBezTo>
                  <a:cubicBezTo>
                    <a:pt x="8452" y="21669"/>
                    <a:pt x="8116" y="21288"/>
                    <a:pt x="7732" y="20962"/>
                  </a:cubicBezTo>
                  <a:cubicBezTo>
                    <a:pt x="7695" y="20930"/>
                    <a:pt x="7654" y="20916"/>
                    <a:pt x="7615" y="20916"/>
                  </a:cubicBezTo>
                  <a:cubicBezTo>
                    <a:pt x="7478" y="20916"/>
                    <a:pt x="7362" y="21083"/>
                    <a:pt x="7487" y="21207"/>
                  </a:cubicBezTo>
                  <a:cubicBezTo>
                    <a:pt x="7813" y="21529"/>
                    <a:pt x="8073" y="21884"/>
                    <a:pt x="8302" y="22270"/>
                  </a:cubicBezTo>
                  <a:lnTo>
                    <a:pt x="6663" y="22951"/>
                  </a:lnTo>
                  <a:cubicBezTo>
                    <a:pt x="6655" y="22938"/>
                    <a:pt x="6646" y="22924"/>
                    <a:pt x="6635" y="22912"/>
                  </a:cubicBezTo>
                  <a:cubicBezTo>
                    <a:pt x="6431" y="22693"/>
                    <a:pt x="6162" y="22538"/>
                    <a:pt x="5954" y="22316"/>
                  </a:cubicBezTo>
                  <a:cubicBezTo>
                    <a:pt x="5745" y="22094"/>
                    <a:pt x="5611" y="21826"/>
                    <a:pt x="5405" y="21608"/>
                  </a:cubicBezTo>
                  <a:cubicBezTo>
                    <a:pt x="5376" y="21577"/>
                    <a:pt x="5342" y="21564"/>
                    <a:pt x="5308" y="21564"/>
                  </a:cubicBezTo>
                  <a:cubicBezTo>
                    <a:pt x="5222" y="21564"/>
                    <a:pt x="5142" y="21652"/>
                    <a:pt x="5162" y="21751"/>
                  </a:cubicBezTo>
                  <a:cubicBezTo>
                    <a:pt x="5223" y="22054"/>
                    <a:pt x="5445" y="22337"/>
                    <a:pt x="5634" y="22575"/>
                  </a:cubicBezTo>
                  <a:cubicBezTo>
                    <a:pt x="5787" y="22766"/>
                    <a:pt x="5975" y="22994"/>
                    <a:pt x="6191" y="23147"/>
                  </a:cubicBezTo>
                  <a:lnTo>
                    <a:pt x="3979" y="24066"/>
                  </a:lnTo>
                  <a:cubicBezTo>
                    <a:pt x="3962" y="24074"/>
                    <a:pt x="3946" y="24083"/>
                    <a:pt x="3931" y="24093"/>
                  </a:cubicBezTo>
                  <a:lnTo>
                    <a:pt x="3931" y="24093"/>
                  </a:lnTo>
                  <a:cubicBezTo>
                    <a:pt x="4034" y="23988"/>
                    <a:pt x="4079" y="23829"/>
                    <a:pt x="3987" y="23664"/>
                  </a:cubicBezTo>
                  <a:cubicBezTo>
                    <a:pt x="3332" y="22487"/>
                    <a:pt x="2704" y="21297"/>
                    <a:pt x="2120" y="20083"/>
                  </a:cubicBezTo>
                  <a:cubicBezTo>
                    <a:pt x="1569" y="18939"/>
                    <a:pt x="1155" y="17606"/>
                    <a:pt x="403" y="16580"/>
                  </a:cubicBezTo>
                  <a:cubicBezTo>
                    <a:pt x="6646" y="14148"/>
                    <a:pt x="12783" y="11428"/>
                    <a:pt x="18954" y="8823"/>
                  </a:cubicBezTo>
                  <a:cubicBezTo>
                    <a:pt x="25337" y="6125"/>
                    <a:pt x="31758" y="3497"/>
                    <a:pt x="38102" y="710"/>
                  </a:cubicBezTo>
                  <a:cubicBezTo>
                    <a:pt x="38149" y="690"/>
                    <a:pt x="38190" y="656"/>
                    <a:pt x="38221" y="615"/>
                  </a:cubicBezTo>
                  <a:close/>
                  <a:moveTo>
                    <a:pt x="37933" y="0"/>
                  </a:moveTo>
                  <a:cubicBezTo>
                    <a:pt x="37895" y="0"/>
                    <a:pt x="37855" y="8"/>
                    <a:pt x="37814" y="25"/>
                  </a:cubicBezTo>
                  <a:cubicBezTo>
                    <a:pt x="31594" y="2575"/>
                    <a:pt x="25434" y="5283"/>
                    <a:pt x="19249" y="7917"/>
                  </a:cubicBezTo>
                  <a:cubicBezTo>
                    <a:pt x="12879" y="10631"/>
                    <a:pt x="6448" y="13232"/>
                    <a:pt x="157" y="16121"/>
                  </a:cubicBezTo>
                  <a:cubicBezTo>
                    <a:pt x="22" y="16182"/>
                    <a:pt x="3" y="16329"/>
                    <a:pt x="54" y="16445"/>
                  </a:cubicBezTo>
                  <a:cubicBezTo>
                    <a:pt x="17" y="16477"/>
                    <a:pt x="0" y="16525"/>
                    <a:pt x="8" y="16571"/>
                  </a:cubicBezTo>
                  <a:cubicBezTo>
                    <a:pt x="138" y="17756"/>
                    <a:pt x="755" y="18896"/>
                    <a:pt x="1255" y="19968"/>
                  </a:cubicBezTo>
                  <a:cubicBezTo>
                    <a:pt x="1899" y="21352"/>
                    <a:pt x="2599" y="22706"/>
                    <a:pt x="3348" y="24037"/>
                  </a:cubicBezTo>
                  <a:cubicBezTo>
                    <a:pt x="3420" y="24165"/>
                    <a:pt x="3531" y="24218"/>
                    <a:pt x="3642" y="24218"/>
                  </a:cubicBezTo>
                  <a:cubicBezTo>
                    <a:pt x="3729" y="24218"/>
                    <a:pt x="3817" y="24186"/>
                    <a:pt x="3887" y="24132"/>
                  </a:cubicBezTo>
                  <a:lnTo>
                    <a:pt x="3887" y="24132"/>
                  </a:lnTo>
                  <a:cubicBezTo>
                    <a:pt x="3764" y="24271"/>
                    <a:pt x="3834" y="24523"/>
                    <a:pt x="4022" y="24523"/>
                  </a:cubicBezTo>
                  <a:cubicBezTo>
                    <a:pt x="4046" y="24523"/>
                    <a:pt x="4073" y="24519"/>
                    <a:pt x="4102" y="24509"/>
                  </a:cubicBezTo>
                  <a:cubicBezTo>
                    <a:pt x="17310" y="20086"/>
                    <a:pt x="30122" y="14042"/>
                    <a:pt x="42514" y="7723"/>
                  </a:cubicBezTo>
                  <a:cubicBezTo>
                    <a:pt x="42681" y="7642"/>
                    <a:pt x="42721" y="7493"/>
                    <a:pt x="42687" y="7357"/>
                  </a:cubicBezTo>
                  <a:cubicBezTo>
                    <a:pt x="42701" y="7302"/>
                    <a:pt x="42698" y="7243"/>
                    <a:pt x="42678" y="7190"/>
                  </a:cubicBezTo>
                  <a:cubicBezTo>
                    <a:pt x="41716" y="4678"/>
                    <a:pt x="40281" y="2189"/>
                    <a:pt x="38504" y="166"/>
                  </a:cubicBezTo>
                  <a:cubicBezTo>
                    <a:pt x="38459" y="114"/>
                    <a:pt x="38404" y="93"/>
                    <a:pt x="38348" y="93"/>
                  </a:cubicBezTo>
                  <a:cubicBezTo>
                    <a:pt x="38293" y="93"/>
                    <a:pt x="38239" y="114"/>
                    <a:pt x="38194" y="149"/>
                  </a:cubicBezTo>
                  <a:cubicBezTo>
                    <a:pt x="38130" y="62"/>
                    <a:pt x="38039" y="0"/>
                    <a:pt x="379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6863484" y="3117827"/>
              <a:ext cx="66317" cy="60361"/>
            </a:xfrm>
            <a:custGeom>
              <a:avLst/>
              <a:gdLst/>
              <a:ahLst/>
              <a:cxnLst/>
              <a:rect l="l" t="t" r="r" b="b"/>
              <a:pathLst>
                <a:path w="2004" h="1824" extrusionOk="0">
                  <a:moveTo>
                    <a:pt x="720" y="496"/>
                  </a:moveTo>
                  <a:lnTo>
                    <a:pt x="720" y="496"/>
                  </a:lnTo>
                  <a:cubicBezTo>
                    <a:pt x="736" y="501"/>
                    <a:pt x="752" y="504"/>
                    <a:pt x="769" y="505"/>
                  </a:cubicBezTo>
                  <a:cubicBezTo>
                    <a:pt x="776" y="505"/>
                    <a:pt x="784" y="505"/>
                    <a:pt x="791" y="505"/>
                  </a:cubicBezTo>
                  <a:cubicBezTo>
                    <a:pt x="1039" y="505"/>
                    <a:pt x="1296" y="559"/>
                    <a:pt x="1385" y="833"/>
                  </a:cubicBezTo>
                  <a:cubicBezTo>
                    <a:pt x="1459" y="1064"/>
                    <a:pt x="1282" y="1262"/>
                    <a:pt x="1071" y="1329"/>
                  </a:cubicBezTo>
                  <a:lnTo>
                    <a:pt x="1071" y="1328"/>
                  </a:lnTo>
                  <a:cubicBezTo>
                    <a:pt x="1016" y="1345"/>
                    <a:pt x="966" y="1353"/>
                    <a:pt x="919" y="1353"/>
                  </a:cubicBezTo>
                  <a:cubicBezTo>
                    <a:pt x="520" y="1353"/>
                    <a:pt x="435" y="767"/>
                    <a:pt x="720" y="496"/>
                  </a:cubicBezTo>
                  <a:close/>
                  <a:moveTo>
                    <a:pt x="967" y="1"/>
                  </a:moveTo>
                  <a:cubicBezTo>
                    <a:pt x="861" y="1"/>
                    <a:pt x="754" y="24"/>
                    <a:pt x="653" y="77"/>
                  </a:cubicBezTo>
                  <a:cubicBezTo>
                    <a:pt x="612" y="98"/>
                    <a:pt x="579" y="133"/>
                    <a:pt x="561" y="176"/>
                  </a:cubicBezTo>
                  <a:cubicBezTo>
                    <a:pt x="547" y="178"/>
                    <a:pt x="533" y="182"/>
                    <a:pt x="521" y="188"/>
                  </a:cubicBezTo>
                  <a:cubicBezTo>
                    <a:pt x="134" y="407"/>
                    <a:pt x="0" y="901"/>
                    <a:pt x="164" y="1305"/>
                  </a:cubicBezTo>
                  <a:cubicBezTo>
                    <a:pt x="300" y="1640"/>
                    <a:pt x="613" y="1824"/>
                    <a:pt x="947" y="1824"/>
                  </a:cubicBezTo>
                  <a:cubicBezTo>
                    <a:pt x="1057" y="1824"/>
                    <a:pt x="1169" y="1804"/>
                    <a:pt x="1278" y="1763"/>
                  </a:cubicBezTo>
                  <a:cubicBezTo>
                    <a:pt x="1719" y="1597"/>
                    <a:pt x="2004" y="1138"/>
                    <a:pt x="1852" y="672"/>
                  </a:cubicBezTo>
                  <a:cubicBezTo>
                    <a:pt x="1733" y="309"/>
                    <a:pt x="1352" y="1"/>
                    <a:pt x="9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7444754" y="2556545"/>
              <a:ext cx="102653" cy="56588"/>
            </a:xfrm>
            <a:custGeom>
              <a:avLst/>
              <a:gdLst/>
              <a:ahLst/>
              <a:cxnLst/>
              <a:rect l="l" t="t" r="r" b="b"/>
              <a:pathLst>
                <a:path w="3102" h="1710" extrusionOk="0">
                  <a:moveTo>
                    <a:pt x="2826" y="0"/>
                  </a:moveTo>
                  <a:cubicBezTo>
                    <a:pt x="2792" y="0"/>
                    <a:pt x="2754" y="10"/>
                    <a:pt x="2715" y="32"/>
                  </a:cubicBezTo>
                  <a:cubicBezTo>
                    <a:pt x="1873" y="513"/>
                    <a:pt x="1090" y="1002"/>
                    <a:pt x="184" y="1362"/>
                  </a:cubicBezTo>
                  <a:cubicBezTo>
                    <a:pt x="0" y="1435"/>
                    <a:pt x="46" y="1709"/>
                    <a:pt x="216" y="1709"/>
                  </a:cubicBezTo>
                  <a:cubicBezTo>
                    <a:pt x="235" y="1709"/>
                    <a:pt x="255" y="1706"/>
                    <a:pt x="277" y="1699"/>
                  </a:cubicBezTo>
                  <a:cubicBezTo>
                    <a:pt x="1191" y="1389"/>
                    <a:pt x="2158" y="990"/>
                    <a:pt x="2927" y="395"/>
                  </a:cubicBezTo>
                  <a:cubicBezTo>
                    <a:pt x="3101" y="262"/>
                    <a:pt x="3005" y="0"/>
                    <a:pt x="28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7490388" y="2588082"/>
              <a:ext cx="121085" cy="54536"/>
            </a:xfrm>
            <a:custGeom>
              <a:avLst/>
              <a:gdLst/>
              <a:ahLst/>
              <a:cxnLst/>
              <a:rect l="l" t="t" r="r" b="b"/>
              <a:pathLst>
                <a:path w="3659" h="1648" extrusionOk="0">
                  <a:moveTo>
                    <a:pt x="3399" y="1"/>
                  </a:moveTo>
                  <a:cubicBezTo>
                    <a:pt x="3375" y="1"/>
                    <a:pt x="3349" y="6"/>
                    <a:pt x="3321" y="17"/>
                  </a:cubicBezTo>
                  <a:cubicBezTo>
                    <a:pt x="2264" y="424"/>
                    <a:pt x="1211" y="851"/>
                    <a:pt x="172" y="1300"/>
                  </a:cubicBezTo>
                  <a:cubicBezTo>
                    <a:pt x="1" y="1375"/>
                    <a:pt x="95" y="1647"/>
                    <a:pt x="260" y="1647"/>
                  </a:cubicBezTo>
                  <a:cubicBezTo>
                    <a:pt x="277" y="1647"/>
                    <a:pt x="296" y="1644"/>
                    <a:pt x="315" y="1637"/>
                  </a:cubicBezTo>
                  <a:cubicBezTo>
                    <a:pt x="1361" y="1257"/>
                    <a:pt x="2404" y="853"/>
                    <a:pt x="3435" y="432"/>
                  </a:cubicBezTo>
                  <a:cubicBezTo>
                    <a:pt x="3659" y="339"/>
                    <a:pt x="3599" y="1"/>
                    <a:pt x="33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23"/>
          <p:cNvGrpSpPr/>
          <p:nvPr/>
        </p:nvGrpSpPr>
        <p:grpSpPr>
          <a:xfrm>
            <a:off x="8454538" y="1064636"/>
            <a:ext cx="841873" cy="594507"/>
            <a:chOff x="8454538" y="1064636"/>
            <a:chExt cx="841873" cy="594507"/>
          </a:xfrm>
        </p:grpSpPr>
        <p:sp>
          <p:nvSpPr>
            <p:cNvPr id="563" name="Google Shape;563;p23"/>
            <p:cNvSpPr/>
            <p:nvPr/>
          </p:nvSpPr>
          <p:spPr>
            <a:xfrm>
              <a:off x="8457550" y="1064636"/>
              <a:ext cx="838862" cy="594507"/>
            </a:xfrm>
            <a:custGeom>
              <a:avLst/>
              <a:gdLst/>
              <a:ahLst/>
              <a:cxnLst/>
              <a:rect l="l" t="t" r="r" b="b"/>
              <a:pathLst>
                <a:path w="25349" h="17965" extrusionOk="0">
                  <a:moveTo>
                    <a:pt x="12831" y="685"/>
                  </a:moveTo>
                  <a:cubicBezTo>
                    <a:pt x="13661" y="685"/>
                    <a:pt x="14498" y="764"/>
                    <a:pt x="15327" y="912"/>
                  </a:cubicBezTo>
                  <a:cubicBezTo>
                    <a:pt x="18805" y="1532"/>
                    <a:pt x="22034" y="3240"/>
                    <a:pt x="23293" y="6725"/>
                  </a:cubicBezTo>
                  <a:cubicBezTo>
                    <a:pt x="24521" y="10122"/>
                    <a:pt x="23762" y="13755"/>
                    <a:pt x="23019" y="17165"/>
                  </a:cubicBezTo>
                  <a:cubicBezTo>
                    <a:pt x="22509" y="17089"/>
                    <a:pt x="22000" y="17006"/>
                    <a:pt x="21492" y="16923"/>
                  </a:cubicBezTo>
                  <a:cubicBezTo>
                    <a:pt x="21539" y="16709"/>
                    <a:pt x="21584" y="16493"/>
                    <a:pt x="21628" y="16279"/>
                  </a:cubicBezTo>
                  <a:cubicBezTo>
                    <a:pt x="21670" y="16073"/>
                    <a:pt x="21493" y="15944"/>
                    <a:pt x="21334" y="15944"/>
                  </a:cubicBezTo>
                  <a:cubicBezTo>
                    <a:pt x="21228" y="15944"/>
                    <a:pt x="21129" y="16003"/>
                    <a:pt x="21110" y="16136"/>
                  </a:cubicBezTo>
                  <a:cubicBezTo>
                    <a:pt x="21078" y="16374"/>
                    <a:pt x="21048" y="16609"/>
                    <a:pt x="21018" y="16847"/>
                  </a:cubicBezTo>
                  <a:cubicBezTo>
                    <a:pt x="20415" y="16747"/>
                    <a:pt x="19813" y="16646"/>
                    <a:pt x="19213" y="16541"/>
                  </a:cubicBezTo>
                  <a:cubicBezTo>
                    <a:pt x="19291" y="16269"/>
                    <a:pt x="19363" y="15991"/>
                    <a:pt x="19360" y="15730"/>
                  </a:cubicBezTo>
                  <a:cubicBezTo>
                    <a:pt x="19358" y="15585"/>
                    <a:pt x="19215" y="15477"/>
                    <a:pt x="19083" y="15477"/>
                  </a:cubicBezTo>
                  <a:cubicBezTo>
                    <a:pt x="19005" y="15477"/>
                    <a:pt x="18931" y="15515"/>
                    <a:pt x="18891" y="15603"/>
                  </a:cubicBezTo>
                  <a:cubicBezTo>
                    <a:pt x="18778" y="15857"/>
                    <a:pt x="18732" y="16156"/>
                    <a:pt x="18694" y="16449"/>
                  </a:cubicBezTo>
                  <a:cubicBezTo>
                    <a:pt x="18066" y="16338"/>
                    <a:pt x="17438" y="16231"/>
                    <a:pt x="16811" y="16115"/>
                  </a:cubicBezTo>
                  <a:cubicBezTo>
                    <a:pt x="17001" y="15816"/>
                    <a:pt x="17156" y="15484"/>
                    <a:pt x="17243" y="15173"/>
                  </a:cubicBezTo>
                  <a:cubicBezTo>
                    <a:pt x="17297" y="14981"/>
                    <a:pt x="17153" y="14864"/>
                    <a:pt x="17004" y="14864"/>
                  </a:cubicBezTo>
                  <a:cubicBezTo>
                    <a:pt x="16903" y="14864"/>
                    <a:pt x="16799" y="14917"/>
                    <a:pt x="16753" y="15038"/>
                  </a:cubicBezTo>
                  <a:cubicBezTo>
                    <a:pt x="16660" y="15277"/>
                    <a:pt x="16588" y="15522"/>
                    <a:pt x="16479" y="15756"/>
                  </a:cubicBezTo>
                  <a:cubicBezTo>
                    <a:pt x="16436" y="15848"/>
                    <a:pt x="16387" y="15939"/>
                    <a:pt x="16338" y="16029"/>
                  </a:cubicBezTo>
                  <a:cubicBezTo>
                    <a:pt x="15624" y="15896"/>
                    <a:pt x="14910" y="15761"/>
                    <a:pt x="14198" y="15622"/>
                  </a:cubicBezTo>
                  <a:cubicBezTo>
                    <a:pt x="14237" y="15525"/>
                    <a:pt x="14275" y="15429"/>
                    <a:pt x="14316" y="15332"/>
                  </a:cubicBezTo>
                  <a:cubicBezTo>
                    <a:pt x="14411" y="15118"/>
                    <a:pt x="14548" y="14914"/>
                    <a:pt x="14612" y="14689"/>
                  </a:cubicBezTo>
                  <a:cubicBezTo>
                    <a:pt x="14655" y="14538"/>
                    <a:pt x="14513" y="14390"/>
                    <a:pt x="14374" y="14390"/>
                  </a:cubicBezTo>
                  <a:cubicBezTo>
                    <a:pt x="14320" y="14390"/>
                    <a:pt x="14267" y="14412"/>
                    <a:pt x="14226" y="14464"/>
                  </a:cubicBezTo>
                  <a:cubicBezTo>
                    <a:pt x="13998" y="14745"/>
                    <a:pt x="13861" y="15151"/>
                    <a:pt x="13788" y="15540"/>
                  </a:cubicBezTo>
                  <a:cubicBezTo>
                    <a:pt x="13099" y="15406"/>
                    <a:pt x="12409" y="15271"/>
                    <a:pt x="11720" y="15131"/>
                  </a:cubicBezTo>
                  <a:cubicBezTo>
                    <a:pt x="11823" y="14801"/>
                    <a:pt x="11944" y="14481"/>
                    <a:pt x="12106" y="14167"/>
                  </a:cubicBezTo>
                  <a:cubicBezTo>
                    <a:pt x="12209" y="13966"/>
                    <a:pt x="12052" y="13808"/>
                    <a:pt x="11889" y="13808"/>
                  </a:cubicBezTo>
                  <a:cubicBezTo>
                    <a:pt x="11798" y="13808"/>
                    <a:pt x="11705" y="13857"/>
                    <a:pt x="11656" y="13977"/>
                  </a:cubicBezTo>
                  <a:cubicBezTo>
                    <a:pt x="11510" y="14323"/>
                    <a:pt x="11399" y="14683"/>
                    <a:pt x="11324" y="15050"/>
                  </a:cubicBezTo>
                  <a:cubicBezTo>
                    <a:pt x="10660" y="14917"/>
                    <a:pt x="9997" y="14782"/>
                    <a:pt x="9334" y="14644"/>
                  </a:cubicBezTo>
                  <a:cubicBezTo>
                    <a:pt x="9513" y="14307"/>
                    <a:pt x="9692" y="13963"/>
                    <a:pt x="9807" y="13611"/>
                  </a:cubicBezTo>
                  <a:cubicBezTo>
                    <a:pt x="9863" y="13440"/>
                    <a:pt x="9718" y="13319"/>
                    <a:pt x="9573" y="13319"/>
                  </a:cubicBezTo>
                  <a:cubicBezTo>
                    <a:pt x="9498" y="13319"/>
                    <a:pt x="9423" y="13352"/>
                    <a:pt x="9375" y="13428"/>
                  </a:cubicBezTo>
                  <a:cubicBezTo>
                    <a:pt x="9167" y="13768"/>
                    <a:pt x="9014" y="14163"/>
                    <a:pt x="8864" y="14546"/>
                  </a:cubicBezTo>
                  <a:cubicBezTo>
                    <a:pt x="8202" y="14409"/>
                    <a:pt x="7540" y="14268"/>
                    <a:pt x="6880" y="14127"/>
                  </a:cubicBezTo>
                  <a:cubicBezTo>
                    <a:pt x="6946" y="13920"/>
                    <a:pt x="7009" y="13712"/>
                    <a:pt x="7076" y="13508"/>
                  </a:cubicBezTo>
                  <a:cubicBezTo>
                    <a:pt x="7138" y="13323"/>
                    <a:pt x="6977" y="13199"/>
                    <a:pt x="6824" y="13199"/>
                  </a:cubicBezTo>
                  <a:cubicBezTo>
                    <a:pt x="6724" y="13199"/>
                    <a:pt x="6627" y="13252"/>
                    <a:pt x="6596" y="13375"/>
                  </a:cubicBezTo>
                  <a:cubicBezTo>
                    <a:pt x="6540" y="13592"/>
                    <a:pt x="6481" y="13810"/>
                    <a:pt x="6424" y="14029"/>
                  </a:cubicBezTo>
                  <a:cubicBezTo>
                    <a:pt x="5873" y="13911"/>
                    <a:pt x="5323" y="13791"/>
                    <a:pt x="4773" y="13673"/>
                  </a:cubicBezTo>
                  <a:cubicBezTo>
                    <a:pt x="4899" y="13286"/>
                    <a:pt x="5009" y="12880"/>
                    <a:pt x="5058" y="12491"/>
                  </a:cubicBezTo>
                  <a:cubicBezTo>
                    <a:pt x="5077" y="12346"/>
                    <a:pt x="4974" y="12278"/>
                    <a:pt x="4861" y="12278"/>
                  </a:cubicBezTo>
                  <a:cubicBezTo>
                    <a:pt x="4762" y="12278"/>
                    <a:pt x="4656" y="12330"/>
                    <a:pt x="4617" y="12431"/>
                  </a:cubicBezTo>
                  <a:cubicBezTo>
                    <a:pt x="4479" y="12784"/>
                    <a:pt x="4388" y="13185"/>
                    <a:pt x="4320" y="13575"/>
                  </a:cubicBezTo>
                  <a:cubicBezTo>
                    <a:pt x="3745" y="13450"/>
                    <a:pt x="3171" y="13326"/>
                    <a:pt x="2597" y="13200"/>
                  </a:cubicBezTo>
                  <a:cubicBezTo>
                    <a:pt x="2777" y="12826"/>
                    <a:pt x="2947" y="12437"/>
                    <a:pt x="3076" y="12053"/>
                  </a:cubicBezTo>
                  <a:cubicBezTo>
                    <a:pt x="3128" y="11898"/>
                    <a:pt x="2982" y="11774"/>
                    <a:pt x="2846" y="11774"/>
                  </a:cubicBezTo>
                  <a:cubicBezTo>
                    <a:pt x="2777" y="11774"/>
                    <a:pt x="2710" y="11806"/>
                    <a:pt x="2673" y="11883"/>
                  </a:cubicBezTo>
                  <a:cubicBezTo>
                    <a:pt x="2486" y="12272"/>
                    <a:pt x="2338" y="12696"/>
                    <a:pt x="2203" y="13114"/>
                  </a:cubicBezTo>
                  <a:lnTo>
                    <a:pt x="535" y="12750"/>
                  </a:lnTo>
                  <a:cubicBezTo>
                    <a:pt x="1877" y="9530"/>
                    <a:pt x="2904" y="6294"/>
                    <a:pt x="5364" y="3684"/>
                  </a:cubicBezTo>
                  <a:cubicBezTo>
                    <a:pt x="7359" y="1569"/>
                    <a:pt x="10051" y="685"/>
                    <a:pt x="12831" y="685"/>
                  </a:cubicBezTo>
                  <a:close/>
                  <a:moveTo>
                    <a:pt x="12799" y="0"/>
                  </a:moveTo>
                  <a:cubicBezTo>
                    <a:pt x="10250" y="0"/>
                    <a:pt x="7711" y="688"/>
                    <a:pt x="5738" y="2383"/>
                  </a:cubicBezTo>
                  <a:cubicBezTo>
                    <a:pt x="2935" y="4790"/>
                    <a:pt x="578" y="9076"/>
                    <a:pt x="117" y="12744"/>
                  </a:cubicBezTo>
                  <a:cubicBezTo>
                    <a:pt x="114" y="12768"/>
                    <a:pt x="115" y="12793"/>
                    <a:pt x="121" y="12816"/>
                  </a:cubicBezTo>
                  <a:cubicBezTo>
                    <a:pt x="0" y="12960"/>
                    <a:pt x="14" y="13209"/>
                    <a:pt x="250" y="13280"/>
                  </a:cubicBezTo>
                  <a:cubicBezTo>
                    <a:pt x="7001" y="15266"/>
                    <a:pt x="14005" y="16605"/>
                    <a:pt x="20977" y="17645"/>
                  </a:cubicBezTo>
                  <a:cubicBezTo>
                    <a:pt x="21013" y="17696"/>
                    <a:pt x="21077" y="17723"/>
                    <a:pt x="21141" y="17723"/>
                  </a:cubicBezTo>
                  <a:cubicBezTo>
                    <a:pt x="21185" y="17723"/>
                    <a:pt x="21228" y="17711"/>
                    <a:pt x="21264" y="17686"/>
                  </a:cubicBezTo>
                  <a:cubicBezTo>
                    <a:pt x="21888" y="17778"/>
                    <a:pt x="22512" y="17871"/>
                    <a:pt x="23135" y="17960"/>
                  </a:cubicBezTo>
                  <a:cubicBezTo>
                    <a:pt x="23156" y="17963"/>
                    <a:pt x="23177" y="17965"/>
                    <a:pt x="23197" y="17965"/>
                  </a:cubicBezTo>
                  <a:cubicBezTo>
                    <a:pt x="23444" y="17965"/>
                    <a:pt x="23603" y="17748"/>
                    <a:pt x="23613" y="17548"/>
                  </a:cubicBezTo>
                  <a:cubicBezTo>
                    <a:pt x="23668" y="17502"/>
                    <a:pt x="23706" y="17440"/>
                    <a:pt x="23722" y="17369"/>
                  </a:cubicBezTo>
                  <a:cubicBezTo>
                    <a:pt x="24573" y="13629"/>
                    <a:pt x="25348" y="9587"/>
                    <a:pt x="23765" y="5927"/>
                  </a:cubicBezTo>
                  <a:cubicBezTo>
                    <a:pt x="22261" y="2448"/>
                    <a:pt x="18807" y="784"/>
                    <a:pt x="15226" y="200"/>
                  </a:cubicBezTo>
                  <a:cubicBezTo>
                    <a:pt x="14428" y="70"/>
                    <a:pt x="13613" y="0"/>
                    <a:pt x="127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8682546" y="1188600"/>
              <a:ext cx="424312" cy="302234"/>
            </a:xfrm>
            <a:custGeom>
              <a:avLst/>
              <a:gdLst/>
              <a:ahLst/>
              <a:cxnLst/>
              <a:rect l="l" t="t" r="r" b="b"/>
              <a:pathLst>
                <a:path w="12822" h="9133" extrusionOk="0">
                  <a:moveTo>
                    <a:pt x="6897" y="673"/>
                  </a:moveTo>
                  <a:cubicBezTo>
                    <a:pt x="7008" y="673"/>
                    <a:pt x="7121" y="676"/>
                    <a:pt x="7234" y="681"/>
                  </a:cubicBezTo>
                  <a:cubicBezTo>
                    <a:pt x="11532" y="894"/>
                    <a:pt x="12035" y="4720"/>
                    <a:pt x="11720" y="8161"/>
                  </a:cubicBezTo>
                  <a:cubicBezTo>
                    <a:pt x="11247" y="8019"/>
                    <a:pt x="10697" y="7990"/>
                    <a:pt x="10247" y="7904"/>
                  </a:cubicBezTo>
                  <a:cubicBezTo>
                    <a:pt x="9116" y="7688"/>
                    <a:pt x="7984" y="7474"/>
                    <a:pt x="6854" y="7264"/>
                  </a:cubicBezTo>
                  <a:cubicBezTo>
                    <a:pt x="4765" y="6870"/>
                    <a:pt x="2674" y="6481"/>
                    <a:pt x="575" y="6166"/>
                  </a:cubicBezTo>
                  <a:cubicBezTo>
                    <a:pt x="1244" y="3083"/>
                    <a:pt x="3624" y="673"/>
                    <a:pt x="6897" y="673"/>
                  </a:cubicBezTo>
                  <a:close/>
                  <a:moveTo>
                    <a:pt x="6926" y="0"/>
                  </a:moveTo>
                  <a:cubicBezTo>
                    <a:pt x="3348" y="0"/>
                    <a:pt x="356" y="2743"/>
                    <a:pt x="11" y="6334"/>
                  </a:cubicBezTo>
                  <a:cubicBezTo>
                    <a:pt x="0" y="6446"/>
                    <a:pt x="66" y="6523"/>
                    <a:pt x="153" y="6561"/>
                  </a:cubicBezTo>
                  <a:cubicBezTo>
                    <a:pt x="182" y="6582"/>
                    <a:pt x="216" y="6598"/>
                    <a:pt x="251" y="6605"/>
                  </a:cubicBezTo>
                  <a:cubicBezTo>
                    <a:pt x="2151" y="7062"/>
                    <a:pt x="4067" y="7451"/>
                    <a:pt x="5981" y="7835"/>
                  </a:cubicBezTo>
                  <a:cubicBezTo>
                    <a:pt x="6883" y="8016"/>
                    <a:pt x="7787" y="8195"/>
                    <a:pt x="8689" y="8373"/>
                  </a:cubicBezTo>
                  <a:cubicBezTo>
                    <a:pt x="9470" y="8528"/>
                    <a:pt x="10758" y="8560"/>
                    <a:pt x="11550" y="8903"/>
                  </a:cubicBezTo>
                  <a:cubicBezTo>
                    <a:pt x="11581" y="8970"/>
                    <a:pt x="11634" y="9025"/>
                    <a:pt x="11702" y="9057"/>
                  </a:cubicBezTo>
                  <a:lnTo>
                    <a:pt x="11757" y="9085"/>
                  </a:lnTo>
                  <a:cubicBezTo>
                    <a:pt x="11821" y="9117"/>
                    <a:pt x="11885" y="9132"/>
                    <a:pt x="11946" y="9132"/>
                  </a:cubicBezTo>
                  <a:cubicBezTo>
                    <a:pt x="12073" y="9132"/>
                    <a:pt x="12188" y="9068"/>
                    <a:pt x="12273" y="8950"/>
                  </a:cubicBezTo>
                  <a:lnTo>
                    <a:pt x="12320" y="8884"/>
                  </a:lnTo>
                  <a:cubicBezTo>
                    <a:pt x="12363" y="8823"/>
                    <a:pt x="12382" y="8748"/>
                    <a:pt x="12374" y="8675"/>
                  </a:cubicBezTo>
                  <a:cubicBezTo>
                    <a:pt x="12380" y="8656"/>
                    <a:pt x="12386" y="8636"/>
                    <a:pt x="12391" y="8618"/>
                  </a:cubicBezTo>
                  <a:cubicBezTo>
                    <a:pt x="12821" y="4732"/>
                    <a:pt x="12224" y="422"/>
                    <a:pt x="7522" y="26"/>
                  </a:cubicBezTo>
                  <a:cubicBezTo>
                    <a:pt x="7322" y="9"/>
                    <a:pt x="7123" y="0"/>
                    <a:pt x="69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8470754" y="1133435"/>
              <a:ext cx="70983" cy="92990"/>
            </a:xfrm>
            <a:custGeom>
              <a:avLst/>
              <a:gdLst/>
              <a:ahLst/>
              <a:cxnLst/>
              <a:rect l="l" t="t" r="r" b="b"/>
              <a:pathLst>
                <a:path w="2145" h="2810" extrusionOk="0">
                  <a:moveTo>
                    <a:pt x="1870" y="0"/>
                  </a:moveTo>
                  <a:cubicBezTo>
                    <a:pt x="1808" y="0"/>
                    <a:pt x="1748" y="32"/>
                    <a:pt x="1707" y="107"/>
                  </a:cubicBezTo>
                  <a:cubicBezTo>
                    <a:pt x="1254" y="971"/>
                    <a:pt x="753" y="1775"/>
                    <a:pt x="110" y="2515"/>
                  </a:cubicBezTo>
                  <a:cubicBezTo>
                    <a:pt x="1" y="2642"/>
                    <a:pt x="109" y="2810"/>
                    <a:pt x="237" y="2810"/>
                  </a:cubicBezTo>
                  <a:cubicBezTo>
                    <a:pt x="276" y="2810"/>
                    <a:pt x="317" y="2794"/>
                    <a:pt x="353" y="2757"/>
                  </a:cubicBezTo>
                  <a:cubicBezTo>
                    <a:pt x="1055" y="2053"/>
                    <a:pt x="1666" y="1230"/>
                    <a:pt x="2070" y="319"/>
                  </a:cubicBezTo>
                  <a:cubicBezTo>
                    <a:pt x="2144" y="153"/>
                    <a:pt x="2005" y="0"/>
                    <a:pt x="18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8454538" y="1100574"/>
              <a:ext cx="79852" cy="60625"/>
            </a:xfrm>
            <a:custGeom>
              <a:avLst/>
              <a:gdLst/>
              <a:ahLst/>
              <a:cxnLst/>
              <a:rect l="l" t="t" r="r" b="b"/>
              <a:pathLst>
                <a:path w="2413" h="1832" extrusionOk="0">
                  <a:moveTo>
                    <a:pt x="2114" y="0"/>
                  </a:moveTo>
                  <a:cubicBezTo>
                    <a:pt x="2068" y="0"/>
                    <a:pt x="2018" y="17"/>
                    <a:pt x="1969" y="57"/>
                  </a:cubicBezTo>
                  <a:cubicBezTo>
                    <a:pt x="1352" y="566"/>
                    <a:pt x="726" y="1062"/>
                    <a:pt x="108" y="1571"/>
                  </a:cubicBezTo>
                  <a:cubicBezTo>
                    <a:pt x="1" y="1659"/>
                    <a:pt x="101" y="1832"/>
                    <a:pt x="217" y="1832"/>
                  </a:cubicBezTo>
                  <a:cubicBezTo>
                    <a:pt x="242" y="1832"/>
                    <a:pt x="267" y="1824"/>
                    <a:pt x="291" y="1807"/>
                  </a:cubicBezTo>
                  <a:cubicBezTo>
                    <a:pt x="937" y="1336"/>
                    <a:pt x="1574" y="854"/>
                    <a:pt x="2220" y="384"/>
                  </a:cubicBezTo>
                  <a:cubicBezTo>
                    <a:pt x="2412" y="245"/>
                    <a:pt x="2290" y="0"/>
                    <a:pt x="2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23"/>
          <p:cNvGrpSpPr/>
          <p:nvPr/>
        </p:nvGrpSpPr>
        <p:grpSpPr>
          <a:xfrm>
            <a:off x="7961559" y="-202278"/>
            <a:ext cx="1015476" cy="922487"/>
            <a:chOff x="7961559" y="-202278"/>
            <a:chExt cx="1015476" cy="922487"/>
          </a:xfrm>
        </p:grpSpPr>
        <p:grpSp>
          <p:nvGrpSpPr>
            <p:cNvPr id="568" name="Google Shape;568;p23"/>
            <p:cNvGrpSpPr/>
            <p:nvPr/>
          </p:nvGrpSpPr>
          <p:grpSpPr>
            <a:xfrm>
              <a:off x="7961559" y="-121102"/>
              <a:ext cx="1015476" cy="841311"/>
              <a:chOff x="7961559" y="-121102"/>
              <a:chExt cx="1015476" cy="841311"/>
            </a:xfrm>
          </p:grpSpPr>
          <p:sp>
            <p:nvSpPr>
              <p:cNvPr id="569" name="Google Shape;569;p23"/>
              <p:cNvSpPr/>
              <p:nvPr/>
            </p:nvSpPr>
            <p:spPr>
              <a:xfrm>
                <a:off x="7961559" y="-121102"/>
                <a:ext cx="1015476" cy="841311"/>
              </a:xfrm>
              <a:custGeom>
                <a:avLst/>
                <a:gdLst/>
                <a:ahLst/>
                <a:cxnLst/>
                <a:rect l="l" t="t" r="r" b="b"/>
                <a:pathLst>
                  <a:path w="30686" h="25423" extrusionOk="0">
                    <a:moveTo>
                      <a:pt x="27538" y="752"/>
                    </a:moveTo>
                    <a:cubicBezTo>
                      <a:pt x="27287" y="1203"/>
                      <a:pt x="27189" y="1722"/>
                      <a:pt x="27229" y="2252"/>
                    </a:cubicBezTo>
                    <a:cubicBezTo>
                      <a:pt x="27242" y="2432"/>
                      <a:pt x="27378" y="2530"/>
                      <a:pt x="27529" y="2530"/>
                    </a:cubicBezTo>
                    <a:cubicBezTo>
                      <a:pt x="27584" y="2530"/>
                      <a:pt x="27642" y="2516"/>
                      <a:pt x="27696" y="2489"/>
                    </a:cubicBezTo>
                    <a:cubicBezTo>
                      <a:pt x="28142" y="2266"/>
                      <a:pt x="28598" y="2111"/>
                      <a:pt x="29096" y="2059"/>
                    </a:cubicBezTo>
                    <a:cubicBezTo>
                      <a:pt x="29200" y="2047"/>
                      <a:pt x="29304" y="2044"/>
                      <a:pt x="29409" y="2044"/>
                    </a:cubicBezTo>
                    <a:cubicBezTo>
                      <a:pt x="29493" y="2044"/>
                      <a:pt x="29577" y="2046"/>
                      <a:pt x="29661" y="2047"/>
                    </a:cubicBezTo>
                    <a:cubicBezTo>
                      <a:pt x="28577" y="2661"/>
                      <a:pt x="27722" y="3836"/>
                      <a:pt x="27269" y="4955"/>
                    </a:cubicBezTo>
                    <a:cubicBezTo>
                      <a:pt x="26258" y="4491"/>
                      <a:pt x="25141" y="4157"/>
                      <a:pt x="24210" y="3855"/>
                    </a:cubicBezTo>
                    <a:cubicBezTo>
                      <a:pt x="24605" y="3218"/>
                      <a:pt x="24959" y="2587"/>
                      <a:pt x="25514" y="2045"/>
                    </a:cubicBezTo>
                    <a:cubicBezTo>
                      <a:pt x="26111" y="1462"/>
                      <a:pt x="26791" y="1079"/>
                      <a:pt x="27538" y="752"/>
                    </a:cubicBezTo>
                    <a:close/>
                    <a:moveTo>
                      <a:pt x="12595" y="1027"/>
                    </a:moveTo>
                    <a:cubicBezTo>
                      <a:pt x="15327" y="1811"/>
                      <a:pt x="18070" y="2529"/>
                      <a:pt x="20766" y="3434"/>
                    </a:cubicBezTo>
                    <a:cubicBezTo>
                      <a:pt x="22397" y="3983"/>
                      <a:pt x="24013" y="4574"/>
                      <a:pt x="25612" y="5209"/>
                    </a:cubicBezTo>
                    <a:cubicBezTo>
                      <a:pt x="27209" y="5845"/>
                      <a:pt x="29143" y="6369"/>
                      <a:pt x="29309" y="8354"/>
                    </a:cubicBezTo>
                    <a:cubicBezTo>
                      <a:pt x="29451" y="10072"/>
                      <a:pt x="28035" y="11633"/>
                      <a:pt x="27068" y="12924"/>
                    </a:cubicBezTo>
                    <a:cubicBezTo>
                      <a:pt x="26195" y="14088"/>
                      <a:pt x="25311" y="15246"/>
                      <a:pt x="24418" y="16396"/>
                    </a:cubicBezTo>
                    <a:cubicBezTo>
                      <a:pt x="22826" y="18445"/>
                      <a:pt x="21188" y="20459"/>
                      <a:pt x="19539" y="22464"/>
                    </a:cubicBezTo>
                    <a:cubicBezTo>
                      <a:pt x="19524" y="22195"/>
                      <a:pt x="19461" y="21928"/>
                      <a:pt x="19354" y="21680"/>
                    </a:cubicBezTo>
                    <a:cubicBezTo>
                      <a:pt x="19115" y="20637"/>
                      <a:pt x="18355" y="20086"/>
                      <a:pt x="17460" y="19565"/>
                    </a:cubicBezTo>
                    <a:cubicBezTo>
                      <a:pt x="15714" y="18549"/>
                      <a:pt x="13820" y="17727"/>
                      <a:pt x="11936" y="17003"/>
                    </a:cubicBezTo>
                    <a:cubicBezTo>
                      <a:pt x="8809" y="15800"/>
                      <a:pt x="5502" y="14826"/>
                      <a:pt x="2152" y="14518"/>
                    </a:cubicBezTo>
                    <a:cubicBezTo>
                      <a:pt x="2111" y="14475"/>
                      <a:pt x="2060" y="14445"/>
                      <a:pt x="2004" y="14426"/>
                    </a:cubicBezTo>
                    <a:cubicBezTo>
                      <a:pt x="5650" y="10068"/>
                      <a:pt x="8995" y="5438"/>
                      <a:pt x="12592" y="1034"/>
                    </a:cubicBezTo>
                    <a:cubicBezTo>
                      <a:pt x="12593" y="1033"/>
                      <a:pt x="12593" y="1030"/>
                      <a:pt x="12595" y="1027"/>
                    </a:cubicBezTo>
                    <a:close/>
                    <a:moveTo>
                      <a:pt x="2405" y="15057"/>
                    </a:moveTo>
                    <a:cubicBezTo>
                      <a:pt x="5033" y="15632"/>
                      <a:pt x="7651" y="16183"/>
                      <a:pt x="10204" y="17071"/>
                    </a:cubicBezTo>
                    <a:cubicBezTo>
                      <a:pt x="11792" y="17624"/>
                      <a:pt x="13350" y="18265"/>
                      <a:pt x="14867" y="18991"/>
                    </a:cubicBezTo>
                    <a:cubicBezTo>
                      <a:pt x="16188" y="19622"/>
                      <a:pt x="18404" y="20363"/>
                      <a:pt x="18730" y="21948"/>
                    </a:cubicBezTo>
                    <a:cubicBezTo>
                      <a:pt x="18739" y="21996"/>
                      <a:pt x="18761" y="22041"/>
                      <a:pt x="18790" y="22080"/>
                    </a:cubicBezTo>
                    <a:cubicBezTo>
                      <a:pt x="19171" y="23986"/>
                      <a:pt x="17751" y="24564"/>
                      <a:pt x="15860" y="24564"/>
                    </a:cubicBezTo>
                    <a:cubicBezTo>
                      <a:pt x="13387" y="24564"/>
                      <a:pt x="10109" y="23576"/>
                      <a:pt x="9006" y="23279"/>
                    </a:cubicBezTo>
                    <a:cubicBezTo>
                      <a:pt x="6257" y="22539"/>
                      <a:pt x="3624" y="21521"/>
                      <a:pt x="932" y="20620"/>
                    </a:cubicBezTo>
                    <a:cubicBezTo>
                      <a:pt x="2540" y="19294"/>
                      <a:pt x="3100" y="17006"/>
                      <a:pt x="2405" y="15057"/>
                    </a:cubicBezTo>
                    <a:close/>
                    <a:moveTo>
                      <a:pt x="27764" y="0"/>
                    </a:moveTo>
                    <a:cubicBezTo>
                      <a:pt x="27737" y="0"/>
                      <a:pt x="27709" y="3"/>
                      <a:pt x="27679" y="10"/>
                    </a:cubicBezTo>
                    <a:cubicBezTo>
                      <a:pt x="26022" y="379"/>
                      <a:pt x="24126" y="1942"/>
                      <a:pt x="23728" y="3695"/>
                    </a:cubicBezTo>
                    <a:cubicBezTo>
                      <a:pt x="23634" y="3662"/>
                      <a:pt x="23538" y="3630"/>
                      <a:pt x="23451" y="3600"/>
                    </a:cubicBezTo>
                    <a:cubicBezTo>
                      <a:pt x="19951" y="2322"/>
                      <a:pt x="16358" y="1151"/>
                      <a:pt x="12702" y="420"/>
                    </a:cubicBezTo>
                    <a:cubicBezTo>
                      <a:pt x="12679" y="415"/>
                      <a:pt x="12656" y="412"/>
                      <a:pt x="12633" y="412"/>
                    </a:cubicBezTo>
                    <a:cubicBezTo>
                      <a:pt x="12569" y="412"/>
                      <a:pt x="12506" y="433"/>
                      <a:pt x="12455" y="474"/>
                    </a:cubicBezTo>
                    <a:cubicBezTo>
                      <a:pt x="12407" y="450"/>
                      <a:pt x="12355" y="436"/>
                      <a:pt x="12303" y="436"/>
                    </a:cubicBezTo>
                    <a:cubicBezTo>
                      <a:pt x="12219" y="436"/>
                      <a:pt x="12133" y="471"/>
                      <a:pt x="12062" y="558"/>
                    </a:cubicBezTo>
                    <a:cubicBezTo>
                      <a:pt x="8338" y="5062"/>
                      <a:pt x="4468" y="9613"/>
                      <a:pt x="1242" y="14492"/>
                    </a:cubicBezTo>
                    <a:cubicBezTo>
                      <a:pt x="1115" y="14685"/>
                      <a:pt x="1310" y="14886"/>
                      <a:pt x="1501" y="14886"/>
                    </a:cubicBezTo>
                    <a:cubicBezTo>
                      <a:pt x="1521" y="14886"/>
                      <a:pt x="1540" y="14884"/>
                      <a:pt x="1560" y="14880"/>
                    </a:cubicBezTo>
                    <a:lnTo>
                      <a:pt x="1560" y="14880"/>
                    </a:lnTo>
                    <a:cubicBezTo>
                      <a:pt x="2429" y="16854"/>
                      <a:pt x="1870" y="18960"/>
                      <a:pt x="296" y="20395"/>
                    </a:cubicBezTo>
                    <a:cubicBezTo>
                      <a:pt x="285" y="20407"/>
                      <a:pt x="275" y="20421"/>
                      <a:pt x="267" y="20436"/>
                    </a:cubicBezTo>
                    <a:cubicBezTo>
                      <a:pt x="72" y="20485"/>
                      <a:pt x="0" y="20810"/>
                      <a:pt x="215" y="20919"/>
                    </a:cubicBezTo>
                    <a:cubicBezTo>
                      <a:pt x="4382" y="23005"/>
                      <a:pt x="9201" y="24296"/>
                      <a:pt x="13762" y="25160"/>
                    </a:cubicBezTo>
                    <a:cubicBezTo>
                      <a:pt x="14470" y="25294"/>
                      <a:pt x="15236" y="25423"/>
                      <a:pt x="15986" y="25423"/>
                    </a:cubicBezTo>
                    <a:cubicBezTo>
                      <a:pt x="16943" y="25423"/>
                      <a:pt x="17873" y="25213"/>
                      <a:pt x="18618" y="24538"/>
                    </a:cubicBezTo>
                    <a:cubicBezTo>
                      <a:pt x="18768" y="24399"/>
                      <a:pt x="18905" y="24244"/>
                      <a:pt x="19026" y="24079"/>
                    </a:cubicBezTo>
                    <a:cubicBezTo>
                      <a:pt x="19122" y="24074"/>
                      <a:pt x="19213" y="24028"/>
                      <a:pt x="19272" y="23953"/>
                    </a:cubicBezTo>
                    <a:cubicBezTo>
                      <a:pt x="21734" y="21049"/>
                      <a:pt x="24101" y="18061"/>
                      <a:pt x="26408" y="15033"/>
                    </a:cubicBezTo>
                    <a:cubicBezTo>
                      <a:pt x="27851" y="13140"/>
                      <a:pt x="30686" y="10362"/>
                      <a:pt x="30053" y="7700"/>
                    </a:cubicBezTo>
                    <a:cubicBezTo>
                      <a:pt x="29791" y="6592"/>
                      <a:pt x="28912" y="5820"/>
                      <a:pt x="27834" y="5237"/>
                    </a:cubicBezTo>
                    <a:cubicBezTo>
                      <a:pt x="28111" y="4632"/>
                      <a:pt x="28428" y="4065"/>
                      <a:pt x="28857" y="3549"/>
                    </a:cubicBezTo>
                    <a:cubicBezTo>
                      <a:pt x="29274" y="3051"/>
                      <a:pt x="29768" y="2661"/>
                      <a:pt x="30231" y="2214"/>
                    </a:cubicBezTo>
                    <a:cubicBezTo>
                      <a:pt x="30297" y="2151"/>
                      <a:pt x="30297" y="2062"/>
                      <a:pt x="30263" y="1988"/>
                    </a:cubicBezTo>
                    <a:cubicBezTo>
                      <a:pt x="30427" y="1923"/>
                      <a:pt x="30404" y="1685"/>
                      <a:pt x="30266" y="1601"/>
                    </a:cubicBezTo>
                    <a:cubicBezTo>
                      <a:pt x="30017" y="1447"/>
                      <a:pt x="29715" y="1385"/>
                      <a:pt x="29395" y="1385"/>
                    </a:cubicBezTo>
                    <a:cubicBezTo>
                      <a:pt x="28865" y="1385"/>
                      <a:pt x="28286" y="1555"/>
                      <a:pt x="27812" y="1762"/>
                    </a:cubicBezTo>
                    <a:cubicBezTo>
                      <a:pt x="27835" y="1327"/>
                      <a:pt x="27984" y="930"/>
                      <a:pt x="28228" y="535"/>
                    </a:cubicBezTo>
                    <a:cubicBezTo>
                      <a:pt x="28316" y="393"/>
                      <a:pt x="28203" y="256"/>
                      <a:pt x="28070" y="230"/>
                    </a:cubicBezTo>
                    <a:cubicBezTo>
                      <a:pt x="28032" y="105"/>
                      <a:pt x="27921" y="0"/>
                      <a:pt x="277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3"/>
              <p:cNvSpPr/>
              <p:nvPr/>
            </p:nvSpPr>
            <p:spPr>
              <a:xfrm>
                <a:off x="8300393" y="-9514"/>
                <a:ext cx="454393" cy="238465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7206" extrusionOk="0">
                    <a:moveTo>
                      <a:pt x="3405" y="398"/>
                    </a:moveTo>
                    <a:cubicBezTo>
                      <a:pt x="6672" y="1199"/>
                      <a:pt x="9840" y="2187"/>
                      <a:pt x="13011" y="3312"/>
                    </a:cubicBezTo>
                    <a:cubicBezTo>
                      <a:pt x="12479" y="3907"/>
                      <a:pt x="12000" y="4550"/>
                      <a:pt x="11473" y="5149"/>
                    </a:cubicBezTo>
                    <a:cubicBezTo>
                      <a:pt x="11067" y="5608"/>
                      <a:pt x="10614" y="6052"/>
                      <a:pt x="10240" y="6544"/>
                    </a:cubicBezTo>
                    <a:cubicBezTo>
                      <a:pt x="10193" y="6499"/>
                      <a:pt x="10133" y="6469"/>
                      <a:pt x="10070" y="6455"/>
                    </a:cubicBezTo>
                    <a:cubicBezTo>
                      <a:pt x="6912" y="5792"/>
                      <a:pt x="3808" y="4954"/>
                      <a:pt x="694" y="4118"/>
                    </a:cubicBezTo>
                    <a:cubicBezTo>
                      <a:pt x="1630" y="2949"/>
                      <a:pt x="2576" y="1722"/>
                      <a:pt x="3379" y="460"/>
                    </a:cubicBezTo>
                    <a:cubicBezTo>
                      <a:pt x="3391" y="441"/>
                      <a:pt x="3400" y="419"/>
                      <a:pt x="3405" y="398"/>
                    </a:cubicBezTo>
                    <a:close/>
                    <a:moveTo>
                      <a:pt x="3390" y="1"/>
                    </a:moveTo>
                    <a:cubicBezTo>
                      <a:pt x="3293" y="1"/>
                      <a:pt x="3228" y="67"/>
                      <a:pt x="3207" y="145"/>
                    </a:cubicBezTo>
                    <a:cubicBezTo>
                      <a:pt x="3193" y="142"/>
                      <a:pt x="3178" y="141"/>
                      <a:pt x="3164" y="141"/>
                    </a:cubicBezTo>
                    <a:cubicBezTo>
                      <a:pt x="3106" y="141"/>
                      <a:pt x="3049" y="162"/>
                      <a:pt x="3007" y="202"/>
                    </a:cubicBezTo>
                    <a:cubicBezTo>
                      <a:pt x="1927" y="1257"/>
                      <a:pt x="951" y="2528"/>
                      <a:pt x="109" y="3779"/>
                    </a:cubicBezTo>
                    <a:cubicBezTo>
                      <a:pt x="0" y="3940"/>
                      <a:pt x="81" y="4110"/>
                      <a:pt x="218" y="4202"/>
                    </a:cubicBezTo>
                    <a:cubicBezTo>
                      <a:pt x="152" y="4348"/>
                      <a:pt x="198" y="4559"/>
                      <a:pt x="394" y="4628"/>
                    </a:cubicBezTo>
                    <a:cubicBezTo>
                      <a:pt x="3495" y="5723"/>
                      <a:pt x="6690" y="6516"/>
                      <a:pt x="9906" y="7192"/>
                    </a:cubicBezTo>
                    <a:cubicBezTo>
                      <a:pt x="9929" y="7196"/>
                      <a:pt x="9953" y="7198"/>
                      <a:pt x="9976" y="7198"/>
                    </a:cubicBezTo>
                    <a:cubicBezTo>
                      <a:pt x="10025" y="7198"/>
                      <a:pt x="10074" y="7189"/>
                      <a:pt x="10119" y="7169"/>
                    </a:cubicBezTo>
                    <a:cubicBezTo>
                      <a:pt x="10161" y="7192"/>
                      <a:pt x="10209" y="7206"/>
                      <a:pt x="10256" y="7206"/>
                    </a:cubicBezTo>
                    <a:cubicBezTo>
                      <a:pt x="10298" y="7206"/>
                      <a:pt x="10339" y="7195"/>
                      <a:pt x="10377" y="7172"/>
                    </a:cubicBezTo>
                    <a:cubicBezTo>
                      <a:pt x="11037" y="6764"/>
                      <a:pt x="11583" y="6120"/>
                      <a:pt x="12095" y="5545"/>
                    </a:cubicBezTo>
                    <a:cubicBezTo>
                      <a:pt x="12622" y="4956"/>
                      <a:pt x="13156" y="4348"/>
                      <a:pt x="13591" y="3686"/>
                    </a:cubicBezTo>
                    <a:cubicBezTo>
                      <a:pt x="13731" y="3473"/>
                      <a:pt x="13565" y="3257"/>
                      <a:pt x="13360" y="3204"/>
                    </a:cubicBezTo>
                    <a:cubicBezTo>
                      <a:pt x="13446" y="3060"/>
                      <a:pt x="13441" y="2847"/>
                      <a:pt x="13259" y="2773"/>
                    </a:cubicBezTo>
                    <a:cubicBezTo>
                      <a:pt x="10102" y="1488"/>
                      <a:pt x="6785" y="578"/>
                      <a:pt x="3428" y="4"/>
                    </a:cubicBezTo>
                    <a:cubicBezTo>
                      <a:pt x="3415" y="2"/>
                      <a:pt x="3402" y="1"/>
                      <a:pt x="33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3"/>
              <p:cNvSpPr/>
              <p:nvPr/>
            </p:nvSpPr>
            <p:spPr>
              <a:xfrm>
                <a:off x="8035852" y="538101"/>
                <a:ext cx="467895" cy="136871"/>
              </a:xfrm>
              <a:custGeom>
                <a:avLst/>
                <a:gdLst/>
                <a:ahLst/>
                <a:cxnLst/>
                <a:rect l="l" t="t" r="r" b="b"/>
                <a:pathLst>
                  <a:path w="14139" h="4136" extrusionOk="0">
                    <a:moveTo>
                      <a:pt x="214" y="0"/>
                    </a:moveTo>
                    <a:cubicBezTo>
                      <a:pt x="73" y="0"/>
                      <a:pt x="1" y="223"/>
                      <a:pt x="148" y="285"/>
                    </a:cubicBezTo>
                    <a:cubicBezTo>
                      <a:pt x="4430" y="2105"/>
                      <a:pt x="9175" y="3165"/>
                      <a:pt x="13711" y="4129"/>
                    </a:cubicBezTo>
                    <a:cubicBezTo>
                      <a:pt x="13733" y="4134"/>
                      <a:pt x="13753" y="4136"/>
                      <a:pt x="13772" y="4136"/>
                    </a:cubicBezTo>
                    <a:cubicBezTo>
                      <a:pt x="14058" y="4136"/>
                      <a:pt x="14139" y="3678"/>
                      <a:pt x="13826" y="3612"/>
                    </a:cubicBezTo>
                    <a:cubicBezTo>
                      <a:pt x="9221" y="2642"/>
                      <a:pt x="4795" y="1178"/>
                      <a:pt x="250" y="5"/>
                    </a:cubicBezTo>
                    <a:cubicBezTo>
                      <a:pt x="238" y="2"/>
                      <a:pt x="226" y="0"/>
                      <a:pt x="2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3"/>
              <p:cNvSpPr/>
              <p:nvPr/>
            </p:nvSpPr>
            <p:spPr>
              <a:xfrm>
                <a:off x="8065073" y="496669"/>
                <a:ext cx="284728" cy="96829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2926" extrusionOk="0">
                    <a:moveTo>
                      <a:pt x="215" y="0"/>
                    </a:moveTo>
                    <a:cubicBezTo>
                      <a:pt x="39" y="0"/>
                      <a:pt x="1" y="272"/>
                      <a:pt x="187" y="332"/>
                    </a:cubicBezTo>
                    <a:cubicBezTo>
                      <a:pt x="2858" y="1203"/>
                      <a:pt x="5540" y="2122"/>
                      <a:pt x="8234" y="2917"/>
                    </a:cubicBezTo>
                    <a:cubicBezTo>
                      <a:pt x="8253" y="2923"/>
                      <a:pt x="8272" y="2925"/>
                      <a:pt x="8291" y="2925"/>
                    </a:cubicBezTo>
                    <a:cubicBezTo>
                      <a:pt x="8497" y="2925"/>
                      <a:pt x="8604" y="2586"/>
                      <a:pt x="8387" y="2496"/>
                    </a:cubicBezTo>
                    <a:cubicBezTo>
                      <a:pt x="5794" y="1431"/>
                      <a:pt x="2990" y="626"/>
                      <a:pt x="259" y="6"/>
                    </a:cubicBezTo>
                    <a:cubicBezTo>
                      <a:pt x="243" y="2"/>
                      <a:pt x="229" y="0"/>
                      <a:pt x="2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3"/>
              <p:cNvSpPr/>
              <p:nvPr/>
            </p:nvSpPr>
            <p:spPr>
              <a:xfrm>
                <a:off x="8062458" y="453450"/>
                <a:ext cx="442447" cy="137566"/>
              </a:xfrm>
              <a:custGeom>
                <a:avLst/>
                <a:gdLst/>
                <a:ahLst/>
                <a:cxnLst/>
                <a:rect l="l" t="t" r="r" b="b"/>
                <a:pathLst>
                  <a:path w="13370" h="4157" extrusionOk="0">
                    <a:moveTo>
                      <a:pt x="229" y="0"/>
                    </a:moveTo>
                    <a:cubicBezTo>
                      <a:pt x="49" y="0"/>
                      <a:pt x="1" y="275"/>
                      <a:pt x="194" y="325"/>
                    </a:cubicBezTo>
                    <a:cubicBezTo>
                      <a:pt x="4520" y="1454"/>
                      <a:pt x="8735" y="2768"/>
                      <a:pt x="12987" y="4146"/>
                    </a:cubicBezTo>
                    <a:cubicBezTo>
                      <a:pt x="13009" y="4154"/>
                      <a:pt x="13030" y="4157"/>
                      <a:pt x="13051" y="4157"/>
                    </a:cubicBezTo>
                    <a:cubicBezTo>
                      <a:pt x="13262" y="4157"/>
                      <a:pt x="13370" y="3801"/>
                      <a:pt x="13146" y="3708"/>
                    </a:cubicBezTo>
                    <a:cubicBezTo>
                      <a:pt x="9037" y="2045"/>
                      <a:pt x="4617" y="824"/>
                      <a:pt x="264" y="4"/>
                    </a:cubicBezTo>
                    <a:cubicBezTo>
                      <a:pt x="252" y="1"/>
                      <a:pt x="240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3"/>
              <p:cNvSpPr/>
              <p:nvPr/>
            </p:nvSpPr>
            <p:spPr>
              <a:xfrm>
                <a:off x="8133177" y="416684"/>
                <a:ext cx="277381" cy="106657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3223" extrusionOk="0">
                    <a:moveTo>
                      <a:pt x="213" y="0"/>
                    </a:moveTo>
                    <a:cubicBezTo>
                      <a:pt x="41" y="0"/>
                      <a:pt x="0" y="259"/>
                      <a:pt x="181" y="314"/>
                    </a:cubicBezTo>
                    <a:cubicBezTo>
                      <a:pt x="2848" y="1118"/>
                      <a:pt x="5404" y="2014"/>
                      <a:pt x="7928" y="3198"/>
                    </a:cubicBezTo>
                    <a:cubicBezTo>
                      <a:pt x="7964" y="3215"/>
                      <a:pt x="8000" y="3222"/>
                      <a:pt x="8033" y="3222"/>
                    </a:cubicBezTo>
                    <a:cubicBezTo>
                      <a:pt x="8252" y="3222"/>
                      <a:pt x="8382" y="2897"/>
                      <a:pt x="8145" y="2778"/>
                    </a:cubicBezTo>
                    <a:cubicBezTo>
                      <a:pt x="5669" y="1537"/>
                      <a:pt x="2973" y="533"/>
                      <a:pt x="250" y="4"/>
                    </a:cubicBezTo>
                    <a:cubicBezTo>
                      <a:pt x="237" y="2"/>
                      <a:pt x="225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5" name="Google Shape;575;p23"/>
            <p:cNvGrpSpPr/>
            <p:nvPr/>
          </p:nvGrpSpPr>
          <p:grpSpPr>
            <a:xfrm>
              <a:off x="8502092" y="-202278"/>
              <a:ext cx="136937" cy="83459"/>
              <a:chOff x="8502092" y="-202278"/>
              <a:chExt cx="136937" cy="83459"/>
            </a:xfrm>
          </p:grpSpPr>
          <p:sp>
            <p:nvSpPr>
              <p:cNvPr id="576" name="Google Shape;576;p23"/>
              <p:cNvSpPr/>
              <p:nvPr/>
            </p:nvSpPr>
            <p:spPr>
              <a:xfrm>
                <a:off x="8502092" y="-153466"/>
                <a:ext cx="103910" cy="34648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1047" extrusionOk="0">
                    <a:moveTo>
                      <a:pt x="230" y="0"/>
                    </a:moveTo>
                    <a:cubicBezTo>
                      <a:pt x="60" y="0"/>
                      <a:pt x="1" y="269"/>
                      <a:pt x="188" y="320"/>
                    </a:cubicBezTo>
                    <a:cubicBezTo>
                      <a:pt x="1065" y="565"/>
                      <a:pt x="1943" y="839"/>
                      <a:pt x="2833" y="1041"/>
                    </a:cubicBezTo>
                    <a:cubicBezTo>
                      <a:pt x="2849" y="1045"/>
                      <a:pt x="2865" y="1047"/>
                      <a:pt x="2880" y="1047"/>
                    </a:cubicBezTo>
                    <a:cubicBezTo>
                      <a:pt x="3074" y="1047"/>
                      <a:pt x="3140" y="752"/>
                      <a:pt x="2929" y="689"/>
                    </a:cubicBezTo>
                    <a:cubicBezTo>
                      <a:pt x="2056" y="424"/>
                      <a:pt x="1159" y="229"/>
                      <a:pt x="273" y="6"/>
                    </a:cubicBezTo>
                    <a:cubicBezTo>
                      <a:pt x="258" y="2"/>
                      <a:pt x="244" y="0"/>
                      <a:pt x="2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3"/>
              <p:cNvSpPr/>
              <p:nvPr/>
            </p:nvSpPr>
            <p:spPr>
              <a:xfrm>
                <a:off x="8542101" y="-202278"/>
                <a:ext cx="96928" cy="43881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326" extrusionOk="0">
                    <a:moveTo>
                      <a:pt x="234" y="0"/>
                    </a:moveTo>
                    <a:cubicBezTo>
                      <a:pt x="88" y="0"/>
                      <a:pt x="0" y="234"/>
                      <a:pt x="153" y="305"/>
                    </a:cubicBezTo>
                    <a:cubicBezTo>
                      <a:pt x="944" y="674"/>
                      <a:pt x="1772" y="1012"/>
                      <a:pt x="2592" y="1311"/>
                    </a:cubicBezTo>
                    <a:cubicBezTo>
                      <a:pt x="2619" y="1321"/>
                      <a:pt x="2645" y="1326"/>
                      <a:pt x="2669" y="1326"/>
                    </a:cubicBezTo>
                    <a:cubicBezTo>
                      <a:pt x="2872" y="1326"/>
                      <a:pt x="2929" y="989"/>
                      <a:pt x="2706" y="897"/>
                    </a:cubicBezTo>
                    <a:cubicBezTo>
                      <a:pt x="1916" y="571"/>
                      <a:pt x="1094" y="266"/>
                      <a:pt x="279" y="7"/>
                    </a:cubicBezTo>
                    <a:cubicBezTo>
                      <a:pt x="263" y="2"/>
                      <a:pt x="248" y="0"/>
                      <a:pt x="2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8" name="Google Shape;578;p23"/>
          <p:cNvGrpSpPr/>
          <p:nvPr/>
        </p:nvGrpSpPr>
        <p:grpSpPr>
          <a:xfrm>
            <a:off x="4816519" y="4288164"/>
            <a:ext cx="772313" cy="497744"/>
            <a:chOff x="4816519" y="4288164"/>
            <a:chExt cx="772313" cy="497744"/>
          </a:xfrm>
        </p:grpSpPr>
        <p:sp>
          <p:nvSpPr>
            <p:cNvPr id="579" name="Google Shape;579;p23"/>
            <p:cNvSpPr/>
            <p:nvPr/>
          </p:nvSpPr>
          <p:spPr>
            <a:xfrm>
              <a:off x="4925186" y="4301061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4816519" y="42881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23"/>
          <p:cNvGrpSpPr/>
          <p:nvPr/>
        </p:nvGrpSpPr>
        <p:grpSpPr>
          <a:xfrm>
            <a:off x="1637980" y="2854741"/>
            <a:ext cx="851139" cy="910474"/>
            <a:chOff x="1637980" y="2854741"/>
            <a:chExt cx="851139" cy="910474"/>
          </a:xfrm>
        </p:grpSpPr>
        <p:grpSp>
          <p:nvGrpSpPr>
            <p:cNvPr id="582" name="Google Shape;582;p23"/>
            <p:cNvGrpSpPr/>
            <p:nvPr/>
          </p:nvGrpSpPr>
          <p:grpSpPr>
            <a:xfrm>
              <a:off x="1637980" y="2854741"/>
              <a:ext cx="851139" cy="910474"/>
              <a:chOff x="1637980" y="2854741"/>
              <a:chExt cx="851139" cy="910474"/>
            </a:xfrm>
          </p:grpSpPr>
          <p:sp>
            <p:nvSpPr>
              <p:cNvPr id="583" name="Google Shape;583;p23"/>
              <p:cNvSpPr/>
              <p:nvPr/>
            </p:nvSpPr>
            <p:spPr>
              <a:xfrm>
                <a:off x="1659027" y="2860301"/>
                <a:ext cx="177475" cy="191539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5788" extrusionOk="0">
                    <a:moveTo>
                      <a:pt x="1470" y="1"/>
                    </a:moveTo>
                    <a:cubicBezTo>
                      <a:pt x="747" y="1"/>
                      <a:pt x="1" y="780"/>
                      <a:pt x="456" y="1627"/>
                    </a:cubicBezTo>
                    <a:cubicBezTo>
                      <a:pt x="661" y="2011"/>
                      <a:pt x="604" y="2480"/>
                      <a:pt x="623" y="2901"/>
                    </a:cubicBezTo>
                    <a:cubicBezTo>
                      <a:pt x="646" y="3408"/>
                      <a:pt x="716" y="3869"/>
                      <a:pt x="923" y="4334"/>
                    </a:cubicBezTo>
                    <a:cubicBezTo>
                      <a:pt x="1288" y="5159"/>
                      <a:pt x="2009" y="5787"/>
                      <a:pt x="2933" y="5787"/>
                    </a:cubicBezTo>
                    <a:cubicBezTo>
                      <a:pt x="2965" y="5787"/>
                      <a:pt x="2998" y="5786"/>
                      <a:pt x="3030" y="5785"/>
                    </a:cubicBezTo>
                    <a:cubicBezTo>
                      <a:pt x="3767" y="5750"/>
                      <a:pt x="4217" y="5125"/>
                      <a:pt x="4073" y="4416"/>
                    </a:cubicBezTo>
                    <a:cubicBezTo>
                      <a:pt x="4009" y="4091"/>
                      <a:pt x="3943" y="3768"/>
                      <a:pt x="3877" y="3445"/>
                    </a:cubicBezTo>
                    <a:lnTo>
                      <a:pt x="3877" y="3445"/>
                    </a:lnTo>
                    <a:cubicBezTo>
                      <a:pt x="3909" y="3446"/>
                      <a:pt x="3940" y="3451"/>
                      <a:pt x="3971" y="3452"/>
                    </a:cubicBezTo>
                    <a:cubicBezTo>
                      <a:pt x="3993" y="3453"/>
                      <a:pt x="4016" y="3454"/>
                      <a:pt x="4038" y="3454"/>
                    </a:cubicBezTo>
                    <a:cubicBezTo>
                      <a:pt x="5362" y="3454"/>
                      <a:pt x="5337" y="1359"/>
                      <a:pt x="3971" y="1288"/>
                    </a:cubicBezTo>
                    <a:cubicBezTo>
                      <a:pt x="3603" y="1270"/>
                      <a:pt x="3393" y="1092"/>
                      <a:pt x="3165" y="815"/>
                    </a:cubicBezTo>
                    <a:cubicBezTo>
                      <a:pt x="2959" y="565"/>
                      <a:pt x="2716" y="463"/>
                      <a:pt x="2475" y="463"/>
                    </a:cubicBezTo>
                    <a:cubicBezTo>
                      <a:pt x="2412" y="463"/>
                      <a:pt x="2350" y="470"/>
                      <a:pt x="2289" y="482"/>
                    </a:cubicBezTo>
                    <a:cubicBezTo>
                      <a:pt x="2084" y="143"/>
                      <a:pt x="1779" y="1"/>
                      <a:pt x="1470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3"/>
              <p:cNvSpPr/>
              <p:nvPr/>
            </p:nvSpPr>
            <p:spPr>
              <a:xfrm>
                <a:off x="1977310" y="3359865"/>
                <a:ext cx="481198" cy="382053"/>
              </a:xfrm>
              <a:custGeom>
                <a:avLst/>
                <a:gdLst/>
                <a:ahLst/>
                <a:cxnLst/>
                <a:rect l="l" t="t" r="r" b="b"/>
                <a:pathLst>
                  <a:path w="14541" h="11545" extrusionOk="0">
                    <a:moveTo>
                      <a:pt x="5344" y="0"/>
                    </a:moveTo>
                    <a:cubicBezTo>
                      <a:pt x="5114" y="0"/>
                      <a:pt x="4888" y="70"/>
                      <a:pt x="4709" y="224"/>
                    </a:cubicBezTo>
                    <a:cubicBezTo>
                      <a:pt x="4594" y="258"/>
                      <a:pt x="4483" y="303"/>
                      <a:pt x="4375" y="356"/>
                    </a:cubicBezTo>
                    <a:cubicBezTo>
                      <a:pt x="3835" y="636"/>
                      <a:pt x="3584" y="1096"/>
                      <a:pt x="3510" y="1618"/>
                    </a:cubicBezTo>
                    <a:cubicBezTo>
                      <a:pt x="3195" y="1804"/>
                      <a:pt x="2838" y="1905"/>
                      <a:pt x="2448" y="1905"/>
                    </a:cubicBezTo>
                    <a:cubicBezTo>
                      <a:pt x="2249" y="1905"/>
                      <a:pt x="2041" y="1878"/>
                      <a:pt x="1825" y="1823"/>
                    </a:cubicBezTo>
                    <a:cubicBezTo>
                      <a:pt x="1723" y="1798"/>
                      <a:pt x="1626" y="1785"/>
                      <a:pt x="1533" y="1785"/>
                    </a:cubicBezTo>
                    <a:cubicBezTo>
                      <a:pt x="399" y="1785"/>
                      <a:pt x="1" y="3594"/>
                      <a:pt x="1249" y="3911"/>
                    </a:cubicBezTo>
                    <a:cubicBezTo>
                      <a:pt x="1427" y="3954"/>
                      <a:pt x="1606" y="3989"/>
                      <a:pt x="1787" y="4014"/>
                    </a:cubicBezTo>
                    <a:cubicBezTo>
                      <a:pt x="1830" y="4184"/>
                      <a:pt x="1908" y="4344"/>
                      <a:pt x="2017" y="4484"/>
                    </a:cubicBezTo>
                    <a:cubicBezTo>
                      <a:pt x="4601" y="7780"/>
                      <a:pt x="9244" y="9063"/>
                      <a:pt x="12588" y="11377"/>
                    </a:cubicBezTo>
                    <a:cubicBezTo>
                      <a:pt x="12756" y="11494"/>
                      <a:pt x="12934" y="11544"/>
                      <a:pt x="13109" y="11544"/>
                    </a:cubicBezTo>
                    <a:cubicBezTo>
                      <a:pt x="13858" y="11544"/>
                      <a:pt x="14540" y="10612"/>
                      <a:pt x="14067" y="9896"/>
                    </a:cubicBezTo>
                    <a:cubicBezTo>
                      <a:pt x="12569" y="7628"/>
                      <a:pt x="10683" y="5613"/>
                      <a:pt x="8937" y="3536"/>
                    </a:cubicBezTo>
                    <a:cubicBezTo>
                      <a:pt x="8345" y="2834"/>
                      <a:pt x="7452" y="1362"/>
                      <a:pt x="6391" y="617"/>
                    </a:cubicBezTo>
                    <a:cubicBezTo>
                      <a:pt x="6200" y="234"/>
                      <a:pt x="5764" y="0"/>
                      <a:pt x="5344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3"/>
              <p:cNvSpPr/>
              <p:nvPr/>
            </p:nvSpPr>
            <p:spPr>
              <a:xfrm>
                <a:off x="1637980" y="2854741"/>
                <a:ext cx="851139" cy="910474"/>
              </a:xfrm>
              <a:custGeom>
                <a:avLst/>
                <a:gdLst/>
                <a:ahLst/>
                <a:cxnLst/>
                <a:rect l="l" t="t" r="r" b="b"/>
                <a:pathLst>
                  <a:path w="25720" h="27513" extrusionOk="0">
                    <a:moveTo>
                      <a:pt x="994" y="589"/>
                    </a:moveTo>
                    <a:cubicBezTo>
                      <a:pt x="2625" y="839"/>
                      <a:pt x="4230" y="1315"/>
                      <a:pt x="5575" y="2259"/>
                    </a:cubicBezTo>
                    <a:cubicBezTo>
                      <a:pt x="5570" y="2279"/>
                      <a:pt x="5567" y="2300"/>
                      <a:pt x="5567" y="2321"/>
                    </a:cubicBezTo>
                    <a:cubicBezTo>
                      <a:pt x="5598" y="2841"/>
                      <a:pt x="5255" y="3270"/>
                      <a:pt x="4790" y="3270"/>
                    </a:cubicBezTo>
                    <a:cubicBezTo>
                      <a:pt x="4666" y="3270"/>
                      <a:pt x="4532" y="3239"/>
                      <a:pt x="4395" y="3171"/>
                    </a:cubicBezTo>
                    <a:cubicBezTo>
                      <a:pt x="4367" y="3157"/>
                      <a:pt x="4337" y="3150"/>
                      <a:pt x="4306" y="3150"/>
                    </a:cubicBezTo>
                    <a:cubicBezTo>
                      <a:pt x="4278" y="3150"/>
                      <a:pt x="4249" y="3156"/>
                      <a:pt x="4224" y="3168"/>
                    </a:cubicBezTo>
                    <a:cubicBezTo>
                      <a:pt x="4189" y="3133"/>
                      <a:pt x="4155" y="3099"/>
                      <a:pt x="4121" y="3067"/>
                    </a:cubicBezTo>
                    <a:cubicBezTo>
                      <a:pt x="4060" y="3010"/>
                      <a:pt x="3992" y="2985"/>
                      <a:pt x="3926" y="2985"/>
                    </a:cubicBezTo>
                    <a:cubicBezTo>
                      <a:pt x="3700" y="2985"/>
                      <a:pt x="3504" y="3272"/>
                      <a:pt x="3709" y="3478"/>
                    </a:cubicBezTo>
                    <a:cubicBezTo>
                      <a:pt x="4187" y="3956"/>
                      <a:pt x="4882" y="4591"/>
                      <a:pt x="4648" y="5351"/>
                    </a:cubicBezTo>
                    <a:cubicBezTo>
                      <a:pt x="4528" y="5738"/>
                      <a:pt x="4188" y="5875"/>
                      <a:pt x="3830" y="5875"/>
                    </a:cubicBezTo>
                    <a:cubicBezTo>
                      <a:pt x="3746" y="5875"/>
                      <a:pt x="3660" y="5867"/>
                      <a:pt x="3576" y="5853"/>
                    </a:cubicBezTo>
                    <a:cubicBezTo>
                      <a:pt x="3357" y="5818"/>
                      <a:pt x="2515" y="5634"/>
                      <a:pt x="2548" y="5354"/>
                    </a:cubicBezTo>
                    <a:cubicBezTo>
                      <a:pt x="2562" y="5237"/>
                      <a:pt x="2449" y="5161"/>
                      <a:pt x="2342" y="5161"/>
                    </a:cubicBezTo>
                    <a:cubicBezTo>
                      <a:pt x="2290" y="5161"/>
                      <a:pt x="2239" y="5179"/>
                      <a:pt x="2205" y="5221"/>
                    </a:cubicBezTo>
                    <a:cubicBezTo>
                      <a:pt x="2198" y="5041"/>
                      <a:pt x="2190" y="4864"/>
                      <a:pt x="2175" y="4689"/>
                    </a:cubicBezTo>
                    <a:lnTo>
                      <a:pt x="2176" y="4689"/>
                    </a:lnTo>
                    <a:cubicBezTo>
                      <a:pt x="2055" y="3234"/>
                      <a:pt x="1635" y="1885"/>
                      <a:pt x="994" y="589"/>
                    </a:cubicBezTo>
                    <a:close/>
                    <a:moveTo>
                      <a:pt x="6094" y="2655"/>
                    </a:moveTo>
                    <a:cubicBezTo>
                      <a:pt x="6247" y="2785"/>
                      <a:pt x="6400" y="2916"/>
                      <a:pt x="6544" y="3060"/>
                    </a:cubicBezTo>
                    <a:cubicBezTo>
                      <a:pt x="8160" y="4679"/>
                      <a:pt x="9485" y="8566"/>
                      <a:pt x="6181" y="9191"/>
                    </a:cubicBezTo>
                    <a:cubicBezTo>
                      <a:pt x="5969" y="9231"/>
                      <a:pt x="5744" y="9251"/>
                      <a:pt x="5515" y="9251"/>
                    </a:cubicBezTo>
                    <a:cubicBezTo>
                      <a:pt x="4588" y="9251"/>
                      <a:pt x="3582" y="8921"/>
                      <a:pt x="2980" y="8253"/>
                    </a:cubicBezTo>
                    <a:cubicBezTo>
                      <a:pt x="2349" y="7553"/>
                      <a:pt x="2262" y="6640"/>
                      <a:pt x="2225" y="5737"/>
                    </a:cubicBezTo>
                    <a:lnTo>
                      <a:pt x="2225" y="5737"/>
                    </a:lnTo>
                    <a:cubicBezTo>
                      <a:pt x="2384" y="5954"/>
                      <a:pt x="2724" y="6091"/>
                      <a:pt x="2982" y="6192"/>
                    </a:cubicBezTo>
                    <a:cubicBezTo>
                      <a:pt x="3280" y="6309"/>
                      <a:pt x="3609" y="6398"/>
                      <a:pt x="3930" y="6398"/>
                    </a:cubicBezTo>
                    <a:cubicBezTo>
                      <a:pt x="4205" y="6398"/>
                      <a:pt x="4474" y="6332"/>
                      <a:pt x="4714" y="6163"/>
                    </a:cubicBezTo>
                    <a:cubicBezTo>
                      <a:pt x="5659" y="5495"/>
                      <a:pt x="5247" y="4440"/>
                      <a:pt x="4654" y="3662"/>
                    </a:cubicBezTo>
                    <a:lnTo>
                      <a:pt x="4654" y="3662"/>
                    </a:lnTo>
                    <a:cubicBezTo>
                      <a:pt x="4708" y="3668"/>
                      <a:pt x="4763" y="3672"/>
                      <a:pt x="4817" y="3672"/>
                    </a:cubicBezTo>
                    <a:cubicBezTo>
                      <a:pt x="5417" y="3672"/>
                      <a:pt x="5993" y="3268"/>
                      <a:pt x="6094" y="2655"/>
                    </a:cubicBezTo>
                    <a:close/>
                    <a:moveTo>
                      <a:pt x="8192" y="8998"/>
                    </a:moveTo>
                    <a:cubicBezTo>
                      <a:pt x="10846" y="10302"/>
                      <a:pt x="13138" y="12431"/>
                      <a:pt x="15184" y="14668"/>
                    </a:cubicBezTo>
                    <a:cubicBezTo>
                      <a:pt x="15103" y="14689"/>
                      <a:pt x="15031" y="14744"/>
                      <a:pt x="14997" y="14853"/>
                    </a:cubicBezTo>
                    <a:cubicBezTo>
                      <a:pt x="14311" y="17071"/>
                      <a:pt x="12095" y="16968"/>
                      <a:pt x="10195" y="17014"/>
                    </a:cubicBezTo>
                    <a:cubicBezTo>
                      <a:pt x="8564" y="14957"/>
                      <a:pt x="7344" y="12595"/>
                      <a:pt x="6746" y="9884"/>
                    </a:cubicBezTo>
                    <a:cubicBezTo>
                      <a:pt x="7301" y="9724"/>
                      <a:pt x="7802" y="9433"/>
                      <a:pt x="8191" y="8998"/>
                    </a:cubicBezTo>
                    <a:close/>
                    <a:moveTo>
                      <a:pt x="15524" y="15043"/>
                    </a:moveTo>
                    <a:cubicBezTo>
                      <a:pt x="16137" y="15724"/>
                      <a:pt x="16726" y="16412"/>
                      <a:pt x="17297" y="17084"/>
                    </a:cubicBezTo>
                    <a:cubicBezTo>
                      <a:pt x="19805" y="20045"/>
                      <a:pt x="21773" y="23480"/>
                      <a:pt x="24243" y="26450"/>
                    </a:cubicBezTo>
                    <a:cubicBezTo>
                      <a:pt x="19213" y="24483"/>
                      <a:pt x="14031" y="21609"/>
                      <a:pt x="10543" y="17441"/>
                    </a:cubicBezTo>
                    <a:lnTo>
                      <a:pt x="10545" y="17441"/>
                    </a:lnTo>
                    <a:cubicBezTo>
                      <a:pt x="10847" y="17475"/>
                      <a:pt x="11166" y="17494"/>
                      <a:pt x="11490" y="17494"/>
                    </a:cubicBezTo>
                    <a:cubicBezTo>
                      <a:pt x="13251" y="17494"/>
                      <a:pt x="15172" y="16929"/>
                      <a:pt x="15524" y="15043"/>
                    </a:cubicBezTo>
                    <a:close/>
                    <a:moveTo>
                      <a:pt x="278" y="1"/>
                    </a:moveTo>
                    <a:cubicBezTo>
                      <a:pt x="44" y="1"/>
                      <a:pt x="1" y="264"/>
                      <a:pt x="127" y="407"/>
                    </a:cubicBezTo>
                    <a:cubicBezTo>
                      <a:pt x="110" y="493"/>
                      <a:pt x="125" y="580"/>
                      <a:pt x="167" y="657"/>
                    </a:cubicBezTo>
                    <a:cubicBezTo>
                      <a:pt x="1167" y="2554"/>
                      <a:pt x="1292" y="4320"/>
                      <a:pt x="1487" y="6402"/>
                    </a:cubicBezTo>
                    <a:cubicBezTo>
                      <a:pt x="1588" y="7481"/>
                      <a:pt x="1914" y="8420"/>
                      <a:pt x="2783" y="9111"/>
                    </a:cubicBezTo>
                    <a:cubicBezTo>
                      <a:pt x="3523" y="9700"/>
                      <a:pt x="4568" y="10039"/>
                      <a:pt x="5590" y="10039"/>
                    </a:cubicBezTo>
                    <a:cubicBezTo>
                      <a:pt x="5812" y="10039"/>
                      <a:pt x="6032" y="10023"/>
                      <a:pt x="6249" y="9990"/>
                    </a:cubicBezTo>
                    <a:cubicBezTo>
                      <a:pt x="6866" y="14289"/>
                      <a:pt x="9685" y="17887"/>
                      <a:pt x="12848" y="20720"/>
                    </a:cubicBezTo>
                    <a:cubicBezTo>
                      <a:pt x="16285" y="23799"/>
                      <a:pt x="20649" y="26464"/>
                      <a:pt x="25188" y="27502"/>
                    </a:cubicBezTo>
                    <a:cubicBezTo>
                      <a:pt x="25219" y="27509"/>
                      <a:pt x="25248" y="27512"/>
                      <a:pt x="25275" y="27512"/>
                    </a:cubicBezTo>
                    <a:cubicBezTo>
                      <a:pt x="25618" y="27512"/>
                      <a:pt x="25720" y="27008"/>
                      <a:pt x="25360" y="26876"/>
                    </a:cubicBezTo>
                    <a:lnTo>
                      <a:pt x="25305" y="26854"/>
                    </a:lnTo>
                    <a:cubicBezTo>
                      <a:pt x="25300" y="26831"/>
                      <a:pt x="25294" y="26807"/>
                      <a:pt x="25283" y="26785"/>
                    </a:cubicBezTo>
                    <a:cubicBezTo>
                      <a:pt x="23295" y="22973"/>
                      <a:pt x="20229" y="19324"/>
                      <a:pt x="17415" y="16083"/>
                    </a:cubicBezTo>
                    <a:cubicBezTo>
                      <a:pt x="14916" y="13202"/>
                      <a:pt x="12036" y="10180"/>
                      <a:pt x="8479" y="8632"/>
                    </a:cubicBezTo>
                    <a:cubicBezTo>
                      <a:pt x="9520" y="7034"/>
                      <a:pt x="8878" y="4830"/>
                      <a:pt x="7815" y="3401"/>
                    </a:cubicBezTo>
                    <a:cubicBezTo>
                      <a:pt x="6046" y="1024"/>
                      <a:pt x="3143" y="127"/>
                      <a:pt x="292" y="1"/>
                    </a:cubicBezTo>
                    <a:cubicBezTo>
                      <a:pt x="287" y="1"/>
                      <a:pt x="283" y="1"/>
                      <a:pt x="2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6" name="Google Shape;586;p23"/>
            <p:cNvGrpSpPr/>
            <p:nvPr/>
          </p:nvGrpSpPr>
          <p:grpSpPr>
            <a:xfrm>
              <a:off x="2299466" y="3346165"/>
              <a:ext cx="124295" cy="108279"/>
              <a:chOff x="2299466" y="3346165"/>
              <a:chExt cx="124295" cy="108279"/>
            </a:xfrm>
          </p:grpSpPr>
          <p:sp>
            <p:nvSpPr>
              <p:cNvPr id="587" name="Google Shape;587;p23"/>
              <p:cNvSpPr/>
              <p:nvPr/>
            </p:nvSpPr>
            <p:spPr>
              <a:xfrm>
                <a:off x="2299466" y="3346165"/>
                <a:ext cx="89581" cy="92924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808" extrusionOk="0">
                    <a:moveTo>
                      <a:pt x="177" y="0"/>
                    </a:moveTo>
                    <a:cubicBezTo>
                      <a:pt x="83" y="0"/>
                      <a:pt x="1" y="137"/>
                      <a:pt x="88" y="208"/>
                    </a:cubicBezTo>
                    <a:cubicBezTo>
                      <a:pt x="990" y="939"/>
                      <a:pt x="1641" y="1795"/>
                      <a:pt x="2315" y="2726"/>
                    </a:cubicBezTo>
                    <a:cubicBezTo>
                      <a:pt x="2357" y="2783"/>
                      <a:pt x="2413" y="2808"/>
                      <a:pt x="2469" y="2808"/>
                    </a:cubicBezTo>
                    <a:cubicBezTo>
                      <a:pt x="2592" y="2808"/>
                      <a:pt x="2707" y="2687"/>
                      <a:pt x="2628" y="2544"/>
                    </a:cubicBezTo>
                    <a:cubicBezTo>
                      <a:pt x="2066" y="1541"/>
                      <a:pt x="1151" y="694"/>
                      <a:pt x="235" y="20"/>
                    </a:cubicBezTo>
                    <a:cubicBezTo>
                      <a:pt x="216" y="6"/>
                      <a:pt x="196" y="0"/>
                      <a:pt x="1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3"/>
              <p:cNvSpPr/>
              <p:nvPr/>
            </p:nvSpPr>
            <p:spPr>
              <a:xfrm>
                <a:off x="2361680" y="3363936"/>
                <a:ext cx="62082" cy="90508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2735" extrusionOk="0">
                    <a:moveTo>
                      <a:pt x="183" y="1"/>
                    </a:moveTo>
                    <a:cubicBezTo>
                      <a:pt x="91" y="1"/>
                      <a:pt x="1" y="96"/>
                      <a:pt x="60" y="201"/>
                    </a:cubicBezTo>
                    <a:cubicBezTo>
                      <a:pt x="518" y="1016"/>
                      <a:pt x="988" y="1824"/>
                      <a:pt x="1445" y="2641"/>
                    </a:cubicBezTo>
                    <a:cubicBezTo>
                      <a:pt x="1482" y="2707"/>
                      <a:pt x="1540" y="2734"/>
                      <a:pt x="1599" y="2734"/>
                    </a:cubicBezTo>
                    <a:cubicBezTo>
                      <a:pt x="1735" y="2734"/>
                      <a:pt x="1875" y="2591"/>
                      <a:pt x="1781" y="2443"/>
                    </a:cubicBezTo>
                    <a:cubicBezTo>
                      <a:pt x="1281" y="1653"/>
                      <a:pt x="794" y="855"/>
                      <a:pt x="294" y="65"/>
                    </a:cubicBezTo>
                    <a:cubicBezTo>
                      <a:pt x="266" y="19"/>
                      <a:pt x="224" y="1"/>
                      <a:pt x="1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1106550-2937-49F5-9030-148E68121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760" y="1747805"/>
            <a:ext cx="1413745" cy="1392644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67" name="Google Shape;328;p23">
            <a:extLst>
              <a:ext uri="{FF2B5EF4-FFF2-40B4-BE49-F238E27FC236}">
                <a16:creationId xmlns:a16="http://schemas.microsoft.com/office/drawing/2014/main" id="{DB60D9EF-EA1D-49B7-865C-6A65801036CA}"/>
              </a:ext>
            </a:extLst>
          </p:cNvPr>
          <p:cNvSpPr txBox="1">
            <a:spLocks/>
          </p:cNvSpPr>
          <p:nvPr/>
        </p:nvSpPr>
        <p:spPr>
          <a:xfrm>
            <a:off x="3172721" y="3111853"/>
            <a:ext cx="2855739" cy="10848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Permanent Marker"/>
              <a:buNone/>
              <a:defRPr sz="36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Disusun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:</a:t>
            </a:r>
          </a:p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Chairani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Kartini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S.Harry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2013022028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6" name="Google Shape;866;p31"/>
          <p:cNvGrpSpPr/>
          <p:nvPr/>
        </p:nvGrpSpPr>
        <p:grpSpPr>
          <a:xfrm>
            <a:off x="598714" y="1774150"/>
            <a:ext cx="2449011" cy="2576299"/>
            <a:chOff x="1146625" y="2025923"/>
            <a:chExt cx="1901098" cy="2324526"/>
          </a:xfrm>
        </p:grpSpPr>
        <p:sp>
          <p:nvSpPr>
            <p:cNvPr id="867" name="Google Shape;867;p31"/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" name="Google Shape;869;p31"/>
          <p:cNvGrpSpPr/>
          <p:nvPr/>
        </p:nvGrpSpPr>
        <p:grpSpPr>
          <a:xfrm>
            <a:off x="3150025" y="1774150"/>
            <a:ext cx="2449011" cy="2576299"/>
            <a:chOff x="3621450" y="2025923"/>
            <a:chExt cx="1901098" cy="2324526"/>
          </a:xfrm>
        </p:grpSpPr>
        <p:sp>
          <p:nvSpPr>
            <p:cNvPr id="870" name="Google Shape;870;p31"/>
            <p:cNvSpPr/>
            <p:nvPr/>
          </p:nvSpPr>
          <p:spPr>
            <a:xfrm>
              <a:off x="3621450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3693451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2" name="Google Shape;872;p31"/>
          <p:cNvGrpSpPr/>
          <p:nvPr/>
        </p:nvGrpSpPr>
        <p:grpSpPr>
          <a:xfrm>
            <a:off x="5698409" y="1759379"/>
            <a:ext cx="2583039" cy="2576299"/>
            <a:chOff x="6096275" y="2025923"/>
            <a:chExt cx="1901098" cy="2324526"/>
          </a:xfrm>
        </p:grpSpPr>
        <p:sp>
          <p:nvSpPr>
            <p:cNvPr id="873" name="Google Shape;873;p31"/>
            <p:cNvSpPr/>
            <p:nvPr/>
          </p:nvSpPr>
          <p:spPr>
            <a:xfrm>
              <a:off x="609627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616827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8" name="Google Shape;878;p31"/>
          <p:cNvSpPr txBox="1">
            <a:spLocks noGrp="1"/>
          </p:cNvSpPr>
          <p:nvPr>
            <p:ph type="ctrTitle" idx="6"/>
          </p:nvPr>
        </p:nvSpPr>
        <p:spPr>
          <a:xfrm>
            <a:off x="2686384" y="455594"/>
            <a:ext cx="3727971" cy="4566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JENIS-JENIS TUMBUKAN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9" name="Google Shape;879;p31"/>
          <p:cNvSpPr txBox="1">
            <a:spLocks noGrp="1"/>
          </p:cNvSpPr>
          <p:nvPr>
            <p:ph type="ctrTitle"/>
          </p:nvPr>
        </p:nvSpPr>
        <p:spPr>
          <a:xfrm>
            <a:off x="862551" y="1877659"/>
            <a:ext cx="1851862" cy="4719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Tumbukan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lenting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sempurna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elastis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7C7E81-552F-4A5F-A109-23D839BD5ACF}"/>
              </a:ext>
            </a:extLst>
          </p:cNvPr>
          <p:cNvSpPr/>
          <p:nvPr/>
        </p:nvSpPr>
        <p:spPr>
          <a:xfrm>
            <a:off x="424008" y="4430445"/>
            <a:ext cx="2720617" cy="3809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228600" algn="just">
              <a:lnSpc>
                <a:spcPct val="150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.v</a:t>
            </a:r>
            <a:r>
              <a:rPr lang="en-US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m</a:t>
            </a:r>
            <a:r>
              <a:rPr lang="en-US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.v</a:t>
            </a:r>
            <a:r>
              <a:rPr lang="en-US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m</a:t>
            </a:r>
            <a:r>
              <a:rPr lang="en-US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.v’</a:t>
            </a:r>
            <a:r>
              <a:rPr lang="en-US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m</a:t>
            </a:r>
            <a:r>
              <a:rPr lang="en-US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.v’</a:t>
            </a:r>
            <a:r>
              <a:rPr lang="en-US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AE3B68-D1D7-4DBE-AA89-B6D676DCA72D}"/>
              </a:ext>
            </a:extLst>
          </p:cNvPr>
          <p:cNvSpPr txBox="1"/>
          <p:nvPr/>
        </p:nvSpPr>
        <p:spPr>
          <a:xfrm>
            <a:off x="1012371" y="2618320"/>
            <a:ext cx="1640415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Tumbukan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lenting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sempurna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tumbukan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kinetiknya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Google Shape;879;p31">
            <a:extLst>
              <a:ext uri="{FF2B5EF4-FFF2-40B4-BE49-F238E27FC236}">
                <a16:creationId xmlns:a16="http://schemas.microsoft.com/office/drawing/2014/main" id="{D9D9E553-8A86-497B-9B25-3D090E53E681}"/>
              </a:ext>
            </a:extLst>
          </p:cNvPr>
          <p:cNvSpPr txBox="1">
            <a:spLocks/>
          </p:cNvSpPr>
          <p:nvPr/>
        </p:nvSpPr>
        <p:spPr>
          <a:xfrm>
            <a:off x="3400744" y="1877659"/>
            <a:ext cx="1851862" cy="471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Tumbukan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lenting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sebagian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34B368-90D9-415F-A044-CDE638FA1C85}"/>
              </a:ext>
            </a:extLst>
          </p:cNvPr>
          <p:cNvSpPr txBox="1"/>
          <p:nvPr/>
        </p:nvSpPr>
        <p:spPr>
          <a:xfrm>
            <a:off x="3152890" y="2383528"/>
            <a:ext cx="23875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Tumbukan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lenting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tumbukan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kinetiknya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sesudah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tumbukan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bandingkan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kinetiknya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tumbukan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Google Shape;879;p31">
            <a:extLst>
              <a:ext uri="{FF2B5EF4-FFF2-40B4-BE49-F238E27FC236}">
                <a16:creationId xmlns:a16="http://schemas.microsoft.com/office/drawing/2014/main" id="{44CC7D33-AAF9-498E-98A2-EB32B711E059}"/>
              </a:ext>
            </a:extLst>
          </p:cNvPr>
          <p:cNvSpPr txBox="1">
            <a:spLocks/>
          </p:cNvSpPr>
          <p:nvPr/>
        </p:nvSpPr>
        <p:spPr>
          <a:xfrm>
            <a:off x="6034609" y="1881930"/>
            <a:ext cx="1851862" cy="471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Tumbukan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lenting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C51C0E-27EC-43E7-96D6-C660C1E05B9A}"/>
              </a:ext>
            </a:extLst>
          </p:cNvPr>
          <p:cNvSpPr txBox="1"/>
          <p:nvPr/>
        </p:nvSpPr>
        <p:spPr>
          <a:xfrm>
            <a:off x="5729242" y="2434170"/>
            <a:ext cx="252137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Tumbukan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lenting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sempurna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bertumbukan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menyatu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bergerak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bersamaan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Setelah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tumbukan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kedua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bergabung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2A83B8-AFC8-47EA-AF9A-5B7C17B9DF57}"/>
              </a:ext>
            </a:extLst>
          </p:cNvPr>
          <p:cNvSpPr/>
          <p:nvPr/>
        </p:nvSpPr>
        <p:spPr>
          <a:xfrm>
            <a:off x="3833591" y="4430445"/>
            <a:ext cx="986167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e = √(h'/h)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962027-2935-4B21-927B-A6650255225D}"/>
              </a:ext>
            </a:extLst>
          </p:cNvPr>
          <p:cNvSpPr/>
          <p:nvPr/>
        </p:nvSpPr>
        <p:spPr>
          <a:xfrm>
            <a:off x="5796237" y="4357284"/>
            <a:ext cx="2392001" cy="3809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228600" algn="just">
              <a:lnSpc>
                <a:spcPct val="150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.v</a:t>
            </a:r>
            <a:r>
              <a:rPr lang="en-US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m</a:t>
            </a:r>
            <a:r>
              <a:rPr lang="en-US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.v</a:t>
            </a:r>
            <a:r>
              <a:rPr lang="en-US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(m</a:t>
            </a:r>
            <a:r>
              <a:rPr lang="en-US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+m</a:t>
            </a:r>
            <a:r>
              <a:rPr lang="en-US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)v’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5"/>
          <p:cNvSpPr txBox="1">
            <a:spLocks noGrp="1"/>
          </p:cNvSpPr>
          <p:nvPr>
            <p:ph type="ctrTitle" idx="5"/>
          </p:nvPr>
        </p:nvSpPr>
        <p:spPr>
          <a:xfrm>
            <a:off x="432900" y="95308"/>
            <a:ext cx="85206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PENERAPAN MOMENTUM DALAM KEHIDUPAN SEHARI-HARI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1" name="Google Shape;601;p25"/>
          <p:cNvSpPr/>
          <p:nvPr/>
        </p:nvSpPr>
        <p:spPr>
          <a:xfrm>
            <a:off x="747129" y="151125"/>
            <a:ext cx="7892143" cy="1057613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602" name="Google Shape;602;p25"/>
          <p:cNvSpPr txBox="1">
            <a:spLocks noGrp="1"/>
          </p:cNvSpPr>
          <p:nvPr>
            <p:ph type="title"/>
          </p:nvPr>
        </p:nvSpPr>
        <p:spPr>
          <a:xfrm>
            <a:off x="958981" y="1786611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603" name="Google Shape;603;p25"/>
          <p:cNvSpPr txBox="1">
            <a:spLocks noGrp="1"/>
          </p:cNvSpPr>
          <p:nvPr>
            <p:ph type="title" idx="2"/>
          </p:nvPr>
        </p:nvSpPr>
        <p:spPr>
          <a:xfrm>
            <a:off x="3922967" y="1772655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604" name="Google Shape;604;p25"/>
          <p:cNvSpPr txBox="1">
            <a:spLocks noGrp="1"/>
          </p:cNvSpPr>
          <p:nvPr>
            <p:ph type="title" idx="3"/>
          </p:nvPr>
        </p:nvSpPr>
        <p:spPr>
          <a:xfrm>
            <a:off x="6950912" y="1777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606" name="Google Shape;606;p25"/>
          <p:cNvSpPr/>
          <p:nvPr/>
        </p:nvSpPr>
        <p:spPr>
          <a:xfrm>
            <a:off x="1082136" y="1744751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C2B3F"/>
              </a:solidFill>
            </a:endParaRPr>
          </a:p>
        </p:txBody>
      </p:sp>
      <p:sp>
        <p:nvSpPr>
          <p:cNvPr id="607" name="Google Shape;607;p25"/>
          <p:cNvSpPr/>
          <p:nvPr/>
        </p:nvSpPr>
        <p:spPr>
          <a:xfrm>
            <a:off x="4066358" y="1744751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C2B3F"/>
              </a:solidFill>
            </a:endParaRPr>
          </a:p>
        </p:txBody>
      </p:sp>
      <p:sp>
        <p:nvSpPr>
          <p:cNvPr id="608" name="Google Shape;608;p25"/>
          <p:cNvSpPr/>
          <p:nvPr/>
        </p:nvSpPr>
        <p:spPr>
          <a:xfrm>
            <a:off x="7071741" y="1702890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C2B3F"/>
              </a:solidFill>
            </a:endParaRPr>
          </a:p>
        </p:txBody>
      </p:sp>
      <p:grpSp>
        <p:nvGrpSpPr>
          <p:cNvPr id="610" name="Google Shape;610;p25"/>
          <p:cNvGrpSpPr/>
          <p:nvPr/>
        </p:nvGrpSpPr>
        <p:grpSpPr>
          <a:xfrm>
            <a:off x="1283628" y="2449221"/>
            <a:ext cx="218918" cy="577215"/>
            <a:chOff x="3270375" y="3436275"/>
            <a:chExt cx="218918" cy="577215"/>
          </a:xfrm>
        </p:grpSpPr>
        <p:sp>
          <p:nvSpPr>
            <p:cNvPr id="611" name="Google Shape;611;p25"/>
            <p:cNvSpPr/>
            <p:nvPr/>
          </p:nvSpPr>
          <p:spPr>
            <a:xfrm>
              <a:off x="3270375" y="3436275"/>
              <a:ext cx="218918" cy="577215"/>
            </a:xfrm>
            <a:custGeom>
              <a:avLst/>
              <a:gdLst/>
              <a:ahLst/>
              <a:cxnLst/>
              <a:rect l="l" t="t" r="r" b="b"/>
              <a:pathLst>
                <a:path w="14956" h="39434" extrusionOk="0">
                  <a:moveTo>
                    <a:pt x="5006" y="1930"/>
                  </a:moveTo>
                  <a:lnTo>
                    <a:pt x="5006" y="1931"/>
                  </a:lnTo>
                  <a:cubicBezTo>
                    <a:pt x="5256" y="2638"/>
                    <a:pt x="5658" y="3258"/>
                    <a:pt x="5824" y="3950"/>
                  </a:cubicBezTo>
                  <a:cubicBezTo>
                    <a:pt x="5971" y="4557"/>
                    <a:pt x="6397" y="4810"/>
                    <a:pt x="6833" y="4810"/>
                  </a:cubicBezTo>
                  <a:cubicBezTo>
                    <a:pt x="7138" y="4810"/>
                    <a:pt x="7449" y="4686"/>
                    <a:pt x="7673" y="4472"/>
                  </a:cubicBezTo>
                  <a:cubicBezTo>
                    <a:pt x="8319" y="3855"/>
                    <a:pt x="9163" y="3816"/>
                    <a:pt x="9944" y="3626"/>
                  </a:cubicBezTo>
                  <a:cubicBezTo>
                    <a:pt x="10118" y="3583"/>
                    <a:pt x="10268" y="3421"/>
                    <a:pt x="10478" y="3421"/>
                  </a:cubicBezTo>
                  <a:cubicBezTo>
                    <a:pt x="10537" y="3421"/>
                    <a:pt x="10600" y="3433"/>
                    <a:pt x="10670" y="3465"/>
                  </a:cubicBezTo>
                  <a:cubicBezTo>
                    <a:pt x="10429" y="4028"/>
                    <a:pt x="10213" y="4615"/>
                    <a:pt x="9932" y="5172"/>
                  </a:cubicBezTo>
                  <a:cubicBezTo>
                    <a:pt x="9216" y="6594"/>
                    <a:pt x="8813" y="8123"/>
                    <a:pt x="8199" y="9577"/>
                  </a:cubicBezTo>
                  <a:cubicBezTo>
                    <a:pt x="7821" y="10469"/>
                    <a:pt x="7713" y="11424"/>
                    <a:pt x="7407" y="12335"/>
                  </a:cubicBezTo>
                  <a:cubicBezTo>
                    <a:pt x="7184" y="12992"/>
                    <a:pt x="7310" y="13746"/>
                    <a:pt x="7204" y="14446"/>
                  </a:cubicBezTo>
                  <a:cubicBezTo>
                    <a:pt x="7054" y="15437"/>
                    <a:pt x="7006" y="16439"/>
                    <a:pt x="7060" y="17439"/>
                  </a:cubicBezTo>
                  <a:cubicBezTo>
                    <a:pt x="7126" y="18636"/>
                    <a:pt x="6919" y="19837"/>
                    <a:pt x="7204" y="21038"/>
                  </a:cubicBezTo>
                  <a:cubicBezTo>
                    <a:pt x="7303" y="21458"/>
                    <a:pt x="7381" y="21930"/>
                    <a:pt x="7377" y="22373"/>
                  </a:cubicBezTo>
                  <a:cubicBezTo>
                    <a:pt x="7371" y="23073"/>
                    <a:pt x="7701" y="23695"/>
                    <a:pt x="7802" y="24372"/>
                  </a:cubicBezTo>
                  <a:cubicBezTo>
                    <a:pt x="7979" y="25565"/>
                    <a:pt x="8288" y="26757"/>
                    <a:pt x="8812" y="27877"/>
                  </a:cubicBezTo>
                  <a:cubicBezTo>
                    <a:pt x="9314" y="28948"/>
                    <a:pt x="9759" y="30045"/>
                    <a:pt x="10482" y="31015"/>
                  </a:cubicBezTo>
                  <a:cubicBezTo>
                    <a:pt x="10683" y="31286"/>
                    <a:pt x="10867" y="31428"/>
                    <a:pt x="11061" y="31428"/>
                  </a:cubicBezTo>
                  <a:cubicBezTo>
                    <a:pt x="11231" y="31428"/>
                    <a:pt x="11409" y="31318"/>
                    <a:pt x="11613" y="31093"/>
                  </a:cubicBezTo>
                  <a:cubicBezTo>
                    <a:pt x="11924" y="30747"/>
                    <a:pt x="12361" y="30632"/>
                    <a:pt x="12767" y="30494"/>
                  </a:cubicBezTo>
                  <a:cubicBezTo>
                    <a:pt x="12840" y="30469"/>
                    <a:pt x="12909" y="30458"/>
                    <a:pt x="12974" y="30458"/>
                  </a:cubicBezTo>
                  <a:cubicBezTo>
                    <a:pt x="13252" y="30458"/>
                    <a:pt x="13433" y="30678"/>
                    <a:pt x="13433" y="30998"/>
                  </a:cubicBezTo>
                  <a:cubicBezTo>
                    <a:pt x="13433" y="31950"/>
                    <a:pt x="13460" y="32906"/>
                    <a:pt x="13369" y="33853"/>
                  </a:cubicBezTo>
                  <a:cubicBezTo>
                    <a:pt x="13237" y="35219"/>
                    <a:pt x="12868" y="36543"/>
                    <a:pt x="12355" y="37828"/>
                  </a:cubicBezTo>
                  <a:cubicBezTo>
                    <a:pt x="12299" y="37970"/>
                    <a:pt x="12273" y="38090"/>
                    <a:pt x="12085" y="38104"/>
                  </a:cubicBezTo>
                  <a:cubicBezTo>
                    <a:pt x="11730" y="38131"/>
                    <a:pt x="11359" y="38229"/>
                    <a:pt x="11012" y="38229"/>
                  </a:cubicBezTo>
                  <a:cubicBezTo>
                    <a:pt x="10910" y="38229"/>
                    <a:pt x="10811" y="38220"/>
                    <a:pt x="10714" y="38199"/>
                  </a:cubicBezTo>
                  <a:cubicBezTo>
                    <a:pt x="9313" y="37891"/>
                    <a:pt x="7873" y="37706"/>
                    <a:pt x="6527" y="37217"/>
                  </a:cubicBezTo>
                  <a:cubicBezTo>
                    <a:pt x="5868" y="36978"/>
                    <a:pt x="5153" y="36791"/>
                    <a:pt x="4614" y="36306"/>
                  </a:cubicBezTo>
                  <a:cubicBezTo>
                    <a:pt x="4296" y="36022"/>
                    <a:pt x="4156" y="35784"/>
                    <a:pt x="4614" y="35462"/>
                  </a:cubicBezTo>
                  <a:cubicBezTo>
                    <a:pt x="5181" y="35063"/>
                    <a:pt x="5573" y="34467"/>
                    <a:pt x="6206" y="34131"/>
                  </a:cubicBezTo>
                  <a:cubicBezTo>
                    <a:pt x="6333" y="34063"/>
                    <a:pt x="6438" y="33998"/>
                    <a:pt x="6340" y="33863"/>
                  </a:cubicBezTo>
                  <a:cubicBezTo>
                    <a:pt x="6101" y="33524"/>
                    <a:pt x="6066" y="33127"/>
                    <a:pt x="5933" y="32767"/>
                  </a:cubicBezTo>
                  <a:cubicBezTo>
                    <a:pt x="5769" y="32323"/>
                    <a:pt x="5664" y="31818"/>
                    <a:pt x="5392" y="31436"/>
                  </a:cubicBezTo>
                  <a:cubicBezTo>
                    <a:pt x="4882" y="30720"/>
                    <a:pt x="4675" y="29901"/>
                    <a:pt x="4328" y="29133"/>
                  </a:cubicBezTo>
                  <a:cubicBezTo>
                    <a:pt x="3817" y="27997"/>
                    <a:pt x="3460" y="26803"/>
                    <a:pt x="3025" y="25638"/>
                  </a:cubicBezTo>
                  <a:cubicBezTo>
                    <a:pt x="2588" y="24465"/>
                    <a:pt x="2214" y="23281"/>
                    <a:pt x="1944" y="22069"/>
                  </a:cubicBezTo>
                  <a:cubicBezTo>
                    <a:pt x="1666" y="20820"/>
                    <a:pt x="1457" y="19561"/>
                    <a:pt x="1379" y="18278"/>
                  </a:cubicBezTo>
                  <a:cubicBezTo>
                    <a:pt x="1296" y="16911"/>
                    <a:pt x="1233" y="15546"/>
                    <a:pt x="1379" y="14187"/>
                  </a:cubicBezTo>
                  <a:cubicBezTo>
                    <a:pt x="1454" y="13484"/>
                    <a:pt x="1617" y="12782"/>
                    <a:pt x="1706" y="12083"/>
                  </a:cubicBezTo>
                  <a:cubicBezTo>
                    <a:pt x="1839" y="11030"/>
                    <a:pt x="2018" y="9989"/>
                    <a:pt x="2287" y="8969"/>
                  </a:cubicBezTo>
                  <a:cubicBezTo>
                    <a:pt x="2634" y="7649"/>
                    <a:pt x="3027" y="6344"/>
                    <a:pt x="3598" y="5078"/>
                  </a:cubicBezTo>
                  <a:cubicBezTo>
                    <a:pt x="4003" y="4180"/>
                    <a:pt x="4528" y="3317"/>
                    <a:pt x="4778" y="2353"/>
                  </a:cubicBezTo>
                  <a:cubicBezTo>
                    <a:pt x="4818" y="2204"/>
                    <a:pt x="4929" y="2071"/>
                    <a:pt x="5006" y="1930"/>
                  </a:cubicBezTo>
                  <a:close/>
                  <a:moveTo>
                    <a:pt x="5247" y="1"/>
                  </a:moveTo>
                  <a:cubicBezTo>
                    <a:pt x="5196" y="1"/>
                    <a:pt x="5141" y="18"/>
                    <a:pt x="5080" y="59"/>
                  </a:cubicBezTo>
                  <a:cubicBezTo>
                    <a:pt x="4765" y="270"/>
                    <a:pt x="4406" y="440"/>
                    <a:pt x="4248" y="822"/>
                  </a:cubicBezTo>
                  <a:cubicBezTo>
                    <a:pt x="4007" y="1412"/>
                    <a:pt x="3605" y="1925"/>
                    <a:pt x="3308" y="2493"/>
                  </a:cubicBezTo>
                  <a:cubicBezTo>
                    <a:pt x="2962" y="3155"/>
                    <a:pt x="2699" y="3847"/>
                    <a:pt x="2364" y="4513"/>
                  </a:cubicBezTo>
                  <a:cubicBezTo>
                    <a:pt x="1934" y="5365"/>
                    <a:pt x="1729" y="6281"/>
                    <a:pt x="1556" y="7214"/>
                  </a:cubicBezTo>
                  <a:cubicBezTo>
                    <a:pt x="1382" y="8142"/>
                    <a:pt x="1020" y="9023"/>
                    <a:pt x="883" y="9980"/>
                  </a:cubicBezTo>
                  <a:cubicBezTo>
                    <a:pt x="679" y="11392"/>
                    <a:pt x="327" y="12782"/>
                    <a:pt x="256" y="14219"/>
                  </a:cubicBezTo>
                  <a:cubicBezTo>
                    <a:pt x="207" y="15215"/>
                    <a:pt x="170" y="16213"/>
                    <a:pt x="124" y="17210"/>
                  </a:cubicBezTo>
                  <a:cubicBezTo>
                    <a:pt x="113" y="17475"/>
                    <a:pt x="309" y="17693"/>
                    <a:pt x="235" y="17973"/>
                  </a:cubicBezTo>
                  <a:cubicBezTo>
                    <a:pt x="1" y="18856"/>
                    <a:pt x="395" y="19707"/>
                    <a:pt x="442" y="20578"/>
                  </a:cubicBezTo>
                  <a:cubicBezTo>
                    <a:pt x="476" y="21233"/>
                    <a:pt x="635" y="21888"/>
                    <a:pt x="724" y="22532"/>
                  </a:cubicBezTo>
                  <a:cubicBezTo>
                    <a:pt x="819" y="23229"/>
                    <a:pt x="958" y="23935"/>
                    <a:pt x="1160" y="24582"/>
                  </a:cubicBezTo>
                  <a:cubicBezTo>
                    <a:pt x="1448" y="25511"/>
                    <a:pt x="1763" y="26439"/>
                    <a:pt x="2093" y="27359"/>
                  </a:cubicBezTo>
                  <a:cubicBezTo>
                    <a:pt x="2231" y="27745"/>
                    <a:pt x="2290" y="28162"/>
                    <a:pt x="2452" y="28520"/>
                  </a:cubicBezTo>
                  <a:cubicBezTo>
                    <a:pt x="2757" y="29190"/>
                    <a:pt x="2986" y="29890"/>
                    <a:pt x="3400" y="30529"/>
                  </a:cubicBezTo>
                  <a:cubicBezTo>
                    <a:pt x="3925" y="31338"/>
                    <a:pt x="4196" y="32309"/>
                    <a:pt x="4888" y="33006"/>
                  </a:cubicBezTo>
                  <a:cubicBezTo>
                    <a:pt x="5378" y="33499"/>
                    <a:pt x="5208" y="33681"/>
                    <a:pt x="4763" y="34014"/>
                  </a:cubicBezTo>
                  <a:cubicBezTo>
                    <a:pt x="4262" y="34389"/>
                    <a:pt x="3617" y="34645"/>
                    <a:pt x="3323" y="35216"/>
                  </a:cubicBezTo>
                  <a:cubicBezTo>
                    <a:pt x="2746" y="36333"/>
                    <a:pt x="3372" y="37232"/>
                    <a:pt x="4575" y="37692"/>
                  </a:cubicBezTo>
                  <a:cubicBezTo>
                    <a:pt x="5150" y="37912"/>
                    <a:pt x="5765" y="38066"/>
                    <a:pt x="6325" y="38291"/>
                  </a:cubicBezTo>
                  <a:cubicBezTo>
                    <a:pt x="7219" y="38649"/>
                    <a:pt x="9523" y="39433"/>
                    <a:pt x="11215" y="39433"/>
                  </a:cubicBezTo>
                  <a:cubicBezTo>
                    <a:pt x="11277" y="39433"/>
                    <a:pt x="11338" y="39432"/>
                    <a:pt x="11398" y="39430"/>
                  </a:cubicBezTo>
                  <a:cubicBezTo>
                    <a:pt x="11987" y="39408"/>
                    <a:pt x="12489" y="39280"/>
                    <a:pt x="12809" y="38988"/>
                  </a:cubicBezTo>
                  <a:cubicBezTo>
                    <a:pt x="13687" y="38186"/>
                    <a:pt x="14348" y="36173"/>
                    <a:pt x="14503" y="35024"/>
                  </a:cubicBezTo>
                  <a:cubicBezTo>
                    <a:pt x="14735" y="33320"/>
                    <a:pt x="14955" y="31600"/>
                    <a:pt x="14635" y="29867"/>
                  </a:cubicBezTo>
                  <a:cubicBezTo>
                    <a:pt x="14547" y="29393"/>
                    <a:pt x="14291" y="29052"/>
                    <a:pt x="13906" y="28907"/>
                  </a:cubicBezTo>
                  <a:cubicBezTo>
                    <a:pt x="13762" y="28852"/>
                    <a:pt x="13613" y="28827"/>
                    <a:pt x="13466" y="28827"/>
                  </a:cubicBezTo>
                  <a:cubicBezTo>
                    <a:pt x="13081" y="28827"/>
                    <a:pt x="12708" y="29003"/>
                    <a:pt x="12477" y="29299"/>
                  </a:cubicBezTo>
                  <a:cubicBezTo>
                    <a:pt x="12230" y="29615"/>
                    <a:pt x="11781" y="29587"/>
                    <a:pt x="11593" y="29944"/>
                  </a:cubicBezTo>
                  <a:cubicBezTo>
                    <a:pt x="11571" y="29986"/>
                    <a:pt x="11529" y="30003"/>
                    <a:pt x="11481" y="30003"/>
                  </a:cubicBezTo>
                  <a:cubicBezTo>
                    <a:pt x="11378" y="30003"/>
                    <a:pt x="11248" y="29922"/>
                    <a:pt x="11234" y="29840"/>
                  </a:cubicBezTo>
                  <a:cubicBezTo>
                    <a:pt x="11126" y="29207"/>
                    <a:pt x="10546" y="28826"/>
                    <a:pt x="10333" y="28244"/>
                  </a:cubicBezTo>
                  <a:cubicBezTo>
                    <a:pt x="9975" y="27270"/>
                    <a:pt x="9567" y="26321"/>
                    <a:pt x="9273" y="25318"/>
                  </a:cubicBezTo>
                  <a:cubicBezTo>
                    <a:pt x="8954" y="24225"/>
                    <a:pt x="8824" y="23110"/>
                    <a:pt x="8534" y="22020"/>
                  </a:cubicBezTo>
                  <a:cubicBezTo>
                    <a:pt x="8308" y="21170"/>
                    <a:pt x="8439" y="20280"/>
                    <a:pt x="8298" y="19443"/>
                  </a:cubicBezTo>
                  <a:cubicBezTo>
                    <a:pt x="8073" y="18105"/>
                    <a:pt x="8290" y="16802"/>
                    <a:pt x="8310" y="15487"/>
                  </a:cubicBezTo>
                  <a:cubicBezTo>
                    <a:pt x="8332" y="14114"/>
                    <a:pt x="8629" y="12763"/>
                    <a:pt x="8874" y="11414"/>
                  </a:cubicBezTo>
                  <a:cubicBezTo>
                    <a:pt x="9017" y="10627"/>
                    <a:pt x="9194" y="9820"/>
                    <a:pt x="9544" y="9103"/>
                  </a:cubicBezTo>
                  <a:cubicBezTo>
                    <a:pt x="9886" y="8399"/>
                    <a:pt x="10125" y="7667"/>
                    <a:pt x="10421" y="6951"/>
                  </a:cubicBezTo>
                  <a:cubicBezTo>
                    <a:pt x="10944" y="5686"/>
                    <a:pt x="11428" y="4405"/>
                    <a:pt x="11978" y="3151"/>
                  </a:cubicBezTo>
                  <a:cubicBezTo>
                    <a:pt x="12187" y="2673"/>
                    <a:pt x="11919" y="1970"/>
                    <a:pt x="11440" y="1970"/>
                  </a:cubicBezTo>
                  <a:cubicBezTo>
                    <a:pt x="11406" y="1970"/>
                    <a:pt x="11370" y="1973"/>
                    <a:pt x="11334" y="1981"/>
                  </a:cubicBezTo>
                  <a:cubicBezTo>
                    <a:pt x="10129" y="2230"/>
                    <a:pt x="8904" y="2522"/>
                    <a:pt x="7791" y="3008"/>
                  </a:cubicBezTo>
                  <a:cubicBezTo>
                    <a:pt x="7431" y="3165"/>
                    <a:pt x="7230" y="3268"/>
                    <a:pt x="7093" y="3268"/>
                  </a:cubicBezTo>
                  <a:cubicBezTo>
                    <a:pt x="6912" y="3268"/>
                    <a:pt x="6842" y="3090"/>
                    <a:pt x="6669" y="2622"/>
                  </a:cubicBezTo>
                  <a:cubicBezTo>
                    <a:pt x="6369" y="1812"/>
                    <a:pt x="6227" y="927"/>
                    <a:pt x="5599" y="236"/>
                  </a:cubicBezTo>
                  <a:cubicBezTo>
                    <a:pt x="5486" y="112"/>
                    <a:pt x="5378" y="1"/>
                    <a:pt x="52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5"/>
            <p:cNvSpPr/>
            <p:nvPr/>
          </p:nvSpPr>
          <p:spPr>
            <a:xfrm>
              <a:off x="3288423" y="3464525"/>
              <a:ext cx="178987" cy="531341"/>
            </a:xfrm>
            <a:custGeom>
              <a:avLst/>
              <a:gdLst/>
              <a:ahLst/>
              <a:cxnLst/>
              <a:rect l="l" t="t" r="r" b="b"/>
              <a:pathLst>
                <a:path w="12228" h="36300" extrusionOk="0">
                  <a:moveTo>
                    <a:pt x="3773" y="1"/>
                  </a:moveTo>
                  <a:cubicBezTo>
                    <a:pt x="3696" y="141"/>
                    <a:pt x="3585" y="274"/>
                    <a:pt x="3545" y="425"/>
                  </a:cubicBezTo>
                  <a:cubicBezTo>
                    <a:pt x="3295" y="1387"/>
                    <a:pt x="2770" y="2250"/>
                    <a:pt x="2365" y="3148"/>
                  </a:cubicBezTo>
                  <a:cubicBezTo>
                    <a:pt x="1794" y="4416"/>
                    <a:pt x="1401" y="5720"/>
                    <a:pt x="1054" y="7039"/>
                  </a:cubicBezTo>
                  <a:cubicBezTo>
                    <a:pt x="785" y="8059"/>
                    <a:pt x="606" y="9100"/>
                    <a:pt x="473" y="10153"/>
                  </a:cubicBezTo>
                  <a:cubicBezTo>
                    <a:pt x="384" y="10853"/>
                    <a:pt x="221" y="11555"/>
                    <a:pt x="146" y="12257"/>
                  </a:cubicBezTo>
                  <a:cubicBezTo>
                    <a:pt x="0" y="13616"/>
                    <a:pt x="63" y="14981"/>
                    <a:pt x="146" y="16348"/>
                  </a:cubicBezTo>
                  <a:cubicBezTo>
                    <a:pt x="224" y="17632"/>
                    <a:pt x="433" y="18890"/>
                    <a:pt x="711" y="20140"/>
                  </a:cubicBezTo>
                  <a:cubicBezTo>
                    <a:pt x="981" y="21352"/>
                    <a:pt x="1355" y="22535"/>
                    <a:pt x="1792" y="23709"/>
                  </a:cubicBezTo>
                  <a:cubicBezTo>
                    <a:pt x="2227" y="24873"/>
                    <a:pt x="2584" y="26067"/>
                    <a:pt x="3095" y="27203"/>
                  </a:cubicBezTo>
                  <a:cubicBezTo>
                    <a:pt x="3442" y="27971"/>
                    <a:pt x="3649" y="28790"/>
                    <a:pt x="4159" y="29506"/>
                  </a:cubicBezTo>
                  <a:cubicBezTo>
                    <a:pt x="4431" y="29889"/>
                    <a:pt x="4536" y="30393"/>
                    <a:pt x="4700" y="30837"/>
                  </a:cubicBezTo>
                  <a:cubicBezTo>
                    <a:pt x="4833" y="31197"/>
                    <a:pt x="4868" y="31594"/>
                    <a:pt x="5107" y="31933"/>
                  </a:cubicBezTo>
                  <a:cubicBezTo>
                    <a:pt x="5205" y="32069"/>
                    <a:pt x="5100" y="32133"/>
                    <a:pt x="4973" y="32201"/>
                  </a:cubicBezTo>
                  <a:cubicBezTo>
                    <a:pt x="4340" y="32537"/>
                    <a:pt x="3948" y="33134"/>
                    <a:pt x="3381" y="33532"/>
                  </a:cubicBezTo>
                  <a:cubicBezTo>
                    <a:pt x="2923" y="33854"/>
                    <a:pt x="3063" y="34092"/>
                    <a:pt x="3381" y="34376"/>
                  </a:cubicBezTo>
                  <a:cubicBezTo>
                    <a:pt x="3920" y="34861"/>
                    <a:pt x="4635" y="35048"/>
                    <a:pt x="5294" y="35287"/>
                  </a:cubicBezTo>
                  <a:cubicBezTo>
                    <a:pt x="6640" y="35776"/>
                    <a:pt x="8080" y="35961"/>
                    <a:pt x="9481" y="36269"/>
                  </a:cubicBezTo>
                  <a:cubicBezTo>
                    <a:pt x="9578" y="36291"/>
                    <a:pt x="9678" y="36299"/>
                    <a:pt x="9781" y="36299"/>
                  </a:cubicBezTo>
                  <a:cubicBezTo>
                    <a:pt x="10127" y="36299"/>
                    <a:pt x="10498" y="36201"/>
                    <a:pt x="10852" y="36174"/>
                  </a:cubicBezTo>
                  <a:cubicBezTo>
                    <a:pt x="11040" y="36160"/>
                    <a:pt x="11066" y="36041"/>
                    <a:pt x="11122" y="35899"/>
                  </a:cubicBezTo>
                  <a:cubicBezTo>
                    <a:pt x="11635" y="34613"/>
                    <a:pt x="12004" y="33289"/>
                    <a:pt x="12136" y="31924"/>
                  </a:cubicBezTo>
                  <a:cubicBezTo>
                    <a:pt x="12227" y="30978"/>
                    <a:pt x="12200" y="30020"/>
                    <a:pt x="12200" y="29068"/>
                  </a:cubicBezTo>
                  <a:cubicBezTo>
                    <a:pt x="12200" y="28749"/>
                    <a:pt x="12020" y="28528"/>
                    <a:pt x="11742" y="28528"/>
                  </a:cubicBezTo>
                  <a:cubicBezTo>
                    <a:pt x="11677" y="28528"/>
                    <a:pt x="11608" y="28540"/>
                    <a:pt x="11534" y="28566"/>
                  </a:cubicBezTo>
                  <a:cubicBezTo>
                    <a:pt x="11128" y="28702"/>
                    <a:pt x="10691" y="28818"/>
                    <a:pt x="10380" y="29163"/>
                  </a:cubicBezTo>
                  <a:cubicBezTo>
                    <a:pt x="10175" y="29389"/>
                    <a:pt x="9998" y="29498"/>
                    <a:pt x="9827" y="29498"/>
                  </a:cubicBezTo>
                  <a:cubicBezTo>
                    <a:pt x="9634" y="29498"/>
                    <a:pt x="9450" y="29357"/>
                    <a:pt x="9249" y="29086"/>
                  </a:cubicBezTo>
                  <a:cubicBezTo>
                    <a:pt x="8526" y="28115"/>
                    <a:pt x="8081" y="27018"/>
                    <a:pt x="7579" y="25947"/>
                  </a:cubicBezTo>
                  <a:cubicBezTo>
                    <a:pt x="7055" y="24829"/>
                    <a:pt x="6746" y="23635"/>
                    <a:pt x="6569" y="22444"/>
                  </a:cubicBezTo>
                  <a:cubicBezTo>
                    <a:pt x="6468" y="21765"/>
                    <a:pt x="6138" y="21143"/>
                    <a:pt x="6144" y="20443"/>
                  </a:cubicBezTo>
                  <a:cubicBezTo>
                    <a:pt x="6148" y="20001"/>
                    <a:pt x="6070" y="19528"/>
                    <a:pt x="5971" y="19108"/>
                  </a:cubicBezTo>
                  <a:cubicBezTo>
                    <a:pt x="5686" y="17908"/>
                    <a:pt x="5893" y="16706"/>
                    <a:pt x="5827" y="15509"/>
                  </a:cubicBezTo>
                  <a:cubicBezTo>
                    <a:pt x="5773" y="14510"/>
                    <a:pt x="5821" y="13507"/>
                    <a:pt x="5971" y="12517"/>
                  </a:cubicBezTo>
                  <a:cubicBezTo>
                    <a:pt x="6077" y="11816"/>
                    <a:pt x="5951" y="11062"/>
                    <a:pt x="6174" y="10405"/>
                  </a:cubicBezTo>
                  <a:cubicBezTo>
                    <a:pt x="6480" y="9494"/>
                    <a:pt x="6588" y="8539"/>
                    <a:pt x="6966" y="7647"/>
                  </a:cubicBezTo>
                  <a:cubicBezTo>
                    <a:pt x="7580" y="6193"/>
                    <a:pt x="7983" y="4664"/>
                    <a:pt x="8699" y="3242"/>
                  </a:cubicBezTo>
                  <a:cubicBezTo>
                    <a:pt x="8980" y="2685"/>
                    <a:pt x="9196" y="2098"/>
                    <a:pt x="9437" y="1535"/>
                  </a:cubicBezTo>
                  <a:cubicBezTo>
                    <a:pt x="9367" y="1503"/>
                    <a:pt x="9304" y="1491"/>
                    <a:pt x="9245" y="1491"/>
                  </a:cubicBezTo>
                  <a:cubicBezTo>
                    <a:pt x="9035" y="1491"/>
                    <a:pt x="8885" y="1654"/>
                    <a:pt x="8711" y="1696"/>
                  </a:cubicBezTo>
                  <a:cubicBezTo>
                    <a:pt x="7930" y="1886"/>
                    <a:pt x="7086" y="1925"/>
                    <a:pt x="6440" y="2542"/>
                  </a:cubicBezTo>
                  <a:cubicBezTo>
                    <a:pt x="6216" y="2756"/>
                    <a:pt x="5905" y="2880"/>
                    <a:pt x="5600" y="2880"/>
                  </a:cubicBezTo>
                  <a:cubicBezTo>
                    <a:pt x="5164" y="2880"/>
                    <a:pt x="4738" y="2627"/>
                    <a:pt x="4591" y="2020"/>
                  </a:cubicBezTo>
                  <a:cubicBezTo>
                    <a:pt x="4425" y="1328"/>
                    <a:pt x="4023" y="708"/>
                    <a:pt x="3773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13" name="Google Shape;613;p25"/>
          <p:cNvGrpSpPr/>
          <p:nvPr/>
        </p:nvGrpSpPr>
        <p:grpSpPr>
          <a:xfrm>
            <a:off x="4319170" y="2503591"/>
            <a:ext cx="167058" cy="468473"/>
            <a:chOff x="3593968" y="3125480"/>
            <a:chExt cx="167058" cy="468473"/>
          </a:xfrm>
        </p:grpSpPr>
        <p:sp>
          <p:nvSpPr>
            <p:cNvPr id="614" name="Google Shape;614;p25"/>
            <p:cNvSpPr/>
            <p:nvPr/>
          </p:nvSpPr>
          <p:spPr>
            <a:xfrm>
              <a:off x="3608224" y="3153086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5"/>
            <p:cNvSpPr/>
            <p:nvPr/>
          </p:nvSpPr>
          <p:spPr>
            <a:xfrm>
              <a:off x="3593968" y="3125480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16" name="Google Shape;616;p25"/>
          <p:cNvGrpSpPr/>
          <p:nvPr/>
        </p:nvGrpSpPr>
        <p:grpSpPr>
          <a:xfrm>
            <a:off x="7302852" y="2442002"/>
            <a:ext cx="233161" cy="539699"/>
            <a:chOff x="5349941" y="3093980"/>
            <a:chExt cx="233161" cy="539699"/>
          </a:xfrm>
        </p:grpSpPr>
        <p:sp>
          <p:nvSpPr>
            <p:cNvPr id="617" name="Google Shape;617;p25"/>
            <p:cNvSpPr/>
            <p:nvPr/>
          </p:nvSpPr>
          <p:spPr>
            <a:xfrm>
              <a:off x="5349941" y="3093980"/>
              <a:ext cx="233161" cy="539699"/>
            </a:xfrm>
            <a:custGeom>
              <a:avLst/>
              <a:gdLst/>
              <a:ahLst/>
              <a:cxnLst/>
              <a:rect l="l" t="t" r="r" b="b"/>
              <a:pathLst>
                <a:path w="15929" h="36871" extrusionOk="0">
                  <a:moveTo>
                    <a:pt x="12927" y="1310"/>
                  </a:moveTo>
                  <a:cubicBezTo>
                    <a:pt x="13059" y="1310"/>
                    <a:pt x="13190" y="1410"/>
                    <a:pt x="13270" y="1603"/>
                  </a:cubicBezTo>
                  <a:cubicBezTo>
                    <a:pt x="14037" y="3447"/>
                    <a:pt x="14481" y="5410"/>
                    <a:pt x="14579" y="7405"/>
                  </a:cubicBezTo>
                  <a:cubicBezTo>
                    <a:pt x="14631" y="8401"/>
                    <a:pt x="14727" y="9404"/>
                    <a:pt x="14650" y="10394"/>
                  </a:cubicBezTo>
                  <a:cubicBezTo>
                    <a:pt x="14570" y="11450"/>
                    <a:pt x="14306" y="12494"/>
                    <a:pt x="14131" y="13546"/>
                  </a:cubicBezTo>
                  <a:cubicBezTo>
                    <a:pt x="13982" y="14438"/>
                    <a:pt x="13803" y="15329"/>
                    <a:pt x="13656" y="16221"/>
                  </a:cubicBezTo>
                  <a:cubicBezTo>
                    <a:pt x="13593" y="16615"/>
                    <a:pt x="13280" y="17030"/>
                    <a:pt x="13228" y="17476"/>
                  </a:cubicBezTo>
                  <a:cubicBezTo>
                    <a:pt x="13137" y="18254"/>
                    <a:pt x="12729" y="18969"/>
                    <a:pt x="12744" y="19765"/>
                  </a:cubicBezTo>
                  <a:cubicBezTo>
                    <a:pt x="12748" y="19962"/>
                    <a:pt x="12605" y="20084"/>
                    <a:pt x="12506" y="20227"/>
                  </a:cubicBezTo>
                  <a:cubicBezTo>
                    <a:pt x="12152" y="20745"/>
                    <a:pt x="12117" y="21370"/>
                    <a:pt x="11878" y="21917"/>
                  </a:cubicBezTo>
                  <a:cubicBezTo>
                    <a:pt x="11669" y="22395"/>
                    <a:pt x="11403" y="22852"/>
                    <a:pt x="11197" y="23339"/>
                  </a:cubicBezTo>
                  <a:cubicBezTo>
                    <a:pt x="10774" y="24333"/>
                    <a:pt x="10336" y="25329"/>
                    <a:pt x="9801" y="26271"/>
                  </a:cubicBezTo>
                  <a:cubicBezTo>
                    <a:pt x="9476" y="26843"/>
                    <a:pt x="9152" y="27421"/>
                    <a:pt x="8703" y="27949"/>
                  </a:cubicBezTo>
                  <a:cubicBezTo>
                    <a:pt x="8295" y="28429"/>
                    <a:pt x="8018" y="29096"/>
                    <a:pt x="7980" y="29777"/>
                  </a:cubicBezTo>
                  <a:cubicBezTo>
                    <a:pt x="7976" y="29848"/>
                    <a:pt x="8039" y="29955"/>
                    <a:pt x="8103" y="29991"/>
                  </a:cubicBezTo>
                  <a:cubicBezTo>
                    <a:pt x="8653" y="30287"/>
                    <a:pt x="9265" y="30417"/>
                    <a:pt x="9863" y="30417"/>
                  </a:cubicBezTo>
                  <a:cubicBezTo>
                    <a:pt x="10029" y="30417"/>
                    <a:pt x="10194" y="30407"/>
                    <a:pt x="10356" y="30388"/>
                  </a:cubicBezTo>
                  <a:cubicBezTo>
                    <a:pt x="10403" y="30382"/>
                    <a:pt x="10446" y="30380"/>
                    <a:pt x="10486" y="30380"/>
                  </a:cubicBezTo>
                  <a:cubicBezTo>
                    <a:pt x="10845" y="30380"/>
                    <a:pt x="10963" y="30592"/>
                    <a:pt x="11120" y="30749"/>
                  </a:cubicBezTo>
                  <a:cubicBezTo>
                    <a:pt x="11379" y="31008"/>
                    <a:pt x="11197" y="31415"/>
                    <a:pt x="11012" y="31581"/>
                  </a:cubicBezTo>
                  <a:cubicBezTo>
                    <a:pt x="10601" y="31950"/>
                    <a:pt x="10266" y="32382"/>
                    <a:pt x="9933" y="32794"/>
                  </a:cubicBezTo>
                  <a:cubicBezTo>
                    <a:pt x="9462" y="33377"/>
                    <a:pt x="8653" y="33346"/>
                    <a:pt x="8173" y="33865"/>
                  </a:cubicBezTo>
                  <a:cubicBezTo>
                    <a:pt x="7504" y="34590"/>
                    <a:pt x="6473" y="34738"/>
                    <a:pt x="5638" y="35201"/>
                  </a:cubicBezTo>
                  <a:cubicBezTo>
                    <a:pt x="5236" y="35424"/>
                    <a:pt x="4663" y="35606"/>
                    <a:pt x="4139" y="35715"/>
                  </a:cubicBezTo>
                  <a:cubicBezTo>
                    <a:pt x="4051" y="35733"/>
                    <a:pt x="3965" y="35742"/>
                    <a:pt x="3882" y="35742"/>
                  </a:cubicBezTo>
                  <a:cubicBezTo>
                    <a:pt x="3305" y="35742"/>
                    <a:pt x="2864" y="35319"/>
                    <a:pt x="2635" y="34737"/>
                  </a:cubicBezTo>
                  <a:cubicBezTo>
                    <a:pt x="2359" y="34039"/>
                    <a:pt x="2036" y="33360"/>
                    <a:pt x="1840" y="32632"/>
                  </a:cubicBezTo>
                  <a:cubicBezTo>
                    <a:pt x="1529" y="31483"/>
                    <a:pt x="1307" y="30321"/>
                    <a:pt x="1148" y="29146"/>
                  </a:cubicBezTo>
                  <a:cubicBezTo>
                    <a:pt x="1174" y="28775"/>
                    <a:pt x="1008" y="28419"/>
                    <a:pt x="1097" y="28043"/>
                  </a:cubicBezTo>
                  <a:cubicBezTo>
                    <a:pt x="1157" y="27799"/>
                    <a:pt x="1142" y="27603"/>
                    <a:pt x="1483" y="27443"/>
                  </a:cubicBezTo>
                  <a:cubicBezTo>
                    <a:pt x="1591" y="27393"/>
                    <a:pt x="1677" y="27372"/>
                    <a:pt x="1749" y="27372"/>
                  </a:cubicBezTo>
                  <a:cubicBezTo>
                    <a:pt x="1929" y="27372"/>
                    <a:pt x="2027" y="27499"/>
                    <a:pt x="2173" y="27605"/>
                  </a:cubicBezTo>
                  <a:cubicBezTo>
                    <a:pt x="2562" y="27884"/>
                    <a:pt x="2989" y="28107"/>
                    <a:pt x="3305" y="28491"/>
                  </a:cubicBezTo>
                  <a:cubicBezTo>
                    <a:pt x="3370" y="28570"/>
                    <a:pt x="3467" y="28604"/>
                    <a:pt x="3578" y="28604"/>
                  </a:cubicBezTo>
                  <a:cubicBezTo>
                    <a:pt x="3907" y="28604"/>
                    <a:pt x="4366" y="28308"/>
                    <a:pt x="4536" y="27980"/>
                  </a:cubicBezTo>
                  <a:cubicBezTo>
                    <a:pt x="4977" y="27132"/>
                    <a:pt x="5231" y="26216"/>
                    <a:pt x="5696" y="25369"/>
                  </a:cubicBezTo>
                  <a:cubicBezTo>
                    <a:pt x="5998" y="24820"/>
                    <a:pt x="6213" y="24169"/>
                    <a:pt x="6373" y="23540"/>
                  </a:cubicBezTo>
                  <a:cubicBezTo>
                    <a:pt x="6578" y="22733"/>
                    <a:pt x="6987" y="21995"/>
                    <a:pt x="7202" y="21198"/>
                  </a:cubicBezTo>
                  <a:cubicBezTo>
                    <a:pt x="7513" y="20044"/>
                    <a:pt x="7832" y="18890"/>
                    <a:pt x="8063" y="17721"/>
                  </a:cubicBezTo>
                  <a:cubicBezTo>
                    <a:pt x="8290" y="16565"/>
                    <a:pt x="8346" y="15382"/>
                    <a:pt x="8548" y="14217"/>
                  </a:cubicBezTo>
                  <a:cubicBezTo>
                    <a:pt x="8669" y="13519"/>
                    <a:pt x="8479" y="12782"/>
                    <a:pt x="8636" y="12077"/>
                  </a:cubicBezTo>
                  <a:cubicBezTo>
                    <a:pt x="8845" y="11130"/>
                    <a:pt x="8470" y="10201"/>
                    <a:pt x="8591" y="9254"/>
                  </a:cubicBezTo>
                  <a:cubicBezTo>
                    <a:pt x="8628" y="8964"/>
                    <a:pt x="8495" y="8640"/>
                    <a:pt x="8393" y="8347"/>
                  </a:cubicBezTo>
                  <a:cubicBezTo>
                    <a:pt x="8063" y="7404"/>
                    <a:pt x="8069" y="6405"/>
                    <a:pt x="7855" y="5440"/>
                  </a:cubicBezTo>
                  <a:cubicBezTo>
                    <a:pt x="7688" y="4686"/>
                    <a:pt x="7361" y="3983"/>
                    <a:pt x="7190" y="3230"/>
                  </a:cubicBezTo>
                  <a:cubicBezTo>
                    <a:pt x="7114" y="2892"/>
                    <a:pt x="7181" y="2640"/>
                    <a:pt x="7353" y="2457"/>
                  </a:cubicBezTo>
                  <a:cubicBezTo>
                    <a:pt x="7403" y="2403"/>
                    <a:pt x="7456" y="2383"/>
                    <a:pt x="7508" y="2383"/>
                  </a:cubicBezTo>
                  <a:cubicBezTo>
                    <a:pt x="7677" y="2383"/>
                    <a:pt x="7848" y="2592"/>
                    <a:pt x="7955" y="2592"/>
                  </a:cubicBezTo>
                  <a:cubicBezTo>
                    <a:pt x="7956" y="2592"/>
                    <a:pt x="7956" y="2592"/>
                    <a:pt x="7957" y="2592"/>
                  </a:cubicBezTo>
                  <a:cubicBezTo>
                    <a:pt x="7962" y="2592"/>
                    <a:pt x="7967" y="2592"/>
                    <a:pt x="7972" y="2592"/>
                  </a:cubicBezTo>
                  <a:cubicBezTo>
                    <a:pt x="8540" y="2592"/>
                    <a:pt x="8708" y="3323"/>
                    <a:pt x="9238" y="3323"/>
                  </a:cubicBezTo>
                  <a:cubicBezTo>
                    <a:pt x="9303" y="3323"/>
                    <a:pt x="9374" y="3311"/>
                    <a:pt x="9453" y="3286"/>
                  </a:cubicBezTo>
                  <a:lnTo>
                    <a:pt x="9453" y="3286"/>
                  </a:lnTo>
                  <a:cubicBezTo>
                    <a:pt x="9313" y="3820"/>
                    <a:pt x="10190" y="3615"/>
                    <a:pt x="10117" y="4113"/>
                  </a:cubicBezTo>
                  <a:cubicBezTo>
                    <a:pt x="10115" y="4128"/>
                    <a:pt x="10277" y="4185"/>
                    <a:pt x="10364" y="4186"/>
                  </a:cubicBezTo>
                  <a:cubicBezTo>
                    <a:pt x="10367" y="4186"/>
                    <a:pt x="10369" y="4186"/>
                    <a:pt x="10372" y="4186"/>
                  </a:cubicBezTo>
                  <a:cubicBezTo>
                    <a:pt x="10862" y="4186"/>
                    <a:pt x="11564" y="3564"/>
                    <a:pt x="11752" y="3116"/>
                  </a:cubicBezTo>
                  <a:cubicBezTo>
                    <a:pt x="11995" y="2544"/>
                    <a:pt x="12296" y="1996"/>
                    <a:pt x="12647" y="1484"/>
                  </a:cubicBezTo>
                  <a:cubicBezTo>
                    <a:pt x="12727" y="1367"/>
                    <a:pt x="12827" y="1310"/>
                    <a:pt x="12927" y="1310"/>
                  </a:cubicBezTo>
                  <a:close/>
                  <a:moveTo>
                    <a:pt x="12887" y="1"/>
                  </a:moveTo>
                  <a:cubicBezTo>
                    <a:pt x="12771" y="1"/>
                    <a:pt x="12650" y="41"/>
                    <a:pt x="12523" y="140"/>
                  </a:cubicBezTo>
                  <a:cubicBezTo>
                    <a:pt x="11957" y="581"/>
                    <a:pt x="11346" y="1034"/>
                    <a:pt x="11223" y="1824"/>
                  </a:cubicBezTo>
                  <a:cubicBezTo>
                    <a:pt x="11154" y="2269"/>
                    <a:pt x="10693" y="2710"/>
                    <a:pt x="10406" y="2710"/>
                  </a:cubicBezTo>
                  <a:cubicBezTo>
                    <a:pt x="10348" y="2710"/>
                    <a:pt x="10297" y="2692"/>
                    <a:pt x="10257" y="2652"/>
                  </a:cubicBezTo>
                  <a:cubicBezTo>
                    <a:pt x="9907" y="2293"/>
                    <a:pt x="9388" y="2203"/>
                    <a:pt x="9062" y="1830"/>
                  </a:cubicBezTo>
                  <a:cubicBezTo>
                    <a:pt x="8642" y="1350"/>
                    <a:pt x="8099" y="1195"/>
                    <a:pt x="7526" y="1195"/>
                  </a:cubicBezTo>
                  <a:cubicBezTo>
                    <a:pt x="7343" y="1195"/>
                    <a:pt x="7156" y="1210"/>
                    <a:pt x="6970" y="1237"/>
                  </a:cubicBezTo>
                  <a:cubicBezTo>
                    <a:pt x="6277" y="1333"/>
                    <a:pt x="5810" y="2349"/>
                    <a:pt x="6088" y="3136"/>
                  </a:cubicBezTo>
                  <a:cubicBezTo>
                    <a:pt x="6742" y="4984"/>
                    <a:pt x="7086" y="6890"/>
                    <a:pt x="7331" y="8817"/>
                  </a:cubicBezTo>
                  <a:cubicBezTo>
                    <a:pt x="7603" y="10944"/>
                    <a:pt x="7501" y="13074"/>
                    <a:pt x="7295" y="15197"/>
                  </a:cubicBezTo>
                  <a:cubicBezTo>
                    <a:pt x="7024" y="17985"/>
                    <a:pt x="6143" y="20642"/>
                    <a:pt x="5214" y="23277"/>
                  </a:cubicBezTo>
                  <a:cubicBezTo>
                    <a:pt x="4791" y="24475"/>
                    <a:pt x="4192" y="25614"/>
                    <a:pt x="3739" y="26803"/>
                  </a:cubicBezTo>
                  <a:cubicBezTo>
                    <a:pt x="3651" y="27033"/>
                    <a:pt x="3591" y="27123"/>
                    <a:pt x="3515" y="27123"/>
                  </a:cubicBezTo>
                  <a:cubicBezTo>
                    <a:pt x="3439" y="27123"/>
                    <a:pt x="3348" y="27036"/>
                    <a:pt x="3198" y="26910"/>
                  </a:cubicBezTo>
                  <a:cubicBezTo>
                    <a:pt x="2859" y="26625"/>
                    <a:pt x="2448" y="26398"/>
                    <a:pt x="2030" y="26234"/>
                  </a:cubicBezTo>
                  <a:cubicBezTo>
                    <a:pt x="1831" y="26156"/>
                    <a:pt x="1632" y="26109"/>
                    <a:pt x="1439" y="26109"/>
                  </a:cubicBezTo>
                  <a:cubicBezTo>
                    <a:pt x="1143" y="26109"/>
                    <a:pt x="859" y="26220"/>
                    <a:pt x="605" y="26501"/>
                  </a:cubicBezTo>
                  <a:cubicBezTo>
                    <a:pt x="136" y="27020"/>
                    <a:pt x="108" y="27630"/>
                    <a:pt x="61" y="28260"/>
                  </a:cubicBezTo>
                  <a:cubicBezTo>
                    <a:pt x="0" y="29096"/>
                    <a:pt x="120" y="29893"/>
                    <a:pt x="335" y="30707"/>
                  </a:cubicBezTo>
                  <a:cubicBezTo>
                    <a:pt x="804" y="32483"/>
                    <a:pt x="983" y="34337"/>
                    <a:pt x="2140" y="35903"/>
                  </a:cubicBezTo>
                  <a:cubicBezTo>
                    <a:pt x="2602" y="36528"/>
                    <a:pt x="3179" y="36870"/>
                    <a:pt x="3835" y="36870"/>
                  </a:cubicBezTo>
                  <a:cubicBezTo>
                    <a:pt x="4087" y="36870"/>
                    <a:pt x="4351" y="36820"/>
                    <a:pt x="4625" y="36715"/>
                  </a:cubicBezTo>
                  <a:cubicBezTo>
                    <a:pt x="4713" y="36681"/>
                    <a:pt x="4821" y="36622"/>
                    <a:pt x="4903" y="36622"/>
                  </a:cubicBezTo>
                  <a:cubicBezTo>
                    <a:pt x="4918" y="36622"/>
                    <a:pt x="4933" y="36625"/>
                    <a:pt x="4946" y="36630"/>
                  </a:cubicBezTo>
                  <a:cubicBezTo>
                    <a:pt x="5045" y="36666"/>
                    <a:pt x="5141" y="36681"/>
                    <a:pt x="5234" y="36681"/>
                  </a:cubicBezTo>
                  <a:cubicBezTo>
                    <a:pt x="5533" y="36681"/>
                    <a:pt x="5801" y="36526"/>
                    <a:pt x="6052" y="36426"/>
                  </a:cubicBezTo>
                  <a:cubicBezTo>
                    <a:pt x="7247" y="35943"/>
                    <a:pt x="8409" y="35368"/>
                    <a:pt x="9415" y="34583"/>
                  </a:cubicBezTo>
                  <a:cubicBezTo>
                    <a:pt x="9843" y="34248"/>
                    <a:pt x="10371" y="34059"/>
                    <a:pt x="10742" y="33679"/>
                  </a:cubicBezTo>
                  <a:cubicBezTo>
                    <a:pt x="11260" y="33149"/>
                    <a:pt x="11734" y="32578"/>
                    <a:pt x="12221" y="32019"/>
                  </a:cubicBezTo>
                  <a:cubicBezTo>
                    <a:pt x="12704" y="31466"/>
                    <a:pt x="12594" y="30289"/>
                    <a:pt x="12125" y="29759"/>
                  </a:cubicBezTo>
                  <a:cubicBezTo>
                    <a:pt x="11458" y="29005"/>
                    <a:pt x="10487" y="29296"/>
                    <a:pt x="9674" y="28966"/>
                  </a:cubicBezTo>
                  <a:cubicBezTo>
                    <a:pt x="10067" y="28223"/>
                    <a:pt x="10499" y="27502"/>
                    <a:pt x="10969" y="26805"/>
                  </a:cubicBezTo>
                  <a:cubicBezTo>
                    <a:pt x="11890" y="25436"/>
                    <a:pt x="12447" y="23934"/>
                    <a:pt x="13058" y="22452"/>
                  </a:cubicBezTo>
                  <a:cubicBezTo>
                    <a:pt x="13312" y="21834"/>
                    <a:pt x="13390" y="21105"/>
                    <a:pt x="13682" y="20514"/>
                  </a:cubicBezTo>
                  <a:cubicBezTo>
                    <a:pt x="14169" y="19526"/>
                    <a:pt x="14222" y="18455"/>
                    <a:pt x="14564" y="17445"/>
                  </a:cubicBezTo>
                  <a:cubicBezTo>
                    <a:pt x="14800" y="16742"/>
                    <a:pt x="14681" y="15916"/>
                    <a:pt x="14969" y="15241"/>
                  </a:cubicBezTo>
                  <a:cubicBezTo>
                    <a:pt x="15522" y="13946"/>
                    <a:pt x="15189" y="12538"/>
                    <a:pt x="15697" y="11240"/>
                  </a:cubicBezTo>
                  <a:cubicBezTo>
                    <a:pt x="15929" y="10648"/>
                    <a:pt x="15914" y="9967"/>
                    <a:pt x="15738" y="9296"/>
                  </a:cubicBezTo>
                  <a:cubicBezTo>
                    <a:pt x="15592" y="8741"/>
                    <a:pt x="15753" y="8143"/>
                    <a:pt x="15712" y="7553"/>
                  </a:cubicBezTo>
                  <a:cubicBezTo>
                    <a:pt x="15649" y="6681"/>
                    <a:pt x="15621" y="5792"/>
                    <a:pt x="15477" y="4936"/>
                  </a:cubicBezTo>
                  <a:cubicBezTo>
                    <a:pt x="15338" y="4101"/>
                    <a:pt x="14989" y="3286"/>
                    <a:pt x="14650" y="2495"/>
                  </a:cubicBezTo>
                  <a:cubicBezTo>
                    <a:pt x="14362" y="1822"/>
                    <a:pt x="14323" y="1029"/>
                    <a:pt x="13715" y="503"/>
                  </a:cubicBezTo>
                  <a:cubicBezTo>
                    <a:pt x="13473" y="293"/>
                    <a:pt x="13200" y="1"/>
                    <a:pt x="12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5"/>
            <p:cNvSpPr/>
            <p:nvPr/>
          </p:nvSpPr>
          <p:spPr>
            <a:xfrm>
              <a:off x="5364681" y="3113155"/>
              <a:ext cx="200841" cy="503998"/>
            </a:xfrm>
            <a:custGeom>
              <a:avLst/>
              <a:gdLst/>
              <a:ahLst/>
              <a:cxnLst/>
              <a:rect l="l" t="t" r="r" b="b"/>
              <a:pathLst>
                <a:path w="13721" h="34432" extrusionOk="0">
                  <a:moveTo>
                    <a:pt x="11920" y="0"/>
                  </a:moveTo>
                  <a:cubicBezTo>
                    <a:pt x="11820" y="0"/>
                    <a:pt x="11720" y="57"/>
                    <a:pt x="11640" y="174"/>
                  </a:cubicBezTo>
                  <a:cubicBezTo>
                    <a:pt x="11289" y="686"/>
                    <a:pt x="10988" y="1234"/>
                    <a:pt x="10745" y="1808"/>
                  </a:cubicBezTo>
                  <a:cubicBezTo>
                    <a:pt x="10557" y="2254"/>
                    <a:pt x="9855" y="2877"/>
                    <a:pt x="9365" y="2877"/>
                  </a:cubicBezTo>
                  <a:cubicBezTo>
                    <a:pt x="9362" y="2877"/>
                    <a:pt x="9360" y="2877"/>
                    <a:pt x="9357" y="2877"/>
                  </a:cubicBezTo>
                  <a:cubicBezTo>
                    <a:pt x="9270" y="2876"/>
                    <a:pt x="9108" y="2818"/>
                    <a:pt x="9110" y="2803"/>
                  </a:cubicBezTo>
                  <a:cubicBezTo>
                    <a:pt x="9183" y="2306"/>
                    <a:pt x="8306" y="2510"/>
                    <a:pt x="8446" y="1976"/>
                  </a:cubicBezTo>
                  <a:lnTo>
                    <a:pt x="8446" y="1976"/>
                  </a:lnTo>
                  <a:cubicBezTo>
                    <a:pt x="8367" y="2001"/>
                    <a:pt x="8296" y="2013"/>
                    <a:pt x="8231" y="2013"/>
                  </a:cubicBezTo>
                  <a:cubicBezTo>
                    <a:pt x="7701" y="2013"/>
                    <a:pt x="7533" y="1282"/>
                    <a:pt x="6965" y="1282"/>
                  </a:cubicBezTo>
                  <a:cubicBezTo>
                    <a:pt x="6960" y="1282"/>
                    <a:pt x="6955" y="1282"/>
                    <a:pt x="6950" y="1282"/>
                  </a:cubicBezTo>
                  <a:cubicBezTo>
                    <a:pt x="6949" y="1282"/>
                    <a:pt x="6949" y="1282"/>
                    <a:pt x="6948" y="1282"/>
                  </a:cubicBezTo>
                  <a:cubicBezTo>
                    <a:pt x="6841" y="1282"/>
                    <a:pt x="6670" y="1074"/>
                    <a:pt x="6502" y="1074"/>
                  </a:cubicBezTo>
                  <a:cubicBezTo>
                    <a:pt x="6449" y="1074"/>
                    <a:pt x="6397" y="1094"/>
                    <a:pt x="6346" y="1148"/>
                  </a:cubicBezTo>
                  <a:cubicBezTo>
                    <a:pt x="6174" y="1331"/>
                    <a:pt x="6107" y="1582"/>
                    <a:pt x="6183" y="1920"/>
                  </a:cubicBezTo>
                  <a:cubicBezTo>
                    <a:pt x="6354" y="2673"/>
                    <a:pt x="6681" y="3376"/>
                    <a:pt x="6848" y="4132"/>
                  </a:cubicBezTo>
                  <a:cubicBezTo>
                    <a:pt x="7062" y="5095"/>
                    <a:pt x="7056" y="6094"/>
                    <a:pt x="7386" y="7037"/>
                  </a:cubicBezTo>
                  <a:cubicBezTo>
                    <a:pt x="7488" y="7330"/>
                    <a:pt x="7621" y="7654"/>
                    <a:pt x="7584" y="7944"/>
                  </a:cubicBezTo>
                  <a:cubicBezTo>
                    <a:pt x="7463" y="8891"/>
                    <a:pt x="7838" y="9820"/>
                    <a:pt x="7629" y="10767"/>
                  </a:cubicBezTo>
                  <a:cubicBezTo>
                    <a:pt x="7472" y="11472"/>
                    <a:pt x="7662" y="12210"/>
                    <a:pt x="7541" y="12907"/>
                  </a:cubicBezTo>
                  <a:cubicBezTo>
                    <a:pt x="7339" y="14072"/>
                    <a:pt x="7283" y="15255"/>
                    <a:pt x="7056" y="16411"/>
                  </a:cubicBezTo>
                  <a:cubicBezTo>
                    <a:pt x="6825" y="17580"/>
                    <a:pt x="6506" y="18735"/>
                    <a:pt x="6195" y="19888"/>
                  </a:cubicBezTo>
                  <a:cubicBezTo>
                    <a:pt x="5980" y="20687"/>
                    <a:pt x="5571" y="21423"/>
                    <a:pt x="5366" y="22230"/>
                  </a:cubicBezTo>
                  <a:cubicBezTo>
                    <a:pt x="5206" y="22859"/>
                    <a:pt x="4991" y="23510"/>
                    <a:pt x="4689" y="24060"/>
                  </a:cubicBezTo>
                  <a:cubicBezTo>
                    <a:pt x="4224" y="24906"/>
                    <a:pt x="3970" y="25822"/>
                    <a:pt x="3529" y="26670"/>
                  </a:cubicBezTo>
                  <a:cubicBezTo>
                    <a:pt x="3359" y="26998"/>
                    <a:pt x="2900" y="27295"/>
                    <a:pt x="2571" y="27295"/>
                  </a:cubicBezTo>
                  <a:cubicBezTo>
                    <a:pt x="2460" y="27295"/>
                    <a:pt x="2363" y="27260"/>
                    <a:pt x="2298" y="27181"/>
                  </a:cubicBezTo>
                  <a:cubicBezTo>
                    <a:pt x="1982" y="26797"/>
                    <a:pt x="1555" y="26575"/>
                    <a:pt x="1166" y="26295"/>
                  </a:cubicBezTo>
                  <a:cubicBezTo>
                    <a:pt x="1020" y="26189"/>
                    <a:pt x="922" y="26062"/>
                    <a:pt x="742" y="26062"/>
                  </a:cubicBezTo>
                  <a:cubicBezTo>
                    <a:pt x="670" y="26062"/>
                    <a:pt x="584" y="26083"/>
                    <a:pt x="476" y="26133"/>
                  </a:cubicBezTo>
                  <a:cubicBezTo>
                    <a:pt x="135" y="26295"/>
                    <a:pt x="150" y="26489"/>
                    <a:pt x="90" y="26733"/>
                  </a:cubicBezTo>
                  <a:cubicBezTo>
                    <a:pt x="1" y="27109"/>
                    <a:pt x="167" y="27465"/>
                    <a:pt x="141" y="27836"/>
                  </a:cubicBezTo>
                  <a:cubicBezTo>
                    <a:pt x="300" y="29011"/>
                    <a:pt x="522" y="30173"/>
                    <a:pt x="833" y="31324"/>
                  </a:cubicBezTo>
                  <a:cubicBezTo>
                    <a:pt x="1029" y="32052"/>
                    <a:pt x="1352" y="32729"/>
                    <a:pt x="1628" y="33427"/>
                  </a:cubicBezTo>
                  <a:cubicBezTo>
                    <a:pt x="1857" y="34010"/>
                    <a:pt x="2297" y="34432"/>
                    <a:pt x="2875" y="34432"/>
                  </a:cubicBezTo>
                  <a:cubicBezTo>
                    <a:pt x="2958" y="34432"/>
                    <a:pt x="3044" y="34423"/>
                    <a:pt x="3132" y="34405"/>
                  </a:cubicBezTo>
                  <a:cubicBezTo>
                    <a:pt x="3656" y="34296"/>
                    <a:pt x="4229" y="34115"/>
                    <a:pt x="4631" y="33892"/>
                  </a:cubicBezTo>
                  <a:cubicBezTo>
                    <a:pt x="5466" y="33428"/>
                    <a:pt x="6497" y="33280"/>
                    <a:pt x="7166" y="32555"/>
                  </a:cubicBezTo>
                  <a:cubicBezTo>
                    <a:pt x="7646" y="32036"/>
                    <a:pt x="8455" y="32067"/>
                    <a:pt x="8927" y="31485"/>
                  </a:cubicBezTo>
                  <a:cubicBezTo>
                    <a:pt x="9259" y="31072"/>
                    <a:pt x="9594" y="30641"/>
                    <a:pt x="10005" y="30272"/>
                  </a:cubicBezTo>
                  <a:cubicBezTo>
                    <a:pt x="10191" y="30106"/>
                    <a:pt x="10372" y="29698"/>
                    <a:pt x="10114" y="29439"/>
                  </a:cubicBezTo>
                  <a:cubicBezTo>
                    <a:pt x="9955" y="29282"/>
                    <a:pt x="9838" y="29070"/>
                    <a:pt x="9478" y="29070"/>
                  </a:cubicBezTo>
                  <a:cubicBezTo>
                    <a:pt x="9438" y="29070"/>
                    <a:pt x="9396" y="29072"/>
                    <a:pt x="9351" y="29078"/>
                  </a:cubicBezTo>
                  <a:cubicBezTo>
                    <a:pt x="9188" y="29097"/>
                    <a:pt x="9023" y="29107"/>
                    <a:pt x="8856" y="29107"/>
                  </a:cubicBezTo>
                  <a:cubicBezTo>
                    <a:pt x="8258" y="29107"/>
                    <a:pt x="7646" y="28977"/>
                    <a:pt x="7096" y="28681"/>
                  </a:cubicBezTo>
                  <a:cubicBezTo>
                    <a:pt x="7032" y="28645"/>
                    <a:pt x="6969" y="28538"/>
                    <a:pt x="6973" y="28467"/>
                  </a:cubicBezTo>
                  <a:cubicBezTo>
                    <a:pt x="7011" y="27786"/>
                    <a:pt x="7288" y="27119"/>
                    <a:pt x="7696" y="26639"/>
                  </a:cubicBezTo>
                  <a:cubicBezTo>
                    <a:pt x="8145" y="26113"/>
                    <a:pt x="8469" y="25534"/>
                    <a:pt x="8794" y="24961"/>
                  </a:cubicBezTo>
                  <a:cubicBezTo>
                    <a:pt x="9329" y="24019"/>
                    <a:pt x="9767" y="23024"/>
                    <a:pt x="10190" y="22029"/>
                  </a:cubicBezTo>
                  <a:cubicBezTo>
                    <a:pt x="10396" y="21542"/>
                    <a:pt x="10662" y="21086"/>
                    <a:pt x="10871" y="20607"/>
                  </a:cubicBezTo>
                  <a:cubicBezTo>
                    <a:pt x="11110" y="20060"/>
                    <a:pt x="11145" y="19435"/>
                    <a:pt x="11499" y="18918"/>
                  </a:cubicBezTo>
                  <a:cubicBezTo>
                    <a:pt x="11598" y="18774"/>
                    <a:pt x="11741" y="18652"/>
                    <a:pt x="11737" y="18455"/>
                  </a:cubicBezTo>
                  <a:cubicBezTo>
                    <a:pt x="11722" y="17659"/>
                    <a:pt x="12130" y="16944"/>
                    <a:pt x="12221" y="16166"/>
                  </a:cubicBezTo>
                  <a:cubicBezTo>
                    <a:pt x="12273" y="15720"/>
                    <a:pt x="12586" y="15306"/>
                    <a:pt x="12649" y="14911"/>
                  </a:cubicBezTo>
                  <a:cubicBezTo>
                    <a:pt x="12796" y="14019"/>
                    <a:pt x="12975" y="13130"/>
                    <a:pt x="13124" y="12236"/>
                  </a:cubicBezTo>
                  <a:cubicBezTo>
                    <a:pt x="13299" y="11185"/>
                    <a:pt x="13563" y="10141"/>
                    <a:pt x="13643" y="9084"/>
                  </a:cubicBezTo>
                  <a:cubicBezTo>
                    <a:pt x="13720" y="8094"/>
                    <a:pt x="13624" y="7091"/>
                    <a:pt x="13572" y="6095"/>
                  </a:cubicBezTo>
                  <a:cubicBezTo>
                    <a:pt x="13474" y="4100"/>
                    <a:pt x="13030" y="2137"/>
                    <a:pt x="12263" y="293"/>
                  </a:cubicBezTo>
                  <a:cubicBezTo>
                    <a:pt x="12183" y="100"/>
                    <a:pt x="12052" y="0"/>
                    <a:pt x="1192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AF931BE-2AF6-4587-A8D6-A6A916BF3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23" y="3073676"/>
            <a:ext cx="2593927" cy="14865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DE26ED-6857-486B-AA30-864ECDF73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785" y="3056293"/>
            <a:ext cx="2723828" cy="15039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F25A2F-DFC3-4B46-8FD3-9AD3627323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6770" y="3050109"/>
            <a:ext cx="2680342" cy="150391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3B8FA0A-F491-4DDD-B897-50B5A6DA9B07}"/>
              </a:ext>
            </a:extLst>
          </p:cNvPr>
          <p:cNvSpPr/>
          <p:nvPr/>
        </p:nvSpPr>
        <p:spPr>
          <a:xfrm>
            <a:off x="577720" y="1316573"/>
            <a:ext cx="2034531" cy="3809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PELUNCURAN ROKET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DD229B7-7C6A-4F02-ACF0-C586CA3A5951}"/>
              </a:ext>
            </a:extLst>
          </p:cNvPr>
          <p:cNvSpPr/>
          <p:nvPr/>
        </p:nvSpPr>
        <p:spPr>
          <a:xfrm>
            <a:off x="3311887" y="1321699"/>
            <a:ext cx="2156360" cy="3809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MOBIL BERTABRAKAN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1460CC5-9918-4BF7-A4C3-250F300DBD71}"/>
              </a:ext>
            </a:extLst>
          </p:cNvPr>
          <p:cNvSpPr/>
          <p:nvPr/>
        </p:nvSpPr>
        <p:spPr>
          <a:xfrm>
            <a:off x="6605736" y="1312365"/>
            <a:ext cx="1542410" cy="3809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AIR BAG MOBIL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33"/>
          <p:cNvSpPr txBox="1">
            <a:spLocks noGrp="1"/>
          </p:cNvSpPr>
          <p:nvPr>
            <p:ph type="ctrTitle"/>
          </p:nvPr>
        </p:nvSpPr>
        <p:spPr>
          <a:xfrm>
            <a:off x="3377462" y="1127287"/>
            <a:ext cx="25188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KESIMPULAN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03" name="Google Shape;903;p33"/>
          <p:cNvGrpSpPr/>
          <p:nvPr/>
        </p:nvGrpSpPr>
        <p:grpSpPr>
          <a:xfrm>
            <a:off x="6550488" y="2469313"/>
            <a:ext cx="1089202" cy="357272"/>
            <a:chOff x="6550488" y="2469313"/>
            <a:chExt cx="1089202" cy="357272"/>
          </a:xfrm>
        </p:grpSpPr>
        <p:sp>
          <p:nvSpPr>
            <p:cNvPr id="904" name="Google Shape;904;p33"/>
            <p:cNvSpPr/>
            <p:nvPr/>
          </p:nvSpPr>
          <p:spPr>
            <a:xfrm>
              <a:off x="6550488" y="2469313"/>
              <a:ext cx="1089202" cy="357272"/>
            </a:xfrm>
            <a:custGeom>
              <a:avLst/>
              <a:gdLst/>
              <a:ahLst/>
              <a:cxnLst/>
              <a:rect l="l" t="t" r="r" b="b"/>
              <a:pathLst>
                <a:path w="46231" h="19203" extrusionOk="0">
                  <a:moveTo>
                    <a:pt x="17101" y="1"/>
                  </a:moveTo>
                  <a:cubicBezTo>
                    <a:pt x="16480" y="1"/>
                    <a:pt x="15861" y="16"/>
                    <a:pt x="15249" y="49"/>
                  </a:cubicBezTo>
                  <a:cubicBezTo>
                    <a:pt x="14904" y="68"/>
                    <a:pt x="14556" y="71"/>
                    <a:pt x="14210" y="71"/>
                  </a:cubicBezTo>
                  <a:cubicBezTo>
                    <a:pt x="14003" y="71"/>
                    <a:pt x="13796" y="70"/>
                    <a:pt x="13590" y="70"/>
                  </a:cubicBezTo>
                  <a:cubicBezTo>
                    <a:pt x="12637" y="70"/>
                    <a:pt x="11719" y="97"/>
                    <a:pt x="10923" y="407"/>
                  </a:cubicBezTo>
                  <a:cubicBezTo>
                    <a:pt x="10626" y="407"/>
                    <a:pt x="10416" y="372"/>
                    <a:pt x="10255" y="372"/>
                  </a:cubicBezTo>
                  <a:cubicBezTo>
                    <a:pt x="10162" y="372"/>
                    <a:pt x="10085" y="384"/>
                    <a:pt x="10016" y="421"/>
                  </a:cubicBezTo>
                  <a:cubicBezTo>
                    <a:pt x="8543" y="1206"/>
                    <a:pt x="6895" y="807"/>
                    <a:pt x="5397" y="1580"/>
                  </a:cubicBezTo>
                  <a:cubicBezTo>
                    <a:pt x="4196" y="2200"/>
                    <a:pt x="2843" y="2378"/>
                    <a:pt x="1735" y="3300"/>
                  </a:cubicBezTo>
                  <a:cubicBezTo>
                    <a:pt x="771" y="4104"/>
                    <a:pt x="175" y="5198"/>
                    <a:pt x="326" y="6750"/>
                  </a:cubicBezTo>
                  <a:cubicBezTo>
                    <a:pt x="377" y="7278"/>
                    <a:pt x="499" y="7880"/>
                    <a:pt x="427" y="8326"/>
                  </a:cubicBezTo>
                  <a:cubicBezTo>
                    <a:pt x="1" y="11018"/>
                    <a:pt x="768" y="13463"/>
                    <a:pt x="1343" y="15933"/>
                  </a:cubicBezTo>
                  <a:cubicBezTo>
                    <a:pt x="1544" y="16800"/>
                    <a:pt x="2087" y="17736"/>
                    <a:pt x="2860" y="17825"/>
                  </a:cubicBezTo>
                  <a:cubicBezTo>
                    <a:pt x="3740" y="17927"/>
                    <a:pt x="4536" y="18543"/>
                    <a:pt x="5445" y="18543"/>
                  </a:cubicBezTo>
                  <a:cubicBezTo>
                    <a:pt x="5654" y="18543"/>
                    <a:pt x="5869" y="18510"/>
                    <a:pt x="6093" y="18432"/>
                  </a:cubicBezTo>
                  <a:cubicBezTo>
                    <a:pt x="6215" y="18389"/>
                    <a:pt x="6353" y="18371"/>
                    <a:pt x="6501" y="18371"/>
                  </a:cubicBezTo>
                  <a:cubicBezTo>
                    <a:pt x="6891" y="18371"/>
                    <a:pt x="7346" y="18494"/>
                    <a:pt x="7739" y="18589"/>
                  </a:cubicBezTo>
                  <a:cubicBezTo>
                    <a:pt x="9249" y="18953"/>
                    <a:pt x="10785" y="18825"/>
                    <a:pt x="12304" y="19015"/>
                  </a:cubicBezTo>
                  <a:cubicBezTo>
                    <a:pt x="12435" y="19031"/>
                    <a:pt x="12566" y="19037"/>
                    <a:pt x="12698" y="19037"/>
                  </a:cubicBezTo>
                  <a:cubicBezTo>
                    <a:pt x="13239" y="19037"/>
                    <a:pt x="13788" y="18929"/>
                    <a:pt x="14342" y="18929"/>
                  </a:cubicBezTo>
                  <a:cubicBezTo>
                    <a:pt x="14489" y="18929"/>
                    <a:pt x="14636" y="18936"/>
                    <a:pt x="14784" y="18956"/>
                  </a:cubicBezTo>
                  <a:cubicBezTo>
                    <a:pt x="15399" y="19037"/>
                    <a:pt x="16031" y="19142"/>
                    <a:pt x="16649" y="19142"/>
                  </a:cubicBezTo>
                  <a:cubicBezTo>
                    <a:pt x="16940" y="19142"/>
                    <a:pt x="17229" y="19118"/>
                    <a:pt x="17511" y="19058"/>
                  </a:cubicBezTo>
                  <a:cubicBezTo>
                    <a:pt x="18140" y="18925"/>
                    <a:pt x="18769" y="18881"/>
                    <a:pt x="19396" y="18881"/>
                  </a:cubicBezTo>
                  <a:cubicBezTo>
                    <a:pt x="20141" y="18881"/>
                    <a:pt x="20883" y="18943"/>
                    <a:pt x="21616" y="18992"/>
                  </a:cubicBezTo>
                  <a:cubicBezTo>
                    <a:pt x="23912" y="19142"/>
                    <a:pt x="26218" y="19170"/>
                    <a:pt x="28508" y="19197"/>
                  </a:cubicBezTo>
                  <a:cubicBezTo>
                    <a:pt x="28815" y="19200"/>
                    <a:pt x="29122" y="19202"/>
                    <a:pt x="29431" y="19202"/>
                  </a:cubicBezTo>
                  <a:cubicBezTo>
                    <a:pt x="30993" y="19202"/>
                    <a:pt x="32571" y="19153"/>
                    <a:pt x="34142" y="18996"/>
                  </a:cubicBezTo>
                  <a:cubicBezTo>
                    <a:pt x="36614" y="18749"/>
                    <a:pt x="39112" y="18806"/>
                    <a:pt x="41508" y="17873"/>
                  </a:cubicBezTo>
                  <a:cubicBezTo>
                    <a:pt x="42253" y="17584"/>
                    <a:pt x="43006" y="17620"/>
                    <a:pt x="43743" y="16831"/>
                  </a:cubicBezTo>
                  <a:cubicBezTo>
                    <a:pt x="45532" y="14917"/>
                    <a:pt x="45962" y="12346"/>
                    <a:pt x="46114" y="9798"/>
                  </a:cubicBezTo>
                  <a:cubicBezTo>
                    <a:pt x="46212" y="8177"/>
                    <a:pt x="46231" y="6424"/>
                    <a:pt x="45920" y="4720"/>
                  </a:cubicBezTo>
                  <a:cubicBezTo>
                    <a:pt x="45679" y="3395"/>
                    <a:pt x="45187" y="2266"/>
                    <a:pt x="44356" y="1709"/>
                  </a:cubicBezTo>
                  <a:cubicBezTo>
                    <a:pt x="43112" y="873"/>
                    <a:pt x="41631" y="964"/>
                    <a:pt x="40225" y="769"/>
                  </a:cubicBezTo>
                  <a:cubicBezTo>
                    <a:pt x="39153" y="621"/>
                    <a:pt x="38081" y="723"/>
                    <a:pt x="37011" y="499"/>
                  </a:cubicBezTo>
                  <a:cubicBezTo>
                    <a:pt x="35748" y="234"/>
                    <a:pt x="34453" y="138"/>
                    <a:pt x="33170" y="85"/>
                  </a:cubicBezTo>
                  <a:cubicBezTo>
                    <a:pt x="32701" y="66"/>
                    <a:pt x="32232" y="57"/>
                    <a:pt x="31763" y="57"/>
                  </a:cubicBezTo>
                  <a:cubicBezTo>
                    <a:pt x="30844" y="57"/>
                    <a:pt x="29924" y="90"/>
                    <a:pt x="29005" y="139"/>
                  </a:cubicBezTo>
                  <a:cubicBezTo>
                    <a:pt x="28704" y="155"/>
                    <a:pt x="28402" y="162"/>
                    <a:pt x="28101" y="162"/>
                  </a:cubicBezTo>
                  <a:cubicBezTo>
                    <a:pt x="26933" y="162"/>
                    <a:pt x="25768" y="65"/>
                    <a:pt x="24599" y="65"/>
                  </a:cubicBezTo>
                  <a:cubicBezTo>
                    <a:pt x="24403" y="65"/>
                    <a:pt x="24207" y="67"/>
                    <a:pt x="24010" y="74"/>
                  </a:cubicBezTo>
                  <a:cubicBezTo>
                    <a:pt x="23189" y="101"/>
                    <a:pt x="22364" y="121"/>
                    <a:pt x="21540" y="121"/>
                  </a:cubicBezTo>
                  <a:cubicBezTo>
                    <a:pt x="20803" y="121"/>
                    <a:pt x="20067" y="105"/>
                    <a:pt x="19334" y="64"/>
                  </a:cubicBezTo>
                  <a:cubicBezTo>
                    <a:pt x="18591" y="23"/>
                    <a:pt x="17844" y="1"/>
                    <a:pt x="1710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3"/>
            <p:cNvSpPr/>
            <p:nvPr/>
          </p:nvSpPr>
          <p:spPr>
            <a:xfrm>
              <a:off x="6550488" y="2469313"/>
              <a:ext cx="1089202" cy="357272"/>
            </a:xfrm>
            <a:custGeom>
              <a:avLst/>
              <a:gdLst/>
              <a:ahLst/>
              <a:cxnLst/>
              <a:rect l="l" t="t" r="r" b="b"/>
              <a:pathLst>
                <a:path w="46231" h="19203" extrusionOk="0">
                  <a:moveTo>
                    <a:pt x="15818" y="1484"/>
                  </a:moveTo>
                  <a:cubicBezTo>
                    <a:pt x="16163" y="1484"/>
                    <a:pt x="16509" y="1495"/>
                    <a:pt x="16856" y="1521"/>
                  </a:cubicBezTo>
                  <a:cubicBezTo>
                    <a:pt x="17915" y="1598"/>
                    <a:pt x="18973" y="1559"/>
                    <a:pt x="20037" y="1685"/>
                  </a:cubicBezTo>
                  <a:cubicBezTo>
                    <a:pt x="20125" y="1696"/>
                    <a:pt x="20212" y="1700"/>
                    <a:pt x="20301" y="1700"/>
                  </a:cubicBezTo>
                  <a:cubicBezTo>
                    <a:pt x="20801" y="1700"/>
                    <a:pt x="21315" y="1559"/>
                    <a:pt x="21830" y="1559"/>
                  </a:cubicBezTo>
                  <a:cubicBezTo>
                    <a:pt x="22003" y="1559"/>
                    <a:pt x="22176" y="1575"/>
                    <a:pt x="22349" y="1617"/>
                  </a:cubicBezTo>
                  <a:cubicBezTo>
                    <a:pt x="22642" y="1689"/>
                    <a:pt x="22935" y="1713"/>
                    <a:pt x="23228" y="1713"/>
                  </a:cubicBezTo>
                  <a:cubicBezTo>
                    <a:pt x="23813" y="1713"/>
                    <a:pt x="24398" y="1618"/>
                    <a:pt x="24986" y="1618"/>
                  </a:cubicBezTo>
                  <a:cubicBezTo>
                    <a:pt x="25103" y="1618"/>
                    <a:pt x="25221" y="1622"/>
                    <a:pt x="25339" y="1631"/>
                  </a:cubicBezTo>
                  <a:cubicBezTo>
                    <a:pt x="25456" y="1640"/>
                    <a:pt x="25574" y="1644"/>
                    <a:pt x="25692" y="1644"/>
                  </a:cubicBezTo>
                  <a:cubicBezTo>
                    <a:pt x="26141" y="1644"/>
                    <a:pt x="26597" y="1591"/>
                    <a:pt x="27053" y="1591"/>
                  </a:cubicBezTo>
                  <a:cubicBezTo>
                    <a:pt x="27294" y="1591"/>
                    <a:pt x="27535" y="1606"/>
                    <a:pt x="27775" y="1651"/>
                  </a:cubicBezTo>
                  <a:cubicBezTo>
                    <a:pt x="28289" y="1747"/>
                    <a:pt x="28803" y="1775"/>
                    <a:pt x="29318" y="1775"/>
                  </a:cubicBezTo>
                  <a:cubicBezTo>
                    <a:pt x="30014" y="1775"/>
                    <a:pt x="30711" y="1724"/>
                    <a:pt x="31407" y="1724"/>
                  </a:cubicBezTo>
                  <a:cubicBezTo>
                    <a:pt x="31523" y="1724"/>
                    <a:pt x="31638" y="1726"/>
                    <a:pt x="31754" y="1729"/>
                  </a:cubicBezTo>
                  <a:cubicBezTo>
                    <a:pt x="32663" y="1755"/>
                    <a:pt x="33566" y="1901"/>
                    <a:pt x="34481" y="1901"/>
                  </a:cubicBezTo>
                  <a:cubicBezTo>
                    <a:pt x="34678" y="1901"/>
                    <a:pt x="34876" y="1895"/>
                    <a:pt x="35074" y="1878"/>
                  </a:cubicBezTo>
                  <a:cubicBezTo>
                    <a:pt x="35207" y="1868"/>
                    <a:pt x="35340" y="1863"/>
                    <a:pt x="35473" y="1863"/>
                  </a:cubicBezTo>
                  <a:cubicBezTo>
                    <a:pt x="36282" y="1863"/>
                    <a:pt x="37107" y="2045"/>
                    <a:pt x="37924" y="2264"/>
                  </a:cubicBezTo>
                  <a:cubicBezTo>
                    <a:pt x="38377" y="2385"/>
                    <a:pt x="38856" y="2626"/>
                    <a:pt x="39359" y="2626"/>
                  </a:cubicBezTo>
                  <a:cubicBezTo>
                    <a:pt x="39560" y="2626"/>
                    <a:pt x="39765" y="2588"/>
                    <a:pt x="39974" y="2488"/>
                  </a:cubicBezTo>
                  <a:cubicBezTo>
                    <a:pt x="40118" y="2419"/>
                    <a:pt x="40265" y="2393"/>
                    <a:pt x="40414" y="2393"/>
                  </a:cubicBezTo>
                  <a:cubicBezTo>
                    <a:pt x="40846" y="2393"/>
                    <a:pt x="41292" y="2619"/>
                    <a:pt x="41713" y="2693"/>
                  </a:cubicBezTo>
                  <a:cubicBezTo>
                    <a:pt x="42449" y="2824"/>
                    <a:pt x="43260" y="2896"/>
                    <a:pt x="43915" y="3277"/>
                  </a:cubicBezTo>
                  <a:cubicBezTo>
                    <a:pt x="44425" y="3575"/>
                    <a:pt x="44804" y="4364"/>
                    <a:pt x="44993" y="5153"/>
                  </a:cubicBezTo>
                  <a:cubicBezTo>
                    <a:pt x="45209" y="6055"/>
                    <a:pt x="44979" y="6971"/>
                    <a:pt x="44937" y="7852"/>
                  </a:cubicBezTo>
                  <a:cubicBezTo>
                    <a:pt x="44853" y="9666"/>
                    <a:pt x="44580" y="11495"/>
                    <a:pt x="44187" y="13248"/>
                  </a:cubicBezTo>
                  <a:cubicBezTo>
                    <a:pt x="43916" y="14457"/>
                    <a:pt x="43330" y="15432"/>
                    <a:pt x="42200" y="15938"/>
                  </a:cubicBezTo>
                  <a:cubicBezTo>
                    <a:pt x="41363" y="16313"/>
                    <a:pt x="40447" y="16408"/>
                    <a:pt x="39666" y="16988"/>
                  </a:cubicBezTo>
                  <a:cubicBezTo>
                    <a:pt x="39598" y="17038"/>
                    <a:pt x="39520" y="17063"/>
                    <a:pt x="39436" y="17063"/>
                  </a:cubicBezTo>
                  <a:cubicBezTo>
                    <a:pt x="39319" y="17063"/>
                    <a:pt x="39190" y="17014"/>
                    <a:pt x="39061" y="16915"/>
                  </a:cubicBezTo>
                  <a:cubicBezTo>
                    <a:pt x="37849" y="17251"/>
                    <a:pt x="36533" y="16772"/>
                    <a:pt x="35321" y="17476"/>
                  </a:cubicBezTo>
                  <a:cubicBezTo>
                    <a:pt x="35261" y="17512"/>
                    <a:pt x="35180" y="17561"/>
                    <a:pt x="35120" y="17561"/>
                  </a:cubicBezTo>
                  <a:cubicBezTo>
                    <a:pt x="35107" y="17561"/>
                    <a:pt x="35094" y="17559"/>
                    <a:pt x="35083" y="17553"/>
                  </a:cubicBezTo>
                  <a:cubicBezTo>
                    <a:pt x="34733" y="17350"/>
                    <a:pt x="34376" y="17286"/>
                    <a:pt x="34018" y="17286"/>
                  </a:cubicBezTo>
                  <a:cubicBezTo>
                    <a:pt x="33400" y="17286"/>
                    <a:pt x="32775" y="17476"/>
                    <a:pt x="32157" y="17476"/>
                  </a:cubicBezTo>
                  <a:cubicBezTo>
                    <a:pt x="32090" y="17476"/>
                    <a:pt x="32022" y="17474"/>
                    <a:pt x="31955" y="17469"/>
                  </a:cubicBezTo>
                  <a:cubicBezTo>
                    <a:pt x="31495" y="17434"/>
                    <a:pt x="30993" y="17338"/>
                    <a:pt x="30487" y="17338"/>
                  </a:cubicBezTo>
                  <a:cubicBezTo>
                    <a:pt x="30132" y="17338"/>
                    <a:pt x="29774" y="17385"/>
                    <a:pt x="29427" y="17536"/>
                  </a:cubicBezTo>
                  <a:cubicBezTo>
                    <a:pt x="29258" y="17609"/>
                    <a:pt x="29085" y="17634"/>
                    <a:pt x="28911" y="17634"/>
                  </a:cubicBezTo>
                  <a:cubicBezTo>
                    <a:pt x="28547" y="17634"/>
                    <a:pt x="28177" y="17527"/>
                    <a:pt x="27821" y="17527"/>
                  </a:cubicBezTo>
                  <a:cubicBezTo>
                    <a:pt x="27800" y="17527"/>
                    <a:pt x="27780" y="17527"/>
                    <a:pt x="27759" y="17528"/>
                  </a:cubicBezTo>
                  <a:cubicBezTo>
                    <a:pt x="27577" y="17534"/>
                    <a:pt x="27396" y="17537"/>
                    <a:pt x="27214" y="17537"/>
                  </a:cubicBezTo>
                  <a:cubicBezTo>
                    <a:pt x="26419" y="17537"/>
                    <a:pt x="25629" y="17483"/>
                    <a:pt x="24836" y="17436"/>
                  </a:cubicBezTo>
                  <a:cubicBezTo>
                    <a:pt x="24031" y="17388"/>
                    <a:pt x="23220" y="17422"/>
                    <a:pt x="22416" y="17352"/>
                  </a:cubicBezTo>
                  <a:cubicBezTo>
                    <a:pt x="22013" y="17317"/>
                    <a:pt x="21611" y="17303"/>
                    <a:pt x="21210" y="17303"/>
                  </a:cubicBezTo>
                  <a:cubicBezTo>
                    <a:pt x="20462" y="17303"/>
                    <a:pt x="19715" y="17354"/>
                    <a:pt x="18966" y="17420"/>
                  </a:cubicBezTo>
                  <a:cubicBezTo>
                    <a:pt x="18822" y="17433"/>
                    <a:pt x="18678" y="17438"/>
                    <a:pt x="18533" y="17438"/>
                  </a:cubicBezTo>
                  <a:cubicBezTo>
                    <a:pt x="18019" y="17438"/>
                    <a:pt x="17502" y="17373"/>
                    <a:pt x="16987" y="17347"/>
                  </a:cubicBezTo>
                  <a:cubicBezTo>
                    <a:pt x="16836" y="17340"/>
                    <a:pt x="16685" y="17337"/>
                    <a:pt x="16535" y="17337"/>
                  </a:cubicBezTo>
                  <a:cubicBezTo>
                    <a:pt x="15546" y="17337"/>
                    <a:pt x="14558" y="17472"/>
                    <a:pt x="13575" y="17472"/>
                  </a:cubicBezTo>
                  <a:cubicBezTo>
                    <a:pt x="13547" y="17472"/>
                    <a:pt x="13519" y="17472"/>
                    <a:pt x="13491" y="17472"/>
                  </a:cubicBezTo>
                  <a:cubicBezTo>
                    <a:pt x="11503" y="17456"/>
                    <a:pt x="9518" y="17220"/>
                    <a:pt x="7533" y="17070"/>
                  </a:cubicBezTo>
                  <a:cubicBezTo>
                    <a:pt x="6368" y="16982"/>
                    <a:pt x="5203" y="16892"/>
                    <a:pt x="4039" y="16786"/>
                  </a:cubicBezTo>
                  <a:cubicBezTo>
                    <a:pt x="3347" y="16724"/>
                    <a:pt x="2059" y="15305"/>
                    <a:pt x="1949" y="14488"/>
                  </a:cubicBezTo>
                  <a:cubicBezTo>
                    <a:pt x="1611" y="11965"/>
                    <a:pt x="1392" y="9418"/>
                    <a:pt x="1513" y="6866"/>
                  </a:cubicBezTo>
                  <a:cubicBezTo>
                    <a:pt x="1609" y="4808"/>
                    <a:pt x="1933" y="4557"/>
                    <a:pt x="3280" y="3786"/>
                  </a:cubicBezTo>
                  <a:cubicBezTo>
                    <a:pt x="4262" y="3222"/>
                    <a:pt x="5354" y="3227"/>
                    <a:pt x="6295" y="2558"/>
                  </a:cubicBezTo>
                  <a:cubicBezTo>
                    <a:pt x="6643" y="2309"/>
                    <a:pt x="7121" y="2437"/>
                    <a:pt x="7538" y="2348"/>
                  </a:cubicBezTo>
                  <a:cubicBezTo>
                    <a:pt x="9078" y="2021"/>
                    <a:pt x="10649" y="1891"/>
                    <a:pt x="12213" y="1737"/>
                  </a:cubicBezTo>
                  <a:cubicBezTo>
                    <a:pt x="13418" y="1617"/>
                    <a:pt x="14614" y="1484"/>
                    <a:pt x="15818" y="1484"/>
                  </a:cubicBezTo>
                  <a:close/>
                  <a:moveTo>
                    <a:pt x="17101" y="1"/>
                  </a:moveTo>
                  <a:cubicBezTo>
                    <a:pt x="16480" y="1"/>
                    <a:pt x="15861" y="16"/>
                    <a:pt x="15249" y="49"/>
                  </a:cubicBezTo>
                  <a:cubicBezTo>
                    <a:pt x="14904" y="68"/>
                    <a:pt x="14556" y="71"/>
                    <a:pt x="14210" y="71"/>
                  </a:cubicBezTo>
                  <a:cubicBezTo>
                    <a:pt x="14003" y="71"/>
                    <a:pt x="13796" y="70"/>
                    <a:pt x="13590" y="70"/>
                  </a:cubicBezTo>
                  <a:cubicBezTo>
                    <a:pt x="12637" y="70"/>
                    <a:pt x="11719" y="97"/>
                    <a:pt x="10923" y="407"/>
                  </a:cubicBezTo>
                  <a:cubicBezTo>
                    <a:pt x="10626" y="407"/>
                    <a:pt x="10416" y="372"/>
                    <a:pt x="10255" y="372"/>
                  </a:cubicBezTo>
                  <a:cubicBezTo>
                    <a:pt x="10162" y="372"/>
                    <a:pt x="10085" y="384"/>
                    <a:pt x="10016" y="421"/>
                  </a:cubicBezTo>
                  <a:cubicBezTo>
                    <a:pt x="8543" y="1206"/>
                    <a:pt x="6895" y="807"/>
                    <a:pt x="5397" y="1580"/>
                  </a:cubicBezTo>
                  <a:cubicBezTo>
                    <a:pt x="4196" y="2200"/>
                    <a:pt x="2843" y="2378"/>
                    <a:pt x="1735" y="3300"/>
                  </a:cubicBezTo>
                  <a:cubicBezTo>
                    <a:pt x="771" y="4104"/>
                    <a:pt x="175" y="5198"/>
                    <a:pt x="326" y="6750"/>
                  </a:cubicBezTo>
                  <a:cubicBezTo>
                    <a:pt x="377" y="7278"/>
                    <a:pt x="499" y="7880"/>
                    <a:pt x="427" y="8326"/>
                  </a:cubicBezTo>
                  <a:cubicBezTo>
                    <a:pt x="1" y="11018"/>
                    <a:pt x="768" y="13463"/>
                    <a:pt x="1343" y="15933"/>
                  </a:cubicBezTo>
                  <a:cubicBezTo>
                    <a:pt x="1544" y="16800"/>
                    <a:pt x="2087" y="17736"/>
                    <a:pt x="2860" y="17825"/>
                  </a:cubicBezTo>
                  <a:cubicBezTo>
                    <a:pt x="3740" y="17927"/>
                    <a:pt x="4536" y="18543"/>
                    <a:pt x="5445" y="18543"/>
                  </a:cubicBezTo>
                  <a:cubicBezTo>
                    <a:pt x="5654" y="18543"/>
                    <a:pt x="5869" y="18510"/>
                    <a:pt x="6093" y="18432"/>
                  </a:cubicBezTo>
                  <a:cubicBezTo>
                    <a:pt x="6215" y="18389"/>
                    <a:pt x="6353" y="18371"/>
                    <a:pt x="6501" y="18371"/>
                  </a:cubicBezTo>
                  <a:cubicBezTo>
                    <a:pt x="6891" y="18371"/>
                    <a:pt x="7346" y="18494"/>
                    <a:pt x="7739" y="18589"/>
                  </a:cubicBezTo>
                  <a:cubicBezTo>
                    <a:pt x="9249" y="18953"/>
                    <a:pt x="10785" y="18825"/>
                    <a:pt x="12304" y="19015"/>
                  </a:cubicBezTo>
                  <a:cubicBezTo>
                    <a:pt x="12435" y="19031"/>
                    <a:pt x="12566" y="19037"/>
                    <a:pt x="12698" y="19037"/>
                  </a:cubicBezTo>
                  <a:cubicBezTo>
                    <a:pt x="13239" y="19037"/>
                    <a:pt x="13788" y="18929"/>
                    <a:pt x="14342" y="18929"/>
                  </a:cubicBezTo>
                  <a:cubicBezTo>
                    <a:pt x="14489" y="18929"/>
                    <a:pt x="14636" y="18936"/>
                    <a:pt x="14784" y="18956"/>
                  </a:cubicBezTo>
                  <a:cubicBezTo>
                    <a:pt x="15399" y="19037"/>
                    <a:pt x="16031" y="19142"/>
                    <a:pt x="16649" y="19142"/>
                  </a:cubicBezTo>
                  <a:cubicBezTo>
                    <a:pt x="16940" y="19142"/>
                    <a:pt x="17229" y="19118"/>
                    <a:pt x="17511" y="19058"/>
                  </a:cubicBezTo>
                  <a:cubicBezTo>
                    <a:pt x="18140" y="18925"/>
                    <a:pt x="18769" y="18881"/>
                    <a:pt x="19396" y="18881"/>
                  </a:cubicBezTo>
                  <a:cubicBezTo>
                    <a:pt x="20141" y="18881"/>
                    <a:pt x="20883" y="18943"/>
                    <a:pt x="21616" y="18992"/>
                  </a:cubicBezTo>
                  <a:cubicBezTo>
                    <a:pt x="23912" y="19142"/>
                    <a:pt x="26218" y="19170"/>
                    <a:pt x="28508" y="19197"/>
                  </a:cubicBezTo>
                  <a:cubicBezTo>
                    <a:pt x="28815" y="19200"/>
                    <a:pt x="29122" y="19202"/>
                    <a:pt x="29431" y="19202"/>
                  </a:cubicBezTo>
                  <a:cubicBezTo>
                    <a:pt x="30993" y="19202"/>
                    <a:pt x="32571" y="19153"/>
                    <a:pt x="34142" y="18996"/>
                  </a:cubicBezTo>
                  <a:cubicBezTo>
                    <a:pt x="36614" y="18749"/>
                    <a:pt x="39112" y="18806"/>
                    <a:pt x="41508" y="17873"/>
                  </a:cubicBezTo>
                  <a:cubicBezTo>
                    <a:pt x="42253" y="17584"/>
                    <a:pt x="43006" y="17620"/>
                    <a:pt x="43743" y="16831"/>
                  </a:cubicBezTo>
                  <a:cubicBezTo>
                    <a:pt x="45532" y="14917"/>
                    <a:pt x="45962" y="12346"/>
                    <a:pt x="46114" y="9798"/>
                  </a:cubicBezTo>
                  <a:cubicBezTo>
                    <a:pt x="46212" y="8177"/>
                    <a:pt x="46231" y="6424"/>
                    <a:pt x="45920" y="4720"/>
                  </a:cubicBezTo>
                  <a:cubicBezTo>
                    <a:pt x="45679" y="3395"/>
                    <a:pt x="45187" y="2266"/>
                    <a:pt x="44356" y="1709"/>
                  </a:cubicBezTo>
                  <a:cubicBezTo>
                    <a:pt x="43112" y="873"/>
                    <a:pt x="41631" y="964"/>
                    <a:pt x="40225" y="769"/>
                  </a:cubicBezTo>
                  <a:cubicBezTo>
                    <a:pt x="39153" y="621"/>
                    <a:pt x="38081" y="723"/>
                    <a:pt x="37011" y="499"/>
                  </a:cubicBezTo>
                  <a:cubicBezTo>
                    <a:pt x="35748" y="234"/>
                    <a:pt x="34453" y="138"/>
                    <a:pt x="33170" y="85"/>
                  </a:cubicBezTo>
                  <a:cubicBezTo>
                    <a:pt x="32701" y="66"/>
                    <a:pt x="32232" y="57"/>
                    <a:pt x="31763" y="57"/>
                  </a:cubicBezTo>
                  <a:cubicBezTo>
                    <a:pt x="30844" y="57"/>
                    <a:pt x="29924" y="90"/>
                    <a:pt x="29005" y="139"/>
                  </a:cubicBezTo>
                  <a:cubicBezTo>
                    <a:pt x="28704" y="155"/>
                    <a:pt x="28402" y="162"/>
                    <a:pt x="28101" y="162"/>
                  </a:cubicBezTo>
                  <a:cubicBezTo>
                    <a:pt x="26933" y="162"/>
                    <a:pt x="25768" y="65"/>
                    <a:pt x="24599" y="65"/>
                  </a:cubicBezTo>
                  <a:cubicBezTo>
                    <a:pt x="24403" y="65"/>
                    <a:pt x="24207" y="67"/>
                    <a:pt x="24010" y="74"/>
                  </a:cubicBezTo>
                  <a:cubicBezTo>
                    <a:pt x="23189" y="101"/>
                    <a:pt x="22364" y="121"/>
                    <a:pt x="21540" y="121"/>
                  </a:cubicBezTo>
                  <a:cubicBezTo>
                    <a:pt x="20803" y="121"/>
                    <a:pt x="20067" y="105"/>
                    <a:pt x="19334" y="64"/>
                  </a:cubicBezTo>
                  <a:cubicBezTo>
                    <a:pt x="18591" y="23"/>
                    <a:pt x="17844" y="1"/>
                    <a:pt x="171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" name="Google Shape;906;p33"/>
          <p:cNvGrpSpPr/>
          <p:nvPr/>
        </p:nvGrpSpPr>
        <p:grpSpPr>
          <a:xfrm>
            <a:off x="6523078" y="1452929"/>
            <a:ext cx="985865" cy="921982"/>
            <a:chOff x="6523078" y="1452929"/>
            <a:chExt cx="985865" cy="921982"/>
          </a:xfrm>
        </p:grpSpPr>
        <p:grpSp>
          <p:nvGrpSpPr>
            <p:cNvPr id="907" name="Google Shape;907;p33"/>
            <p:cNvGrpSpPr/>
            <p:nvPr/>
          </p:nvGrpSpPr>
          <p:grpSpPr>
            <a:xfrm>
              <a:off x="6523078" y="1452929"/>
              <a:ext cx="985865" cy="921982"/>
              <a:chOff x="6523078" y="1452929"/>
              <a:chExt cx="985865" cy="921982"/>
            </a:xfrm>
          </p:grpSpPr>
          <p:sp>
            <p:nvSpPr>
              <p:cNvPr id="908" name="Google Shape;908;p33"/>
              <p:cNvSpPr/>
              <p:nvPr/>
            </p:nvSpPr>
            <p:spPr>
              <a:xfrm>
                <a:off x="6523078" y="1452929"/>
                <a:ext cx="985865" cy="921982"/>
              </a:xfrm>
              <a:custGeom>
                <a:avLst/>
                <a:gdLst/>
                <a:ahLst/>
                <a:cxnLst/>
                <a:rect l="l" t="t" r="r" b="b"/>
                <a:pathLst>
                  <a:path w="76158" h="71223" extrusionOk="0">
                    <a:moveTo>
                      <a:pt x="41650" y="0"/>
                    </a:moveTo>
                    <a:cubicBezTo>
                      <a:pt x="41179" y="0"/>
                      <a:pt x="40707" y="11"/>
                      <a:pt x="40237" y="21"/>
                    </a:cubicBezTo>
                    <a:cubicBezTo>
                      <a:pt x="39263" y="41"/>
                      <a:pt x="38264" y="61"/>
                      <a:pt x="37330" y="295"/>
                    </a:cubicBezTo>
                    <a:cubicBezTo>
                      <a:pt x="36644" y="464"/>
                      <a:pt x="35869" y="648"/>
                      <a:pt x="35259" y="670"/>
                    </a:cubicBezTo>
                    <a:cubicBezTo>
                      <a:pt x="34444" y="698"/>
                      <a:pt x="33657" y="981"/>
                      <a:pt x="33087" y="1250"/>
                    </a:cubicBezTo>
                    <a:cubicBezTo>
                      <a:pt x="32107" y="1715"/>
                      <a:pt x="31043" y="1832"/>
                      <a:pt x="30063" y="2289"/>
                    </a:cubicBezTo>
                    <a:cubicBezTo>
                      <a:pt x="28473" y="3030"/>
                      <a:pt x="26804" y="3642"/>
                      <a:pt x="25389" y="4669"/>
                    </a:cubicBezTo>
                    <a:cubicBezTo>
                      <a:pt x="23592" y="5973"/>
                      <a:pt x="21750" y="7186"/>
                      <a:pt x="20260" y="8953"/>
                    </a:cubicBezTo>
                    <a:cubicBezTo>
                      <a:pt x="19091" y="10336"/>
                      <a:pt x="17945" y="11775"/>
                      <a:pt x="16714" y="13127"/>
                    </a:cubicBezTo>
                    <a:cubicBezTo>
                      <a:pt x="15254" y="14734"/>
                      <a:pt x="14165" y="16669"/>
                      <a:pt x="13046" y="18561"/>
                    </a:cubicBezTo>
                    <a:cubicBezTo>
                      <a:pt x="11919" y="20468"/>
                      <a:pt x="11288" y="22518"/>
                      <a:pt x="10747" y="24625"/>
                    </a:cubicBezTo>
                    <a:cubicBezTo>
                      <a:pt x="10571" y="25314"/>
                      <a:pt x="10396" y="26004"/>
                      <a:pt x="10220" y="26695"/>
                    </a:cubicBezTo>
                    <a:cubicBezTo>
                      <a:pt x="10146" y="26984"/>
                      <a:pt x="10057" y="27130"/>
                      <a:pt x="9804" y="27130"/>
                    </a:cubicBezTo>
                    <a:cubicBezTo>
                      <a:pt x="9726" y="27130"/>
                      <a:pt x="9633" y="27116"/>
                      <a:pt x="9520" y="27089"/>
                    </a:cubicBezTo>
                    <a:cubicBezTo>
                      <a:pt x="8330" y="26796"/>
                      <a:pt x="7273" y="26143"/>
                      <a:pt x="6108" y="25846"/>
                    </a:cubicBezTo>
                    <a:cubicBezTo>
                      <a:pt x="4802" y="25513"/>
                      <a:pt x="3582" y="24953"/>
                      <a:pt x="2285" y="24593"/>
                    </a:cubicBezTo>
                    <a:cubicBezTo>
                      <a:pt x="1923" y="24494"/>
                      <a:pt x="1620" y="24437"/>
                      <a:pt x="1366" y="24437"/>
                    </a:cubicBezTo>
                    <a:cubicBezTo>
                      <a:pt x="728" y="24437"/>
                      <a:pt x="409" y="24795"/>
                      <a:pt x="296" y="25724"/>
                    </a:cubicBezTo>
                    <a:cubicBezTo>
                      <a:pt x="83" y="27467"/>
                      <a:pt x="1" y="29217"/>
                      <a:pt x="83" y="30971"/>
                    </a:cubicBezTo>
                    <a:cubicBezTo>
                      <a:pt x="161" y="32581"/>
                      <a:pt x="346" y="34167"/>
                      <a:pt x="783" y="35732"/>
                    </a:cubicBezTo>
                    <a:cubicBezTo>
                      <a:pt x="1088" y="36822"/>
                      <a:pt x="1193" y="37972"/>
                      <a:pt x="1581" y="39043"/>
                    </a:cubicBezTo>
                    <a:cubicBezTo>
                      <a:pt x="2243" y="40870"/>
                      <a:pt x="2916" y="42691"/>
                      <a:pt x="3638" y="44494"/>
                    </a:cubicBezTo>
                    <a:cubicBezTo>
                      <a:pt x="4025" y="45463"/>
                      <a:pt x="4406" y="46472"/>
                      <a:pt x="5005" y="47308"/>
                    </a:cubicBezTo>
                    <a:cubicBezTo>
                      <a:pt x="5561" y="48086"/>
                      <a:pt x="6065" y="48909"/>
                      <a:pt x="6525" y="49718"/>
                    </a:cubicBezTo>
                    <a:cubicBezTo>
                      <a:pt x="7180" y="50866"/>
                      <a:pt x="7917" y="51941"/>
                      <a:pt x="8689" y="52997"/>
                    </a:cubicBezTo>
                    <a:cubicBezTo>
                      <a:pt x="9335" y="53881"/>
                      <a:pt x="10112" y="54670"/>
                      <a:pt x="10760" y="55553"/>
                    </a:cubicBezTo>
                    <a:cubicBezTo>
                      <a:pt x="11271" y="56252"/>
                      <a:pt x="11887" y="56837"/>
                      <a:pt x="12474" y="57459"/>
                    </a:cubicBezTo>
                    <a:cubicBezTo>
                      <a:pt x="13021" y="58039"/>
                      <a:pt x="13809" y="58403"/>
                      <a:pt x="14100" y="59226"/>
                    </a:cubicBezTo>
                    <a:cubicBezTo>
                      <a:pt x="14135" y="59324"/>
                      <a:pt x="14291" y="59417"/>
                      <a:pt x="14408" y="59442"/>
                    </a:cubicBezTo>
                    <a:cubicBezTo>
                      <a:pt x="14935" y="59559"/>
                      <a:pt x="15257" y="59987"/>
                      <a:pt x="15658" y="60279"/>
                    </a:cubicBezTo>
                    <a:cubicBezTo>
                      <a:pt x="16584" y="60951"/>
                      <a:pt x="17220" y="61950"/>
                      <a:pt x="18264" y="62519"/>
                    </a:cubicBezTo>
                    <a:cubicBezTo>
                      <a:pt x="19454" y="63168"/>
                      <a:pt x="20498" y="64062"/>
                      <a:pt x="21574" y="64871"/>
                    </a:cubicBezTo>
                    <a:cubicBezTo>
                      <a:pt x="22995" y="65938"/>
                      <a:pt x="24577" y="66628"/>
                      <a:pt x="26162" y="67315"/>
                    </a:cubicBezTo>
                    <a:cubicBezTo>
                      <a:pt x="26670" y="67536"/>
                      <a:pt x="27055" y="67884"/>
                      <a:pt x="27528" y="68115"/>
                    </a:cubicBezTo>
                    <a:cubicBezTo>
                      <a:pt x="28680" y="68675"/>
                      <a:pt x="29945" y="68919"/>
                      <a:pt x="31152" y="69311"/>
                    </a:cubicBezTo>
                    <a:cubicBezTo>
                      <a:pt x="32775" y="69838"/>
                      <a:pt x="34396" y="70412"/>
                      <a:pt x="36082" y="70745"/>
                    </a:cubicBezTo>
                    <a:cubicBezTo>
                      <a:pt x="36490" y="70828"/>
                      <a:pt x="36902" y="70884"/>
                      <a:pt x="37317" y="70910"/>
                    </a:cubicBezTo>
                    <a:cubicBezTo>
                      <a:pt x="38025" y="70956"/>
                      <a:pt x="38723" y="71086"/>
                      <a:pt x="39439" y="71086"/>
                    </a:cubicBezTo>
                    <a:cubicBezTo>
                      <a:pt x="39556" y="71086"/>
                      <a:pt x="39673" y="71083"/>
                      <a:pt x="39791" y="71075"/>
                    </a:cubicBezTo>
                    <a:cubicBezTo>
                      <a:pt x="39827" y="71073"/>
                      <a:pt x="39864" y="71072"/>
                      <a:pt x="39901" y="71072"/>
                    </a:cubicBezTo>
                    <a:cubicBezTo>
                      <a:pt x="40342" y="71072"/>
                      <a:pt x="40807" y="71223"/>
                      <a:pt x="41236" y="71223"/>
                    </a:cubicBezTo>
                    <a:cubicBezTo>
                      <a:pt x="41351" y="71223"/>
                      <a:pt x="41464" y="71212"/>
                      <a:pt x="41573" y="71184"/>
                    </a:cubicBezTo>
                    <a:cubicBezTo>
                      <a:pt x="42074" y="71056"/>
                      <a:pt x="42575" y="71006"/>
                      <a:pt x="43070" y="71006"/>
                    </a:cubicBezTo>
                    <a:cubicBezTo>
                      <a:pt x="43529" y="71006"/>
                      <a:pt x="43983" y="71049"/>
                      <a:pt x="44426" y="71111"/>
                    </a:cubicBezTo>
                    <a:cubicBezTo>
                      <a:pt x="44512" y="71123"/>
                      <a:pt x="44586" y="71129"/>
                      <a:pt x="44652" y="71129"/>
                    </a:cubicBezTo>
                    <a:cubicBezTo>
                      <a:pt x="44997" y="71129"/>
                      <a:pt x="45093" y="70967"/>
                      <a:pt x="45203" y="70720"/>
                    </a:cubicBezTo>
                    <a:cubicBezTo>
                      <a:pt x="45214" y="70717"/>
                      <a:pt x="45224" y="70716"/>
                      <a:pt x="45234" y="70716"/>
                    </a:cubicBezTo>
                    <a:cubicBezTo>
                      <a:pt x="45392" y="70716"/>
                      <a:pt x="45341" y="71136"/>
                      <a:pt x="45478" y="71136"/>
                    </a:cubicBezTo>
                    <a:cubicBezTo>
                      <a:pt x="45531" y="71136"/>
                      <a:pt x="45612" y="71073"/>
                      <a:pt x="45744" y="70899"/>
                    </a:cubicBezTo>
                    <a:cubicBezTo>
                      <a:pt x="45840" y="70773"/>
                      <a:pt x="45990" y="70670"/>
                      <a:pt x="46154" y="70670"/>
                    </a:cubicBezTo>
                    <a:cubicBezTo>
                      <a:pt x="46269" y="70670"/>
                      <a:pt x="46391" y="70720"/>
                      <a:pt x="46508" y="70848"/>
                    </a:cubicBezTo>
                    <a:cubicBezTo>
                      <a:pt x="46596" y="70946"/>
                      <a:pt x="46716" y="71015"/>
                      <a:pt x="46834" y="71015"/>
                    </a:cubicBezTo>
                    <a:cubicBezTo>
                      <a:pt x="46893" y="71015"/>
                      <a:pt x="46951" y="70998"/>
                      <a:pt x="47006" y="70960"/>
                    </a:cubicBezTo>
                    <a:cubicBezTo>
                      <a:pt x="47562" y="70563"/>
                      <a:pt x="48253" y="70674"/>
                      <a:pt x="48840" y="70459"/>
                    </a:cubicBezTo>
                    <a:cubicBezTo>
                      <a:pt x="50081" y="70002"/>
                      <a:pt x="51526" y="70129"/>
                      <a:pt x="52598" y="69177"/>
                    </a:cubicBezTo>
                    <a:cubicBezTo>
                      <a:pt x="52607" y="69169"/>
                      <a:pt x="52623" y="69166"/>
                      <a:pt x="52643" y="69166"/>
                    </a:cubicBezTo>
                    <a:cubicBezTo>
                      <a:pt x="52697" y="69166"/>
                      <a:pt x="52778" y="69192"/>
                      <a:pt x="52813" y="69224"/>
                    </a:cubicBezTo>
                    <a:cubicBezTo>
                      <a:pt x="52922" y="69331"/>
                      <a:pt x="53022" y="69371"/>
                      <a:pt x="53116" y="69371"/>
                    </a:cubicBezTo>
                    <a:cubicBezTo>
                      <a:pt x="53315" y="69371"/>
                      <a:pt x="53484" y="69192"/>
                      <a:pt x="53651" y="69093"/>
                    </a:cubicBezTo>
                    <a:cubicBezTo>
                      <a:pt x="53956" y="68913"/>
                      <a:pt x="54207" y="68735"/>
                      <a:pt x="54608" y="68735"/>
                    </a:cubicBezTo>
                    <a:cubicBezTo>
                      <a:pt x="54623" y="68735"/>
                      <a:pt x="54638" y="68735"/>
                      <a:pt x="54653" y="68735"/>
                    </a:cubicBezTo>
                    <a:cubicBezTo>
                      <a:pt x="54715" y="68738"/>
                      <a:pt x="54799" y="68744"/>
                      <a:pt x="54891" y="68744"/>
                    </a:cubicBezTo>
                    <a:cubicBezTo>
                      <a:pt x="55181" y="68744"/>
                      <a:pt x="55546" y="68682"/>
                      <a:pt x="55502" y="68235"/>
                    </a:cubicBezTo>
                    <a:cubicBezTo>
                      <a:pt x="55474" y="67948"/>
                      <a:pt x="55519" y="67887"/>
                      <a:pt x="55645" y="67887"/>
                    </a:cubicBezTo>
                    <a:cubicBezTo>
                      <a:pt x="55703" y="67887"/>
                      <a:pt x="55777" y="67900"/>
                      <a:pt x="55869" y="67909"/>
                    </a:cubicBezTo>
                    <a:cubicBezTo>
                      <a:pt x="55894" y="67912"/>
                      <a:pt x="55918" y="67913"/>
                      <a:pt x="55942" y="67913"/>
                    </a:cubicBezTo>
                    <a:cubicBezTo>
                      <a:pt x="56185" y="67913"/>
                      <a:pt x="56419" y="67793"/>
                      <a:pt x="56657" y="67699"/>
                    </a:cubicBezTo>
                    <a:cubicBezTo>
                      <a:pt x="57036" y="67552"/>
                      <a:pt x="57332" y="67177"/>
                      <a:pt x="57640" y="67110"/>
                    </a:cubicBezTo>
                    <a:cubicBezTo>
                      <a:pt x="58617" y="66898"/>
                      <a:pt x="59216" y="66128"/>
                      <a:pt x="60014" y="65671"/>
                    </a:cubicBezTo>
                    <a:cubicBezTo>
                      <a:pt x="60584" y="65344"/>
                      <a:pt x="61289" y="64994"/>
                      <a:pt x="61473" y="64210"/>
                    </a:cubicBezTo>
                    <a:cubicBezTo>
                      <a:pt x="61511" y="64217"/>
                      <a:pt x="61546" y="64220"/>
                      <a:pt x="61578" y="64220"/>
                    </a:cubicBezTo>
                    <a:cubicBezTo>
                      <a:pt x="62062" y="64220"/>
                      <a:pt x="61849" y="63496"/>
                      <a:pt x="62123" y="63496"/>
                    </a:cubicBezTo>
                    <a:cubicBezTo>
                      <a:pt x="62124" y="63496"/>
                      <a:pt x="62125" y="63496"/>
                      <a:pt x="62126" y="63496"/>
                    </a:cubicBezTo>
                    <a:cubicBezTo>
                      <a:pt x="62138" y="63496"/>
                      <a:pt x="62151" y="63497"/>
                      <a:pt x="62163" y="63497"/>
                    </a:cubicBezTo>
                    <a:cubicBezTo>
                      <a:pt x="63038" y="63497"/>
                      <a:pt x="63382" y="62782"/>
                      <a:pt x="63867" y="62301"/>
                    </a:cubicBezTo>
                    <a:cubicBezTo>
                      <a:pt x="64478" y="61693"/>
                      <a:pt x="65265" y="61205"/>
                      <a:pt x="65650" y="60427"/>
                    </a:cubicBezTo>
                    <a:cubicBezTo>
                      <a:pt x="66021" y="59676"/>
                      <a:pt x="66673" y="59165"/>
                      <a:pt x="67151" y="58521"/>
                    </a:cubicBezTo>
                    <a:cubicBezTo>
                      <a:pt x="67921" y="57484"/>
                      <a:pt x="68943" y="56571"/>
                      <a:pt x="69581" y="55460"/>
                    </a:cubicBezTo>
                    <a:cubicBezTo>
                      <a:pt x="70474" y="53906"/>
                      <a:pt x="71398" y="52363"/>
                      <a:pt x="72034" y="50639"/>
                    </a:cubicBezTo>
                    <a:cubicBezTo>
                      <a:pt x="72543" y="49259"/>
                      <a:pt x="73145" y="47889"/>
                      <a:pt x="73695" y="46512"/>
                    </a:cubicBezTo>
                    <a:cubicBezTo>
                      <a:pt x="74223" y="45193"/>
                      <a:pt x="74893" y="43883"/>
                      <a:pt x="75114" y="42508"/>
                    </a:cubicBezTo>
                    <a:cubicBezTo>
                      <a:pt x="75298" y="41371"/>
                      <a:pt x="75595" y="40249"/>
                      <a:pt x="75798" y="39121"/>
                    </a:cubicBezTo>
                    <a:cubicBezTo>
                      <a:pt x="76074" y="37595"/>
                      <a:pt x="75884" y="36082"/>
                      <a:pt x="76068" y="34577"/>
                    </a:cubicBezTo>
                    <a:cubicBezTo>
                      <a:pt x="76158" y="33828"/>
                      <a:pt x="75867" y="33134"/>
                      <a:pt x="75856" y="32410"/>
                    </a:cubicBezTo>
                    <a:cubicBezTo>
                      <a:pt x="75836" y="31068"/>
                      <a:pt x="75604" y="29744"/>
                      <a:pt x="75298" y="28462"/>
                    </a:cubicBezTo>
                    <a:cubicBezTo>
                      <a:pt x="74988" y="27171"/>
                      <a:pt x="74752" y="25853"/>
                      <a:pt x="74350" y="24589"/>
                    </a:cubicBezTo>
                    <a:cubicBezTo>
                      <a:pt x="73978" y="23413"/>
                      <a:pt x="73481" y="22276"/>
                      <a:pt x="72977" y="21143"/>
                    </a:cubicBezTo>
                    <a:cubicBezTo>
                      <a:pt x="72693" y="20508"/>
                      <a:pt x="72110" y="19995"/>
                      <a:pt x="72188" y="19183"/>
                    </a:cubicBezTo>
                    <a:cubicBezTo>
                      <a:pt x="72213" y="18920"/>
                      <a:pt x="71950" y="18612"/>
                      <a:pt x="71777" y="18352"/>
                    </a:cubicBezTo>
                    <a:cubicBezTo>
                      <a:pt x="71111" y="17357"/>
                      <a:pt x="70304" y="16433"/>
                      <a:pt x="69786" y="15369"/>
                    </a:cubicBezTo>
                    <a:cubicBezTo>
                      <a:pt x="69142" y="14042"/>
                      <a:pt x="68162" y="12954"/>
                      <a:pt x="67334" y="11785"/>
                    </a:cubicBezTo>
                    <a:cubicBezTo>
                      <a:pt x="66396" y="10456"/>
                      <a:pt x="64858" y="9602"/>
                      <a:pt x="63746" y="8361"/>
                    </a:cubicBezTo>
                    <a:cubicBezTo>
                      <a:pt x="63335" y="7903"/>
                      <a:pt x="62765" y="7619"/>
                      <a:pt x="62307" y="7195"/>
                    </a:cubicBezTo>
                    <a:cubicBezTo>
                      <a:pt x="61927" y="6845"/>
                      <a:pt x="61160" y="6578"/>
                      <a:pt x="60819" y="6243"/>
                    </a:cubicBezTo>
                    <a:cubicBezTo>
                      <a:pt x="59636" y="5078"/>
                      <a:pt x="58094" y="4624"/>
                      <a:pt x="56705" y="3936"/>
                    </a:cubicBezTo>
                    <a:cubicBezTo>
                      <a:pt x="55585" y="3381"/>
                      <a:pt x="54488" y="2711"/>
                      <a:pt x="53228" y="2386"/>
                    </a:cubicBezTo>
                    <a:cubicBezTo>
                      <a:pt x="52057" y="2084"/>
                      <a:pt x="50983" y="1455"/>
                      <a:pt x="49785" y="1160"/>
                    </a:cubicBezTo>
                    <a:cubicBezTo>
                      <a:pt x="47813" y="673"/>
                      <a:pt x="45814" y="357"/>
                      <a:pt x="43806" y="111"/>
                    </a:cubicBezTo>
                    <a:cubicBezTo>
                      <a:pt x="43094" y="25"/>
                      <a:pt x="42373" y="0"/>
                      <a:pt x="41650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33"/>
              <p:cNvSpPr/>
              <p:nvPr/>
            </p:nvSpPr>
            <p:spPr>
              <a:xfrm>
                <a:off x="6523078" y="1452929"/>
                <a:ext cx="985865" cy="921982"/>
              </a:xfrm>
              <a:custGeom>
                <a:avLst/>
                <a:gdLst/>
                <a:ahLst/>
                <a:cxnLst/>
                <a:rect l="l" t="t" r="r" b="b"/>
                <a:pathLst>
                  <a:path w="76158" h="71223" extrusionOk="0">
                    <a:moveTo>
                      <a:pt x="40034" y="1726"/>
                    </a:moveTo>
                    <a:cubicBezTo>
                      <a:pt x="40288" y="1726"/>
                      <a:pt x="40541" y="1767"/>
                      <a:pt x="40789" y="1894"/>
                    </a:cubicBezTo>
                    <a:cubicBezTo>
                      <a:pt x="40804" y="1902"/>
                      <a:pt x="40823" y="1905"/>
                      <a:pt x="40842" y="1905"/>
                    </a:cubicBezTo>
                    <a:cubicBezTo>
                      <a:pt x="40876" y="1905"/>
                      <a:pt x="40913" y="1897"/>
                      <a:pt x="40945" y="1891"/>
                    </a:cubicBezTo>
                    <a:cubicBezTo>
                      <a:pt x="41491" y="1787"/>
                      <a:pt x="42034" y="1745"/>
                      <a:pt x="42575" y="1745"/>
                    </a:cubicBezTo>
                    <a:cubicBezTo>
                      <a:pt x="44188" y="1745"/>
                      <a:pt x="45782" y="2112"/>
                      <a:pt x="47384" y="2260"/>
                    </a:cubicBezTo>
                    <a:cubicBezTo>
                      <a:pt x="48609" y="2373"/>
                      <a:pt x="49866" y="2409"/>
                      <a:pt x="51031" y="2902"/>
                    </a:cubicBezTo>
                    <a:cubicBezTo>
                      <a:pt x="52484" y="3518"/>
                      <a:pt x="53928" y="4156"/>
                      <a:pt x="55387" y="4756"/>
                    </a:cubicBezTo>
                    <a:cubicBezTo>
                      <a:pt x="56635" y="5270"/>
                      <a:pt x="57814" y="5937"/>
                      <a:pt x="58917" y="6676"/>
                    </a:cubicBezTo>
                    <a:cubicBezTo>
                      <a:pt x="60146" y="7502"/>
                      <a:pt x="61341" y="8412"/>
                      <a:pt x="62428" y="9445"/>
                    </a:cubicBezTo>
                    <a:cubicBezTo>
                      <a:pt x="63027" y="10016"/>
                      <a:pt x="63730" y="10482"/>
                      <a:pt x="64301" y="11078"/>
                    </a:cubicBezTo>
                    <a:cubicBezTo>
                      <a:pt x="65337" y="12158"/>
                      <a:pt x="66443" y="13209"/>
                      <a:pt x="67281" y="14435"/>
                    </a:cubicBezTo>
                    <a:cubicBezTo>
                      <a:pt x="68624" y="16398"/>
                      <a:pt x="70063" y="18303"/>
                      <a:pt x="70918" y="20594"/>
                    </a:cubicBezTo>
                    <a:cubicBezTo>
                      <a:pt x="71440" y="21992"/>
                      <a:pt x="72042" y="23392"/>
                      <a:pt x="72482" y="24803"/>
                    </a:cubicBezTo>
                    <a:cubicBezTo>
                      <a:pt x="72922" y="26208"/>
                      <a:pt x="73543" y="27555"/>
                      <a:pt x="73747" y="29091"/>
                    </a:cubicBezTo>
                    <a:cubicBezTo>
                      <a:pt x="73975" y="30808"/>
                      <a:pt x="74079" y="32515"/>
                      <a:pt x="74118" y="34229"/>
                    </a:cubicBezTo>
                    <a:cubicBezTo>
                      <a:pt x="74132" y="34870"/>
                      <a:pt x="74380" y="35579"/>
                      <a:pt x="73902" y="36197"/>
                    </a:cubicBezTo>
                    <a:cubicBezTo>
                      <a:pt x="73848" y="36267"/>
                      <a:pt x="73975" y="36491"/>
                      <a:pt x="74037" y="36637"/>
                    </a:cubicBezTo>
                    <a:cubicBezTo>
                      <a:pt x="74075" y="36727"/>
                      <a:pt x="74146" y="36805"/>
                      <a:pt x="74204" y="36887"/>
                    </a:cubicBezTo>
                    <a:cubicBezTo>
                      <a:pt x="73336" y="37457"/>
                      <a:pt x="73899" y="38429"/>
                      <a:pt x="73639" y="39197"/>
                    </a:cubicBezTo>
                    <a:cubicBezTo>
                      <a:pt x="73328" y="40125"/>
                      <a:pt x="73155" y="41192"/>
                      <a:pt x="72945" y="42203"/>
                    </a:cubicBezTo>
                    <a:cubicBezTo>
                      <a:pt x="72823" y="42789"/>
                      <a:pt x="72689" y="43374"/>
                      <a:pt x="72399" y="43931"/>
                    </a:cubicBezTo>
                    <a:cubicBezTo>
                      <a:pt x="72197" y="44320"/>
                      <a:pt x="72203" y="44832"/>
                      <a:pt x="72133" y="45283"/>
                    </a:cubicBezTo>
                    <a:cubicBezTo>
                      <a:pt x="71984" y="46251"/>
                      <a:pt x="71799" y="47277"/>
                      <a:pt x="71063" y="48054"/>
                    </a:cubicBezTo>
                    <a:cubicBezTo>
                      <a:pt x="70981" y="48139"/>
                      <a:pt x="70917" y="48292"/>
                      <a:pt x="70925" y="48408"/>
                    </a:cubicBezTo>
                    <a:cubicBezTo>
                      <a:pt x="70978" y="49289"/>
                      <a:pt x="70254" y="49902"/>
                      <a:pt x="70144" y="50718"/>
                    </a:cubicBezTo>
                    <a:cubicBezTo>
                      <a:pt x="70114" y="50939"/>
                      <a:pt x="69932" y="50900"/>
                      <a:pt x="69845" y="50991"/>
                    </a:cubicBezTo>
                    <a:cubicBezTo>
                      <a:pt x="69581" y="51264"/>
                      <a:pt x="69324" y="51501"/>
                      <a:pt x="69361" y="52005"/>
                    </a:cubicBezTo>
                    <a:cubicBezTo>
                      <a:pt x="69402" y="52551"/>
                      <a:pt x="68853" y="52960"/>
                      <a:pt x="68635" y="53455"/>
                    </a:cubicBezTo>
                    <a:cubicBezTo>
                      <a:pt x="68310" y="54190"/>
                      <a:pt x="67677" y="54632"/>
                      <a:pt x="67207" y="55226"/>
                    </a:cubicBezTo>
                    <a:cubicBezTo>
                      <a:pt x="66320" y="56345"/>
                      <a:pt x="65688" y="57681"/>
                      <a:pt x="64397" y="58448"/>
                    </a:cubicBezTo>
                    <a:cubicBezTo>
                      <a:pt x="64330" y="58487"/>
                      <a:pt x="64256" y="58546"/>
                      <a:pt x="64229" y="58615"/>
                    </a:cubicBezTo>
                    <a:cubicBezTo>
                      <a:pt x="64072" y="59025"/>
                      <a:pt x="63755" y="59383"/>
                      <a:pt x="63798" y="59864"/>
                    </a:cubicBezTo>
                    <a:cubicBezTo>
                      <a:pt x="63665" y="59794"/>
                      <a:pt x="63557" y="59764"/>
                      <a:pt x="63468" y="59764"/>
                    </a:cubicBezTo>
                    <a:cubicBezTo>
                      <a:pt x="63145" y="59764"/>
                      <a:pt x="63069" y="60154"/>
                      <a:pt x="62867" y="60413"/>
                    </a:cubicBezTo>
                    <a:cubicBezTo>
                      <a:pt x="62579" y="60782"/>
                      <a:pt x="62188" y="61100"/>
                      <a:pt x="61782" y="61340"/>
                    </a:cubicBezTo>
                    <a:cubicBezTo>
                      <a:pt x="61390" y="61570"/>
                      <a:pt x="61124" y="61922"/>
                      <a:pt x="60813" y="62216"/>
                    </a:cubicBezTo>
                    <a:cubicBezTo>
                      <a:pt x="59956" y="63025"/>
                      <a:pt x="59009" y="63719"/>
                      <a:pt x="58102" y="64464"/>
                    </a:cubicBezTo>
                    <a:cubicBezTo>
                      <a:pt x="57873" y="64652"/>
                      <a:pt x="57579" y="64759"/>
                      <a:pt x="57308" y="64896"/>
                    </a:cubicBezTo>
                    <a:cubicBezTo>
                      <a:pt x="55995" y="65554"/>
                      <a:pt x="54749" y="66321"/>
                      <a:pt x="53360" y="66859"/>
                    </a:cubicBezTo>
                    <a:cubicBezTo>
                      <a:pt x="51618" y="67536"/>
                      <a:pt x="49877" y="68238"/>
                      <a:pt x="48045" y="68515"/>
                    </a:cubicBezTo>
                    <a:cubicBezTo>
                      <a:pt x="46604" y="68732"/>
                      <a:pt x="45157" y="68981"/>
                      <a:pt x="43673" y="69036"/>
                    </a:cubicBezTo>
                    <a:cubicBezTo>
                      <a:pt x="42248" y="69085"/>
                      <a:pt x="40837" y="69082"/>
                      <a:pt x="39416" y="69085"/>
                    </a:cubicBezTo>
                    <a:cubicBezTo>
                      <a:pt x="39405" y="69085"/>
                      <a:pt x="39395" y="69085"/>
                      <a:pt x="39385" y="69085"/>
                    </a:cubicBezTo>
                    <a:cubicBezTo>
                      <a:pt x="38311" y="69085"/>
                      <a:pt x="37241" y="68926"/>
                      <a:pt x="36248" y="68737"/>
                    </a:cubicBezTo>
                    <a:cubicBezTo>
                      <a:pt x="34970" y="68493"/>
                      <a:pt x="33677" y="68037"/>
                      <a:pt x="32403" y="67654"/>
                    </a:cubicBezTo>
                    <a:cubicBezTo>
                      <a:pt x="31263" y="67310"/>
                      <a:pt x="30088" y="67021"/>
                      <a:pt x="29002" y="66562"/>
                    </a:cubicBezTo>
                    <a:cubicBezTo>
                      <a:pt x="27977" y="66131"/>
                      <a:pt x="26936" y="65707"/>
                      <a:pt x="25952" y="65150"/>
                    </a:cubicBezTo>
                    <a:cubicBezTo>
                      <a:pt x="25159" y="64700"/>
                      <a:pt x="24446" y="64006"/>
                      <a:pt x="23418" y="64006"/>
                    </a:cubicBezTo>
                    <a:cubicBezTo>
                      <a:pt x="23404" y="64006"/>
                      <a:pt x="23391" y="64006"/>
                      <a:pt x="23377" y="64006"/>
                    </a:cubicBezTo>
                    <a:cubicBezTo>
                      <a:pt x="23374" y="64006"/>
                      <a:pt x="23371" y="64006"/>
                      <a:pt x="23368" y="64006"/>
                    </a:cubicBezTo>
                    <a:cubicBezTo>
                      <a:pt x="22988" y="64006"/>
                      <a:pt x="22802" y="63524"/>
                      <a:pt x="22505" y="63300"/>
                    </a:cubicBezTo>
                    <a:cubicBezTo>
                      <a:pt x="21582" y="62608"/>
                      <a:pt x="20614" y="62009"/>
                      <a:pt x="19620" y="61438"/>
                    </a:cubicBezTo>
                    <a:cubicBezTo>
                      <a:pt x="19043" y="61107"/>
                      <a:pt x="18821" y="60321"/>
                      <a:pt x="18146" y="60136"/>
                    </a:cubicBezTo>
                    <a:cubicBezTo>
                      <a:pt x="17427" y="59940"/>
                      <a:pt x="17374" y="59089"/>
                      <a:pt x="16722" y="58851"/>
                    </a:cubicBezTo>
                    <a:cubicBezTo>
                      <a:pt x="15985" y="58582"/>
                      <a:pt x="15686" y="57734"/>
                      <a:pt x="15184" y="57393"/>
                    </a:cubicBezTo>
                    <a:cubicBezTo>
                      <a:pt x="14432" y="56883"/>
                      <a:pt x="14086" y="55872"/>
                      <a:pt x="13099" y="55724"/>
                    </a:cubicBezTo>
                    <a:cubicBezTo>
                      <a:pt x="12967" y="55703"/>
                      <a:pt x="12897" y="55679"/>
                      <a:pt x="12889" y="55567"/>
                    </a:cubicBezTo>
                    <a:cubicBezTo>
                      <a:pt x="12799" y="54470"/>
                      <a:pt x="11751" y="54100"/>
                      <a:pt x="11200" y="53354"/>
                    </a:cubicBezTo>
                    <a:cubicBezTo>
                      <a:pt x="10691" y="52663"/>
                      <a:pt x="10075" y="52061"/>
                      <a:pt x="9644" y="51297"/>
                    </a:cubicBezTo>
                    <a:cubicBezTo>
                      <a:pt x="9223" y="50553"/>
                      <a:pt x="8675" y="49881"/>
                      <a:pt x="8194" y="49172"/>
                    </a:cubicBezTo>
                    <a:cubicBezTo>
                      <a:pt x="7235" y="47750"/>
                      <a:pt x="6679" y="46111"/>
                      <a:pt x="5771" y="44664"/>
                    </a:cubicBezTo>
                    <a:cubicBezTo>
                      <a:pt x="4490" y="42623"/>
                      <a:pt x="3862" y="40300"/>
                      <a:pt x="2943" y="38109"/>
                    </a:cubicBezTo>
                    <a:cubicBezTo>
                      <a:pt x="2378" y="36758"/>
                      <a:pt x="2211" y="35238"/>
                      <a:pt x="1900" y="33787"/>
                    </a:cubicBezTo>
                    <a:cubicBezTo>
                      <a:pt x="1407" y="31482"/>
                      <a:pt x="1281" y="29161"/>
                      <a:pt x="1715" y="26830"/>
                    </a:cubicBezTo>
                    <a:cubicBezTo>
                      <a:pt x="1765" y="26564"/>
                      <a:pt x="1564" y="26309"/>
                      <a:pt x="1721" y="26053"/>
                    </a:cubicBezTo>
                    <a:lnTo>
                      <a:pt x="1721" y="26053"/>
                    </a:lnTo>
                    <a:cubicBezTo>
                      <a:pt x="3165" y="26462"/>
                      <a:pt x="4587" y="26944"/>
                      <a:pt x="5981" y="27501"/>
                    </a:cubicBezTo>
                    <a:cubicBezTo>
                      <a:pt x="7345" y="28045"/>
                      <a:pt x="8720" y="28571"/>
                      <a:pt x="10106" y="29060"/>
                    </a:cubicBezTo>
                    <a:cubicBezTo>
                      <a:pt x="10230" y="29103"/>
                      <a:pt x="10353" y="29124"/>
                      <a:pt x="10473" y="29124"/>
                    </a:cubicBezTo>
                    <a:cubicBezTo>
                      <a:pt x="11177" y="29124"/>
                      <a:pt x="11772" y="28415"/>
                      <a:pt x="11817" y="27474"/>
                    </a:cubicBezTo>
                    <a:cubicBezTo>
                      <a:pt x="11835" y="27128"/>
                      <a:pt x="11387" y="26633"/>
                      <a:pt x="12139" y="26480"/>
                    </a:cubicBezTo>
                    <a:cubicBezTo>
                      <a:pt x="12259" y="26457"/>
                      <a:pt x="12035" y="26105"/>
                      <a:pt x="12118" y="25846"/>
                    </a:cubicBezTo>
                    <a:cubicBezTo>
                      <a:pt x="12471" y="24737"/>
                      <a:pt x="12637" y="23551"/>
                      <a:pt x="13115" y="22504"/>
                    </a:cubicBezTo>
                    <a:cubicBezTo>
                      <a:pt x="13435" y="21804"/>
                      <a:pt x="13815" y="21075"/>
                      <a:pt x="14057" y="20375"/>
                    </a:cubicBezTo>
                    <a:cubicBezTo>
                      <a:pt x="14330" y="19597"/>
                      <a:pt x="14809" y="18979"/>
                      <a:pt x="15181" y="18299"/>
                    </a:cubicBezTo>
                    <a:cubicBezTo>
                      <a:pt x="15794" y="17176"/>
                      <a:pt x="16601" y="16153"/>
                      <a:pt x="17394" y="15138"/>
                    </a:cubicBezTo>
                    <a:cubicBezTo>
                      <a:pt x="17584" y="14896"/>
                      <a:pt x="17732" y="14630"/>
                      <a:pt x="17920" y="14396"/>
                    </a:cubicBezTo>
                    <a:cubicBezTo>
                      <a:pt x="19110" y="12903"/>
                      <a:pt x="20031" y="11130"/>
                      <a:pt x="21711" y="10120"/>
                    </a:cubicBezTo>
                    <a:cubicBezTo>
                      <a:pt x="22455" y="9674"/>
                      <a:pt x="22898" y="9006"/>
                      <a:pt x="23523" y="8493"/>
                    </a:cubicBezTo>
                    <a:cubicBezTo>
                      <a:pt x="24472" y="7712"/>
                      <a:pt x="25474" y="6999"/>
                      <a:pt x="26521" y="6359"/>
                    </a:cubicBezTo>
                    <a:cubicBezTo>
                      <a:pt x="26871" y="6145"/>
                      <a:pt x="27190" y="5879"/>
                      <a:pt x="27517" y="5631"/>
                    </a:cubicBezTo>
                    <a:cubicBezTo>
                      <a:pt x="27770" y="5436"/>
                      <a:pt x="27981" y="5188"/>
                      <a:pt x="28345" y="5188"/>
                    </a:cubicBezTo>
                    <a:cubicBezTo>
                      <a:pt x="28377" y="5188"/>
                      <a:pt x="28409" y="5190"/>
                      <a:pt x="28442" y="5193"/>
                    </a:cubicBezTo>
                    <a:cubicBezTo>
                      <a:pt x="28449" y="5194"/>
                      <a:pt x="28456" y="5194"/>
                      <a:pt x="28463" y="5194"/>
                    </a:cubicBezTo>
                    <a:cubicBezTo>
                      <a:pt x="28605" y="5194"/>
                      <a:pt x="28795" y="5045"/>
                      <a:pt x="28956" y="4899"/>
                    </a:cubicBezTo>
                    <a:cubicBezTo>
                      <a:pt x="29240" y="4641"/>
                      <a:pt x="29507" y="4254"/>
                      <a:pt x="29931" y="4254"/>
                    </a:cubicBezTo>
                    <a:cubicBezTo>
                      <a:pt x="30051" y="4254"/>
                      <a:pt x="30184" y="4285"/>
                      <a:pt x="30334" y="4360"/>
                    </a:cubicBezTo>
                    <a:cubicBezTo>
                      <a:pt x="30351" y="4368"/>
                      <a:pt x="30367" y="4371"/>
                      <a:pt x="30383" y="4371"/>
                    </a:cubicBezTo>
                    <a:cubicBezTo>
                      <a:pt x="30514" y="4371"/>
                      <a:pt x="30636" y="4135"/>
                      <a:pt x="30820" y="4135"/>
                    </a:cubicBezTo>
                    <a:cubicBezTo>
                      <a:pt x="30844" y="4135"/>
                      <a:pt x="30868" y="4139"/>
                      <a:pt x="30894" y="4148"/>
                    </a:cubicBezTo>
                    <a:cubicBezTo>
                      <a:pt x="31087" y="3464"/>
                      <a:pt x="31703" y="3725"/>
                      <a:pt x="32140" y="3590"/>
                    </a:cubicBezTo>
                    <a:cubicBezTo>
                      <a:pt x="32266" y="3551"/>
                      <a:pt x="32446" y="3548"/>
                      <a:pt x="32507" y="3460"/>
                    </a:cubicBezTo>
                    <a:cubicBezTo>
                      <a:pt x="33142" y="2543"/>
                      <a:pt x="34396" y="3310"/>
                      <a:pt x="35072" y="2507"/>
                    </a:cubicBezTo>
                    <a:cubicBezTo>
                      <a:pt x="35163" y="2398"/>
                      <a:pt x="35263" y="2305"/>
                      <a:pt x="35370" y="2305"/>
                    </a:cubicBezTo>
                    <a:cubicBezTo>
                      <a:pt x="35455" y="2305"/>
                      <a:pt x="35543" y="2364"/>
                      <a:pt x="35632" y="2521"/>
                    </a:cubicBezTo>
                    <a:cubicBezTo>
                      <a:pt x="35638" y="2530"/>
                      <a:pt x="35657" y="2534"/>
                      <a:pt x="35687" y="2534"/>
                    </a:cubicBezTo>
                    <a:cubicBezTo>
                      <a:pt x="36020" y="2534"/>
                      <a:pt x="37719" y="2037"/>
                      <a:pt x="37809" y="1897"/>
                    </a:cubicBezTo>
                    <a:cubicBezTo>
                      <a:pt x="37863" y="1814"/>
                      <a:pt x="37914" y="1746"/>
                      <a:pt x="37992" y="1746"/>
                    </a:cubicBezTo>
                    <a:cubicBezTo>
                      <a:pt x="38010" y="1746"/>
                      <a:pt x="38029" y="1749"/>
                      <a:pt x="38050" y="1757"/>
                    </a:cubicBezTo>
                    <a:cubicBezTo>
                      <a:pt x="38249" y="1832"/>
                      <a:pt x="38451" y="1858"/>
                      <a:pt x="38655" y="1858"/>
                    </a:cubicBezTo>
                    <a:cubicBezTo>
                      <a:pt x="39112" y="1858"/>
                      <a:pt x="39576" y="1726"/>
                      <a:pt x="40034" y="1726"/>
                    </a:cubicBezTo>
                    <a:close/>
                    <a:moveTo>
                      <a:pt x="41650" y="0"/>
                    </a:moveTo>
                    <a:cubicBezTo>
                      <a:pt x="41179" y="0"/>
                      <a:pt x="40707" y="11"/>
                      <a:pt x="40237" y="21"/>
                    </a:cubicBezTo>
                    <a:cubicBezTo>
                      <a:pt x="39263" y="41"/>
                      <a:pt x="38264" y="61"/>
                      <a:pt x="37330" y="295"/>
                    </a:cubicBezTo>
                    <a:cubicBezTo>
                      <a:pt x="36644" y="464"/>
                      <a:pt x="35869" y="648"/>
                      <a:pt x="35259" y="670"/>
                    </a:cubicBezTo>
                    <a:cubicBezTo>
                      <a:pt x="34444" y="698"/>
                      <a:pt x="33657" y="981"/>
                      <a:pt x="33087" y="1250"/>
                    </a:cubicBezTo>
                    <a:cubicBezTo>
                      <a:pt x="32107" y="1715"/>
                      <a:pt x="31043" y="1832"/>
                      <a:pt x="30063" y="2289"/>
                    </a:cubicBezTo>
                    <a:cubicBezTo>
                      <a:pt x="28473" y="3030"/>
                      <a:pt x="26804" y="3642"/>
                      <a:pt x="25389" y="4669"/>
                    </a:cubicBezTo>
                    <a:cubicBezTo>
                      <a:pt x="23592" y="5973"/>
                      <a:pt x="21750" y="7186"/>
                      <a:pt x="20260" y="8953"/>
                    </a:cubicBezTo>
                    <a:cubicBezTo>
                      <a:pt x="19091" y="10336"/>
                      <a:pt x="17945" y="11775"/>
                      <a:pt x="16714" y="13127"/>
                    </a:cubicBezTo>
                    <a:cubicBezTo>
                      <a:pt x="15254" y="14734"/>
                      <a:pt x="14165" y="16669"/>
                      <a:pt x="13046" y="18561"/>
                    </a:cubicBezTo>
                    <a:cubicBezTo>
                      <a:pt x="11919" y="20468"/>
                      <a:pt x="11288" y="22518"/>
                      <a:pt x="10747" y="24625"/>
                    </a:cubicBezTo>
                    <a:cubicBezTo>
                      <a:pt x="10571" y="25314"/>
                      <a:pt x="10396" y="26004"/>
                      <a:pt x="10220" y="26695"/>
                    </a:cubicBezTo>
                    <a:cubicBezTo>
                      <a:pt x="10146" y="26984"/>
                      <a:pt x="10057" y="27130"/>
                      <a:pt x="9804" y="27130"/>
                    </a:cubicBezTo>
                    <a:cubicBezTo>
                      <a:pt x="9726" y="27130"/>
                      <a:pt x="9633" y="27116"/>
                      <a:pt x="9520" y="27089"/>
                    </a:cubicBezTo>
                    <a:cubicBezTo>
                      <a:pt x="8330" y="26796"/>
                      <a:pt x="7273" y="26143"/>
                      <a:pt x="6108" y="25846"/>
                    </a:cubicBezTo>
                    <a:cubicBezTo>
                      <a:pt x="4802" y="25513"/>
                      <a:pt x="3582" y="24953"/>
                      <a:pt x="2285" y="24593"/>
                    </a:cubicBezTo>
                    <a:cubicBezTo>
                      <a:pt x="1923" y="24494"/>
                      <a:pt x="1620" y="24437"/>
                      <a:pt x="1366" y="24437"/>
                    </a:cubicBezTo>
                    <a:cubicBezTo>
                      <a:pt x="728" y="24437"/>
                      <a:pt x="409" y="24795"/>
                      <a:pt x="296" y="25724"/>
                    </a:cubicBezTo>
                    <a:cubicBezTo>
                      <a:pt x="83" y="27467"/>
                      <a:pt x="1" y="29217"/>
                      <a:pt x="83" y="30971"/>
                    </a:cubicBezTo>
                    <a:cubicBezTo>
                      <a:pt x="161" y="32581"/>
                      <a:pt x="346" y="34167"/>
                      <a:pt x="783" y="35732"/>
                    </a:cubicBezTo>
                    <a:cubicBezTo>
                      <a:pt x="1088" y="36822"/>
                      <a:pt x="1193" y="37972"/>
                      <a:pt x="1581" y="39043"/>
                    </a:cubicBezTo>
                    <a:cubicBezTo>
                      <a:pt x="2243" y="40870"/>
                      <a:pt x="2916" y="42691"/>
                      <a:pt x="3638" y="44494"/>
                    </a:cubicBezTo>
                    <a:cubicBezTo>
                      <a:pt x="4025" y="45463"/>
                      <a:pt x="4406" y="46472"/>
                      <a:pt x="5005" y="47308"/>
                    </a:cubicBezTo>
                    <a:cubicBezTo>
                      <a:pt x="5561" y="48086"/>
                      <a:pt x="6065" y="48909"/>
                      <a:pt x="6525" y="49718"/>
                    </a:cubicBezTo>
                    <a:cubicBezTo>
                      <a:pt x="7180" y="50866"/>
                      <a:pt x="7917" y="51941"/>
                      <a:pt x="8689" y="52997"/>
                    </a:cubicBezTo>
                    <a:cubicBezTo>
                      <a:pt x="9335" y="53881"/>
                      <a:pt x="10112" y="54670"/>
                      <a:pt x="10760" y="55553"/>
                    </a:cubicBezTo>
                    <a:cubicBezTo>
                      <a:pt x="11271" y="56252"/>
                      <a:pt x="11887" y="56837"/>
                      <a:pt x="12474" y="57459"/>
                    </a:cubicBezTo>
                    <a:cubicBezTo>
                      <a:pt x="13021" y="58039"/>
                      <a:pt x="13809" y="58403"/>
                      <a:pt x="14100" y="59226"/>
                    </a:cubicBezTo>
                    <a:cubicBezTo>
                      <a:pt x="14135" y="59324"/>
                      <a:pt x="14291" y="59417"/>
                      <a:pt x="14408" y="59442"/>
                    </a:cubicBezTo>
                    <a:cubicBezTo>
                      <a:pt x="14935" y="59559"/>
                      <a:pt x="15257" y="59987"/>
                      <a:pt x="15658" y="60279"/>
                    </a:cubicBezTo>
                    <a:cubicBezTo>
                      <a:pt x="16584" y="60951"/>
                      <a:pt x="17220" y="61950"/>
                      <a:pt x="18264" y="62519"/>
                    </a:cubicBezTo>
                    <a:cubicBezTo>
                      <a:pt x="19454" y="63168"/>
                      <a:pt x="20498" y="64062"/>
                      <a:pt x="21574" y="64871"/>
                    </a:cubicBezTo>
                    <a:cubicBezTo>
                      <a:pt x="22995" y="65938"/>
                      <a:pt x="24577" y="66628"/>
                      <a:pt x="26162" y="67315"/>
                    </a:cubicBezTo>
                    <a:cubicBezTo>
                      <a:pt x="26670" y="67536"/>
                      <a:pt x="27055" y="67884"/>
                      <a:pt x="27528" y="68115"/>
                    </a:cubicBezTo>
                    <a:cubicBezTo>
                      <a:pt x="28680" y="68675"/>
                      <a:pt x="29945" y="68919"/>
                      <a:pt x="31152" y="69311"/>
                    </a:cubicBezTo>
                    <a:cubicBezTo>
                      <a:pt x="32775" y="69838"/>
                      <a:pt x="34396" y="70412"/>
                      <a:pt x="36082" y="70745"/>
                    </a:cubicBezTo>
                    <a:cubicBezTo>
                      <a:pt x="36490" y="70828"/>
                      <a:pt x="36902" y="70884"/>
                      <a:pt x="37317" y="70910"/>
                    </a:cubicBezTo>
                    <a:cubicBezTo>
                      <a:pt x="38025" y="70956"/>
                      <a:pt x="38723" y="71086"/>
                      <a:pt x="39439" y="71086"/>
                    </a:cubicBezTo>
                    <a:cubicBezTo>
                      <a:pt x="39556" y="71086"/>
                      <a:pt x="39673" y="71083"/>
                      <a:pt x="39791" y="71075"/>
                    </a:cubicBezTo>
                    <a:cubicBezTo>
                      <a:pt x="39827" y="71073"/>
                      <a:pt x="39864" y="71072"/>
                      <a:pt x="39901" y="71072"/>
                    </a:cubicBezTo>
                    <a:cubicBezTo>
                      <a:pt x="40342" y="71072"/>
                      <a:pt x="40807" y="71223"/>
                      <a:pt x="41236" y="71223"/>
                    </a:cubicBezTo>
                    <a:cubicBezTo>
                      <a:pt x="41351" y="71223"/>
                      <a:pt x="41464" y="71212"/>
                      <a:pt x="41573" y="71184"/>
                    </a:cubicBezTo>
                    <a:cubicBezTo>
                      <a:pt x="42074" y="71056"/>
                      <a:pt x="42575" y="71006"/>
                      <a:pt x="43070" y="71006"/>
                    </a:cubicBezTo>
                    <a:cubicBezTo>
                      <a:pt x="43529" y="71006"/>
                      <a:pt x="43983" y="71049"/>
                      <a:pt x="44426" y="71111"/>
                    </a:cubicBezTo>
                    <a:cubicBezTo>
                      <a:pt x="44512" y="71123"/>
                      <a:pt x="44586" y="71129"/>
                      <a:pt x="44652" y="71129"/>
                    </a:cubicBezTo>
                    <a:cubicBezTo>
                      <a:pt x="44997" y="71129"/>
                      <a:pt x="45093" y="70967"/>
                      <a:pt x="45203" y="70720"/>
                    </a:cubicBezTo>
                    <a:cubicBezTo>
                      <a:pt x="45214" y="70717"/>
                      <a:pt x="45224" y="70716"/>
                      <a:pt x="45234" y="70716"/>
                    </a:cubicBezTo>
                    <a:cubicBezTo>
                      <a:pt x="45392" y="70716"/>
                      <a:pt x="45341" y="71136"/>
                      <a:pt x="45478" y="71136"/>
                    </a:cubicBezTo>
                    <a:cubicBezTo>
                      <a:pt x="45531" y="71136"/>
                      <a:pt x="45612" y="71073"/>
                      <a:pt x="45744" y="70899"/>
                    </a:cubicBezTo>
                    <a:cubicBezTo>
                      <a:pt x="45840" y="70773"/>
                      <a:pt x="45990" y="70670"/>
                      <a:pt x="46154" y="70670"/>
                    </a:cubicBezTo>
                    <a:cubicBezTo>
                      <a:pt x="46269" y="70670"/>
                      <a:pt x="46391" y="70720"/>
                      <a:pt x="46508" y="70848"/>
                    </a:cubicBezTo>
                    <a:cubicBezTo>
                      <a:pt x="46596" y="70946"/>
                      <a:pt x="46716" y="71015"/>
                      <a:pt x="46834" y="71015"/>
                    </a:cubicBezTo>
                    <a:cubicBezTo>
                      <a:pt x="46893" y="71015"/>
                      <a:pt x="46951" y="70998"/>
                      <a:pt x="47006" y="70960"/>
                    </a:cubicBezTo>
                    <a:cubicBezTo>
                      <a:pt x="47562" y="70563"/>
                      <a:pt x="48253" y="70674"/>
                      <a:pt x="48840" y="70459"/>
                    </a:cubicBezTo>
                    <a:cubicBezTo>
                      <a:pt x="50081" y="70002"/>
                      <a:pt x="51526" y="70129"/>
                      <a:pt x="52598" y="69177"/>
                    </a:cubicBezTo>
                    <a:cubicBezTo>
                      <a:pt x="52607" y="69169"/>
                      <a:pt x="52623" y="69166"/>
                      <a:pt x="52643" y="69166"/>
                    </a:cubicBezTo>
                    <a:cubicBezTo>
                      <a:pt x="52697" y="69166"/>
                      <a:pt x="52778" y="69192"/>
                      <a:pt x="52813" y="69224"/>
                    </a:cubicBezTo>
                    <a:cubicBezTo>
                      <a:pt x="52922" y="69331"/>
                      <a:pt x="53022" y="69371"/>
                      <a:pt x="53116" y="69371"/>
                    </a:cubicBezTo>
                    <a:cubicBezTo>
                      <a:pt x="53315" y="69371"/>
                      <a:pt x="53484" y="69192"/>
                      <a:pt x="53651" y="69093"/>
                    </a:cubicBezTo>
                    <a:cubicBezTo>
                      <a:pt x="53956" y="68913"/>
                      <a:pt x="54207" y="68735"/>
                      <a:pt x="54608" y="68735"/>
                    </a:cubicBezTo>
                    <a:cubicBezTo>
                      <a:pt x="54623" y="68735"/>
                      <a:pt x="54638" y="68735"/>
                      <a:pt x="54653" y="68735"/>
                    </a:cubicBezTo>
                    <a:cubicBezTo>
                      <a:pt x="54715" y="68738"/>
                      <a:pt x="54799" y="68744"/>
                      <a:pt x="54891" y="68744"/>
                    </a:cubicBezTo>
                    <a:cubicBezTo>
                      <a:pt x="55181" y="68744"/>
                      <a:pt x="55546" y="68682"/>
                      <a:pt x="55502" y="68235"/>
                    </a:cubicBezTo>
                    <a:cubicBezTo>
                      <a:pt x="55474" y="67948"/>
                      <a:pt x="55519" y="67887"/>
                      <a:pt x="55645" y="67887"/>
                    </a:cubicBezTo>
                    <a:cubicBezTo>
                      <a:pt x="55703" y="67887"/>
                      <a:pt x="55777" y="67900"/>
                      <a:pt x="55869" y="67909"/>
                    </a:cubicBezTo>
                    <a:cubicBezTo>
                      <a:pt x="55894" y="67912"/>
                      <a:pt x="55918" y="67913"/>
                      <a:pt x="55942" y="67913"/>
                    </a:cubicBezTo>
                    <a:cubicBezTo>
                      <a:pt x="56185" y="67913"/>
                      <a:pt x="56419" y="67793"/>
                      <a:pt x="56657" y="67699"/>
                    </a:cubicBezTo>
                    <a:cubicBezTo>
                      <a:pt x="57036" y="67552"/>
                      <a:pt x="57332" y="67177"/>
                      <a:pt x="57640" y="67110"/>
                    </a:cubicBezTo>
                    <a:cubicBezTo>
                      <a:pt x="58617" y="66898"/>
                      <a:pt x="59216" y="66128"/>
                      <a:pt x="60014" y="65671"/>
                    </a:cubicBezTo>
                    <a:cubicBezTo>
                      <a:pt x="60584" y="65344"/>
                      <a:pt x="61289" y="64994"/>
                      <a:pt x="61473" y="64210"/>
                    </a:cubicBezTo>
                    <a:cubicBezTo>
                      <a:pt x="61511" y="64217"/>
                      <a:pt x="61546" y="64220"/>
                      <a:pt x="61578" y="64220"/>
                    </a:cubicBezTo>
                    <a:cubicBezTo>
                      <a:pt x="62062" y="64220"/>
                      <a:pt x="61849" y="63496"/>
                      <a:pt x="62123" y="63496"/>
                    </a:cubicBezTo>
                    <a:cubicBezTo>
                      <a:pt x="62124" y="63496"/>
                      <a:pt x="62125" y="63496"/>
                      <a:pt x="62126" y="63496"/>
                    </a:cubicBezTo>
                    <a:cubicBezTo>
                      <a:pt x="62138" y="63496"/>
                      <a:pt x="62151" y="63497"/>
                      <a:pt x="62163" y="63497"/>
                    </a:cubicBezTo>
                    <a:cubicBezTo>
                      <a:pt x="63038" y="63497"/>
                      <a:pt x="63382" y="62782"/>
                      <a:pt x="63867" y="62301"/>
                    </a:cubicBezTo>
                    <a:cubicBezTo>
                      <a:pt x="64478" y="61693"/>
                      <a:pt x="65265" y="61205"/>
                      <a:pt x="65650" y="60427"/>
                    </a:cubicBezTo>
                    <a:cubicBezTo>
                      <a:pt x="66021" y="59676"/>
                      <a:pt x="66673" y="59165"/>
                      <a:pt x="67151" y="58521"/>
                    </a:cubicBezTo>
                    <a:cubicBezTo>
                      <a:pt x="67921" y="57484"/>
                      <a:pt x="68943" y="56571"/>
                      <a:pt x="69581" y="55460"/>
                    </a:cubicBezTo>
                    <a:cubicBezTo>
                      <a:pt x="70474" y="53906"/>
                      <a:pt x="71398" y="52363"/>
                      <a:pt x="72034" y="50639"/>
                    </a:cubicBezTo>
                    <a:cubicBezTo>
                      <a:pt x="72543" y="49259"/>
                      <a:pt x="73145" y="47889"/>
                      <a:pt x="73695" y="46512"/>
                    </a:cubicBezTo>
                    <a:cubicBezTo>
                      <a:pt x="74223" y="45193"/>
                      <a:pt x="74893" y="43883"/>
                      <a:pt x="75114" y="42508"/>
                    </a:cubicBezTo>
                    <a:cubicBezTo>
                      <a:pt x="75298" y="41371"/>
                      <a:pt x="75595" y="40249"/>
                      <a:pt x="75798" y="39121"/>
                    </a:cubicBezTo>
                    <a:cubicBezTo>
                      <a:pt x="76074" y="37595"/>
                      <a:pt x="75884" y="36082"/>
                      <a:pt x="76068" y="34577"/>
                    </a:cubicBezTo>
                    <a:cubicBezTo>
                      <a:pt x="76158" y="33828"/>
                      <a:pt x="75867" y="33134"/>
                      <a:pt x="75856" y="32410"/>
                    </a:cubicBezTo>
                    <a:cubicBezTo>
                      <a:pt x="75836" y="31068"/>
                      <a:pt x="75604" y="29744"/>
                      <a:pt x="75298" y="28462"/>
                    </a:cubicBezTo>
                    <a:cubicBezTo>
                      <a:pt x="74988" y="27171"/>
                      <a:pt x="74752" y="25853"/>
                      <a:pt x="74350" y="24589"/>
                    </a:cubicBezTo>
                    <a:cubicBezTo>
                      <a:pt x="73978" y="23413"/>
                      <a:pt x="73481" y="22276"/>
                      <a:pt x="72977" y="21143"/>
                    </a:cubicBezTo>
                    <a:cubicBezTo>
                      <a:pt x="72693" y="20508"/>
                      <a:pt x="72110" y="19995"/>
                      <a:pt x="72188" y="19183"/>
                    </a:cubicBezTo>
                    <a:cubicBezTo>
                      <a:pt x="72213" y="18920"/>
                      <a:pt x="71950" y="18612"/>
                      <a:pt x="71777" y="18352"/>
                    </a:cubicBezTo>
                    <a:cubicBezTo>
                      <a:pt x="71111" y="17357"/>
                      <a:pt x="70304" y="16433"/>
                      <a:pt x="69786" y="15369"/>
                    </a:cubicBezTo>
                    <a:cubicBezTo>
                      <a:pt x="69142" y="14042"/>
                      <a:pt x="68162" y="12954"/>
                      <a:pt x="67334" y="11785"/>
                    </a:cubicBezTo>
                    <a:cubicBezTo>
                      <a:pt x="66396" y="10456"/>
                      <a:pt x="64858" y="9602"/>
                      <a:pt x="63746" y="8361"/>
                    </a:cubicBezTo>
                    <a:cubicBezTo>
                      <a:pt x="63335" y="7903"/>
                      <a:pt x="62765" y="7619"/>
                      <a:pt x="62307" y="7195"/>
                    </a:cubicBezTo>
                    <a:cubicBezTo>
                      <a:pt x="61927" y="6845"/>
                      <a:pt x="61160" y="6578"/>
                      <a:pt x="60819" y="6243"/>
                    </a:cubicBezTo>
                    <a:cubicBezTo>
                      <a:pt x="59636" y="5078"/>
                      <a:pt x="58094" y="4624"/>
                      <a:pt x="56705" y="3936"/>
                    </a:cubicBezTo>
                    <a:cubicBezTo>
                      <a:pt x="55585" y="3381"/>
                      <a:pt x="54488" y="2711"/>
                      <a:pt x="53228" y="2386"/>
                    </a:cubicBezTo>
                    <a:cubicBezTo>
                      <a:pt x="52057" y="2084"/>
                      <a:pt x="50983" y="1455"/>
                      <a:pt x="49785" y="1160"/>
                    </a:cubicBezTo>
                    <a:cubicBezTo>
                      <a:pt x="47813" y="673"/>
                      <a:pt x="45814" y="357"/>
                      <a:pt x="43806" y="111"/>
                    </a:cubicBezTo>
                    <a:cubicBezTo>
                      <a:pt x="43094" y="25"/>
                      <a:pt x="42373" y="0"/>
                      <a:pt x="416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0" name="Google Shape;910;p33"/>
            <p:cNvGrpSpPr/>
            <p:nvPr/>
          </p:nvGrpSpPr>
          <p:grpSpPr>
            <a:xfrm>
              <a:off x="6759216" y="1668317"/>
              <a:ext cx="595746" cy="526822"/>
              <a:chOff x="6759216" y="1668317"/>
              <a:chExt cx="595746" cy="526822"/>
            </a:xfrm>
          </p:grpSpPr>
          <p:sp>
            <p:nvSpPr>
              <p:cNvPr id="911" name="Google Shape;911;p33"/>
              <p:cNvSpPr/>
              <p:nvPr/>
            </p:nvSpPr>
            <p:spPr>
              <a:xfrm>
                <a:off x="6759216" y="1696692"/>
                <a:ext cx="460505" cy="498447"/>
              </a:xfrm>
              <a:custGeom>
                <a:avLst/>
                <a:gdLst/>
                <a:ahLst/>
                <a:cxnLst/>
                <a:rect l="l" t="t" r="r" b="b"/>
                <a:pathLst>
                  <a:path w="35574" h="38505" extrusionOk="0">
                    <a:moveTo>
                      <a:pt x="10474" y="12721"/>
                    </a:moveTo>
                    <a:cubicBezTo>
                      <a:pt x="11164" y="12721"/>
                      <a:pt x="11964" y="12925"/>
                      <a:pt x="12481" y="13413"/>
                    </a:cubicBezTo>
                    <a:cubicBezTo>
                      <a:pt x="12811" y="13722"/>
                      <a:pt x="13154" y="14133"/>
                      <a:pt x="13371" y="14583"/>
                    </a:cubicBezTo>
                    <a:cubicBezTo>
                      <a:pt x="13402" y="14648"/>
                      <a:pt x="13427" y="14763"/>
                      <a:pt x="13394" y="14805"/>
                    </a:cubicBezTo>
                    <a:cubicBezTo>
                      <a:pt x="12700" y="15697"/>
                      <a:pt x="12616" y="16862"/>
                      <a:pt x="12041" y="17809"/>
                    </a:cubicBezTo>
                    <a:cubicBezTo>
                      <a:pt x="11941" y="17973"/>
                      <a:pt x="11871" y="18031"/>
                      <a:pt x="11797" y="18031"/>
                    </a:cubicBezTo>
                    <a:cubicBezTo>
                      <a:pt x="11710" y="18031"/>
                      <a:pt x="11617" y="17952"/>
                      <a:pt x="11462" y="17870"/>
                    </a:cubicBezTo>
                    <a:cubicBezTo>
                      <a:pt x="10774" y="17506"/>
                      <a:pt x="10119" y="17013"/>
                      <a:pt x="9309" y="17013"/>
                    </a:cubicBezTo>
                    <a:cubicBezTo>
                      <a:pt x="9087" y="17013"/>
                      <a:pt x="8854" y="17050"/>
                      <a:pt x="8606" y="17137"/>
                    </a:cubicBezTo>
                    <a:cubicBezTo>
                      <a:pt x="8555" y="17154"/>
                      <a:pt x="8497" y="17161"/>
                      <a:pt x="8433" y="17161"/>
                    </a:cubicBezTo>
                    <a:cubicBezTo>
                      <a:pt x="8186" y="17161"/>
                      <a:pt x="7852" y="17059"/>
                      <a:pt x="7549" y="17059"/>
                    </a:cubicBezTo>
                    <a:cubicBezTo>
                      <a:pt x="7529" y="17059"/>
                      <a:pt x="7510" y="17060"/>
                      <a:pt x="7490" y="17061"/>
                    </a:cubicBezTo>
                    <a:cubicBezTo>
                      <a:pt x="7249" y="17073"/>
                      <a:pt x="7072" y="17135"/>
                      <a:pt x="6853" y="17193"/>
                    </a:cubicBezTo>
                    <a:cubicBezTo>
                      <a:pt x="5859" y="17459"/>
                      <a:pt x="4941" y="17901"/>
                      <a:pt x="4073" y="18416"/>
                    </a:cubicBezTo>
                    <a:cubicBezTo>
                      <a:pt x="3558" y="18721"/>
                      <a:pt x="3240" y="19307"/>
                      <a:pt x="2657" y="19584"/>
                    </a:cubicBezTo>
                    <a:cubicBezTo>
                      <a:pt x="2434" y="19690"/>
                      <a:pt x="2236" y="19792"/>
                      <a:pt x="1905" y="19792"/>
                    </a:cubicBezTo>
                    <a:cubicBezTo>
                      <a:pt x="1877" y="19792"/>
                      <a:pt x="1847" y="19791"/>
                      <a:pt x="1816" y="19789"/>
                    </a:cubicBezTo>
                    <a:cubicBezTo>
                      <a:pt x="2525" y="18616"/>
                      <a:pt x="3253" y="17588"/>
                      <a:pt x="4060" y="16617"/>
                    </a:cubicBezTo>
                    <a:cubicBezTo>
                      <a:pt x="4547" y="16033"/>
                      <a:pt x="4868" y="15329"/>
                      <a:pt x="5415" y="14785"/>
                    </a:cubicBezTo>
                    <a:cubicBezTo>
                      <a:pt x="6129" y="14077"/>
                      <a:pt x="6923" y="13550"/>
                      <a:pt x="7845" y="13108"/>
                    </a:cubicBezTo>
                    <a:cubicBezTo>
                      <a:pt x="8716" y="12693"/>
                      <a:pt x="9592" y="12727"/>
                      <a:pt x="10451" y="12721"/>
                    </a:cubicBezTo>
                    <a:cubicBezTo>
                      <a:pt x="10459" y="12721"/>
                      <a:pt x="10466" y="12721"/>
                      <a:pt x="10474" y="12721"/>
                    </a:cubicBezTo>
                    <a:close/>
                    <a:moveTo>
                      <a:pt x="33953" y="1062"/>
                    </a:moveTo>
                    <a:cubicBezTo>
                      <a:pt x="34174" y="1062"/>
                      <a:pt x="34372" y="1586"/>
                      <a:pt x="34372" y="1923"/>
                    </a:cubicBezTo>
                    <a:cubicBezTo>
                      <a:pt x="34378" y="4081"/>
                      <a:pt x="34082" y="6189"/>
                      <a:pt x="33609" y="8304"/>
                    </a:cubicBezTo>
                    <a:cubicBezTo>
                      <a:pt x="33306" y="9662"/>
                      <a:pt x="32716" y="10876"/>
                      <a:pt x="32251" y="12147"/>
                    </a:cubicBezTo>
                    <a:cubicBezTo>
                      <a:pt x="31911" y="13077"/>
                      <a:pt x="31203" y="13870"/>
                      <a:pt x="30804" y="14788"/>
                    </a:cubicBezTo>
                    <a:cubicBezTo>
                      <a:pt x="30406" y="15711"/>
                      <a:pt x="29597" y="16375"/>
                      <a:pt x="29311" y="17349"/>
                    </a:cubicBezTo>
                    <a:cubicBezTo>
                      <a:pt x="29296" y="17397"/>
                      <a:pt x="29263" y="17467"/>
                      <a:pt x="29224" y="17479"/>
                    </a:cubicBezTo>
                    <a:cubicBezTo>
                      <a:pt x="28410" y="17758"/>
                      <a:pt x="28340" y="18663"/>
                      <a:pt x="27804" y="19161"/>
                    </a:cubicBezTo>
                    <a:cubicBezTo>
                      <a:pt x="27163" y="19755"/>
                      <a:pt x="26754" y="20520"/>
                      <a:pt x="26352" y="21245"/>
                    </a:cubicBezTo>
                    <a:cubicBezTo>
                      <a:pt x="26054" y="21784"/>
                      <a:pt x="25596" y="21966"/>
                      <a:pt x="25187" y="22081"/>
                    </a:cubicBezTo>
                    <a:cubicBezTo>
                      <a:pt x="24692" y="22221"/>
                      <a:pt x="24822" y="22753"/>
                      <a:pt x="24318" y="22967"/>
                    </a:cubicBezTo>
                    <a:cubicBezTo>
                      <a:pt x="23762" y="23207"/>
                      <a:pt x="23877" y="23489"/>
                      <a:pt x="23300" y="23909"/>
                    </a:cubicBezTo>
                    <a:cubicBezTo>
                      <a:pt x="23169" y="24004"/>
                      <a:pt x="22630" y="24080"/>
                      <a:pt x="23056" y="24475"/>
                    </a:cubicBezTo>
                    <a:cubicBezTo>
                      <a:pt x="23037" y="24494"/>
                      <a:pt x="23019" y="24511"/>
                      <a:pt x="22998" y="24528"/>
                    </a:cubicBezTo>
                    <a:cubicBezTo>
                      <a:pt x="22352" y="24997"/>
                      <a:pt x="21665" y="25876"/>
                      <a:pt x="21064" y="25876"/>
                    </a:cubicBezTo>
                    <a:cubicBezTo>
                      <a:pt x="21045" y="25876"/>
                      <a:pt x="21026" y="25875"/>
                      <a:pt x="21007" y="25873"/>
                    </a:cubicBezTo>
                    <a:cubicBezTo>
                      <a:pt x="20139" y="25788"/>
                      <a:pt x="19322" y="25005"/>
                      <a:pt x="18540" y="24444"/>
                    </a:cubicBezTo>
                    <a:cubicBezTo>
                      <a:pt x="18444" y="24375"/>
                      <a:pt x="18372" y="23842"/>
                      <a:pt x="18722" y="23478"/>
                    </a:cubicBezTo>
                    <a:cubicBezTo>
                      <a:pt x="19542" y="22627"/>
                      <a:pt x="20250" y="21681"/>
                      <a:pt x="20628" y="20511"/>
                    </a:cubicBezTo>
                    <a:cubicBezTo>
                      <a:pt x="21001" y="19357"/>
                      <a:pt x="20586" y="18321"/>
                      <a:pt x="19534" y="17705"/>
                    </a:cubicBezTo>
                    <a:cubicBezTo>
                      <a:pt x="19263" y="17546"/>
                      <a:pt x="18865" y="17443"/>
                      <a:pt x="18733" y="17246"/>
                    </a:cubicBezTo>
                    <a:cubicBezTo>
                      <a:pt x="18580" y="17018"/>
                      <a:pt x="18408" y="16945"/>
                      <a:pt x="18242" y="16945"/>
                    </a:cubicBezTo>
                    <a:cubicBezTo>
                      <a:pt x="18030" y="16945"/>
                      <a:pt x="17830" y="17064"/>
                      <a:pt x="17694" y="17132"/>
                    </a:cubicBezTo>
                    <a:cubicBezTo>
                      <a:pt x="16536" y="17714"/>
                      <a:pt x="15662" y="18674"/>
                      <a:pt x="14827" y="19632"/>
                    </a:cubicBezTo>
                    <a:cubicBezTo>
                      <a:pt x="14478" y="20032"/>
                      <a:pt x="14159" y="20446"/>
                      <a:pt x="13596" y="20874"/>
                    </a:cubicBezTo>
                    <a:cubicBezTo>
                      <a:pt x="13570" y="20357"/>
                      <a:pt x="13235" y="20077"/>
                      <a:pt x="12960" y="19875"/>
                    </a:cubicBezTo>
                    <a:cubicBezTo>
                      <a:pt x="12193" y="19309"/>
                      <a:pt x="12551" y="18812"/>
                      <a:pt x="12937" y="18290"/>
                    </a:cubicBezTo>
                    <a:cubicBezTo>
                      <a:pt x="13240" y="17878"/>
                      <a:pt x="13318" y="17363"/>
                      <a:pt x="13476" y="16911"/>
                    </a:cubicBezTo>
                    <a:cubicBezTo>
                      <a:pt x="13966" y="15504"/>
                      <a:pt x="14869" y="14312"/>
                      <a:pt x="15412" y="12956"/>
                    </a:cubicBezTo>
                    <a:cubicBezTo>
                      <a:pt x="15804" y="11971"/>
                      <a:pt x="16421" y="11073"/>
                      <a:pt x="17039" y="10369"/>
                    </a:cubicBezTo>
                    <a:cubicBezTo>
                      <a:pt x="18062" y="9202"/>
                      <a:pt x="18748" y="7701"/>
                      <a:pt x="20172" y="6875"/>
                    </a:cubicBezTo>
                    <a:cubicBezTo>
                      <a:pt x="20620" y="6616"/>
                      <a:pt x="20785" y="6061"/>
                      <a:pt x="21231" y="5692"/>
                    </a:cubicBezTo>
                    <a:cubicBezTo>
                      <a:pt x="22396" y="4728"/>
                      <a:pt x="23600" y="3812"/>
                      <a:pt x="24896" y="3074"/>
                    </a:cubicBezTo>
                    <a:cubicBezTo>
                      <a:pt x="26956" y="1905"/>
                      <a:pt x="29198" y="1225"/>
                      <a:pt x="31609" y="1164"/>
                    </a:cubicBezTo>
                    <a:cubicBezTo>
                      <a:pt x="31729" y="1161"/>
                      <a:pt x="31849" y="1160"/>
                      <a:pt x="31969" y="1160"/>
                    </a:cubicBezTo>
                    <a:cubicBezTo>
                      <a:pt x="32164" y="1160"/>
                      <a:pt x="32360" y="1163"/>
                      <a:pt x="32557" y="1163"/>
                    </a:cubicBezTo>
                    <a:cubicBezTo>
                      <a:pt x="33012" y="1163"/>
                      <a:pt x="33470" y="1150"/>
                      <a:pt x="33928" y="1064"/>
                    </a:cubicBezTo>
                    <a:cubicBezTo>
                      <a:pt x="33937" y="1063"/>
                      <a:pt x="33945" y="1062"/>
                      <a:pt x="33953" y="1062"/>
                    </a:cubicBezTo>
                    <a:close/>
                    <a:moveTo>
                      <a:pt x="17792" y="18540"/>
                    </a:moveTo>
                    <a:cubicBezTo>
                      <a:pt x="18296" y="18540"/>
                      <a:pt x="19133" y="18874"/>
                      <a:pt x="19357" y="19218"/>
                    </a:cubicBezTo>
                    <a:cubicBezTo>
                      <a:pt x="19704" y="19757"/>
                      <a:pt x="19487" y="20177"/>
                      <a:pt x="19209" y="20741"/>
                    </a:cubicBezTo>
                    <a:cubicBezTo>
                      <a:pt x="18635" y="21913"/>
                      <a:pt x="17790" y="22841"/>
                      <a:pt x="16902" y="23719"/>
                    </a:cubicBezTo>
                    <a:cubicBezTo>
                      <a:pt x="15710" y="24898"/>
                      <a:pt x="14620" y="26219"/>
                      <a:pt x="13039" y="26945"/>
                    </a:cubicBezTo>
                    <a:cubicBezTo>
                      <a:pt x="12898" y="27011"/>
                      <a:pt x="12848" y="27284"/>
                      <a:pt x="12679" y="27284"/>
                    </a:cubicBezTo>
                    <a:cubicBezTo>
                      <a:pt x="12623" y="27284"/>
                      <a:pt x="12554" y="27254"/>
                      <a:pt x="12465" y="27179"/>
                    </a:cubicBezTo>
                    <a:cubicBezTo>
                      <a:pt x="12297" y="27037"/>
                      <a:pt x="12266" y="26875"/>
                      <a:pt x="12310" y="26670"/>
                    </a:cubicBezTo>
                    <a:lnTo>
                      <a:pt x="12310" y="26668"/>
                    </a:lnTo>
                    <a:cubicBezTo>
                      <a:pt x="12486" y="26237"/>
                      <a:pt x="12663" y="25805"/>
                      <a:pt x="12839" y="25374"/>
                    </a:cubicBezTo>
                    <a:cubicBezTo>
                      <a:pt x="13504" y="23716"/>
                      <a:pt x="14259" y="22101"/>
                      <a:pt x="15303" y="20643"/>
                    </a:cubicBezTo>
                    <a:cubicBezTo>
                      <a:pt x="15897" y="19814"/>
                      <a:pt x="16592" y="19068"/>
                      <a:pt x="17518" y="18592"/>
                    </a:cubicBezTo>
                    <a:cubicBezTo>
                      <a:pt x="17586" y="18556"/>
                      <a:pt x="17681" y="18540"/>
                      <a:pt x="17792" y="18540"/>
                    </a:cubicBezTo>
                    <a:close/>
                    <a:moveTo>
                      <a:pt x="26340" y="22991"/>
                    </a:moveTo>
                    <a:cubicBezTo>
                      <a:pt x="26395" y="22991"/>
                      <a:pt x="26460" y="23007"/>
                      <a:pt x="26537" y="23044"/>
                    </a:cubicBezTo>
                    <a:cubicBezTo>
                      <a:pt x="26839" y="23187"/>
                      <a:pt x="27152" y="23233"/>
                      <a:pt x="27295" y="23657"/>
                    </a:cubicBezTo>
                    <a:cubicBezTo>
                      <a:pt x="27468" y="24170"/>
                      <a:pt x="27808" y="24627"/>
                      <a:pt x="28087" y="25103"/>
                    </a:cubicBezTo>
                    <a:cubicBezTo>
                      <a:pt x="28362" y="25573"/>
                      <a:pt x="28331" y="26390"/>
                      <a:pt x="28502" y="26970"/>
                    </a:cubicBezTo>
                    <a:cubicBezTo>
                      <a:pt x="28764" y="27849"/>
                      <a:pt x="28222" y="28582"/>
                      <a:pt x="28314" y="29423"/>
                    </a:cubicBezTo>
                    <a:cubicBezTo>
                      <a:pt x="28361" y="29849"/>
                      <a:pt x="28096" y="30438"/>
                      <a:pt x="27852" y="30851"/>
                    </a:cubicBezTo>
                    <a:cubicBezTo>
                      <a:pt x="27096" y="32133"/>
                      <a:pt x="26480" y="33507"/>
                      <a:pt x="25277" y="34509"/>
                    </a:cubicBezTo>
                    <a:cubicBezTo>
                      <a:pt x="24758" y="34941"/>
                      <a:pt x="24171" y="35168"/>
                      <a:pt x="23625" y="35527"/>
                    </a:cubicBezTo>
                    <a:cubicBezTo>
                      <a:pt x="23684" y="34981"/>
                      <a:pt x="23796" y="34563"/>
                      <a:pt x="23714" y="34031"/>
                    </a:cubicBezTo>
                    <a:cubicBezTo>
                      <a:pt x="23653" y="33630"/>
                      <a:pt x="23885" y="33066"/>
                      <a:pt x="23866" y="32547"/>
                    </a:cubicBezTo>
                    <a:cubicBezTo>
                      <a:pt x="23857" y="32284"/>
                      <a:pt x="23636" y="31419"/>
                      <a:pt x="23689" y="31018"/>
                    </a:cubicBezTo>
                    <a:cubicBezTo>
                      <a:pt x="23768" y="30411"/>
                      <a:pt x="23487" y="29966"/>
                      <a:pt x="23359" y="29445"/>
                    </a:cubicBezTo>
                    <a:cubicBezTo>
                      <a:pt x="23137" y="28524"/>
                      <a:pt x="22543" y="27818"/>
                      <a:pt x="22130" y="27007"/>
                    </a:cubicBezTo>
                    <a:cubicBezTo>
                      <a:pt x="22057" y="26861"/>
                      <a:pt x="21906" y="26804"/>
                      <a:pt x="22098" y="26645"/>
                    </a:cubicBezTo>
                    <a:cubicBezTo>
                      <a:pt x="23059" y="25848"/>
                      <a:pt x="24000" y="25022"/>
                      <a:pt x="24982" y="24254"/>
                    </a:cubicBezTo>
                    <a:cubicBezTo>
                      <a:pt x="25318" y="23991"/>
                      <a:pt x="25634" y="23723"/>
                      <a:pt x="25912" y="23405"/>
                    </a:cubicBezTo>
                    <a:cubicBezTo>
                      <a:pt x="26045" y="23255"/>
                      <a:pt x="26114" y="22991"/>
                      <a:pt x="26340" y="22991"/>
                    </a:cubicBezTo>
                    <a:close/>
                    <a:moveTo>
                      <a:pt x="11744" y="20053"/>
                    </a:moveTo>
                    <a:cubicBezTo>
                      <a:pt x="11845" y="20053"/>
                      <a:pt x="11936" y="20123"/>
                      <a:pt x="12025" y="20292"/>
                    </a:cubicBezTo>
                    <a:cubicBezTo>
                      <a:pt x="12149" y="20527"/>
                      <a:pt x="12364" y="20660"/>
                      <a:pt x="12565" y="20827"/>
                    </a:cubicBezTo>
                    <a:cubicBezTo>
                      <a:pt x="13226" y="21373"/>
                      <a:pt x="13400" y="22107"/>
                      <a:pt x="12949" y="22820"/>
                    </a:cubicBezTo>
                    <a:cubicBezTo>
                      <a:pt x="11977" y="24360"/>
                      <a:pt x="11593" y="26096"/>
                      <a:pt x="11151" y="27818"/>
                    </a:cubicBezTo>
                    <a:cubicBezTo>
                      <a:pt x="11014" y="28347"/>
                      <a:pt x="11431" y="28834"/>
                      <a:pt x="11937" y="28834"/>
                    </a:cubicBezTo>
                    <a:cubicBezTo>
                      <a:pt x="12024" y="28834"/>
                      <a:pt x="12114" y="28820"/>
                      <a:pt x="12204" y="28789"/>
                    </a:cubicBezTo>
                    <a:cubicBezTo>
                      <a:pt x="13450" y="28361"/>
                      <a:pt x="14564" y="27714"/>
                      <a:pt x="15446" y="26704"/>
                    </a:cubicBezTo>
                    <a:cubicBezTo>
                      <a:pt x="15892" y="26194"/>
                      <a:pt x="16507" y="25862"/>
                      <a:pt x="16935" y="25315"/>
                    </a:cubicBezTo>
                    <a:cubicBezTo>
                      <a:pt x="16992" y="25241"/>
                      <a:pt x="17079" y="25213"/>
                      <a:pt x="17177" y="25213"/>
                    </a:cubicBezTo>
                    <a:cubicBezTo>
                      <a:pt x="17347" y="25213"/>
                      <a:pt x="17551" y="25295"/>
                      <a:pt x="17695" y="25354"/>
                    </a:cubicBezTo>
                    <a:cubicBezTo>
                      <a:pt x="18302" y="25596"/>
                      <a:pt x="18783" y="26066"/>
                      <a:pt x="19217" y="26524"/>
                    </a:cubicBezTo>
                    <a:cubicBezTo>
                      <a:pt x="19515" y="26838"/>
                      <a:pt x="19982" y="26853"/>
                      <a:pt x="20220" y="27309"/>
                    </a:cubicBezTo>
                    <a:cubicBezTo>
                      <a:pt x="20357" y="27572"/>
                      <a:pt x="20503" y="27681"/>
                      <a:pt x="20408" y="28031"/>
                    </a:cubicBezTo>
                    <a:cubicBezTo>
                      <a:pt x="20186" y="28846"/>
                      <a:pt x="20097" y="29699"/>
                      <a:pt x="19722" y="30472"/>
                    </a:cubicBezTo>
                    <a:cubicBezTo>
                      <a:pt x="19665" y="30592"/>
                      <a:pt x="19606" y="30732"/>
                      <a:pt x="19506" y="30808"/>
                    </a:cubicBezTo>
                    <a:cubicBezTo>
                      <a:pt x="18878" y="31284"/>
                      <a:pt x="18563" y="31971"/>
                      <a:pt x="18150" y="32611"/>
                    </a:cubicBezTo>
                    <a:cubicBezTo>
                      <a:pt x="17809" y="33140"/>
                      <a:pt x="17199" y="33530"/>
                      <a:pt x="16642" y="33874"/>
                    </a:cubicBezTo>
                    <a:cubicBezTo>
                      <a:pt x="16155" y="34171"/>
                      <a:pt x="15645" y="34428"/>
                      <a:pt x="15214" y="34807"/>
                    </a:cubicBezTo>
                    <a:cubicBezTo>
                      <a:pt x="14528" y="35409"/>
                      <a:pt x="13662" y="35650"/>
                      <a:pt x="12837" y="35932"/>
                    </a:cubicBezTo>
                    <a:cubicBezTo>
                      <a:pt x="12619" y="36006"/>
                      <a:pt x="12429" y="36041"/>
                      <a:pt x="12264" y="36041"/>
                    </a:cubicBezTo>
                    <a:cubicBezTo>
                      <a:pt x="11623" y="36041"/>
                      <a:pt x="11362" y="35518"/>
                      <a:pt x="11337" y="34750"/>
                    </a:cubicBezTo>
                    <a:cubicBezTo>
                      <a:pt x="11311" y="33869"/>
                      <a:pt x="11299" y="32992"/>
                      <a:pt x="11087" y="32135"/>
                    </a:cubicBezTo>
                    <a:cubicBezTo>
                      <a:pt x="10986" y="31721"/>
                      <a:pt x="11068" y="31172"/>
                      <a:pt x="10555" y="30977"/>
                    </a:cubicBezTo>
                    <a:cubicBezTo>
                      <a:pt x="10467" y="30944"/>
                      <a:pt x="10386" y="30929"/>
                      <a:pt x="10312" y="30929"/>
                    </a:cubicBezTo>
                    <a:cubicBezTo>
                      <a:pt x="9895" y="30929"/>
                      <a:pt x="9690" y="31401"/>
                      <a:pt x="9458" y="31640"/>
                    </a:cubicBezTo>
                    <a:cubicBezTo>
                      <a:pt x="8489" y="32639"/>
                      <a:pt x="7354" y="33483"/>
                      <a:pt x="6610" y="34698"/>
                    </a:cubicBezTo>
                    <a:cubicBezTo>
                      <a:pt x="6520" y="34843"/>
                      <a:pt x="6385" y="35137"/>
                      <a:pt x="6150" y="35137"/>
                    </a:cubicBezTo>
                    <a:cubicBezTo>
                      <a:pt x="6107" y="35137"/>
                      <a:pt x="6062" y="35127"/>
                      <a:pt x="6013" y="35106"/>
                    </a:cubicBezTo>
                    <a:cubicBezTo>
                      <a:pt x="5720" y="34978"/>
                      <a:pt x="5999" y="34659"/>
                      <a:pt x="5922" y="34459"/>
                    </a:cubicBezTo>
                    <a:cubicBezTo>
                      <a:pt x="5720" y="33927"/>
                      <a:pt x="5633" y="33388"/>
                      <a:pt x="5703" y="32822"/>
                    </a:cubicBezTo>
                    <a:cubicBezTo>
                      <a:pt x="5750" y="31702"/>
                      <a:pt x="5719" y="30562"/>
                      <a:pt x="5677" y="29459"/>
                    </a:cubicBezTo>
                    <a:cubicBezTo>
                      <a:pt x="5631" y="28249"/>
                      <a:pt x="6027" y="27177"/>
                      <a:pt x="6241" y="26076"/>
                    </a:cubicBezTo>
                    <a:cubicBezTo>
                      <a:pt x="6434" y="25080"/>
                      <a:pt x="6962" y="24102"/>
                      <a:pt x="7618" y="23196"/>
                    </a:cubicBezTo>
                    <a:cubicBezTo>
                      <a:pt x="8066" y="22577"/>
                      <a:pt x="8783" y="22233"/>
                      <a:pt x="9085" y="21524"/>
                    </a:cubicBezTo>
                    <a:cubicBezTo>
                      <a:pt x="9147" y="21376"/>
                      <a:pt x="9264" y="21281"/>
                      <a:pt x="9447" y="21249"/>
                    </a:cubicBezTo>
                    <a:cubicBezTo>
                      <a:pt x="10202" y="21113"/>
                      <a:pt x="10838" y="20726"/>
                      <a:pt x="11406" y="20233"/>
                    </a:cubicBezTo>
                    <a:cubicBezTo>
                      <a:pt x="11533" y="20122"/>
                      <a:pt x="11644" y="20053"/>
                      <a:pt x="11744" y="20053"/>
                    </a:cubicBezTo>
                    <a:close/>
                    <a:moveTo>
                      <a:pt x="32040" y="2"/>
                    </a:moveTo>
                    <a:cubicBezTo>
                      <a:pt x="31900" y="2"/>
                      <a:pt x="31761" y="4"/>
                      <a:pt x="31621" y="10"/>
                    </a:cubicBezTo>
                    <a:cubicBezTo>
                      <a:pt x="30714" y="47"/>
                      <a:pt x="29706" y="0"/>
                      <a:pt x="28933" y="378"/>
                    </a:cubicBezTo>
                    <a:cubicBezTo>
                      <a:pt x="27911" y="879"/>
                      <a:pt x="26797" y="1116"/>
                      <a:pt x="25763" y="1474"/>
                    </a:cubicBezTo>
                    <a:cubicBezTo>
                      <a:pt x="24808" y="1803"/>
                      <a:pt x="23996" y="2359"/>
                      <a:pt x="23263" y="2860"/>
                    </a:cubicBezTo>
                    <a:cubicBezTo>
                      <a:pt x="22084" y="3664"/>
                      <a:pt x="20850" y="4453"/>
                      <a:pt x="19865" y="5604"/>
                    </a:cubicBezTo>
                    <a:cubicBezTo>
                      <a:pt x="18988" y="6632"/>
                      <a:pt x="17870" y="7530"/>
                      <a:pt x="17109" y="8628"/>
                    </a:cubicBezTo>
                    <a:cubicBezTo>
                      <a:pt x="16165" y="9986"/>
                      <a:pt x="14962" y="11201"/>
                      <a:pt x="14380" y="12808"/>
                    </a:cubicBezTo>
                    <a:cubicBezTo>
                      <a:pt x="14274" y="13101"/>
                      <a:pt x="14136" y="13254"/>
                      <a:pt x="13967" y="13254"/>
                    </a:cubicBezTo>
                    <a:cubicBezTo>
                      <a:pt x="13825" y="13254"/>
                      <a:pt x="13661" y="13146"/>
                      <a:pt x="13476" y="12921"/>
                    </a:cubicBezTo>
                    <a:cubicBezTo>
                      <a:pt x="12974" y="12310"/>
                      <a:pt x="12364" y="11892"/>
                      <a:pt x="11563" y="11635"/>
                    </a:cubicBezTo>
                    <a:cubicBezTo>
                      <a:pt x="11281" y="11545"/>
                      <a:pt x="11004" y="11517"/>
                      <a:pt x="10731" y="11517"/>
                    </a:cubicBezTo>
                    <a:cubicBezTo>
                      <a:pt x="10307" y="11517"/>
                      <a:pt x="9890" y="11583"/>
                      <a:pt x="9473" y="11583"/>
                    </a:cubicBezTo>
                    <a:cubicBezTo>
                      <a:pt x="9347" y="11583"/>
                      <a:pt x="9221" y="11577"/>
                      <a:pt x="9094" y="11562"/>
                    </a:cubicBezTo>
                    <a:cubicBezTo>
                      <a:pt x="9002" y="11550"/>
                      <a:pt x="8912" y="11545"/>
                      <a:pt x="8823" y="11545"/>
                    </a:cubicBezTo>
                    <a:cubicBezTo>
                      <a:pt x="8065" y="11545"/>
                      <a:pt x="7422" y="11930"/>
                      <a:pt x="6779" y="12263"/>
                    </a:cubicBezTo>
                    <a:cubicBezTo>
                      <a:pt x="5803" y="12772"/>
                      <a:pt x="5020" y="13483"/>
                      <a:pt x="4337" y="14401"/>
                    </a:cubicBezTo>
                    <a:cubicBezTo>
                      <a:pt x="3586" y="15413"/>
                      <a:pt x="2778" y="16395"/>
                      <a:pt x="2058" y="17431"/>
                    </a:cubicBezTo>
                    <a:cubicBezTo>
                      <a:pt x="1357" y="18444"/>
                      <a:pt x="773" y="19568"/>
                      <a:pt x="442" y="20746"/>
                    </a:cubicBezTo>
                    <a:cubicBezTo>
                      <a:pt x="286" y="21300"/>
                      <a:pt x="0" y="21919"/>
                      <a:pt x="167" y="22575"/>
                    </a:cubicBezTo>
                    <a:cubicBezTo>
                      <a:pt x="239" y="22858"/>
                      <a:pt x="390" y="23056"/>
                      <a:pt x="561" y="23056"/>
                    </a:cubicBezTo>
                    <a:cubicBezTo>
                      <a:pt x="641" y="23056"/>
                      <a:pt x="726" y="23012"/>
                      <a:pt x="809" y="22913"/>
                    </a:cubicBezTo>
                    <a:cubicBezTo>
                      <a:pt x="1738" y="21795"/>
                      <a:pt x="2915" y="20944"/>
                      <a:pt x="3902" y="19908"/>
                    </a:cubicBezTo>
                    <a:cubicBezTo>
                      <a:pt x="4664" y="19108"/>
                      <a:pt x="5832" y="19116"/>
                      <a:pt x="6499" y="18271"/>
                    </a:cubicBezTo>
                    <a:cubicBezTo>
                      <a:pt x="6717" y="18363"/>
                      <a:pt x="6931" y="18399"/>
                      <a:pt x="7142" y="18399"/>
                    </a:cubicBezTo>
                    <a:cubicBezTo>
                      <a:pt x="7640" y="18399"/>
                      <a:pt x="8119" y="18195"/>
                      <a:pt x="8584" y="18046"/>
                    </a:cubicBezTo>
                    <a:cubicBezTo>
                      <a:pt x="8717" y="18003"/>
                      <a:pt x="8843" y="17984"/>
                      <a:pt x="8963" y="17984"/>
                    </a:cubicBezTo>
                    <a:cubicBezTo>
                      <a:pt x="9555" y="17984"/>
                      <a:pt x="10010" y="18429"/>
                      <a:pt x="10569" y="18523"/>
                    </a:cubicBezTo>
                    <a:cubicBezTo>
                      <a:pt x="10961" y="18590"/>
                      <a:pt x="10711" y="19136"/>
                      <a:pt x="10751" y="19461"/>
                    </a:cubicBezTo>
                    <a:cubicBezTo>
                      <a:pt x="10775" y="19658"/>
                      <a:pt x="10719" y="19715"/>
                      <a:pt x="10638" y="19715"/>
                    </a:cubicBezTo>
                    <a:cubicBezTo>
                      <a:pt x="10527" y="19715"/>
                      <a:pt x="10371" y="19607"/>
                      <a:pt x="10317" y="19607"/>
                    </a:cubicBezTo>
                    <a:cubicBezTo>
                      <a:pt x="10316" y="19607"/>
                      <a:pt x="10316" y="19607"/>
                      <a:pt x="10315" y="19607"/>
                    </a:cubicBezTo>
                    <a:cubicBezTo>
                      <a:pt x="9236" y="19649"/>
                      <a:pt x="8464" y="20324"/>
                      <a:pt x="7803" y="20997"/>
                    </a:cubicBezTo>
                    <a:cubicBezTo>
                      <a:pt x="6725" y="22092"/>
                      <a:pt x="5818" y="23330"/>
                      <a:pt x="5341" y="24861"/>
                    </a:cubicBezTo>
                    <a:cubicBezTo>
                      <a:pt x="4882" y="26337"/>
                      <a:pt x="4466" y="27799"/>
                      <a:pt x="4479" y="29358"/>
                    </a:cubicBezTo>
                    <a:cubicBezTo>
                      <a:pt x="4488" y="30369"/>
                      <a:pt x="4393" y="31393"/>
                      <a:pt x="4522" y="32388"/>
                    </a:cubicBezTo>
                    <a:cubicBezTo>
                      <a:pt x="4616" y="33094"/>
                      <a:pt x="4446" y="33815"/>
                      <a:pt x="4664" y="34495"/>
                    </a:cubicBezTo>
                    <a:cubicBezTo>
                      <a:pt x="4838" y="35041"/>
                      <a:pt x="4970" y="35594"/>
                      <a:pt x="4966" y="36162"/>
                    </a:cubicBezTo>
                    <a:cubicBezTo>
                      <a:pt x="4961" y="36725"/>
                      <a:pt x="5527" y="36898"/>
                      <a:pt x="5703" y="37337"/>
                    </a:cubicBezTo>
                    <a:cubicBezTo>
                      <a:pt x="5716" y="37368"/>
                      <a:pt x="5736" y="37383"/>
                      <a:pt x="5762" y="37383"/>
                    </a:cubicBezTo>
                    <a:cubicBezTo>
                      <a:pt x="5818" y="37383"/>
                      <a:pt x="5898" y="37308"/>
                      <a:pt x="5971" y="37181"/>
                    </a:cubicBezTo>
                    <a:cubicBezTo>
                      <a:pt x="6184" y="36809"/>
                      <a:pt x="6251" y="36350"/>
                      <a:pt x="6619" y="36055"/>
                    </a:cubicBezTo>
                    <a:cubicBezTo>
                      <a:pt x="7766" y="35140"/>
                      <a:pt x="8670" y="33998"/>
                      <a:pt x="9556" y="32846"/>
                    </a:cubicBezTo>
                    <a:cubicBezTo>
                      <a:pt x="9675" y="32689"/>
                      <a:pt x="9817" y="32627"/>
                      <a:pt x="9960" y="32627"/>
                    </a:cubicBezTo>
                    <a:cubicBezTo>
                      <a:pt x="10010" y="32627"/>
                      <a:pt x="10059" y="32634"/>
                      <a:pt x="10109" y="32648"/>
                    </a:cubicBezTo>
                    <a:cubicBezTo>
                      <a:pt x="10325" y="32707"/>
                      <a:pt x="10161" y="32903"/>
                      <a:pt x="10172" y="33043"/>
                    </a:cubicBezTo>
                    <a:cubicBezTo>
                      <a:pt x="10244" y="33977"/>
                      <a:pt x="10451" y="34896"/>
                      <a:pt x="10421" y="35840"/>
                    </a:cubicBezTo>
                    <a:cubicBezTo>
                      <a:pt x="10410" y="36187"/>
                      <a:pt x="10583" y="36439"/>
                      <a:pt x="10854" y="36674"/>
                    </a:cubicBezTo>
                    <a:cubicBezTo>
                      <a:pt x="11150" y="36931"/>
                      <a:pt x="11698" y="37069"/>
                      <a:pt x="12237" y="37069"/>
                    </a:cubicBezTo>
                    <a:cubicBezTo>
                      <a:pt x="12684" y="37069"/>
                      <a:pt x="13126" y="36974"/>
                      <a:pt x="13413" y="36772"/>
                    </a:cubicBezTo>
                    <a:cubicBezTo>
                      <a:pt x="13509" y="36705"/>
                      <a:pt x="13642" y="36648"/>
                      <a:pt x="13757" y="36648"/>
                    </a:cubicBezTo>
                    <a:cubicBezTo>
                      <a:pt x="13767" y="36648"/>
                      <a:pt x="13776" y="36648"/>
                      <a:pt x="13786" y="36649"/>
                    </a:cubicBezTo>
                    <a:cubicBezTo>
                      <a:pt x="13847" y="36655"/>
                      <a:pt x="13906" y="36658"/>
                      <a:pt x="13964" y="36658"/>
                    </a:cubicBezTo>
                    <a:cubicBezTo>
                      <a:pt x="14649" y="36658"/>
                      <a:pt x="15164" y="36253"/>
                      <a:pt x="15689" y="35871"/>
                    </a:cubicBezTo>
                    <a:cubicBezTo>
                      <a:pt x="15839" y="35762"/>
                      <a:pt x="15962" y="35549"/>
                      <a:pt x="16118" y="35527"/>
                    </a:cubicBezTo>
                    <a:cubicBezTo>
                      <a:pt x="17124" y="35384"/>
                      <a:pt x="17743" y="34627"/>
                      <a:pt x="18495" y="34082"/>
                    </a:cubicBezTo>
                    <a:cubicBezTo>
                      <a:pt x="18946" y="33756"/>
                      <a:pt x="19164" y="33245"/>
                      <a:pt x="19486" y="32816"/>
                    </a:cubicBezTo>
                    <a:cubicBezTo>
                      <a:pt x="19956" y="32191"/>
                      <a:pt x="20410" y="31586"/>
                      <a:pt x="20774" y="30876"/>
                    </a:cubicBezTo>
                    <a:cubicBezTo>
                      <a:pt x="21172" y="30103"/>
                      <a:pt x="21468" y="29303"/>
                      <a:pt x="21897" y="28504"/>
                    </a:cubicBezTo>
                    <a:cubicBezTo>
                      <a:pt x="22096" y="29260"/>
                      <a:pt x="22373" y="30008"/>
                      <a:pt x="22460" y="30777"/>
                    </a:cubicBezTo>
                    <a:cubicBezTo>
                      <a:pt x="22505" y="31180"/>
                      <a:pt x="23109" y="31278"/>
                      <a:pt x="22869" y="31724"/>
                    </a:cubicBezTo>
                    <a:cubicBezTo>
                      <a:pt x="22597" y="32236"/>
                      <a:pt x="22770" y="32720"/>
                      <a:pt x="22827" y="33241"/>
                    </a:cubicBezTo>
                    <a:cubicBezTo>
                      <a:pt x="22858" y="33519"/>
                      <a:pt x="23109" y="33791"/>
                      <a:pt x="22983" y="34026"/>
                    </a:cubicBezTo>
                    <a:cubicBezTo>
                      <a:pt x="22432" y="35056"/>
                      <a:pt x="22301" y="36321"/>
                      <a:pt x="21203" y="37057"/>
                    </a:cubicBezTo>
                    <a:cubicBezTo>
                      <a:pt x="20850" y="37293"/>
                      <a:pt x="20649" y="37864"/>
                      <a:pt x="20906" y="38256"/>
                    </a:cubicBezTo>
                    <a:cubicBezTo>
                      <a:pt x="21025" y="38438"/>
                      <a:pt x="21183" y="38504"/>
                      <a:pt x="21355" y="38504"/>
                    </a:cubicBezTo>
                    <a:cubicBezTo>
                      <a:pt x="21587" y="38504"/>
                      <a:pt x="21843" y="38383"/>
                      <a:pt x="22059" y="38267"/>
                    </a:cubicBezTo>
                    <a:cubicBezTo>
                      <a:pt x="22241" y="38169"/>
                      <a:pt x="22407" y="38054"/>
                      <a:pt x="22603" y="37964"/>
                    </a:cubicBezTo>
                    <a:cubicBezTo>
                      <a:pt x="23383" y="37610"/>
                      <a:pt x="24150" y="37046"/>
                      <a:pt x="24643" y="36484"/>
                    </a:cubicBezTo>
                    <a:cubicBezTo>
                      <a:pt x="25358" y="35664"/>
                      <a:pt x="26702" y="35445"/>
                      <a:pt x="26905" y="34165"/>
                    </a:cubicBezTo>
                    <a:cubicBezTo>
                      <a:pt x="27813" y="34068"/>
                      <a:pt x="27895" y="33200"/>
                      <a:pt x="28179" y="32626"/>
                    </a:cubicBezTo>
                    <a:cubicBezTo>
                      <a:pt x="28340" y="32298"/>
                      <a:pt x="28804" y="32385"/>
                      <a:pt x="28683" y="32286"/>
                    </a:cubicBezTo>
                    <a:cubicBezTo>
                      <a:pt x="28303" y="31973"/>
                      <a:pt x="28882" y="31764"/>
                      <a:pt x="28692" y="31525"/>
                    </a:cubicBezTo>
                    <a:cubicBezTo>
                      <a:pt x="29151" y="31377"/>
                      <a:pt x="28437" y="30870"/>
                      <a:pt x="28925" y="30744"/>
                    </a:cubicBezTo>
                    <a:cubicBezTo>
                      <a:pt x="29375" y="30626"/>
                      <a:pt x="29670" y="30486"/>
                      <a:pt x="29313" y="29947"/>
                    </a:cubicBezTo>
                    <a:cubicBezTo>
                      <a:pt x="29277" y="29893"/>
                      <a:pt x="29012" y="29361"/>
                      <a:pt x="29437" y="29216"/>
                    </a:cubicBezTo>
                    <a:cubicBezTo>
                      <a:pt x="29758" y="29106"/>
                      <a:pt x="29818" y="29092"/>
                      <a:pt x="29772" y="28826"/>
                    </a:cubicBezTo>
                    <a:cubicBezTo>
                      <a:pt x="29737" y="28631"/>
                      <a:pt x="29641" y="28434"/>
                      <a:pt x="29661" y="28247"/>
                    </a:cubicBezTo>
                    <a:cubicBezTo>
                      <a:pt x="29748" y="27371"/>
                      <a:pt x="29966" y="26567"/>
                      <a:pt x="29565" y="25631"/>
                    </a:cubicBezTo>
                    <a:cubicBezTo>
                      <a:pt x="29129" y="24610"/>
                      <a:pt x="28678" y="23636"/>
                      <a:pt x="28032" y="22736"/>
                    </a:cubicBezTo>
                    <a:cubicBezTo>
                      <a:pt x="27689" y="22253"/>
                      <a:pt x="27119" y="21721"/>
                      <a:pt x="27796" y="21095"/>
                    </a:cubicBezTo>
                    <a:cubicBezTo>
                      <a:pt x="28188" y="20730"/>
                      <a:pt x="28546" y="20385"/>
                      <a:pt x="28781" y="19875"/>
                    </a:cubicBezTo>
                    <a:cubicBezTo>
                      <a:pt x="29179" y="19013"/>
                      <a:pt x="30019" y="18417"/>
                      <a:pt x="30475" y="17640"/>
                    </a:cubicBezTo>
                    <a:cubicBezTo>
                      <a:pt x="31508" y="15879"/>
                      <a:pt x="32660" y="14188"/>
                      <a:pt x="33479" y="12284"/>
                    </a:cubicBezTo>
                    <a:cubicBezTo>
                      <a:pt x="34252" y="10481"/>
                      <a:pt x="34883" y="8642"/>
                      <a:pt x="35162" y="6738"/>
                    </a:cubicBezTo>
                    <a:cubicBezTo>
                      <a:pt x="35457" y="4720"/>
                      <a:pt x="35574" y="2651"/>
                      <a:pt x="35068" y="613"/>
                    </a:cubicBezTo>
                    <a:cubicBezTo>
                      <a:pt x="34970" y="218"/>
                      <a:pt x="34788" y="102"/>
                      <a:pt x="34415" y="94"/>
                    </a:cubicBezTo>
                    <a:cubicBezTo>
                      <a:pt x="33623" y="79"/>
                      <a:pt x="32830" y="2"/>
                      <a:pt x="32040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33"/>
              <p:cNvSpPr/>
              <p:nvPr/>
            </p:nvSpPr>
            <p:spPr>
              <a:xfrm>
                <a:off x="7216322" y="1897737"/>
                <a:ext cx="135534" cy="77631"/>
              </a:xfrm>
              <a:custGeom>
                <a:avLst/>
                <a:gdLst/>
                <a:ahLst/>
                <a:cxnLst/>
                <a:rect l="l" t="t" r="r" b="b"/>
                <a:pathLst>
                  <a:path w="10470" h="5997" extrusionOk="0">
                    <a:moveTo>
                      <a:pt x="72" y="1"/>
                    </a:moveTo>
                    <a:cubicBezTo>
                      <a:pt x="1" y="1178"/>
                      <a:pt x="52" y="1167"/>
                      <a:pt x="842" y="1889"/>
                    </a:cubicBezTo>
                    <a:cubicBezTo>
                      <a:pt x="1259" y="2270"/>
                      <a:pt x="1771" y="2331"/>
                      <a:pt x="2214" y="2581"/>
                    </a:cubicBezTo>
                    <a:cubicBezTo>
                      <a:pt x="2998" y="3023"/>
                      <a:pt x="3740" y="3529"/>
                      <a:pt x="4588" y="3865"/>
                    </a:cubicBezTo>
                    <a:cubicBezTo>
                      <a:pt x="4622" y="3878"/>
                      <a:pt x="4656" y="3883"/>
                      <a:pt x="4689" y="3883"/>
                    </a:cubicBezTo>
                    <a:cubicBezTo>
                      <a:pt x="4792" y="3883"/>
                      <a:pt x="4891" y="3836"/>
                      <a:pt x="4975" y="3836"/>
                    </a:cubicBezTo>
                    <a:cubicBezTo>
                      <a:pt x="5036" y="3836"/>
                      <a:pt x="5089" y="3860"/>
                      <a:pt x="5130" y="3944"/>
                    </a:cubicBezTo>
                    <a:cubicBezTo>
                      <a:pt x="5612" y="4932"/>
                      <a:pt x="6937" y="4677"/>
                      <a:pt x="7491" y="5554"/>
                    </a:cubicBezTo>
                    <a:cubicBezTo>
                      <a:pt x="7604" y="5533"/>
                      <a:pt x="7715" y="5524"/>
                      <a:pt x="7824" y="5524"/>
                    </a:cubicBezTo>
                    <a:cubicBezTo>
                      <a:pt x="8529" y="5524"/>
                      <a:pt x="9163" y="5906"/>
                      <a:pt x="9851" y="5990"/>
                    </a:cubicBezTo>
                    <a:cubicBezTo>
                      <a:pt x="9887" y="5994"/>
                      <a:pt x="9928" y="5997"/>
                      <a:pt x="9971" y="5997"/>
                    </a:cubicBezTo>
                    <a:cubicBezTo>
                      <a:pt x="10102" y="5997"/>
                      <a:pt x="10245" y="5972"/>
                      <a:pt x="10299" y="5903"/>
                    </a:cubicBezTo>
                    <a:cubicBezTo>
                      <a:pt x="10470" y="5682"/>
                      <a:pt x="10173" y="5599"/>
                      <a:pt x="10073" y="5500"/>
                    </a:cubicBezTo>
                    <a:cubicBezTo>
                      <a:pt x="9062" y="4485"/>
                      <a:pt x="7771" y="3874"/>
                      <a:pt x="6534" y="3233"/>
                    </a:cubicBezTo>
                    <a:cubicBezTo>
                      <a:pt x="5296" y="2591"/>
                      <a:pt x="4114" y="1852"/>
                      <a:pt x="2879" y="1206"/>
                    </a:cubicBezTo>
                    <a:cubicBezTo>
                      <a:pt x="1962" y="727"/>
                      <a:pt x="1122" y="155"/>
                      <a:pt x="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33"/>
              <p:cNvSpPr/>
              <p:nvPr/>
            </p:nvSpPr>
            <p:spPr>
              <a:xfrm>
                <a:off x="7228050" y="1828586"/>
                <a:ext cx="126913" cy="51055"/>
              </a:xfrm>
              <a:custGeom>
                <a:avLst/>
                <a:gdLst/>
                <a:ahLst/>
                <a:cxnLst/>
                <a:rect l="l" t="t" r="r" b="b"/>
                <a:pathLst>
                  <a:path w="9804" h="3944" extrusionOk="0">
                    <a:moveTo>
                      <a:pt x="9273" y="0"/>
                    </a:moveTo>
                    <a:cubicBezTo>
                      <a:pt x="9200" y="0"/>
                      <a:pt x="9127" y="6"/>
                      <a:pt x="9063" y="18"/>
                    </a:cubicBezTo>
                    <a:cubicBezTo>
                      <a:pt x="7458" y="298"/>
                      <a:pt x="5827" y="469"/>
                      <a:pt x="4331" y="1208"/>
                    </a:cubicBezTo>
                    <a:cubicBezTo>
                      <a:pt x="3948" y="1398"/>
                      <a:pt x="3506" y="1465"/>
                      <a:pt x="3091" y="1587"/>
                    </a:cubicBezTo>
                    <a:cubicBezTo>
                      <a:pt x="2313" y="2063"/>
                      <a:pt x="1290" y="1955"/>
                      <a:pt x="580" y="2515"/>
                    </a:cubicBezTo>
                    <a:cubicBezTo>
                      <a:pt x="325" y="2717"/>
                      <a:pt x="257" y="3249"/>
                      <a:pt x="87" y="3625"/>
                    </a:cubicBezTo>
                    <a:cubicBezTo>
                      <a:pt x="1" y="3818"/>
                      <a:pt x="184" y="3943"/>
                      <a:pt x="368" y="3943"/>
                    </a:cubicBezTo>
                    <a:cubicBezTo>
                      <a:pt x="387" y="3943"/>
                      <a:pt x="405" y="3942"/>
                      <a:pt x="423" y="3939"/>
                    </a:cubicBezTo>
                    <a:cubicBezTo>
                      <a:pt x="1560" y="3784"/>
                      <a:pt x="2662" y="3481"/>
                      <a:pt x="3709" y="3015"/>
                    </a:cubicBezTo>
                    <a:cubicBezTo>
                      <a:pt x="4519" y="2658"/>
                      <a:pt x="5379" y="2427"/>
                      <a:pt x="6205" y="2135"/>
                    </a:cubicBezTo>
                    <a:cubicBezTo>
                      <a:pt x="7192" y="1787"/>
                      <a:pt x="8200" y="1486"/>
                      <a:pt x="9146" y="1035"/>
                    </a:cubicBezTo>
                    <a:cubicBezTo>
                      <a:pt x="9427" y="901"/>
                      <a:pt x="9777" y="567"/>
                      <a:pt x="9791" y="307"/>
                    </a:cubicBezTo>
                    <a:cubicBezTo>
                      <a:pt x="9803" y="80"/>
                      <a:pt x="9532" y="0"/>
                      <a:pt x="92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33"/>
              <p:cNvSpPr/>
              <p:nvPr/>
            </p:nvSpPr>
            <p:spPr>
              <a:xfrm>
                <a:off x="7194665" y="1932623"/>
                <a:ext cx="74913" cy="93968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7259" extrusionOk="0">
                    <a:moveTo>
                      <a:pt x="547" y="1"/>
                    </a:moveTo>
                    <a:cubicBezTo>
                      <a:pt x="149" y="1"/>
                      <a:pt x="1" y="282"/>
                      <a:pt x="53" y="537"/>
                    </a:cubicBezTo>
                    <a:cubicBezTo>
                      <a:pt x="127" y="915"/>
                      <a:pt x="180" y="1318"/>
                      <a:pt x="470" y="1689"/>
                    </a:cubicBezTo>
                    <a:cubicBezTo>
                      <a:pt x="1148" y="2556"/>
                      <a:pt x="1765" y="3450"/>
                      <a:pt x="2551" y="4248"/>
                    </a:cubicBezTo>
                    <a:cubicBezTo>
                      <a:pt x="3139" y="4844"/>
                      <a:pt x="3657" y="5538"/>
                      <a:pt x="4254" y="6145"/>
                    </a:cubicBezTo>
                    <a:cubicBezTo>
                      <a:pt x="4597" y="6493"/>
                      <a:pt x="4979" y="6803"/>
                      <a:pt x="5325" y="7146"/>
                    </a:cubicBezTo>
                    <a:cubicBezTo>
                      <a:pt x="5399" y="7220"/>
                      <a:pt x="5469" y="7259"/>
                      <a:pt x="5542" y="7259"/>
                    </a:cubicBezTo>
                    <a:cubicBezTo>
                      <a:pt x="5584" y="7259"/>
                      <a:pt x="5627" y="7246"/>
                      <a:pt x="5673" y="7220"/>
                    </a:cubicBezTo>
                    <a:cubicBezTo>
                      <a:pt x="5729" y="7187"/>
                      <a:pt x="5754" y="7098"/>
                      <a:pt x="5787" y="7044"/>
                    </a:cubicBezTo>
                    <a:cubicBezTo>
                      <a:pt x="5740" y="6980"/>
                      <a:pt x="5690" y="6941"/>
                      <a:pt x="5679" y="6893"/>
                    </a:cubicBezTo>
                    <a:cubicBezTo>
                      <a:pt x="5402" y="5605"/>
                      <a:pt x="4545" y="4640"/>
                      <a:pt x="3873" y="3564"/>
                    </a:cubicBezTo>
                    <a:cubicBezTo>
                      <a:pt x="3475" y="2923"/>
                      <a:pt x="2907" y="2439"/>
                      <a:pt x="2512" y="1786"/>
                    </a:cubicBezTo>
                    <a:cubicBezTo>
                      <a:pt x="2089" y="1086"/>
                      <a:pt x="1762" y="196"/>
                      <a:pt x="723" y="17"/>
                    </a:cubicBezTo>
                    <a:cubicBezTo>
                      <a:pt x="660" y="6"/>
                      <a:pt x="601" y="1"/>
                      <a:pt x="54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33"/>
              <p:cNvSpPr/>
              <p:nvPr/>
            </p:nvSpPr>
            <p:spPr>
              <a:xfrm>
                <a:off x="6868703" y="1711462"/>
                <a:ext cx="80634" cy="69592"/>
              </a:xfrm>
              <a:custGeom>
                <a:avLst/>
                <a:gdLst/>
                <a:ahLst/>
                <a:cxnLst/>
                <a:rect l="l" t="t" r="r" b="b"/>
                <a:pathLst>
                  <a:path w="6229" h="5376" extrusionOk="0">
                    <a:moveTo>
                      <a:pt x="300" y="1"/>
                    </a:moveTo>
                    <a:cubicBezTo>
                      <a:pt x="231" y="1"/>
                      <a:pt x="170" y="25"/>
                      <a:pt x="121" y="104"/>
                    </a:cubicBezTo>
                    <a:cubicBezTo>
                      <a:pt x="0" y="305"/>
                      <a:pt x="246" y="342"/>
                      <a:pt x="324" y="446"/>
                    </a:cubicBezTo>
                    <a:cubicBezTo>
                      <a:pt x="1165" y="1560"/>
                      <a:pt x="2178" y="2509"/>
                      <a:pt x="3225" y="3420"/>
                    </a:cubicBezTo>
                    <a:cubicBezTo>
                      <a:pt x="3926" y="4029"/>
                      <a:pt x="4634" y="4632"/>
                      <a:pt x="5364" y="5203"/>
                    </a:cubicBezTo>
                    <a:cubicBezTo>
                      <a:pt x="5471" y="5286"/>
                      <a:pt x="5627" y="5376"/>
                      <a:pt x="5794" y="5376"/>
                    </a:cubicBezTo>
                    <a:cubicBezTo>
                      <a:pt x="5855" y="5376"/>
                      <a:pt x="5917" y="5364"/>
                      <a:pt x="5980" y="5335"/>
                    </a:cubicBezTo>
                    <a:cubicBezTo>
                      <a:pt x="6221" y="5227"/>
                      <a:pt x="6065" y="4939"/>
                      <a:pt x="6229" y="4791"/>
                    </a:cubicBezTo>
                    <a:cubicBezTo>
                      <a:pt x="6185" y="4631"/>
                      <a:pt x="6177" y="4457"/>
                      <a:pt x="6095" y="4326"/>
                    </a:cubicBezTo>
                    <a:cubicBezTo>
                      <a:pt x="5723" y="3728"/>
                      <a:pt x="5250" y="3201"/>
                      <a:pt x="4721" y="2752"/>
                    </a:cubicBezTo>
                    <a:cubicBezTo>
                      <a:pt x="4483" y="2548"/>
                      <a:pt x="4338" y="2137"/>
                      <a:pt x="3934" y="2137"/>
                    </a:cubicBezTo>
                    <a:cubicBezTo>
                      <a:pt x="3882" y="2137"/>
                      <a:pt x="3826" y="2144"/>
                      <a:pt x="3765" y="2159"/>
                    </a:cubicBezTo>
                    <a:cubicBezTo>
                      <a:pt x="3757" y="2161"/>
                      <a:pt x="3750" y="2162"/>
                      <a:pt x="3743" y="2162"/>
                    </a:cubicBezTo>
                    <a:cubicBezTo>
                      <a:pt x="3633" y="2162"/>
                      <a:pt x="3545" y="1952"/>
                      <a:pt x="3533" y="1787"/>
                    </a:cubicBezTo>
                    <a:cubicBezTo>
                      <a:pt x="3528" y="1720"/>
                      <a:pt x="3645" y="1591"/>
                      <a:pt x="3453" y="1591"/>
                    </a:cubicBezTo>
                    <a:cubicBezTo>
                      <a:pt x="3450" y="1591"/>
                      <a:pt x="3446" y="1591"/>
                      <a:pt x="3443" y="1591"/>
                    </a:cubicBezTo>
                    <a:cubicBezTo>
                      <a:pt x="3399" y="1592"/>
                      <a:pt x="3361" y="1593"/>
                      <a:pt x="3329" y="1593"/>
                    </a:cubicBezTo>
                    <a:cubicBezTo>
                      <a:pt x="3135" y="1593"/>
                      <a:pt x="3130" y="1572"/>
                      <a:pt x="3086" y="1478"/>
                    </a:cubicBezTo>
                    <a:cubicBezTo>
                      <a:pt x="3030" y="1361"/>
                      <a:pt x="2981" y="1156"/>
                      <a:pt x="2909" y="1148"/>
                    </a:cubicBezTo>
                    <a:cubicBezTo>
                      <a:pt x="1999" y="1037"/>
                      <a:pt x="1428" y="211"/>
                      <a:pt x="546" y="46"/>
                    </a:cubicBezTo>
                    <a:cubicBezTo>
                      <a:pt x="460" y="30"/>
                      <a:pt x="375" y="1"/>
                      <a:pt x="30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33"/>
              <p:cNvSpPr/>
              <p:nvPr/>
            </p:nvSpPr>
            <p:spPr>
              <a:xfrm>
                <a:off x="6936844" y="1668317"/>
                <a:ext cx="42097" cy="94965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733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4" y="2469"/>
                      <a:pt x="1022" y="4579"/>
                      <a:pt x="1823" y="6730"/>
                    </a:cubicBezTo>
                    <a:cubicBezTo>
                      <a:pt x="1938" y="7039"/>
                      <a:pt x="2194" y="7335"/>
                      <a:pt x="2568" y="7335"/>
                    </a:cubicBezTo>
                    <a:cubicBezTo>
                      <a:pt x="2625" y="7335"/>
                      <a:pt x="2685" y="7328"/>
                      <a:pt x="2747" y="7314"/>
                    </a:cubicBezTo>
                    <a:cubicBezTo>
                      <a:pt x="3251" y="7195"/>
                      <a:pt x="3049" y="6800"/>
                      <a:pt x="3007" y="6478"/>
                    </a:cubicBezTo>
                    <a:cubicBezTo>
                      <a:pt x="2982" y="6276"/>
                      <a:pt x="2981" y="6083"/>
                      <a:pt x="2912" y="5873"/>
                    </a:cubicBezTo>
                    <a:cubicBezTo>
                      <a:pt x="2444" y="4429"/>
                      <a:pt x="1820" y="3045"/>
                      <a:pt x="1307" y="1618"/>
                    </a:cubicBezTo>
                    <a:cubicBezTo>
                      <a:pt x="1105" y="1052"/>
                      <a:pt x="879" y="228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33"/>
              <p:cNvSpPr/>
              <p:nvPr/>
            </p:nvSpPr>
            <p:spPr>
              <a:xfrm>
                <a:off x="6855085" y="1775370"/>
                <a:ext cx="80078" cy="38395"/>
              </a:xfrm>
              <a:custGeom>
                <a:avLst/>
                <a:gdLst/>
                <a:ahLst/>
                <a:cxnLst/>
                <a:rect l="l" t="t" r="r" b="b"/>
                <a:pathLst>
                  <a:path w="6186" h="2966" extrusionOk="0">
                    <a:moveTo>
                      <a:pt x="392" y="0"/>
                    </a:moveTo>
                    <a:cubicBezTo>
                      <a:pt x="272" y="0"/>
                      <a:pt x="142" y="37"/>
                      <a:pt x="0" y="136"/>
                    </a:cubicBezTo>
                    <a:cubicBezTo>
                      <a:pt x="714" y="1056"/>
                      <a:pt x="1671" y="1638"/>
                      <a:pt x="2653" y="2007"/>
                    </a:cubicBezTo>
                    <a:cubicBezTo>
                      <a:pt x="3437" y="2303"/>
                      <a:pt x="4122" y="2926"/>
                      <a:pt x="5041" y="2926"/>
                    </a:cubicBezTo>
                    <a:cubicBezTo>
                      <a:pt x="5137" y="2926"/>
                      <a:pt x="5236" y="2919"/>
                      <a:pt x="5338" y="2905"/>
                    </a:cubicBezTo>
                    <a:cubicBezTo>
                      <a:pt x="5758" y="2844"/>
                      <a:pt x="6186" y="2965"/>
                      <a:pt x="6112" y="2394"/>
                    </a:cubicBezTo>
                    <a:cubicBezTo>
                      <a:pt x="6059" y="1978"/>
                      <a:pt x="5928" y="1505"/>
                      <a:pt x="5372" y="1505"/>
                    </a:cubicBezTo>
                    <a:cubicBezTo>
                      <a:pt x="5325" y="1505"/>
                      <a:pt x="5276" y="1508"/>
                      <a:pt x="5223" y="1515"/>
                    </a:cubicBezTo>
                    <a:cubicBezTo>
                      <a:pt x="5122" y="1528"/>
                      <a:pt x="5019" y="1556"/>
                      <a:pt x="4914" y="1556"/>
                    </a:cubicBezTo>
                    <a:cubicBezTo>
                      <a:pt x="4838" y="1556"/>
                      <a:pt x="4760" y="1542"/>
                      <a:pt x="4680" y="1495"/>
                    </a:cubicBezTo>
                    <a:cubicBezTo>
                      <a:pt x="3609" y="879"/>
                      <a:pt x="2438" y="529"/>
                      <a:pt x="1237" y="296"/>
                    </a:cubicBezTo>
                    <a:cubicBezTo>
                      <a:pt x="958" y="242"/>
                      <a:pt x="703" y="0"/>
                      <a:pt x="3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33"/>
              <p:cNvSpPr/>
              <p:nvPr/>
            </p:nvSpPr>
            <p:spPr>
              <a:xfrm>
                <a:off x="7047393" y="1780419"/>
                <a:ext cx="95379" cy="106952"/>
              </a:xfrm>
              <a:custGeom>
                <a:avLst/>
                <a:gdLst/>
                <a:ahLst/>
                <a:cxnLst/>
                <a:rect l="l" t="t" r="r" b="b"/>
                <a:pathLst>
                  <a:path w="7368" h="8262" extrusionOk="0">
                    <a:moveTo>
                      <a:pt x="4300" y="1162"/>
                    </a:moveTo>
                    <a:cubicBezTo>
                      <a:pt x="4674" y="1162"/>
                      <a:pt x="5021" y="1248"/>
                      <a:pt x="5252" y="1667"/>
                    </a:cubicBezTo>
                    <a:cubicBezTo>
                      <a:pt x="6117" y="3224"/>
                      <a:pt x="6640" y="4439"/>
                      <a:pt x="5257" y="6197"/>
                    </a:cubicBezTo>
                    <a:cubicBezTo>
                      <a:pt x="4748" y="6844"/>
                      <a:pt x="4183" y="7231"/>
                      <a:pt x="3454" y="7231"/>
                    </a:cubicBezTo>
                    <a:cubicBezTo>
                      <a:pt x="3402" y="7231"/>
                      <a:pt x="3348" y="7229"/>
                      <a:pt x="3294" y="7225"/>
                    </a:cubicBezTo>
                    <a:cubicBezTo>
                      <a:pt x="2247" y="7144"/>
                      <a:pt x="1707" y="6477"/>
                      <a:pt x="1321" y="5467"/>
                    </a:cubicBezTo>
                    <a:cubicBezTo>
                      <a:pt x="963" y="4537"/>
                      <a:pt x="1419" y="3605"/>
                      <a:pt x="1035" y="2734"/>
                    </a:cubicBezTo>
                    <a:cubicBezTo>
                      <a:pt x="1615" y="2505"/>
                      <a:pt x="1324" y="1748"/>
                      <a:pt x="1827" y="1452"/>
                    </a:cubicBezTo>
                    <a:cubicBezTo>
                      <a:pt x="2193" y="1238"/>
                      <a:pt x="2567" y="1174"/>
                      <a:pt x="2951" y="1174"/>
                    </a:cubicBezTo>
                    <a:cubicBezTo>
                      <a:pt x="3123" y="1174"/>
                      <a:pt x="3298" y="1187"/>
                      <a:pt x="3474" y="1205"/>
                    </a:cubicBezTo>
                    <a:cubicBezTo>
                      <a:pt x="3482" y="1205"/>
                      <a:pt x="3489" y="1205"/>
                      <a:pt x="3497" y="1205"/>
                    </a:cubicBezTo>
                    <a:cubicBezTo>
                      <a:pt x="3758" y="1205"/>
                      <a:pt x="4036" y="1162"/>
                      <a:pt x="4300" y="1162"/>
                    </a:cubicBezTo>
                    <a:close/>
                    <a:moveTo>
                      <a:pt x="3989" y="1"/>
                    </a:moveTo>
                    <a:cubicBezTo>
                      <a:pt x="3782" y="1"/>
                      <a:pt x="3565" y="18"/>
                      <a:pt x="3337" y="52"/>
                    </a:cubicBezTo>
                    <a:cubicBezTo>
                      <a:pt x="2410" y="192"/>
                      <a:pt x="1436" y="509"/>
                      <a:pt x="890" y="1359"/>
                    </a:cubicBezTo>
                    <a:cubicBezTo>
                      <a:pt x="1" y="2745"/>
                      <a:pt x="83" y="4277"/>
                      <a:pt x="450" y="5812"/>
                    </a:cubicBezTo>
                    <a:cubicBezTo>
                      <a:pt x="815" y="7343"/>
                      <a:pt x="2291" y="8262"/>
                      <a:pt x="3537" y="8262"/>
                    </a:cubicBezTo>
                    <a:cubicBezTo>
                      <a:pt x="3800" y="8262"/>
                      <a:pt x="4052" y="8221"/>
                      <a:pt x="4282" y="8137"/>
                    </a:cubicBezTo>
                    <a:cubicBezTo>
                      <a:pt x="4888" y="7912"/>
                      <a:pt x="5344" y="7203"/>
                      <a:pt x="5882" y="6950"/>
                    </a:cubicBezTo>
                    <a:cubicBezTo>
                      <a:pt x="6640" y="6593"/>
                      <a:pt x="6240" y="5508"/>
                      <a:pt x="7124" y="5420"/>
                    </a:cubicBezTo>
                    <a:cubicBezTo>
                      <a:pt x="6908" y="4887"/>
                      <a:pt x="7368" y="4417"/>
                      <a:pt x="7251" y="3803"/>
                    </a:cubicBezTo>
                    <a:cubicBezTo>
                      <a:pt x="7315" y="3496"/>
                      <a:pt x="7124" y="3148"/>
                      <a:pt x="7027" y="2784"/>
                    </a:cubicBezTo>
                    <a:cubicBezTo>
                      <a:pt x="6546" y="956"/>
                      <a:pt x="5542" y="1"/>
                      <a:pt x="398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19" name="Google Shape;919;p33"/>
          <p:cNvGrpSpPr/>
          <p:nvPr/>
        </p:nvGrpSpPr>
        <p:grpSpPr>
          <a:xfrm>
            <a:off x="6337825" y="1371895"/>
            <a:ext cx="387677" cy="206770"/>
            <a:chOff x="6337825" y="1371895"/>
            <a:chExt cx="387677" cy="206770"/>
          </a:xfrm>
        </p:grpSpPr>
        <p:sp>
          <p:nvSpPr>
            <p:cNvPr id="920" name="Google Shape;920;p33"/>
            <p:cNvSpPr/>
            <p:nvPr/>
          </p:nvSpPr>
          <p:spPr>
            <a:xfrm>
              <a:off x="6337825" y="1371895"/>
              <a:ext cx="387677" cy="206770"/>
            </a:xfrm>
            <a:custGeom>
              <a:avLst/>
              <a:gdLst/>
              <a:ahLst/>
              <a:cxnLst/>
              <a:rect l="l" t="t" r="r" b="b"/>
              <a:pathLst>
                <a:path w="29948" h="15973" extrusionOk="0">
                  <a:moveTo>
                    <a:pt x="2496" y="1"/>
                  </a:moveTo>
                  <a:cubicBezTo>
                    <a:pt x="1817" y="1"/>
                    <a:pt x="1110" y="83"/>
                    <a:pt x="773" y="1087"/>
                  </a:cubicBezTo>
                  <a:cubicBezTo>
                    <a:pt x="549" y="1754"/>
                    <a:pt x="565" y="2417"/>
                    <a:pt x="378" y="3039"/>
                  </a:cubicBezTo>
                  <a:cubicBezTo>
                    <a:pt x="0" y="4291"/>
                    <a:pt x="47" y="5436"/>
                    <a:pt x="654" y="6586"/>
                  </a:cubicBezTo>
                  <a:cubicBezTo>
                    <a:pt x="1012" y="7264"/>
                    <a:pt x="1331" y="7870"/>
                    <a:pt x="2274" y="7870"/>
                  </a:cubicBezTo>
                  <a:cubicBezTo>
                    <a:pt x="2291" y="7870"/>
                    <a:pt x="2309" y="7870"/>
                    <a:pt x="2327" y="7869"/>
                  </a:cubicBezTo>
                  <a:cubicBezTo>
                    <a:pt x="2637" y="7861"/>
                    <a:pt x="2960" y="7800"/>
                    <a:pt x="3287" y="7800"/>
                  </a:cubicBezTo>
                  <a:cubicBezTo>
                    <a:pt x="3321" y="7800"/>
                    <a:pt x="3355" y="7801"/>
                    <a:pt x="3390" y="7802"/>
                  </a:cubicBezTo>
                  <a:cubicBezTo>
                    <a:pt x="4565" y="7853"/>
                    <a:pt x="5744" y="8021"/>
                    <a:pt x="6912" y="8021"/>
                  </a:cubicBezTo>
                  <a:cubicBezTo>
                    <a:pt x="7070" y="8021"/>
                    <a:pt x="7229" y="8018"/>
                    <a:pt x="7386" y="8011"/>
                  </a:cubicBezTo>
                  <a:cubicBezTo>
                    <a:pt x="7511" y="8005"/>
                    <a:pt x="7635" y="8003"/>
                    <a:pt x="7759" y="8003"/>
                  </a:cubicBezTo>
                  <a:cubicBezTo>
                    <a:pt x="9193" y="8003"/>
                    <a:pt x="10550" y="8350"/>
                    <a:pt x="11938" y="8597"/>
                  </a:cubicBezTo>
                  <a:cubicBezTo>
                    <a:pt x="12895" y="8767"/>
                    <a:pt x="13809" y="9053"/>
                    <a:pt x="14738" y="9313"/>
                  </a:cubicBezTo>
                  <a:cubicBezTo>
                    <a:pt x="15860" y="9626"/>
                    <a:pt x="16952" y="10021"/>
                    <a:pt x="18069" y="10341"/>
                  </a:cubicBezTo>
                  <a:cubicBezTo>
                    <a:pt x="18385" y="10433"/>
                    <a:pt x="18901" y="10550"/>
                    <a:pt x="18940" y="10736"/>
                  </a:cubicBezTo>
                  <a:cubicBezTo>
                    <a:pt x="19011" y="11079"/>
                    <a:pt x="18507" y="11178"/>
                    <a:pt x="18276" y="11413"/>
                  </a:cubicBezTo>
                  <a:cubicBezTo>
                    <a:pt x="18128" y="11564"/>
                    <a:pt x="18014" y="11749"/>
                    <a:pt x="17884" y="11919"/>
                  </a:cubicBezTo>
                  <a:cubicBezTo>
                    <a:pt x="17814" y="11996"/>
                    <a:pt x="17775" y="12113"/>
                    <a:pt x="17695" y="12161"/>
                  </a:cubicBezTo>
                  <a:cubicBezTo>
                    <a:pt x="17292" y="12412"/>
                    <a:pt x="16933" y="13099"/>
                    <a:pt x="16933" y="13583"/>
                  </a:cubicBezTo>
                  <a:cubicBezTo>
                    <a:pt x="16933" y="14434"/>
                    <a:pt x="18313" y="14860"/>
                    <a:pt x="18968" y="15014"/>
                  </a:cubicBezTo>
                  <a:cubicBezTo>
                    <a:pt x="20598" y="15400"/>
                    <a:pt x="22224" y="15897"/>
                    <a:pt x="23910" y="15897"/>
                  </a:cubicBezTo>
                  <a:cubicBezTo>
                    <a:pt x="24039" y="15897"/>
                    <a:pt x="24168" y="15895"/>
                    <a:pt x="24297" y="15888"/>
                  </a:cubicBezTo>
                  <a:cubicBezTo>
                    <a:pt x="24354" y="15886"/>
                    <a:pt x="24410" y="15885"/>
                    <a:pt x="24466" y="15885"/>
                  </a:cubicBezTo>
                  <a:cubicBezTo>
                    <a:pt x="24956" y="15885"/>
                    <a:pt x="25442" y="15972"/>
                    <a:pt x="25927" y="15972"/>
                  </a:cubicBezTo>
                  <a:cubicBezTo>
                    <a:pt x="26126" y="15972"/>
                    <a:pt x="26324" y="15958"/>
                    <a:pt x="26522" y="15916"/>
                  </a:cubicBezTo>
                  <a:cubicBezTo>
                    <a:pt x="27058" y="15805"/>
                    <a:pt x="27587" y="15674"/>
                    <a:pt x="28134" y="15674"/>
                  </a:cubicBezTo>
                  <a:cubicBezTo>
                    <a:pt x="28284" y="15674"/>
                    <a:pt x="28435" y="15684"/>
                    <a:pt x="28588" y="15706"/>
                  </a:cubicBezTo>
                  <a:cubicBezTo>
                    <a:pt x="28622" y="15711"/>
                    <a:pt x="28658" y="15714"/>
                    <a:pt x="28693" y="15714"/>
                  </a:cubicBezTo>
                  <a:cubicBezTo>
                    <a:pt x="29252" y="15714"/>
                    <a:pt x="29948" y="15120"/>
                    <a:pt x="29926" y="14641"/>
                  </a:cubicBezTo>
                  <a:cubicBezTo>
                    <a:pt x="29877" y="13583"/>
                    <a:pt x="29615" y="12561"/>
                    <a:pt x="29398" y="11533"/>
                  </a:cubicBezTo>
                  <a:cubicBezTo>
                    <a:pt x="29263" y="10893"/>
                    <a:pt x="28910" y="10335"/>
                    <a:pt x="28678" y="9733"/>
                  </a:cubicBezTo>
                  <a:cubicBezTo>
                    <a:pt x="28191" y="8468"/>
                    <a:pt x="27483" y="7289"/>
                    <a:pt x="26897" y="6060"/>
                  </a:cubicBezTo>
                  <a:cubicBezTo>
                    <a:pt x="26578" y="5391"/>
                    <a:pt x="26230" y="4744"/>
                    <a:pt x="25777" y="4158"/>
                  </a:cubicBezTo>
                  <a:cubicBezTo>
                    <a:pt x="25526" y="3834"/>
                    <a:pt x="25169" y="3477"/>
                    <a:pt x="24809" y="3477"/>
                  </a:cubicBezTo>
                  <a:cubicBezTo>
                    <a:pt x="24739" y="3477"/>
                    <a:pt x="24668" y="3491"/>
                    <a:pt x="24598" y="3521"/>
                  </a:cubicBezTo>
                  <a:cubicBezTo>
                    <a:pt x="23633" y="3940"/>
                    <a:pt x="22754" y="4536"/>
                    <a:pt x="22507" y="5699"/>
                  </a:cubicBezTo>
                  <a:cubicBezTo>
                    <a:pt x="22432" y="6051"/>
                    <a:pt x="22232" y="6253"/>
                    <a:pt x="21990" y="6253"/>
                  </a:cubicBezTo>
                  <a:cubicBezTo>
                    <a:pt x="21847" y="6253"/>
                    <a:pt x="21690" y="6183"/>
                    <a:pt x="21535" y="6032"/>
                  </a:cubicBezTo>
                  <a:cubicBezTo>
                    <a:pt x="20875" y="5393"/>
                    <a:pt x="20019" y="5113"/>
                    <a:pt x="19276" y="4635"/>
                  </a:cubicBezTo>
                  <a:cubicBezTo>
                    <a:pt x="17582" y="3546"/>
                    <a:pt x="15686" y="2870"/>
                    <a:pt x="13800" y="2263"/>
                  </a:cubicBezTo>
                  <a:cubicBezTo>
                    <a:pt x="10253" y="1121"/>
                    <a:pt x="6672" y="6"/>
                    <a:pt x="2891" y="4"/>
                  </a:cubicBezTo>
                  <a:cubicBezTo>
                    <a:pt x="2762" y="4"/>
                    <a:pt x="2630" y="1"/>
                    <a:pt x="24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3"/>
            <p:cNvSpPr/>
            <p:nvPr/>
          </p:nvSpPr>
          <p:spPr>
            <a:xfrm>
              <a:off x="6337825" y="1371895"/>
              <a:ext cx="387677" cy="206770"/>
            </a:xfrm>
            <a:custGeom>
              <a:avLst/>
              <a:gdLst/>
              <a:ahLst/>
              <a:cxnLst/>
              <a:rect l="l" t="t" r="r" b="b"/>
              <a:pathLst>
                <a:path w="29948" h="15973" extrusionOk="0">
                  <a:moveTo>
                    <a:pt x="3015" y="937"/>
                  </a:moveTo>
                  <a:cubicBezTo>
                    <a:pt x="3050" y="937"/>
                    <a:pt x="3085" y="938"/>
                    <a:pt x="3119" y="941"/>
                  </a:cubicBezTo>
                  <a:cubicBezTo>
                    <a:pt x="4451" y="1028"/>
                    <a:pt x="5804" y="1039"/>
                    <a:pt x="7086" y="1420"/>
                  </a:cubicBezTo>
                  <a:cubicBezTo>
                    <a:pt x="8173" y="1743"/>
                    <a:pt x="9304" y="1855"/>
                    <a:pt x="10400" y="2159"/>
                  </a:cubicBezTo>
                  <a:cubicBezTo>
                    <a:pt x="11201" y="2382"/>
                    <a:pt x="11972" y="2891"/>
                    <a:pt x="12849" y="2891"/>
                  </a:cubicBezTo>
                  <a:cubicBezTo>
                    <a:pt x="12951" y="2891"/>
                    <a:pt x="13053" y="2884"/>
                    <a:pt x="13158" y="2870"/>
                  </a:cubicBezTo>
                  <a:cubicBezTo>
                    <a:pt x="13190" y="2865"/>
                    <a:pt x="13222" y="2863"/>
                    <a:pt x="13253" y="2863"/>
                  </a:cubicBezTo>
                  <a:cubicBezTo>
                    <a:pt x="13594" y="2863"/>
                    <a:pt x="13889" y="3108"/>
                    <a:pt x="14156" y="3234"/>
                  </a:cubicBezTo>
                  <a:cubicBezTo>
                    <a:pt x="16088" y="4126"/>
                    <a:pt x="18148" y="4743"/>
                    <a:pt x="19918" y="5993"/>
                  </a:cubicBezTo>
                  <a:cubicBezTo>
                    <a:pt x="20752" y="6583"/>
                    <a:pt x="21686" y="7040"/>
                    <a:pt x="22541" y="7616"/>
                  </a:cubicBezTo>
                  <a:cubicBezTo>
                    <a:pt x="22641" y="7683"/>
                    <a:pt x="22718" y="7735"/>
                    <a:pt x="22784" y="7735"/>
                  </a:cubicBezTo>
                  <a:cubicBezTo>
                    <a:pt x="22872" y="7735"/>
                    <a:pt x="22938" y="7641"/>
                    <a:pt x="23008" y="7365"/>
                  </a:cubicBezTo>
                  <a:cubicBezTo>
                    <a:pt x="23235" y="6469"/>
                    <a:pt x="23471" y="5497"/>
                    <a:pt x="24333" y="4893"/>
                  </a:cubicBezTo>
                  <a:cubicBezTo>
                    <a:pt x="24442" y="4818"/>
                    <a:pt x="24523" y="4788"/>
                    <a:pt x="24587" y="4788"/>
                  </a:cubicBezTo>
                  <a:cubicBezTo>
                    <a:pt x="24795" y="4788"/>
                    <a:pt x="24815" y="5109"/>
                    <a:pt x="24966" y="5225"/>
                  </a:cubicBezTo>
                  <a:cubicBezTo>
                    <a:pt x="25319" y="5275"/>
                    <a:pt x="25425" y="5488"/>
                    <a:pt x="25385" y="5841"/>
                  </a:cubicBezTo>
                  <a:cubicBezTo>
                    <a:pt x="25369" y="5990"/>
                    <a:pt x="25413" y="6124"/>
                    <a:pt x="25550" y="6124"/>
                  </a:cubicBezTo>
                  <a:cubicBezTo>
                    <a:pt x="25597" y="6124"/>
                    <a:pt x="25656" y="6108"/>
                    <a:pt x="25727" y="6071"/>
                  </a:cubicBezTo>
                  <a:cubicBezTo>
                    <a:pt x="25753" y="6057"/>
                    <a:pt x="25776" y="6052"/>
                    <a:pt x="25796" y="6052"/>
                  </a:cubicBezTo>
                  <a:cubicBezTo>
                    <a:pt x="25902" y="6052"/>
                    <a:pt x="25921" y="6220"/>
                    <a:pt x="25912" y="6242"/>
                  </a:cubicBezTo>
                  <a:cubicBezTo>
                    <a:pt x="25652" y="6891"/>
                    <a:pt x="26230" y="7301"/>
                    <a:pt x="26455" y="7735"/>
                  </a:cubicBezTo>
                  <a:cubicBezTo>
                    <a:pt x="26699" y="8207"/>
                    <a:pt x="26762" y="8899"/>
                    <a:pt x="27401" y="9132"/>
                  </a:cubicBezTo>
                  <a:cubicBezTo>
                    <a:pt x="27444" y="9151"/>
                    <a:pt x="27486" y="9174"/>
                    <a:pt x="27525" y="9199"/>
                  </a:cubicBezTo>
                  <a:cubicBezTo>
                    <a:pt x="27065" y="9851"/>
                    <a:pt x="28067" y="10134"/>
                    <a:pt x="27913" y="10741"/>
                  </a:cubicBezTo>
                  <a:cubicBezTo>
                    <a:pt x="27858" y="10957"/>
                    <a:pt x="27953" y="11231"/>
                    <a:pt x="28163" y="11460"/>
                  </a:cubicBezTo>
                  <a:cubicBezTo>
                    <a:pt x="28373" y="11688"/>
                    <a:pt x="28470" y="12020"/>
                    <a:pt x="28504" y="12374"/>
                  </a:cubicBezTo>
                  <a:cubicBezTo>
                    <a:pt x="28546" y="12802"/>
                    <a:pt x="28291" y="13317"/>
                    <a:pt x="28863" y="13653"/>
                  </a:cubicBezTo>
                  <a:cubicBezTo>
                    <a:pt x="29089" y="13785"/>
                    <a:pt x="28448" y="14723"/>
                    <a:pt x="28031" y="14751"/>
                  </a:cubicBezTo>
                  <a:cubicBezTo>
                    <a:pt x="27588" y="14782"/>
                    <a:pt x="27119" y="14810"/>
                    <a:pt x="26701" y="14866"/>
                  </a:cubicBezTo>
                  <a:cubicBezTo>
                    <a:pt x="26134" y="14942"/>
                    <a:pt x="25567" y="14977"/>
                    <a:pt x="25002" y="14977"/>
                  </a:cubicBezTo>
                  <a:cubicBezTo>
                    <a:pt x="24124" y="14977"/>
                    <a:pt x="23253" y="14894"/>
                    <a:pt x="22406" y="14754"/>
                  </a:cubicBezTo>
                  <a:cubicBezTo>
                    <a:pt x="21516" y="14610"/>
                    <a:pt x="20531" y="14548"/>
                    <a:pt x="19691" y="14076"/>
                  </a:cubicBezTo>
                  <a:cubicBezTo>
                    <a:pt x="19623" y="14036"/>
                    <a:pt x="19551" y="14001"/>
                    <a:pt x="19477" y="13973"/>
                  </a:cubicBezTo>
                  <a:cubicBezTo>
                    <a:pt x="18010" y="13466"/>
                    <a:pt x="17946" y="13119"/>
                    <a:pt x="19125" y="12017"/>
                  </a:cubicBezTo>
                  <a:cubicBezTo>
                    <a:pt x="19458" y="11705"/>
                    <a:pt x="19688" y="11261"/>
                    <a:pt x="20214" y="11197"/>
                  </a:cubicBezTo>
                  <a:cubicBezTo>
                    <a:pt x="20393" y="11175"/>
                    <a:pt x="20415" y="11036"/>
                    <a:pt x="20360" y="10898"/>
                  </a:cubicBezTo>
                  <a:cubicBezTo>
                    <a:pt x="20239" y="10587"/>
                    <a:pt x="20131" y="10254"/>
                    <a:pt x="19788" y="10109"/>
                  </a:cubicBezTo>
                  <a:cubicBezTo>
                    <a:pt x="18220" y="9448"/>
                    <a:pt x="16634" y="8818"/>
                    <a:pt x="14998" y="8359"/>
                  </a:cubicBezTo>
                  <a:cubicBezTo>
                    <a:pt x="14205" y="8137"/>
                    <a:pt x="13361" y="7981"/>
                    <a:pt x="12579" y="7759"/>
                  </a:cubicBezTo>
                  <a:cubicBezTo>
                    <a:pt x="11068" y="7328"/>
                    <a:pt x="9541" y="7253"/>
                    <a:pt x="8013" y="7076"/>
                  </a:cubicBezTo>
                  <a:cubicBezTo>
                    <a:pt x="6775" y="6931"/>
                    <a:pt x="5532" y="6927"/>
                    <a:pt x="4289" y="6917"/>
                  </a:cubicBezTo>
                  <a:cubicBezTo>
                    <a:pt x="3902" y="6914"/>
                    <a:pt x="3528" y="6824"/>
                    <a:pt x="3136" y="6824"/>
                  </a:cubicBezTo>
                  <a:cubicBezTo>
                    <a:pt x="2963" y="6824"/>
                    <a:pt x="2786" y="6842"/>
                    <a:pt x="2603" y="6892"/>
                  </a:cubicBezTo>
                  <a:cubicBezTo>
                    <a:pt x="2557" y="6905"/>
                    <a:pt x="2507" y="6911"/>
                    <a:pt x="2455" y="6911"/>
                  </a:cubicBezTo>
                  <a:cubicBezTo>
                    <a:pt x="2143" y="6911"/>
                    <a:pt x="1753" y="6687"/>
                    <a:pt x="1592" y="6287"/>
                  </a:cubicBezTo>
                  <a:cubicBezTo>
                    <a:pt x="1019" y="4865"/>
                    <a:pt x="1019" y="3422"/>
                    <a:pt x="1436" y="1972"/>
                  </a:cubicBezTo>
                  <a:cubicBezTo>
                    <a:pt x="1618" y="1344"/>
                    <a:pt x="2348" y="937"/>
                    <a:pt x="3015" y="937"/>
                  </a:cubicBezTo>
                  <a:close/>
                  <a:moveTo>
                    <a:pt x="2496" y="1"/>
                  </a:moveTo>
                  <a:cubicBezTo>
                    <a:pt x="1817" y="1"/>
                    <a:pt x="1110" y="83"/>
                    <a:pt x="773" y="1087"/>
                  </a:cubicBezTo>
                  <a:cubicBezTo>
                    <a:pt x="549" y="1754"/>
                    <a:pt x="565" y="2417"/>
                    <a:pt x="378" y="3039"/>
                  </a:cubicBezTo>
                  <a:cubicBezTo>
                    <a:pt x="0" y="4291"/>
                    <a:pt x="47" y="5436"/>
                    <a:pt x="654" y="6586"/>
                  </a:cubicBezTo>
                  <a:cubicBezTo>
                    <a:pt x="1012" y="7264"/>
                    <a:pt x="1331" y="7870"/>
                    <a:pt x="2274" y="7870"/>
                  </a:cubicBezTo>
                  <a:cubicBezTo>
                    <a:pt x="2291" y="7870"/>
                    <a:pt x="2309" y="7870"/>
                    <a:pt x="2327" y="7869"/>
                  </a:cubicBezTo>
                  <a:cubicBezTo>
                    <a:pt x="2637" y="7861"/>
                    <a:pt x="2960" y="7800"/>
                    <a:pt x="3287" y="7800"/>
                  </a:cubicBezTo>
                  <a:cubicBezTo>
                    <a:pt x="3321" y="7800"/>
                    <a:pt x="3355" y="7801"/>
                    <a:pt x="3390" y="7802"/>
                  </a:cubicBezTo>
                  <a:cubicBezTo>
                    <a:pt x="4565" y="7853"/>
                    <a:pt x="5744" y="8021"/>
                    <a:pt x="6912" y="8021"/>
                  </a:cubicBezTo>
                  <a:cubicBezTo>
                    <a:pt x="7070" y="8021"/>
                    <a:pt x="7229" y="8018"/>
                    <a:pt x="7386" y="8011"/>
                  </a:cubicBezTo>
                  <a:cubicBezTo>
                    <a:pt x="7511" y="8005"/>
                    <a:pt x="7635" y="8003"/>
                    <a:pt x="7759" y="8003"/>
                  </a:cubicBezTo>
                  <a:cubicBezTo>
                    <a:pt x="9193" y="8003"/>
                    <a:pt x="10550" y="8350"/>
                    <a:pt x="11938" y="8597"/>
                  </a:cubicBezTo>
                  <a:cubicBezTo>
                    <a:pt x="12895" y="8767"/>
                    <a:pt x="13809" y="9053"/>
                    <a:pt x="14738" y="9313"/>
                  </a:cubicBezTo>
                  <a:cubicBezTo>
                    <a:pt x="15860" y="9626"/>
                    <a:pt x="16952" y="10021"/>
                    <a:pt x="18069" y="10341"/>
                  </a:cubicBezTo>
                  <a:cubicBezTo>
                    <a:pt x="18385" y="10433"/>
                    <a:pt x="18901" y="10550"/>
                    <a:pt x="18940" y="10736"/>
                  </a:cubicBezTo>
                  <a:cubicBezTo>
                    <a:pt x="19011" y="11079"/>
                    <a:pt x="18507" y="11178"/>
                    <a:pt x="18276" y="11413"/>
                  </a:cubicBezTo>
                  <a:cubicBezTo>
                    <a:pt x="18128" y="11564"/>
                    <a:pt x="18014" y="11749"/>
                    <a:pt x="17884" y="11919"/>
                  </a:cubicBezTo>
                  <a:cubicBezTo>
                    <a:pt x="17814" y="11996"/>
                    <a:pt x="17775" y="12113"/>
                    <a:pt x="17695" y="12161"/>
                  </a:cubicBezTo>
                  <a:cubicBezTo>
                    <a:pt x="17292" y="12412"/>
                    <a:pt x="16933" y="13099"/>
                    <a:pt x="16933" y="13583"/>
                  </a:cubicBezTo>
                  <a:cubicBezTo>
                    <a:pt x="16933" y="14434"/>
                    <a:pt x="18313" y="14860"/>
                    <a:pt x="18968" y="15014"/>
                  </a:cubicBezTo>
                  <a:cubicBezTo>
                    <a:pt x="20598" y="15400"/>
                    <a:pt x="22224" y="15897"/>
                    <a:pt x="23910" y="15897"/>
                  </a:cubicBezTo>
                  <a:cubicBezTo>
                    <a:pt x="24039" y="15897"/>
                    <a:pt x="24168" y="15895"/>
                    <a:pt x="24297" y="15888"/>
                  </a:cubicBezTo>
                  <a:cubicBezTo>
                    <a:pt x="24354" y="15886"/>
                    <a:pt x="24410" y="15885"/>
                    <a:pt x="24466" y="15885"/>
                  </a:cubicBezTo>
                  <a:cubicBezTo>
                    <a:pt x="24956" y="15885"/>
                    <a:pt x="25442" y="15972"/>
                    <a:pt x="25927" y="15972"/>
                  </a:cubicBezTo>
                  <a:cubicBezTo>
                    <a:pt x="26126" y="15972"/>
                    <a:pt x="26324" y="15958"/>
                    <a:pt x="26522" y="15916"/>
                  </a:cubicBezTo>
                  <a:cubicBezTo>
                    <a:pt x="27058" y="15805"/>
                    <a:pt x="27587" y="15674"/>
                    <a:pt x="28134" y="15674"/>
                  </a:cubicBezTo>
                  <a:cubicBezTo>
                    <a:pt x="28284" y="15674"/>
                    <a:pt x="28435" y="15684"/>
                    <a:pt x="28588" y="15706"/>
                  </a:cubicBezTo>
                  <a:cubicBezTo>
                    <a:pt x="28622" y="15711"/>
                    <a:pt x="28658" y="15714"/>
                    <a:pt x="28693" y="15714"/>
                  </a:cubicBezTo>
                  <a:cubicBezTo>
                    <a:pt x="29252" y="15714"/>
                    <a:pt x="29948" y="15120"/>
                    <a:pt x="29926" y="14641"/>
                  </a:cubicBezTo>
                  <a:cubicBezTo>
                    <a:pt x="29877" y="13583"/>
                    <a:pt x="29615" y="12561"/>
                    <a:pt x="29398" y="11533"/>
                  </a:cubicBezTo>
                  <a:cubicBezTo>
                    <a:pt x="29263" y="10893"/>
                    <a:pt x="28910" y="10335"/>
                    <a:pt x="28678" y="9733"/>
                  </a:cubicBezTo>
                  <a:cubicBezTo>
                    <a:pt x="28191" y="8468"/>
                    <a:pt x="27483" y="7289"/>
                    <a:pt x="26897" y="6060"/>
                  </a:cubicBezTo>
                  <a:cubicBezTo>
                    <a:pt x="26578" y="5391"/>
                    <a:pt x="26230" y="4744"/>
                    <a:pt x="25777" y="4158"/>
                  </a:cubicBezTo>
                  <a:cubicBezTo>
                    <a:pt x="25526" y="3834"/>
                    <a:pt x="25169" y="3477"/>
                    <a:pt x="24809" y="3477"/>
                  </a:cubicBezTo>
                  <a:cubicBezTo>
                    <a:pt x="24739" y="3477"/>
                    <a:pt x="24668" y="3491"/>
                    <a:pt x="24598" y="3521"/>
                  </a:cubicBezTo>
                  <a:cubicBezTo>
                    <a:pt x="23633" y="3940"/>
                    <a:pt x="22754" y="4536"/>
                    <a:pt x="22507" y="5699"/>
                  </a:cubicBezTo>
                  <a:cubicBezTo>
                    <a:pt x="22432" y="6051"/>
                    <a:pt x="22232" y="6253"/>
                    <a:pt x="21990" y="6253"/>
                  </a:cubicBezTo>
                  <a:cubicBezTo>
                    <a:pt x="21847" y="6253"/>
                    <a:pt x="21690" y="6183"/>
                    <a:pt x="21535" y="6032"/>
                  </a:cubicBezTo>
                  <a:cubicBezTo>
                    <a:pt x="20875" y="5393"/>
                    <a:pt x="20019" y="5113"/>
                    <a:pt x="19276" y="4635"/>
                  </a:cubicBezTo>
                  <a:cubicBezTo>
                    <a:pt x="17582" y="3546"/>
                    <a:pt x="15686" y="2870"/>
                    <a:pt x="13800" y="2263"/>
                  </a:cubicBezTo>
                  <a:cubicBezTo>
                    <a:pt x="10253" y="1121"/>
                    <a:pt x="6672" y="6"/>
                    <a:pt x="2891" y="4"/>
                  </a:cubicBezTo>
                  <a:cubicBezTo>
                    <a:pt x="2762" y="4"/>
                    <a:pt x="2630" y="1"/>
                    <a:pt x="2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3"/>
          <p:cNvGrpSpPr/>
          <p:nvPr/>
        </p:nvGrpSpPr>
        <p:grpSpPr>
          <a:xfrm>
            <a:off x="5102934" y="3455089"/>
            <a:ext cx="1089135" cy="357219"/>
            <a:chOff x="5102934" y="3455089"/>
            <a:chExt cx="1089135" cy="357219"/>
          </a:xfrm>
        </p:grpSpPr>
        <p:sp>
          <p:nvSpPr>
            <p:cNvPr id="923" name="Google Shape;923;p33"/>
            <p:cNvSpPr/>
            <p:nvPr/>
          </p:nvSpPr>
          <p:spPr>
            <a:xfrm>
              <a:off x="5102934" y="3455089"/>
              <a:ext cx="1089135" cy="357219"/>
            </a:xfrm>
            <a:custGeom>
              <a:avLst/>
              <a:gdLst/>
              <a:ahLst/>
              <a:cxnLst/>
              <a:rect l="l" t="t" r="r" b="b"/>
              <a:pathLst>
                <a:path w="55174" h="18878" extrusionOk="0">
                  <a:moveTo>
                    <a:pt x="18263" y="1"/>
                  </a:moveTo>
                  <a:cubicBezTo>
                    <a:pt x="17272" y="1"/>
                    <a:pt x="16290" y="2"/>
                    <a:pt x="15334" y="2"/>
                  </a:cubicBezTo>
                  <a:cubicBezTo>
                    <a:pt x="13916" y="405"/>
                    <a:pt x="12540" y="284"/>
                    <a:pt x="11190" y="592"/>
                  </a:cubicBezTo>
                  <a:cubicBezTo>
                    <a:pt x="9924" y="881"/>
                    <a:pt x="8532" y="744"/>
                    <a:pt x="7343" y="1202"/>
                  </a:cubicBezTo>
                  <a:cubicBezTo>
                    <a:pt x="5660" y="1849"/>
                    <a:pt x="3851" y="2085"/>
                    <a:pt x="2261" y="3086"/>
                  </a:cubicBezTo>
                  <a:cubicBezTo>
                    <a:pt x="1069" y="3835"/>
                    <a:pt x="161" y="4783"/>
                    <a:pt x="200" y="6130"/>
                  </a:cubicBezTo>
                  <a:cubicBezTo>
                    <a:pt x="239" y="7496"/>
                    <a:pt x="1" y="8876"/>
                    <a:pt x="211" y="10204"/>
                  </a:cubicBezTo>
                  <a:cubicBezTo>
                    <a:pt x="523" y="12183"/>
                    <a:pt x="655" y="14230"/>
                    <a:pt x="1632" y="16044"/>
                  </a:cubicBezTo>
                  <a:cubicBezTo>
                    <a:pt x="1984" y="16697"/>
                    <a:pt x="2418" y="17474"/>
                    <a:pt x="3113" y="17533"/>
                  </a:cubicBezTo>
                  <a:cubicBezTo>
                    <a:pt x="4185" y="17621"/>
                    <a:pt x="5137" y="18280"/>
                    <a:pt x="6231" y="18280"/>
                  </a:cubicBezTo>
                  <a:cubicBezTo>
                    <a:pt x="6441" y="18280"/>
                    <a:pt x="6657" y="18256"/>
                    <a:pt x="6880" y="18198"/>
                  </a:cubicBezTo>
                  <a:cubicBezTo>
                    <a:pt x="7098" y="18142"/>
                    <a:pt x="7328" y="18120"/>
                    <a:pt x="7563" y="18120"/>
                  </a:cubicBezTo>
                  <a:cubicBezTo>
                    <a:pt x="8056" y="18120"/>
                    <a:pt x="8571" y="18219"/>
                    <a:pt x="9053" y="18314"/>
                  </a:cubicBezTo>
                  <a:cubicBezTo>
                    <a:pt x="10462" y="18585"/>
                    <a:pt x="11892" y="18721"/>
                    <a:pt x="13325" y="18721"/>
                  </a:cubicBezTo>
                  <a:cubicBezTo>
                    <a:pt x="13722" y="18721"/>
                    <a:pt x="14119" y="18711"/>
                    <a:pt x="14516" y="18690"/>
                  </a:cubicBezTo>
                  <a:cubicBezTo>
                    <a:pt x="15240" y="18652"/>
                    <a:pt x="15964" y="18640"/>
                    <a:pt x="16687" y="18640"/>
                  </a:cubicBezTo>
                  <a:cubicBezTo>
                    <a:pt x="18012" y="18640"/>
                    <a:pt x="19337" y="18681"/>
                    <a:pt x="20661" y="18681"/>
                  </a:cubicBezTo>
                  <a:cubicBezTo>
                    <a:pt x="21237" y="18681"/>
                    <a:pt x="21813" y="18673"/>
                    <a:pt x="22389" y="18651"/>
                  </a:cubicBezTo>
                  <a:cubicBezTo>
                    <a:pt x="23101" y="18624"/>
                    <a:pt x="23815" y="18612"/>
                    <a:pt x="24530" y="18612"/>
                  </a:cubicBezTo>
                  <a:cubicBezTo>
                    <a:pt x="26934" y="18612"/>
                    <a:pt x="29353" y="18743"/>
                    <a:pt x="31759" y="18842"/>
                  </a:cubicBezTo>
                  <a:cubicBezTo>
                    <a:pt x="32388" y="18869"/>
                    <a:pt x="33017" y="18878"/>
                    <a:pt x="33646" y="18878"/>
                  </a:cubicBezTo>
                  <a:cubicBezTo>
                    <a:pt x="34650" y="18878"/>
                    <a:pt x="35653" y="18855"/>
                    <a:pt x="36654" y="18846"/>
                  </a:cubicBezTo>
                  <a:cubicBezTo>
                    <a:pt x="38471" y="18828"/>
                    <a:pt x="40293" y="18740"/>
                    <a:pt x="42111" y="18615"/>
                  </a:cubicBezTo>
                  <a:cubicBezTo>
                    <a:pt x="44681" y="18440"/>
                    <a:pt x="47237" y="18303"/>
                    <a:pt x="49720" y="17519"/>
                  </a:cubicBezTo>
                  <a:cubicBezTo>
                    <a:pt x="50569" y="17250"/>
                    <a:pt x="51392" y="17248"/>
                    <a:pt x="52173" y="16459"/>
                  </a:cubicBezTo>
                  <a:cubicBezTo>
                    <a:pt x="53780" y="14837"/>
                    <a:pt x="54514" y="12937"/>
                    <a:pt x="54746" y="10738"/>
                  </a:cubicBezTo>
                  <a:cubicBezTo>
                    <a:pt x="54821" y="10049"/>
                    <a:pt x="54892" y="9361"/>
                    <a:pt x="54839" y="8652"/>
                  </a:cubicBezTo>
                  <a:cubicBezTo>
                    <a:pt x="54698" y="6777"/>
                    <a:pt x="55174" y="4910"/>
                    <a:pt x="54018" y="3064"/>
                  </a:cubicBezTo>
                  <a:cubicBezTo>
                    <a:pt x="53358" y="2009"/>
                    <a:pt x="52542" y="1426"/>
                    <a:pt x="51627" y="1191"/>
                  </a:cubicBezTo>
                  <a:cubicBezTo>
                    <a:pt x="50043" y="785"/>
                    <a:pt x="48369" y="601"/>
                    <a:pt x="46732" y="601"/>
                  </a:cubicBezTo>
                  <a:cubicBezTo>
                    <a:pt x="46712" y="601"/>
                    <a:pt x="46691" y="601"/>
                    <a:pt x="46671" y="601"/>
                  </a:cubicBezTo>
                  <a:cubicBezTo>
                    <a:pt x="46645" y="601"/>
                    <a:pt x="46619" y="602"/>
                    <a:pt x="46594" y="602"/>
                  </a:cubicBezTo>
                  <a:cubicBezTo>
                    <a:pt x="44033" y="602"/>
                    <a:pt x="41512" y="105"/>
                    <a:pt x="38953" y="105"/>
                  </a:cubicBezTo>
                  <a:cubicBezTo>
                    <a:pt x="38766" y="105"/>
                    <a:pt x="38580" y="107"/>
                    <a:pt x="38393" y="113"/>
                  </a:cubicBezTo>
                  <a:cubicBezTo>
                    <a:pt x="37733" y="133"/>
                    <a:pt x="37072" y="141"/>
                    <a:pt x="36411" y="141"/>
                  </a:cubicBezTo>
                  <a:cubicBezTo>
                    <a:pt x="34487" y="141"/>
                    <a:pt x="32560" y="75"/>
                    <a:pt x="30635" y="60"/>
                  </a:cubicBezTo>
                  <a:cubicBezTo>
                    <a:pt x="28738" y="48"/>
                    <a:pt x="26840" y="51"/>
                    <a:pt x="24942" y="41"/>
                  </a:cubicBezTo>
                  <a:cubicBezTo>
                    <a:pt x="23380" y="34"/>
                    <a:pt x="21818" y="10"/>
                    <a:pt x="20256" y="4"/>
                  </a:cubicBezTo>
                  <a:cubicBezTo>
                    <a:pt x="19590" y="2"/>
                    <a:pt x="18925" y="1"/>
                    <a:pt x="18263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3"/>
            <p:cNvSpPr/>
            <p:nvPr/>
          </p:nvSpPr>
          <p:spPr>
            <a:xfrm>
              <a:off x="5102934" y="3455089"/>
              <a:ext cx="1089135" cy="357219"/>
            </a:xfrm>
            <a:custGeom>
              <a:avLst/>
              <a:gdLst/>
              <a:ahLst/>
              <a:cxnLst/>
              <a:rect l="l" t="t" r="r" b="b"/>
              <a:pathLst>
                <a:path w="55174" h="18878" extrusionOk="0">
                  <a:moveTo>
                    <a:pt x="7927" y="2515"/>
                  </a:moveTo>
                  <a:cubicBezTo>
                    <a:pt x="7927" y="2515"/>
                    <a:pt x="7927" y="2515"/>
                    <a:pt x="7926" y="2515"/>
                  </a:cubicBezTo>
                  <a:lnTo>
                    <a:pt x="7928" y="2515"/>
                  </a:lnTo>
                  <a:cubicBezTo>
                    <a:pt x="7928" y="2515"/>
                    <a:pt x="7927" y="2515"/>
                    <a:pt x="7927" y="2515"/>
                  </a:cubicBezTo>
                  <a:close/>
                  <a:moveTo>
                    <a:pt x="18679" y="1367"/>
                  </a:moveTo>
                  <a:cubicBezTo>
                    <a:pt x="19172" y="1367"/>
                    <a:pt x="19666" y="1384"/>
                    <a:pt x="20160" y="1424"/>
                  </a:cubicBezTo>
                  <a:cubicBezTo>
                    <a:pt x="21359" y="1522"/>
                    <a:pt x="22563" y="1491"/>
                    <a:pt x="23767" y="1625"/>
                  </a:cubicBezTo>
                  <a:cubicBezTo>
                    <a:pt x="23888" y="1639"/>
                    <a:pt x="24009" y="1644"/>
                    <a:pt x="24132" y="1644"/>
                  </a:cubicBezTo>
                  <a:cubicBezTo>
                    <a:pt x="24725" y="1644"/>
                    <a:pt x="25340" y="1512"/>
                    <a:pt x="25955" y="1512"/>
                  </a:cubicBezTo>
                  <a:cubicBezTo>
                    <a:pt x="26146" y="1512"/>
                    <a:pt x="26336" y="1525"/>
                    <a:pt x="26525" y="1558"/>
                  </a:cubicBezTo>
                  <a:cubicBezTo>
                    <a:pt x="26855" y="1615"/>
                    <a:pt x="27185" y="1634"/>
                    <a:pt x="27515" y="1634"/>
                  </a:cubicBezTo>
                  <a:cubicBezTo>
                    <a:pt x="28190" y="1634"/>
                    <a:pt x="28865" y="1554"/>
                    <a:pt x="29542" y="1554"/>
                  </a:cubicBezTo>
                  <a:cubicBezTo>
                    <a:pt x="29697" y="1554"/>
                    <a:pt x="29853" y="1559"/>
                    <a:pt x="30008" y="1569"/>
                  </a:cubicBezTo>
                  <a:cubicBezTo>
                    <a:pt x="30145" y="1578"/>
                    <a:pt x="30282" y="1582"/>
                    <a:pt x="30419" y="1582"/>
                  </a:cubicBezTo>
                  <a:cubicBezTo>
                    <a:pt x="30986" y="1582"/>
                    <a:pt x="31556" y="1519"/>
                    <a:pt x="32126" y="1519"/>
                  </a:cubicBezTo>
                  <a:cubicBezTo>
                    <a:pt x="32421" y="1519"/>
                    <a:pt x="32717" y="1536"/>
                    <a:pt x="33012" y="1588"/>
                  </a:cubicBezTo>
                  <a:cubicBezTo>
                    <a:pt x="33652" y="1699"/>
                    <a:pt x="34293" y="1731"/>
                    <a:pt x="34936" y="1731"/>
                  </a:cubicBezTo>
                  <a:cubicBezTo>
                    <a:pt x="35783" y="1731"/>
                    <a:pt x="36632" y="1676"/>
                    <a:pt x="37478" y="1676"/>
                  </a:cubicBezTo>
                  <a:cubicBezTo>
                    <a:pt x="37575" y="1676"/>
                    <a:pt x="37672" y="1676"/>
                    <a:pt x="37769" y="1678"/>
                  </a:cubicBezTo>
                  <a:cubicBezTo>
                    <a:pt x="38915" y="1698"/>
                    <a:pt x="40055" y="1832"/>
                    <a:pt x="41208" y="1832"/>
                  </a:cubicBezTo>
                  <a:cubicBezTo>
                    <a:pt x="41416" y="1832"/>
                    <a:pt x="41624" y="1828"/>
                    <a:pt x="41833" y="1818"/>
                  </a:cubicBezTo>
                  <a:cubicBezTo>
                    <a:pt x="41957" y="1812"/>
                    <a:pt x="42082" y="1809"/>
                    <a:pt x="42209" y="1809"/>
                  </a:cubicBezTo>
                  <a:cubicBezTo>
                    <a:pt x="43164" y="1809"/>
                    <a:pt x="44163" y="1978"/>
                    <a:pt x="45140" y="2204"/>
                  </a:cubicBezTo>
                  <a:cubicBezTo>
                    <a:pt x="45682" y="2328"/>
                    <a:pt x="46267" y="2537"/>
                    <a:pt x="46901" y="2537"/>
                  </a:cubicBezTo>
                  <a:cubicBezTo>
                    <a:pt x="47113" y="2537"/>
                    <a:pt x="47331" y="2513"/>
                    <a:pt x="47554" y="2456"/>
                  </a:cubicBezTo>
                  <a:cubicBezTo>
                    <a:pt x="47795" y="2393"/>
                    <a:pt x="48049" y="2367"/>
                    <a:pt x="48309" y="2367"/>
                  </a:cubicBezTo>
                  <a:cubicBezTo>
                    <a:pt x="48905" y="2367"/>
                    <a:pt x="49534" y="2503"/>
                    <a:pt x="50112" y="2644"/>
                  </a:cubicBezTo>
                  <a:cubicBezTo>
                    <a:pt x="50820" y="2817"/>
                    <a:pt x="51532" y="2901"/>
                    <a:pt x="52232" y="3048"/>
                  </a:cubicBezTo>
                  <a:cubicBezTo>
                    <a:pt x="52898" y="3188"/>
                    <a:pt x="53725" y="5119"/>
                    <a:pt x="53652" y="5887"/>
                  </a:cubicBezTo>
                  <a:cubicBezTo>
                    <a:pt x="53486" y="7653"/>
                    <a:pt x="53354" y="9425"/>
                    <a:pt x="53150" y="11187"/>
                  </a:cubicBezTo>
                  <a:cubicBezTo>
                    <a:pt x="52952" y="12894"/>
                    <a:pt x="52174" y="14344"/>
                    <a:pt x="51042" y="15571"/>
                  </a:cubicBezTo>
                  <a:cubicBezTo>
                    <a:pt x="50751" y="15888"/>
                    <a:pt x="50197" y="15821"/>
                    <a:pt x="49774" y="15975"/>
                  </a:cubicBezTo>
                  <a:cubicBezTo>
                    <a:pt x="47606" y="16767"/>
                    <a:pt x="45275" y="16647"/>
                    <a:pt x="43026" y="16982"/>
                  </a:cubicBezTo>
                  <a:cubicBezTo>
                    <a:pt x="41626" y="17189"/>
                    <a:pt x="40234" y="17116"/>
                    <a:pt x="38851" y="17222"/>
                  </a:cubicBezTo>
                  <a:cubicBezTo>
                    <a:pt x="38395" y="17255"/>
                    <a:pt x="37883" y="17422"/>
                    <a:pt x="37377" y="17422"/>
                  </a:cubicBezTo>
                  <a:cubicBezTo>
                    <a:pt x="37044" y="17422"/>
                    <a:pt x="36714" y="17350"/>
                    <a:pt x="36404" y="17120"/>
                  </a:cubicBezTo>
                  <a:cubicBezTo>
                    <a:pt x="36371" y="17096"/>
                    <a:pt x="36319" y="17082"/>
                    <a:pt x="36271" y="17082"/>
                  </a:cubicBezTo>
                  <a:cubicBezTo>
                    <a:pt x="36248" y="17082"/>
                    <a:pt x="36227" y="17085"/>
                    <a:pt x="36209" y="17092"/>
                  </a:cubicBezTo>
                  <a:cubicBezTo>
                    <a:pt x="35582" y="17352"/>
                    <a:pt x="34940" y="17416"/>
                    <a:pt x="34294" y="17416"/>
                  </a:cubicBezTo>
                  <a:cubicBezTo>
                    <a:pt x="33676" y="17416"/>
                    <a:pt x="33054" y="17358"/>
                    <a:pt x="32439" y="17358"/>
                  </a:cubicBezTo>
                  <a:cubicBezTo>
                    <a:pt x="32291" y="17358"/>
                    <a:pt x="32143" y="17361"/>
                    <a:pt x="31995" y="17369"/>
                  </a:cubicBezTo>
                  <a:cubicBezTo>
                    <a:pt x="31820" y="17379"/>
                    <a:pt x="31644" y="17384"/>
                    <a:pt x="31468" y="17384"/>
                  </a:cubicBezTo>
                  <a:cubicBezTo>
                    <a:pt x="30490" y="17384"/>
                    <a:pt x="29488" y="17251"/>
                    <a:pt x="28498" y="17217"/>
                  </a:cubicBezTo>
                  <a:cubicBezTo>
                    <a:pt x="27243" y="17173"/>
                    <a:pt x="25987" y="17138"/>
                    <a:pt x="24733" y="17078"/>
                  </a:cubicBezTo>
                  <a:cubicBezTo>
                    <a:pt x="24460" y="17066"/>
                    <a:pt x="24187" y="17060"/>
                    <a:pt x="23913" y="17060"/>
                  </a:cubicBezTo>
                  <a:cubicBezTo>
                    <a:pt x="23079" y="17060"/>
                    <a:pt x="22244" y="17109"/>
                    <a:pt x="21425" y="17147"/>
                  </a:cubicBezTo>
                  <a:cubicBezTo>
                    <a:pt x="21323" y="17151"/>
                    <a:pt x="21222" y="17153"/>
                    <a:pt x="21121" y="17153"/>
                  </a:cubicBezTo>
                  <a:cubicBezTo>
                    <a:pt x="20449" y="17153"/>
                    <a:pt x="19781" y="17068"/>
                    <a:pt x="19108" y="17068"/>
                  </a:cubicBezTo>
                  <a:cubicBezTo>
                    <a:pt x="18789" y="17068"/>
                    <a:pt x="18469" y="17087"/>
                    <a:pt x="18147" y="17144"/>
                  </a:cubicBezTo>
                  <a:cubicBezTo>
                    <a:pt x="17726" y="17218"/>
                    <a:pt x="17296" y="17240"/>
                    <a:pt x="16863" y="17240"/>
                  </a:cubicBezTo>
                  <a:cubicBezTo>
                    <a:pt x="16333" y="17240"/>
                    <a:pt x="15797" y="17207"/>
                    <a:pt x="15269" y="17192"/>
                  </a:cubicBezTo>
                  <a:cubicBezTo>
                    <a:pt x="14023" y="17158"/>
                    <a:pt x="12778" y="17078"/>
                    <a:pt x="11534" y="17013"/>
                  </a:cubicBezTo>
                  <a:cubicBezTo>
                    <a:pt x="10132" y="16940"/>
                    <a:pt x="8723" y="16941"/>
                    <a:pt x="7337" y="16750"/>
                  </a:cubicBezTo>
                  <a:cubicBezTo>
                    <a:pt x="6873" y="16685"/>
                    <a:pt x="6381" y="16634"/>
                    <a:pt x="5929" y="16634"/>
                  </a:cubicBezTo>
                  <a:cubicBezTo>
                    <a:pt x="5762" y="16634"/>
                    <a:pt x="5601" y="16641"/>
                    <a:pt x="5448" y="16657"/>
                  </a:cubicBezTo>
                  <a:cubicBezTo>
                    <a:pt x="5361" y="16666"/>
                    <a:pt x="5277" y="16670"/>
                    <a:pt x="5195" y="16670"/>
                  </a:cubicBezTo>
                  <a:cubicBezTo>
                    <a:pt x="4049" y="16670"/>
                    <a:pt x="3344" y="15825"/>
                    <a:pt x="2443" y="15373"/>
                  </a:cubicBezTo>
                  <a:cubicBezTo>
                    <a:pt x="2140" y="15223"/>
                    <a:pt x="2202" y="14661"/>
                    <a:pt x="2152" y="14344"/>
                  </a:cubicBezTo>
                  <a:cubicBezTo>
                    <a:pt x="1763" y="11855"/>
                    <a:pt x="1449" y="9345"/>
                    <a:pt x="1608" y="6819"/>
                  </a:cubicBezTo>
                  <a:cubicBezTo>
                    <a:pt x="1743" y="4634"/>
                    <a:pt x="2138" y="4469"/>
                    <a:pt x="3748" y="3694"/>
                  </a:cubicBezTo>
                  <a:cubicBezTo>
                    <a:pt x="4916" y="3131"/>
                    <a:pt x="6259" y="3212"/>
                    <a:pt x="7331" y="2437"/>
                  </a:cubicBezTo>
                  <a:cubicBezTo>
                    <a:pt x="7378" y="2403"/>
                    <a:pt x="7423" y="2390"/>
                    <a:pt x="7470" y="2390"/>
                  </a:cubicBezTo>
                  <a:cubicBezTo>
                    <a:pt x="7591" y="2390"/>
                    <a:pt x="7724" y="2476"/>
                    <a:pt x="7927" y="2515"/>
                  </a:cubicBezTo>
                  <a:lnTo>
                    <a:pt x="7927" y="2515"/>
                  </a:lnTo>
                  <a:cubicBezTo>
                    <a:pt x="8470" y="2253"/>
                    <a:pt x="9213" y="2067"/>
                    <a:pt x="9852" y="1997"/>
                  </a:cubicBezTo>
                  <a:cubicBezTo>
                    <a:pt x="10776" y="1893"/>
                    <a:pt x="11742" y="1824"/>
                    <a:pt x="12691" y="1767"/>
                  </a:cubicBezTo>
                  <a:cubicBezTo>
                    <a:pt x="14687" y="1644"/>
                    <a:pt x="16681" y="1367"/>
                    <a:pt x="18679" y="1367"/>
                  </a:cubicBezTo>
                  <a:close/>
                  <a:moveTo>
                    <a:pt x="18263" y="1"/>
                  </a:moveTo>
                  <a:cubicBezTo>
                    <a:pt x="17272" y="1"/>
                    <a:pt x="16290" y="2"/>
                    <a:pt x="15334" y="2"/>
                  </a:cubicBezTo>
                  <a:cubicBezTo>
                    <a:pt x="13916" y="405"/>
                    <a:pt x="12540" y="284"/>
                    <a:pt x="11190" y="592"/>
                  </a:cubicBezTo>
                  <a:cubicBezTo>
                    <a:pt x="9924" y="881"/>
                    <a:pt x="8532" y="744"/>
                    <a:pt x="7343" y="1202"/>
                  </a:cubicBezTo>
                  <a:cubicBezTo>
                    <a:pt x="5660" y="1849"/>
                    <a:pt x="3851" y="2085"/>
                    <a:pt x="2261" y="3086"/>
                  </a:cubicBezTo>
                  <a:cubicBezTo>
                    <a:pt x="1069" y="3835"/>
                    <a:pt x="161" y="4783"/>
                    <a:pt x="200" y="6130"/>
                  </a:cubicBezTo>
                  <a:cubicBezTo>
                    <a:pt x="239" y="7496"/>
                    <a:pt x="1" y="8876"/>
                    <a:pt x="211" y="10204"/>
                  </a:cubicBezTo>
                  <a:cubicBezTo>
                    <a:pt x="523" y="12183"/>
                    <a:pt x="655" y="14230"/>
                    <a:pt x="1632" y="16044"/>
                  </a:cubicBezTo>
                  <a:cubicBezTo>
                    <a:pt x="1984" y="16697"/>
                    <a:pt x="2418" y="17474"/>
                    <a:pt x="3113" y="17533"/>
                  </a:cubicBezTo>
                  <a:cubicBezTo>
                    <a:pt x="4185" y="17621"/>
                    <a:pt x="5137" y="18280"/>
                    <a:pt x="6231" y="18280"/>
                  </a:cubicBezTo>
                  <a:cubicBezTo>
                    <a:pt x="6441" y="18280"/>
                    <a:pt x="6657" y="18256"/>
                    <a:pt x="6880" y="18198"/>
                  </a:cubicBezTo>
                  <a:cubicBezTo>
                    <a:pt x="7098" y="18142"/>
                    <a:pt x="7328" y="18120"/>
                    <a:pt x="7563" y="18120"/>
                  </a:cubicBezTo>
                  <a:cubicBezTo>
                    <a:pt x="8056" y="18120"/>
                    <a:pt x="8571" y="18219"/>
                    <a:pt x="9053" y="18314"/>
                  </a:cubicBezTo>
                  <a:cubicBezTo>
                    <a:pt x="10462" y="18585"/>
                    <a:pt x="11892" y="18721"/>
                    <a:pt x="13325" y="18721"/>
                  </a:cubicBezTo>
                  <a:cubicBezTo>
                    <a:pt x="13722" y="18721"/>
                    <a:pt x="14119" y="18711"/>
                    <a:pt x="14516" y="18690"/>
                  </a:cubicBezTo>
                  <a:cubicBezTo>
                    <a:pt x="15240" y="18652"/>
                    <a:pt x="15964" y="18640"/>
                    <a:pt x="16687" y="18640"/>
                  </a:cubicBezTo>
                  <a:cubicBezTo>
                    <a:pt x="18012" y="18640"/>
                    <a:pt x="19337" y="18681"/>
                    <a:pt x="20661" y="18681"/>
                  </a:cubicBezTo>
                  <a:cubicBezTo>
                    <a:pt x="21237" y="18681"/>
                    <a:pt x="21813" y="18673"/>
                    <a:pt x="22389" y="18651"/>
                  </a:cubicBezTo>
                  <a:cubicBezTo>
                    <a:pt x="23101" y="18624"/>
                    <a:pt x="23815" y="18612"/>
                    <a:pt x="24530" y="18612"/>
                  </a:cubicBezTo>
                  <a:cubicBezTo>
                    <a:pt x="26934" y="18612"/>
                    <a:pt x="29353" y="18743"/>
                    <a:pt x="31759" y="18842"/>
                  </a:cubicBezTo>
                  <a:cubicBezTo>
                    <a:pt x="32388" y="18869"/>
                    <a:pt x="33017" y="18878"/>
                    <a:pt x="33646" y="18878"/>
                  </a:cubicBezTo>
                  <a:cubicBezTo>
                    <a:pt x="34650" y="18878"/>
                    <a:pt x="35653" y="18855"/>
                    <a:pt x="36654" y="18846"/>
                  </a:cubicBezTo>
                  <a:cubicBezTo>
                    <a:pt x="38471" y="18828"/>
                    <a:pt x="40293" y="18740"/>
                    <a:pt x="42111" y="18615"/>
                  </a:cubicBezTo>
                  <a:cubicBezTo>
                    <a:pt x="44681" y="18440"/>
                    <a:pt x="47237" y="18303"/>
                    <a:pt x="49720" y="17519"/>
                  </a:cubicBezTo>
                  <a:cubicBezTo>
                    <a:pt x="50569" y="17250"/>
                    <a:pt x="51392" y="17248"/>
                    <a:pt x="52173" y="16459"/>
                  </a:cubicBezTo>
                  <a:cubicBezTo>
                    <a:pt x="53780" y="14837"/>
                    <a:pt x="54514" y="12937"/>
                    <a:pt x="54746" y="10738"/>
                  </a:cubicBezTo>
                  <a:cubicBezTo>
                    <a:pt x="54821" y="10049"/>
                    <a:pt x="54892" y="9361"/>
                    <a:pt x="54839" y="8652"/>
                  </a:cubicBezTo>
                  <a:cubicBezTo>
                    <a:pt x="54698" y="6777"/>
                    <a:pt x="55174" y="4910"/>
                    <a:pt x="54018" y="3064"/>
                  </a:cubicBezTo>
                  <a:cubicBezTo>
                    <a:pt x="53358" y="2009"/>
                    <a:pt x="52542" y="1426"/>
                    <a:pt x="51627" y="1191"/>
                  </a:cubicBezTo>
                  <a:cubicBezTo>
                    <a:pt x="50043" y="785"/>
                    <a:pt x="48369" y="601"/>
                    <a:pt x="46732" y="601"/>
                  </a:cubicBezTo>
                  <a:cubicBezTo>
                    <a:pt x="46712" y="601"/>
                    <a:pt x="46691" y="601"/>
                    <a:pt x="46671" y="601"/>
                  </a:cubicBezTo>
                  <a:cubicBezTo>
                    <a:pt x="46645" y="601"/>
                    <a:pt x="46619" y="602"/>
                    <a:pt x="46594" y="602"/>
                  </a:cubicBezTo>
                  <a:cubicBezTo>
                    <a:pt x="44033" y="602"/>
                    <a:pt x="41512" y="105"/>
                    <a:pt x="38953" y="105"/>
                  </a:cubicBezTo>
                  <a:cubicBezTo>
                    <a:pt x="38766" y="105"/>
                    <a:pt x="38580" y="107"/>
                    <a:pt x="38393" y="113"/>
                  </a:cubicBezTo>
                  <a:cubicBezTo>
                    <a:pt x="37733" y="133"/>
                    <a:pt x="37072" y="141"/>
                    <a:pt x="36411" y="141"/>
                  </a:cubicBezTo>
                  <a:cubicBezTo>
                    <a:pt x="34487" y="141"/>
                    <a:pt x="32560" y="75"/>
                    <a:pt x="30635" y="60"/>
                  </a:cubicBezTo>
                  <a:cubicBezTo>
                    <a:pt x="28738" y="48"/>
                    <a:pt x="26840" y="51"/>
                    <a:pt x="24942" y="41"/>
                  </a:cubicBezTo>
                  <a:cubicBezTo>
                    <a:pt x="23380" y="34"/>
                    <a:pt x="21818" y="10"/>
                    <a:pt x="20256" y="4"/>
                  </a:cubicBezTo>
                  <a:cubicBezTo>
                    <a:pt x="19590" y="2"/>
                    <a:pt x="18925" y="1"/>
                    <a:pt x="182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5" name="Google Shape;925;p33"/>
          <p:cNvGrpSpPr/>
          <p:nvPr/>
        </p:nvGrpSpPr>
        <p:grpSpPr>
          <a:xfrm>
            <a:off x="5514332" y="2048099"/>
            <a:ext cx="246675" cy="389726"/>
            <a:chOff x="5514332" y="2048099"/>
            <a:chExt cx="246675" cy="389726"/>
          </a:xfrm>
        </p:grpSpPr>
        <p:sp>
          <p:nvSpPr>
            <p:cNvPr id="926" name="Google Shape;926;p33"/>
            <p:cNvSpPr/>
            <p:nvPr/>
          </p:nvSpPr>
          <p:spPr>
            <a:xfrm>
              <a:off x="5514332" y="2048099"/>
              <a:ext cx="246675" cy="389726"/>
            </a:xfrm>
            <a:custGeom>
              <a:avLst/>
              <a:gdLst/>
              <a:ahLst/>
              <a:cxnLst/>
              <a:rect l="l" t="t" r="r" b="b"/>
              <a:pathLst>
                <a:path w="19558" h="30900" extrusionOk="0">
                  <a:moveTo>
                    <a:pt x="5289" y="0"/>
                  </a:moveTo>
                  <a:cubicBezTo>
                    <a:pt x="5075" y="0"/>
                    <a:pt x="4835" y="53"/>
                    <a:pt x="4561" y="180"/>
                  </a:cubicBezTo>
                  <a:cubicBezTo>
                    <a:pt x="3922" y="475"/>
                    <a:pt x="3450" y="942"/>
                    <a:pt x="2870" y="1233"/>
                  </a:cubicBezTo>
                  <a:cubicBezTo>
                    <a:pt x="1700" y="1814"/>
                    <a:pt x="898" y="2636"/>
                    <a:pt x="479" y="3865"/>
                  </a:cubicBezTo>
                  <a:cubicBezTo>
                    <a:pt x="226" y="4604"/>
                    <a:pt x="0" y="5263"/>
                    <a:pt x="692" y="5963"/>
                  </a:cubicBezTo>
                  <a:cubicBezTo>
                    <a:pt x="935" y="6207"/>
                    <a:pt x="1235" y="6418"/>
                    <a:pt x="1470" y="6690"/>
                  </a:cubicBezTo>
                  <a:cubicBezTo>
                    <a:pt x="2343" y="7701"/>
                    <a:pt x="3111" y="8818"/>
                    <a:pt x="4060" y="9742"/>
                  </a:cubicBezTo>
                  <a:cubicBezTo>
                    <a:pt x="5188" y="10840"/>
                    <a:pt x="5918" y="12175"/>
                    <a:pt x="6756" y="13455"/>
                  </a:cubicBezTo>
                  <a:cubicBezTo>
                    <a:pt x="7288" y="14267"/>
                    <a:pt x="7708" y="15129"/>
                    <a:pt x="8156" y="15983"/>
                  </a:cubicBezTo>
                  <a:cubicBezTo>
                    <a:pt x="8698" y="17014"/>
                    <a:pt x="9160" y="18080"/>
                    <a:pt x="9692" y="19113"/>
                  </a:cubicBezTo>
                  <a:cubicBezTo>
                    <a:pt x="9843" y="19405"/>
                    <a:pt x="10112" y="19861"/>
                    <a:pt x="10003" y="20017"/>
                  </a:cubicBezTo>
                  <a:cubicBezTo>
                    <a:pt x="9938" y="20110"/>
                    <a:pt x="9850" y="20142"/>
                    <a:pt x="9749" y="20142"/>
                  </a:cubicBezTo>
                  <a:cubicBezTo>
                    <a:pt x="9540" y="20142"/>
                    <a:pt x="9277" y="20004"/>
                    <a:pt x="9054" y="20000"/>
                  </a:cubicBezTo>
                  <a:cubicBezTo>
                    <a:pt x="9043" y="19999"/>
                    <a:pt x="9033" y="19999"/>
                    <a:pt x="9022" y="19999"/>
                  </a:cubicBezTo>
                  <a:cubicBezTo>
                    <a:pt x="8821" y="19999"/>
                    <a:pt x="8620" y="20040"/>
                    <a:pt x="8418" y="20060"/>
                  </a:cubicBezTo>
                  <a:cubicBezTo>
                    <a:pt x="8333" y="20061"/>
                    <a:pt x="8244" y="20096"/>
                    <a:pt x="8163" y="20096"/>
                  </a:cubicBezTo>
                  <a:cubicBezTo>
                    <a:pt x="8144" y="20096"/>
                    <a:pt x="8126" y="20094"/>
                    <a:pt x="8108" y="20090"/>
                  </a:cubicBezTo>
                  <a:cubicBezTo>
                    <a:pt x="8019" y="20066"/>
                    <a:pt x="7919" y="20055"/>
                    <a:pt x="7812" y="20055"/>
                  </a:cubicBezTo>
                  <a:cubicBezTo>
                    <a:pt x="7374" y="20055"/>
                    <a:pt x="6835" y="20243"/>
                    <a:pt x="6551" y="20511"/>
                  </a:cubicBezTo>
                  <a:cubicBezTo>
                    <a:pt x="5933" y="21093"/>
                    <a:pt x="6569" y="22391"/>
                    <a:pt x="6906" y="22972"/>
                  </a:cubicBezTo>
                  <a:cubicBezTo>
                    <a:pt x="7808" y="24533"/>
                    <a:pt x="8612" y="26182"/>
                    <a:pt x="9925" y="27449"/>
                  </a:cubicBezTo>
                  <a:cubicBezTo>
                    <a:pt x="10465" y="27972"/>
                    <a:pt x="10813" y="28657"/>
                    <a:pt x="11432" y="29089"/>
                  </a:cubicBezTo>
                  <a:cubicBezTo>
                    <a:pt x="12003" y="29487"/>
                    <a:pt x="12590" y="29857"/>
                    <a:pt x="13002" y="30447"/>
                  </a:cubicBezTo>
                  <a:cubicBezTo>
                    <a:pt x="13203" y="30736"/>
                    <a:pt x="13657" y="30900"/>
                    <a:pt x="14061" y="30900"/>
                  </a:cubicBezTo>
                  <a:cubicBezTo>
                    <a:pt x="14319" y="30900"/>
                    <a:pt x="14557" y="30833"/>
                    <a:pt x="14696" y="30690"/>
                  </a:cubicBezTo>
                  <a:cubicBezTo>
                    <a:pt x="15430" y="29929"/>
                    <a:pt x="15995" y="29038"/>
                    <a:pt x="16594" y="28174"/>
                  </a:cubicBezTo>
                  <a:cubicBezTo>
                    <a:pt x="16967" y="27638"/>
                    <a:pt x="17131" y="26997"/>
                    <a:pt x="17411" y="26416"/>
                  </a:cubicBezTo>
                  <a:cubicBezTo>
                    <a:pt x="17996" y="25194"/>
                    <a:pt x="18369" y="23870"/>
                    <a:pt x="18860" y="22601"/>
                  </a:cubicBezTo>
                  <a:cubicBezTo>
                    <a:pt x="19130" y="21908"/>
                    <a:pt x="19360" y="21211"/>
                    <a:pt x="19476" y="20480"/>
                  </a:cubicBezTo>
                  <a:cubicBezTo>
                    <a:pt x="19553" y="19995"/>
                    <a:pt x="19557" y="19370"/>
                    <a:pt x="19130" y="19184"/>
                  </a:cubicBezTo>
                  <a:cubicBezTo>
                    <a:pt x="18589" y="18952"/>
                    <a:pt x="18026" y="18777"/>
                    <a:pt x="17457" y="18777"/>
                  </a:cubicBezTo>
                  <a:cubicBezTo>
                    <a:pt x="17009" y="18777"/>
                    <a:pt x="16558" y="18885"/>
                    <a:pt x="16112" y="19156"/>
                  </a:cubicBezTo>
                  <a:cubicBezTo>
                    <a:pt x="15958" y="19250"/>
                    <a:pt x="15811" y="19295"/>
                    <a:pt x="15681" y="19295"/>
                  </a:cubicBezTo>
                  <a:cubicBezTo>
                    <a:pt x="15398" y="19295"/>
                    <a:pt x="15198" y="19079"/>
                    <a:pt x="15203" y="18679"/>
                  </a:cubicBezTo>
                  <a:cubicBezTo>
                    <a:pt x="15217" y="17759"/>
                    <a:pt x="14833" y="16946"/>
                    <a:pt x="14671" y="16075"/>
                  </a:cubicBezTo>
                  <a:cubicBezTo>
                    <a:pt x="14301" y="14096"/>
                    <a:pt x="13494" y="12253"/>
                    <a:pt x="12641" y="10464"/>
                  </a:cubicBezTo>
                  <a:cubicBezTo>
                    <a:pt x="11040" y="7100"/>
                    <a:pt x="9395" y="3729"/>
                    <a:pt x="6803" y="978"/>
                  </a:cubicBezTo>
                  <a:cubicBezTo>
                    <a:pt x="6394" y="545"/>
                    <a:pt x="5975" y="0"/>
                    <a:pt x="52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5514332" y="2048099"/>
              <a:ext cx="246675" cy="389726"/>
            </a:xfrm>
            <a:custGeom>
              <a:avLst/>
              <a:gdLst/>
              <a:ahLst/>
              <a:cxnLst/>
              <a:rect l="l" t="t" r="r" b="b"/>
              <a:pathLst>
                <a:path w="19558" h="30900" extrusionOk="0">
                  <a:moveTo>
                    <a:pt x="4932" y="1139"/>
                  </a:moveTo>
                  <a:cubicBezTo>
                    <a:pt x="5431" y="1139"/>
                    <a:pt x="5959" y="1401"/>
                    <a:pt x="6277" y="1785"/>
                  </a:cubicBezTo>
                  <a:cubicBezTo>
                    <a:pt x="7128" y="2815"/>
                    <a:pt x="8047" y="3806"/>
                    <a:pt x="8651" y="5000"/>
                  </a:cubicBezTo>
                  <a:cubicBezTo>
                    <a:pt x="9161" y="6013"/>
                    <a:pt x="9853" y="6914"/>
                    <a:pt x="10385" y="7919"/>
                  </a:cubicBezTo>
                  <a:cubicBezTo>
                    <a:pt x="10818" y="8738"/>
                    <a:pt x="10964" y="9778"/>
                    <a:pt x="11759" y="10414"/>
                  </a:cubicBezTo>
                  <a:cubicBezTo>
                    <a:pt x="12059" y="10653"/>
                    <a:pt x="12078" y="11083"/>
                    <a:pt x="12181" y="11389"/>
                  </a:cubicBezTo>
                  <a:cubicBezTo>
                    <a:pt x="12854" y="13408"/>
                    <a:pt x="13820" y="15330"/>
                    <a:pt x="14125" y="17476"/>
                  </a:cubicBezTo>
                  <a:cubicBezTo>
                    <a:pt x="14268" y="18487"/>
                    <a:pt x="14575" y="19482"/>
                    <a:pt x="14743" y="20497"/>
                  </a:cubicBezTo>
                  <a:cubicBezTo>
                    <a:pt x="14772" y="20673"/>
                    <a:pt x="14792" y="20791"/>
                    <a:pt x="14914" y="20791"/>
                  </a:cubicBezTo>
                  <a:cubicBezTo>
                    <a:pt x="14984" y="20791"/>
                    <a:pt x="15087" y="20752"/>
                    <a:pt x="15245" y="20664"/>
                  </a:cubicBezTo>
                  <a:cubicBezTo>
                    <a:pt x="15919" y="20290"/>
                    <a:pt x="16636" y="19883"/>
                    <a:pt x="17454" y="19883"/>
                  </a:cubicBezTo>
                  <a:cubicBezTo>
                    <a:pt x="17616" y="19883"/>
                    <a:pt x="17783" y="19899"/>
                    <a:pt x="17954" y="19934"/>
                  </a:cubicBezTo>
                  <a:cubicBezTo>
                    <a:pt x="18504" y="20048"/>
                    <a:pt x="18122" y="20374"/>
                    <a:pt x="18148" y="20622"/>
                  </a:cubicBezTo>
                  <a:cubicBezTo>
                    <a:pt x="18353" y="20913"/>
                    <a:pt x="18269" y="21135"/>
                    <a:pt x="17983" y="21350"/>
                  </a:cubicBezTo>
                  <a:cubicBezTo>
                    <a:pt x="17821" y="21471"/>
                    <a:pt x="17758" y="21653"/>
                    <a:pt x="18052" y="21756"/>
                  </a:cubicBezTo>
                  <a:cubicBezTo>
                    <a:pt x="18227" y="21818"/>
                    <a:pt x="18080" y="21998"/>
                    <a:pt x="18053" y="22009"/>
                  </a:cubicBezTo>
                  <a:cubicBezTo>
                    <a:pt x="17403" y="22263"/>
                    <a:pt x="17501" y="22966"/>
                    <a:pt x="17339" y="23427"/>
                  </a:cubicBezTo>
                  <a:cubicBezTo>
                    <a:pt x="17163" y="23927"/>
                    <a:pt x="16701" y="24449"/>
                    <a:pt x="16970" y="25074"/>
                  </a:cubicBezTo>
                  <a:cubicBezTo>
                    <a:pt x="16987" y="25119"/>
                    <a:pt x="17000" y="25164"/>
                    <a:pt x="17009" y="25211"/>
                  </a:cubicBezTo>
                  <a:cubicBezTo>
                    <a:pt x="16219" y="25321"/>
                    <a:pt x="16700" y="26245"/>
                    <a:pt x="16154" y="26549"/>
                  </a:cubicBezTo>
                  <a:cubicBezTo>
                    <a:pt x="15958" y="26658"/>
                    <a:pt x="15822" y="26916"/>
                    <a:pt x="15801" y="27225"/>
                  </a:cubicBezTo>
                  <a:cubicBezTo>
                    <a:pt x="15779" y="27535"/>
                    <a:pt x="15605" y="27832"/>
                    <a:pt x="15371" y="28100"/>
                  </a:cubicBezTo>
                  <a:cubicBezTo>
                    <a:pt x="15088" y="28423"/>
                    <a:pt x="14539" y="28591"/>
                    <a:pt x="14687" y="29238"/>
                  </a:cubicBezTo>
                  <a:cubicBezTo>
                    <a:pt x="14723" y="29401"/>
                    <a:pt x="14281" y="29532"/>
                    <a:pt x="13876" y="29532"/>
                  </a:cubicBezTo>
                  <a:cubicBezTo>
                    <a:pt x="13646" y="29532"/>
                    <a:pt x="13427" y="29489"/>
                    <a:pt x="13316" y="29386"/>
                  </a:cubicBezTo>
                  <a:cubicBezTo>
                    <a:pt x="12990" y="29084"/>
                    <a:pt x="12647" y="28764"/>
                    <a:pt x="12319" y="28498"/>
                  </a:cubicBezTo>
                  <a:cubicBezTo>
                    <a:pt x="11185" y="27577"/>
                    <a:pt x="10244" y="26465"/>
                    <a:pt x="9455" y="25295"/>
                  </a:cubicBezTo>
                  <a:cubicBezTo>
                    <a:pt x="8951" y="24548"/>
                    <a:pt x="8320" y="23789"/>
                    <a:pt x="8086" y="22854"/>
                  </a:cubicBezTo>
                  <a:cubicBezTo>
                    <a:pt x="8069" y="22778"/>
                    <a:pt x="8046" y="22702"/>
                    <a:pt x="8015" y="22629"/>
                  </a:cubicBezTo>
                  <a:cubicBezTo>
                    <a:pt x="7451" y="21378"/>
                    <a:pt x="7548" y="21011"/>
                    <a:pt x="8689" y="21011"/>
                  </a:cubicBezTo>
                  <a:cubicBezTo>
                    <a:pt x="8840" y="21011"/>
                    <a:pt x="9009" y="21018"/>
                    <a:pt x="9197" y="21029"/>
                  </a:cubicBezTo>
                  <a:cubicBezTo>
                    <a:pt x="9249" y="21033"/>
                    <a:pt x="9301" y="21034"/>
                    <a:pt x="9353" y="21034"/>
                  </a:cubicBezTo>
                  <a:cubicBezTo>
                    <a:pt x="9487" y="21034"/>
                    <a:pt x="9622" y="21026"/>
                    <a:pt x="9757" y="21026"/>
                  </a:cubicBezTo>
                  <a:cubicBezTo>
                    <a:pt x="10030" y="21026"/>
                    <a:pt x="10298" y="21059"/>
                    <a:pt x="10538" y="21260"/>
                  </a:cubicBezTo>
                  <a:cubicBezTo>
                    <a:pt x="10585" y="21299"/>
                    <a:pt x="10630" y="21316"/>
                    <a:pt x="10670" y="21316"/>
                  </a:cubicBezTo>
                  <a:cubicBezTo>
                    <a:pt x="10750" y="21316"/>
                    <a:pt x="10815" y="21251"/>
                    <a:pt x="10857" y="21162"/>
                  </a:cubicBezTo>
                  <a:cubicBezTo>
                    <a:pt x="11000" y="20860"/>
                    <a:pt x="11168" y="20555"/>
                    <a:pt x="11037" y="20205"/>
                  </a:cubicBezTo>
                  <a:cubicBezTo>
                    <a:pt x="10445" y="18610"/>
                    <a:pt x="9815" y="17024"/>
                    <a:pt x="9027" y="15518"/>
                  </a:cubicBezTo>
                  <a:cubicBezTo>
                    <a:pt x="8645" y="14787"/>
                    <a:pt x="8178" y="14068"/>
                    <a:pt x="7805" y="13346"/>
                  </a:cubicBezTo>
                  <a:cubicBezTo>
                    <a:pt x="7081" y="11952"/>
                    <a:pt x="6089" y="10789"/>
                    <a:pt x="5169" y="9554"/>
                  </a:cubicBezTo>
                  <a:cubicBezTo>
                    <a:pt x="4424" y="8555"/>
                    <a:pt x="3576" y="7648"/>
                    <a:pt x="2730" y="6736"/>
                  </a:cubicBezTo>
                  <a:cubicBezTo>
                    <a:pt x="2351" y="6326"/>
                    <a:pt x="2119" y="5812"/>
                    <a:pt x="1592" y="5492"/>
                  </a:cubicBezTo>
                  <a:cubicBezTo>
                    <a:pt x="1305" y="5318"/>
                    <a:pt x="1128" y="4798"/>
                    <a:pt x="1340" y="4341"/>
                  </a:cubicBezTo>
                  <a:cubicBezTo>
                    <a:pt x="1979" y="2948"/>
                    <a:pt x="3030" y="1959"/>
                    <a:pt x="4373" y="1268"/>
                  </a:cubicBezTo>
                  <a:cubicBezTo>
                    <a:pt x="4545" y="1179"/>
                    <a:pt x="4737" y="1139"/>
                    <a:pt x="4932" y="1139"/>
                  </a:cubicBezTo>
                  <a:close/>
                  <a:moveTo>
                    <a:pt x="5289" y="0"/>
                  </a:moveTo>
                  <a:cubicBezTo>
                    <a:pt x="5075" y="0"/>
                    <a:pt x="4835" y="53"/>
                    <a:pt x="4561" y="180"/>
                  </a:cubicBezTo>
                  <a:cubicBezTo>
                    <a:pt x="3922" y="475"/>
                    <a:pt x="3450" y="942"/>
                    <a:pt x="2870" y="1233"/>
                  </a:cubicBezTo>
                  <a:cubicBezTo>
                    <a:pt x="1700" y="1814"/>
                    <a:pt x="898" y="2636"/>
                    <a:pt x="479" y="3865"/>
                  </a:cubicBezTo>
                  <a:cubicBezTo>
                    <a:pt x="226" y="4604"/>
                    <a:pt x="0" y="5263"/>
                    <a:pt x="692" y="5963"/>
                  </a:cubicBezTo>
                  <a:cubicBezTo>
                    <a:pt x="935" y="6207"/>
                    <a:pt x="1235" y="6418"/>
                    <a:pt x="1470" y="6690"/>
                  </a:cubicBezTo>
                  <a:cubicBezTo>
                    <a:pt x="2343" y="7701"/>
                    <a:pt x="3111" y="8818"/>
                    <a:pt x="4060" y="9742"/>
                  </a:cubicBezTo>
                  <a:cubicBezTo>
                    <a:pt x="5188" y="10840"/>
                    <a:pt x="5918" y="12175"/>
                    <a:pt x="6756" y="13455"/>
                  </a:cubicBezTo>
                  <a:cubicBezTo>
                    <a:pt x="7288" y="14267"/>
                    <a:pt x="7708" y="15129"/>
                    <a:pt x="8156" y="15983"/>
                  </a:cubicBezTo>
                  <a:cubicBezTo>
                    <a:pt x="8698" y="17014"/>
                    <a:pt x="9160" y="18080"/>
                    <a:pt x="9692" y="19113"/>
                  </a:cubicBezTo>
                  <a:cubicBezTo>
                    <a:pt x="9843" y="19405"/>
                    <a:pt x="10112" y="19861"/>
                    <a:pt x="10003" y="20017"/>
                  </a:cubicBezTo>
                  <a:cubicBezTo>
                    <a:pt x="9938" y="20110"/>
                    <a:pt x="9850" y="20142"/>
                    <a:pt x="9749" y="20142"/>
                  </a:cubicBezTo>
                  <a:cubicBezTo>
                    <a:pt x="9540" y="20142"/>
                    <a:pt x="9277" y="20004"/>
                    <a:pt x="9054" y="20000"/>
                  </a:cubicBezTo>
                  <a:cubicBezTo>
                    <a:pt x="9043" y="19999"/>
                    <a:pt x="9033" y="19999"/>
                    <a:pt x="9022" y="19999"/>
                  </a:cubicBezTo>
                  <a:cubicBezTo>
                    <a:pt x="8821" y="19999"/>
                    <a:pt x="8620" y="20040"/>
                    <a:pt x="8418" y="20060"/>
                  </a:cubicBezTo>
                  <a:cubicBezTo>
                    <a:pt x="8333" y="20061"/>
                    <a:pt x="8244" y="20096"/>
                    <a:pt x="8163" y="20096"/>
                  </a:cubicBezTo>
                  <a:cubicBezTo>
                    <a:pt x="8144" y="20096"/>
                    <a:pt x="8126" y="20094"/>
                    <a:pt x="8108" y="20090"/>
                  </a:cubicBezTo>
                  <a:cubicBezTo>
                    <a:pt x="8019" y="20066"/>
                    <a:pt x="7919" y="20055"/>
                    <a:pt x="7812" y="20055"/>
                  </a:cubicBezTo>
                  <a:cubicBezTo>
                    <a:pt x="7374" y="20055"/>
                    <a:pt x="6835" y="20243"/>
                    <a:pt x="6551" y="20511"/>
                  </a:cubicBezTo>
                  <a:cubicBezTo>
                    <a:pt x="5933" y="21093"/>
                    <a:pt x="6569" y="22391"/>
                    <a:pt x="6906" y="22972"/>
                  </a:cubicBezTo>
                  <a:cubicBezTo>
                    <a:pt x="7808" y="24533"/>
                    <a:pt x="8612" y="26182"/>
                    <a:pt x="9925" y="27449"/>
                  </a:cubicBezTo>
                  <a:cubicBezTo>
                    <a:pt x="10465" y="27972"/>
                    <a:pt x="10813" y="28657"/>
                    <a:pt x="11432" y="29089"/>
                  </a:cubicBezTo>
                  <a:cubicBezTo>
                    <a:pt x="12003" y="29487"/>
                    <a:pt x="12590" y="29857"/>
                    <a:pt x="13002" y="30447"/>
                  </a:cubicBezTo>
                  <a:cubicBezTo>
                    <a:pt x="13203" y="30736"/>
                    <a:pt x="13657" y="30900"/>
                    <a:pt x="14061" y="30900"/>
                  </a:cubicBezTo>
                  <a:cubicBezTo>
                    <a:pt x="14319" y="30900"/>
                    <a:pt x="14557" y="30833"/>
                    <a:pt x="14696" y="30690"/>
                  </a:cubicBezTo>
                  <a:cubicBezTo>
                    <a:pt x="15430" y="29929"/>
                    <a:pt x="15995" y="29038"/>
                    <a:pt x="16594" y="28174"/>
                  </a:cubicBezTo>
                  <a:cubicBezTo>
                    <a:pt x="16967" y="27638"/>
                    <a:pt x="17131" y="26997"/>
                    <a:pt x="17411" y="26416"/>
                  </a:cubicBezTo>
                  <a:cubicBezTo>
                    <a:pt x="17996" y="25194"/>
                    <a:pt x="18369" y="23870"/>
                    <a:pt x="18860" y="22601"/>
                  </a:cubicBezTo>
                  <a:cubicBezTo>
                    <a:pt x="19130" y="21908"/>
                    <a:pt x="19360" y="21211"/>
                    <a:pt x="19476" y="20480"/>
                  </a:cubicBezTo>
                  <a:cubicBezTo>
                    <a:pt x="19553" y="19995"/>
                    <a:pt x="19557" y="19370"/>
                    <a:pt x="19130" y="19184"/>
                  </a:cubicBezTo>
                  <a:cubicBezTo>
                    <a:pt x="18589" y="18952"/>
                    <a:pt x="18026" y="18777"/>
                    <a:pt x="17457" y="18777"/>
                  </a:cubicBezTo>
                  <a:cubicBezTo>
                    <a:pt x="17009" y="18777"/>
                    <a:pt x="16558" y="18885"/>
                    <a:pt x="16112" y="19156"/>
                  </a:cubicBezTo>
                  <a:cubicBezTo>
                    <a:pt x="15958" y="19250"/>
                    <a:pt x="15811" y="19295"/>
                    <a:pt x="15681" y="19295"/>
                  </a:cubicBezTo>
                  <a:cubicBezTo>
                    <a:pt x="15398" y="19295"/>
                    <a:pt x="15198" y="19079"/>
                    <a:pt x="15203" y="18679"/>
                  </a:cubicBezTo>
                  <a:cubicBezTo>
                    <a:pt x="15217" y="17759"/>
                    <a:pt x="14833" y="16946"/>
                    <a:pt x="14671" y="16075"/>
                  </a:cubicBezTo>
                  <a:cubicBezTo>
                    <a:pt x="14301" y="14096"/>
                    <a:pt x="13494" y="12253"/>
                    <a:pt x="12641" y="10464"/>
                  </a:cubicBezTo>
                  <a:cubicBezTo>
                    <a:pt x="11040" y="7100"/>
                    <a:pt x="9395" y="3729"/>
                    <a:pt x="6803" y="978"/>
                  </a:cubicBezTo>
                  <a:cubicBezTo>
                    <a:pt x="6394" y="545"/>
                    <a:pt x="5975" y="0"/>
                    <a:pt x="5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" name="Google Shape;928;p33"/>
          <p:cNvGrpSpPr/>
          <p:nvPr/>
        </p:nvGrpSpPr>
        <p:grpSpPr>
          <a:xfrm>
            <a:off x="5209525" y="2438138"/>
            <a:ext cx="897379" cy="927296"/>
            <a:chOff x="5209525" y="2438138"/>
            <a:chExt cx="897379" cy="927296"/>
          </a:xfrm>
        </p:grpSpPr>
        <p:grpSp>
          <p:nvGrpSpPr>
            <p:cNvPr id="929" name="Google Shape;929;p33"/>
            <p:cNvGrpSpPr/>
            <p:nvPr/>
          </p:nvGrpSpPr>
          <p:grpSpPr>
            <a:xfrm>
              <a:off x="5209525" y="2438138"/>
              <a:ext cx="897379" cy="927296"/>
              <a:chOff x="5083291" y="2437467"/>
              <a:chExt cx="897379" cy="927296"/>
            </a:xfrm>
          </p:grpSpPr>
          <p:sp>
            <p:nvSpPr>
              <p:cNvPr id="930" name="Google Shape;930;p33"/>
              <p:cNvSpPr/>
              <p:nvPr/>
            </p:nvSpPr>
            <p:spPr>
              <a:xfrm>
                <a:off x="5083291" y="2437467"/>
                <a:ext cx="897379" cy="927296"/>
              </a:xfrm>
              <a:custGeom>
                <a:avLst/>
                <a:gdLst/>
                <a:ahLst/>
                <a:cxnLst/>
                <a:rect l="l" t="t" r="r" b="b"/>
                <a:pathLst>
                  <a:path w="71150" h="73522" extrusionOk="0">
                    <a:moveTo>
                      <a:pt x="19571" y="0"/>
                    </a:moveTo>
                    <a:cubicBezTo>
                      <a:pt x="19255" y="0"/>
                      <a:pt x="18863" y="173"/>
                      <a:pt x="18327" y="507"/>
                    </a:cubicBezTo>
                    <a:cubicBezTo>
                      <a:pt x="17149" y="1239"/>
                      <a:pt x="15989" y="1995"/>
                      <a:pt x="14892" y="2834"/>
                    </a:cubicBezTo>
                    <a:cubicBezTo>
                      <a:pt x="13889" y="3599"/>
                      <a:pt x="12856" y="4393"/>
                      <a:pt x="12075" y="5365"/>
                    </a:cubicBezTo>
                    <a:cubicBezTo>
                      <a:pt x="11398" y="6210"/>
                      <a:pt x="10670" y="7029"/>
                      <a:pt x="10009" y="7893"/>
                    </a:cubicBezTo>
                    <a:cubicBezTo>
                      <a:pt x="9423" y="8657"/>
                      <a:pt x="8792" y="9411"/>
                      <a:pt x="8253" y="10211"/>
                    </a:cubicBezTo>
                    <a:cubicBezTo>
                      <a:pt x="7332" y="11570"/>
                      <a:pt x="6495" y="12989"/>
                      <a:pt x="5664" y="14409"/>
                    </a:cubicBezTo>
                    <a:cubicBezTo>
                      <a:pt x="5148" y="15291"/>
                      <a:pt x="4555" y="16175"/>
                      <a:pt x="4278" y="17139"/>
                    </a:cubicBezTo>
                    <a:cubicBezTo>
                      <a:pt x="4017" y="18048"/>
                      <a:pt x="3676" y="18939"/>
                      <a:pt x="3323" y="19788"/>
                    </a:cubicBezTo>
                    <a:cubicBezTo>
                      <a:pt x="2811" y="21024"/>
                      <a:pt x="2386" y="22274"/>
                      <a:pt x="1994" y="23545"/>
                    </a:cubicBezTo>
                    <a:cubicBezTo>
                      <a:pt x="1587" y="24866"/>
                      <a:pt x="1420" y="26254"/>
                      <a:pt x="1027" y="27565"/>
                    </a:cubicBezTo>
                    <a:cubicBezTo>
                      <a:pt x="708" y="28632"/>
                      <a:pt x="750" y="29726"/>
                      <a:pt x="517" y="30794"/>
                    </a:cubicBezTo>
                    <a:cubicBezTo>
                      <a:pt x="331" y="31641"/>
                      <a:pt x="345" y="32630"/>
                      <a:pt x="400" y="33565"/>
                    </a:cubicBezTo>
                    <a:cubicBezTo>
                      <a:pt x="462" y="34652"/>
                      <a:pt x="0" y="35730"/>
                      <a:pt x="247" y="36835"/>
                    </a:cubicBezTo>
                    <a:cubicBezTo>
                      <a:pt x="498" y="37958"/>
                      <a:pt x="2" y="39086"/>
                      <a:pt x="277" y="40206"/>
                    </a:cubicBezTo>
                    <a:cubicBezTo>
                      <a:pt x="439" y="40864"/>
                      <a:pt x="302" y="41542"/>
                      <a:pt x="352" y="42178"/>
                    </a:cubicBezTo>
                    <a:cubicBezTo>
                      <a:pt x="456" y="43494"/>
                      <a:pt x="784" y="44817"/>
                      <a:pt x="1207" y="46074"/>
                    </a:cubicBezTo>
                    <a:cubicBezTo>
                      <a:pt x="1397" y="46640"/>
                      <a:pt x="1343" y="47172"/>
                      <a:pt x="1424" y="47713"/>
                    </a:cubicBezTo>
                    <a:cubicBezTo>
                      <a:pt x="1609" y="48976"/>
                      <a:pt x="2167" y="50148"/>
                      <a:pt x="2626" y="51280"/>
                    </a:cubicBezTo>
                    <a:cubicBezTo>
                      <a:pt x="3174" y="52635"/>
                      <a:pt x="3640" y="54046"/>
                      <a:pt x="4238" y="55393"/>
                    </a:cubicBezTo>
                    <a:cubicBezTo>
                      <a:pt x="4883" y="56851"/>
                      <a:pt x="5677" y="58190"/>
                      <a:pt x="6571" y="59458"/>
                    </a:cubicBezTo>
                    <a:cubicBezTo>
                      <a:pt x="7265" y="60443"/>
                      <a:pt x="7980" y="61429"/>
                      <a:pt x="8733" y="62378"/>
                    </a:cubicBezTo>
                    <a:cubicBezTo>
                      <a:pt x="9132" y="62882"/>
                      <a:pt x="9514" y="63671"/>
                      <a:pt x="10012" y="63764"/>
                    </a:cubicBezTo>
                    <a:cubicBezTo>
                      <a:pt x="10984" y="63949"/>
                      <a:pt x="10728" y="65214"/>
                      <a:pt x="11641" y="65284"/>
                    </a:cubicBezTo>
                    <a:cubicBezTo>
                      <a:pt x="11618" y="65501"/>
                      <a:pt x="11674" y="65559"/>
                      <a:pt x="11760" y="65559"/>
                    </a:cubicBezTo>
                    <a:cubicBezTo>
                      <a:pt x="11861" y="65559"/>
                      <a:pt x="12004" y="65476"/>
                      <a:pt x="12106" y="65476"/>
                    </a:cubicBezTo>
                    <a:cubicBezTo>
                      <a:pt x="12161" y="65476"/>
                      <a:pt x="12204" y="65500"/>
                      <a:pt x="12223" y="65575"/>
                    </a:cubicBezTo>
                    <a:cubicBezTo>
                      <a:pt x="12448" y="66494"/>
                      <a:pt x="13361" y="66864"/>
                      <a:pt x="13984" y="67250"/>
                    </a:cubicBezTo>
                    <a:cubicBezTo>
                      <a:pt x="14450" y="67539"/>
                      <a:pt x="14747" y="68315"/>
                      <a:pt x="15419" y="68315"/>
                    </a:cubicBezTo>
                    <a:cubicBezTo>
                      <a:pt x="15527" y="68315"/>
                      <a:pt x="15644" y="68295"/>
                      <a:pt x="15773" y="68250"/>
                    </a:cubicBezTo>
                    <a:cubicBezTo>
                      <a:pt x="15777" y="68249"/>
                      <a:pt x="15781" y="68248"/>
                      <a:pt x="15786" y="68248"/>
                    </a:cubicBezTo>
                    <a:cubicBezTo>
                      <a:pt x="15852" y="68248"/>
                      <a:pt x="15883" y="68423"/>
                      <a:pt x="15841" y="68520"/>
                    </a:cubicBezTo>
                    <a:cubicBezTo>
                      <a:pt x="15743" y="68739"/>
                      <a:pt x="15878" y="68814"/>
                      <a:pt x="16046" y="68852"/>
                    </a:cubicBezTo>
                    <a:cubicBezTo>
                      <a:pt x="16756" y="69017"/>
                      <a:pt x="17257" y="69506"/>
                      <a:pt x="17773" y="69966"/>
                    </a:cubicBezTo>
                    <a:cubicBezTo>
                      <a:pt x="17877" y="70060"/>
                      <a:pt x="17969" y="70148"/>
                      <a:pt x="18100" y="70148"/>
                    </a:cubicBezTo>
                    <a:cubicBezTo>
                      <a:pt x="18128" y="70148"/>
                      <a:pt x="18157" y="70145"/>
                      <a:pt x="18188" y="70136"/>
                    </a:cubicBezTo>
                    <a:cubicBezTo>
                      <a:pt x="18256" y="70117"/>
                      <a:pt x="18319" y="70109"/>
                      <a:pt x="18380" y="70109"/>
                    </a:cubicBezTo>
                    <a:cubicBezTo>
                      <a:pt x="18660" y="70109"/>
                      <a:pt x="18879" y="70284"/>
                      <a:pt x="19125" y="70431"/>
                    </a:cubicBezTo>
                    <a:cubicBezTo>
                      <a:pt x="19696" y="70775"/>
                      <a:pt x="20281" y="71103"/>
                      <a:pt x="20887" y="71376"/>
                    </a:cubicBezTo>
                    <a:cubicBezTo>
                      <a:pt x="21460" y="71632"/>
                      <a:pt x="22109" y="71583"/>
                      <a:pt x="22692" y="71992"/>
                    </a:cubicBezTo>
                    <a:cubicBezTo>
                      <a:pt x="23025" y="72227"/>
                      <a:pt x="23660" y="72203"/>
                      <a:pt x="24136" y="72410"/>
                    </a:cubicBezTo>
                    <a:cubicBezTo>
                      <a:pt x="24181" y="72430"/>
                      <a:pt x="24228" y="72438"/>
                      <a:pt x="24277" y="72438"/>
                    </a:cubicBezTo>
                    <a:cubicBezTo>
                      <a:pt x="24496" y="72438"/>
                      <a:pt x="24746" y="72278"/>
                      <a:pt x="24969" y="72278"/>
                    </a:cubicBezTo>
                    <a:cubicBezTo>
                      <a:pt x="25127" y="72278"/>
                      <a:pt x="25271" y="72358"/>
                      <a:pt x="25380" y="72634"/>
                    </a:cubicBezTo>
                    <a:cubicBezTo>
                      <a:pt x="25518" y="72473"/>
                      <a:pt x="25647" y="72413"/>
                      <a:pt x="25771" y="72413"/>
                    </a:cubicBezTo>
                    <a:cubicBezTo>
                      <a:pt x="26120" y="72413"/>
                      <a:pt x="26429" y="72889"/>
                      <a:pt x="26779" y="72889"/>
                    </a:cubicBezTo>
                    <a:cubicBezTo>
                      <a:pt x="26869" y="72889"/>
                      <a:pt x="26962" y="72858"/>
                      <a:pt x="27059" y="72779"/>
                    </a:cubicBezTo>
                    <a:cubicBezTo>
                      <a:pt x="28017" y="73303"/>
                      <a:pt x="29117" y="73239"/>
                      <a:pt x="30132" y="73339"/>
                    </a:cubicBezTo>
                    <a:cubicBezTo>
                      <a:pt x="31654" y="73488"/>
                      <a:pt x="33203" y="73381"/>
                      <a:pt x="34745" y="73493"/>
                    </a:cubicBezTo>
                    <a:cubicBezTo>
                      <a:pt x="35021" y="73513"/>
                      <a:pt x="35296" y="73521"/>
                      <a:pt x="35571" y="73521"/>
                    </a:cubicBezTo>
                    <a:cubicBezTo>
                      <a:pt x="37230" y="73521"/>
                      <a:pt x="38876" y="73197"/>
                      <a:pt x="40513" y="72964"/>
                    </a:cubicBezTo>
                    <a:cubicBezTo>
                      <a:pt x="40798" y="72923"/>
                      <a:pt x="41182" y="72965"/>
                      <a:pt x="41499" y="72802"/>
                    </a:cubicBezTo>
                    <a:cubicBezTo>
                      <a:pt x="42806" y="72135"/>
                      <a:pt x="44309" y="72146"/>
                      <a:pt x="45662" y="71598"/>
                    </a:cubicBezTo>
                    <a:cubicBezTo>
                      <a:pt x="46792" y="71142"/>
                      <a:pt x="48000" y="70898"/>
                      <a:pt x="49164" y="70525"/>
                    </a:cubicBezTo>
                    <a:cubicBezTo>
                      <a:pt x="50167" y="70201"/>
                      <a:pt x="51051" y="69626"/>
                      <a:pt x="52015" y="69288"/>
                    </a:cubicBezTo>
                    <a:cubicBezTo>
                      <a:pt x="53030" y="68932"/>
                      <a:pt x="53975" y="68428"/>
                      <a:pt x="54829" y="67877"/>
                    </a:cubicBezTo>
                    <a:cubicBezTo>
                      <a:pt x="56878" y="66556"/>
                      <a:pt x="58832" y="65060"/>
                      <a:pt x="60489" y="63244"/>
                    </a:cubicBezTo>
                    <a:cubicBezTo>
                      <a:pt x="61481" y="62160"/>
                      <a:pt x="62346" y="60961"/>
                      <a:pt x="63317" y="59856"/>
                    </a:cubicBezTo>
                    <a:cubicBezTo>
                      <a:pt x="64123" y="58937"/>
                      <a:pt x="64891" y="57980"/>
                      <a:pt x="65431" y="56902"/>
                    </a:cubicBezTo>
                    <a:cubicBezTo>
                      <a:pt x="65706" y="56350"/>
                      <a:pt x="66114" y="55888"/>
                      <a:pt x="66358" y="55305"/>
                    </a:cubicBezTo>
                    <a:cubicBezTo>
                      <a:pt x="66595" y="54742"/>
                      <a:pt x="66654" y="54001"/>
                      <a:pt x="67222" y="53649"/>
                    </a:cubicBezTo>
                    <a:cubicBezTo>
                      <a:pt x="67656" y="53379"/>
                      <a:pt x="67640" y="52940"/>
                      <a:pt x="67772" y="52593"/>
                    </a:cubicBezTo>
                    <a:cubicBezTo>
                      <a:pt x="68105" y="51711"/>
                      <a:pt x="68436" y="50821"/>
                      <a:pt x="68727" y="49922"/>
                    </a:cubicBezTo>
                    <a:cubicBezTo>
                      <a:pt x="68978" y="49157"/>
                      <a:pt x="69398" y="48426"/>
                      <a:pt x="69529" y="47603"/>
                    </a:cubicBezTo>
                    <a:cubicBezTo>
                      <a:pt x="69625" y="47002"/>
                      <a:pt x="70232" y="46517"/>
                      <a:pt x="69924" y="45828"/>
                    </a:cubicBezTo>
                    <a:cubicBezTo>
                      <a:pt x="69917" y="45815"/>
                      <a:pt x="69945" y="45772"/>
                      <a:pt x="69964" y="45767"/>
                    </a:cubicBezTo>
                    <a:cubicBezTo>
                      <a:pt x="70583" y="45585"/>
                      <a:pt x="70414" y="45024"/>
                      <a:pt x="70428" y="44635"/>
                    </a:cubicBezTo>
                    <a:cubicBezTo>
                      <a:pt x="70463" y="43603"/>
                      <a:pt x="70507" y="42538"/>
                      <a:pt x="70680" y="41562"/>
                    </a:cubicBezTo>
                    <a:cubicBezTo>
                      <a:pt x="70866" y="40511"/>
                      <a:pt x="70770" y="39451"/>
                      <a:pt x="70978" y="38398"/>
                    </a:cubicBezTo>
                    <a:cubicBezTo>
                      <a:pt x="71149" y="37541"/>
                      <a:pt x="70703" y="36564"/>
                      <a:pt x="70843" y="35472"/>
                    </a:cubicBezTo>
                    <a:cubicBezTo>
                      <a:pt x="70678" y="34643"/>
                      <a:pt x="70481" y="33685"/>
                      <a:pt x="70297" y="32725"/>
                    </a:cubicBezTo>
                    <a:cubicBezTo>
                      <a:pt x="70207" y="32243"/>
                      <a:pt x="70040" y="31784"/>
                      <a:pt x="69978" y="31289"/>
                    </a:cubicBezTo>
                    <a:cubicBezTo>
                      <a:pt x="69872" y="30440"/>
                      <a:pt x="69686" y="29595"/>
                      <a:pt x="69473" y="28766"/>
                    </a:cubicBezTo>
                    <a:cubicBezTo>
                      <a:pt x="69256" y="27932"/>
                      <a:pt x="68950" y="27122"/>
                      <a:pt x="68709" y="26294"/>
                    </a:cubicBezTo>
                    <a:cubicBezTo>
                      <a:pt x="68570" y="25818"/>
                      <a:pt x="68531" y="25309"/>
                      <a:pt x="68239" y="24888"/>
                    </a:cubicBezTo>
                    <a:cubicBezTo>
                      <a:pt x="67635" y="24015"/>
                      <a:pt x="67399" y="22970"/>
                      <a:pt x="66826" y="22064"/>
                    </a:cubicBezTo>
                    <a:cubicBezTo>
                      <a:pt x="66108" y="20927"/>
                      <a:pt x="65594" y="19672"/>
                      <a:pt x="64781" y="18564"/>
                    </a:cubicBezTo>
                    <a:cubicBezTo>
                      <a:pt x="63832" y="17276"/>
                      <a:pt x="62923" y="15937"/>
                      <a:pt x="61845" y="14779"/>
                    </a:cubicBezTo>
                    <a:cubicBezTo>
                      <a:pt x="60996" y="13869"/>
                      <a:pt x="59949" y="13112"/>
                      <a:pt x="59059" y="12208"/>
                    </a:cubicBezTo>
                    <a:cubicBezTo>
                      <a:pt x="59027" y="12171"/>
                      <a:pt x="58985" y="12143"/>
                      <a:pt x="58938" y="12126"/>
                    </a:cubicBezTo>
                    <a:cubicBezTo>
                      <a:pt x="58191" y="11906"/>
                      <a:pt x="57549" y="11424"/>
                      <a:pt x="57021" y="10939"/>
                    </a:cubicBezTo>
                    <a:cubicBezTo>
                      <a:pt x="56076" y="10067"/>
                      <a:pt x="54873" y="9694"/>
                      <a:pt x="53851" y="8986"/>
                    </a:cubicBezTo>
                    <a:cubicBezTo>
                      <a:pt x="52675" y="8173"/>
                      <a:pt x="51252" y="7857"/>
                      <a:pt x="49926" y="7344"/>
                    </a:cubicBezTo>
                    <a:cubicBezTo>
                      <a:pt x="47840" y="6535"/>
                      <a:pt x="45724" y="6073"/>
                      <a:pt x="43517" y="5965"/>
                    </a:cubicBezTo>
                    <a:cubicBezTo>
                      <a:pt x="41526" y="5869"/>
                      <a:pt x="39530" y="5874"/>
                      <a:pt x="37542" y="5752"/>
                    </a:cubicBezTo>
                    <a:cubicBezTo>
                      <a:pt x="37177" y="5730"/>
                      <a:pt x="36813" y="5720"/>
                      <a:pt x="36450" y="5720"/>
                    </a:cubicBezTo>
                    <a:cubicBezTo>
                      <a:pt x="34722" y="5720"/>
                      <a:pt x="33009" y="5947"/>
                      <a:pt x="31309" y="6169"/>
                    </a:cubicBezTo>
                    <a:cubicBezTo>
                      <a:pt x="29510" y="6404"/>
                      <a:pt x="27799" y="7095"/>
                      <a:pt x="26119" y="7837"/>
                    </a:cubicBezTo>
                    <a:cubicBezTo>
                      <a:pt x="25340" y="8181"/>
                      <a:pt x="24577" y="8593"/>
                      <a:pt x="23754" y="8848"/>
                    </a:cubicBezTo>
                    <a:cubicBezTo>
                      <a:pt x="23648" y="8881"/>
                      <a:pt x="23561" y="8901"/>
                      <a:pt x="23488" y="8901"/>
                    </a:cubicBezTo>
                    <a:cubicBezTo>
                      <a:pt x="23334" y="8901"/>
                      <a:pt x="23237" y="8812"/>
                      <a:pt x="23138" y="8559"/>
                    </a:cubicBezTo>
                    <a:cubicBezTo>
                      <a:pt x="22683" y="7387"/>
                      <a:pt x="22521" y="6119"/>
                      <a:pt x="22034" y="4978"/>
                    </a:cubicBezTo>
                    <a:cubicBezTo>
                      <a:pt x="21524" y="3783"/>
                      <a:pt x="21251" y="2520"/>
                      <a:pt x="20747" y="1320"/>
                    </a:cubicBezTo>
                    <a:cubicBezTo>
                      <a:pt x="20372" y="424"/>
                      <a:pt x="20066" y="0"/>
                      <a:pt x="19571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3"/>
              <p:cNvSpPr/>
              <p:nvPr/>
            </p:nvSpPr>
            <p:spPr>
              <a:xfrm>
                <a:off x="5083291" y="2437467"/>
                <a:ext cx="897379" cy="927296"/>
              </a:xfrm>
              <a:custGeom>
                <a:avLst/>
                <a:gdLst/>
                <a:ahLst/>
                <a:cxnLst/>
                <a:rect l="l" t="t" r="r" b="b"/>
                <a:pathLst>
                  <a:path w="71150" h="73522" extrusionOk="0">
                    <a:moveTo>
                      <a:pt x="19242" y="1689"/>
                    </a:moveTo>
                    <a:cubicBezTo>
                      <a:pt x="19738" y="3137"/>
                      <a:pt x="20271" y="4561"/>
                      <a:pt x="20654" y="6045"/>
                    </a:cubicBezTo>
                    <a:cubicBezTo>
                      <a:pt x="20853" y="6822"/>
                      <a:pt x="21020" y="7650"/>
                      <a:pt x="21315" y="8364"/>
                    </a:cubicBezTo>
                    <a:cubicBezTo>
                      <a:pt x="21645" y="9161"/>
                      <a:pt x="21749" y="10075"/>
                      <a:pt x="22325" y="10771"/>
                    </a:cubicBezTo>
                    <a:cubicBezTo>
                      <a:pt x="22472" y="10949"/>
                      <a:pt x="22580" y="11090"/>
                      <a:pt x="22755" y="11090"/>
                    </a:cubicBezTo>
                    <a:cubicBezTo>
                      <a:pt x="22861" y="11090"/>
                      <a:pt x="22992" y="11038"/>
                      <a:pt x="23171" y="10914"/>
                    </a:cubicBezTo>
                    <a:cubicBezTo>
                      <a:pt x="23660" y="10576"/>
                      <a:pt x="24335" y="10097"/>
                      <a:pt x="24764" y="10080"/>
                    </a:cubicBezTo>
                    <a:cubicBezTo>
                      <a:pt x="25582" y="10047"/>
                      <a:pt x="26082" y="9464"/>
                      <a:pt x="26785" y="9353"/>
                    </a:cubicBezTo>
                    <a:cubicBezTo>
                      <a:pt x="27561" y="9232"/>
                      <a:pt x="28194" y="8708"/>
                      <a:pt x="28946" y="8573"/>
                    </a:cubicBezTo>
                    <a:cubicBezTo>
                      <a:pt x="29723" y="8433"/>
                      <a:pt x="30503" y="8230"/>
                      <a:pt x="31248" y="8030"/>
                    </a:cubicBezTo>
                    <a:cubicBezTo>
                      <a:pt x="32088" y="7804"/>
                      <a:pt x="32926" y="7714"/>
                      <a:pt x="33759" y="7667"/>
                    </a:cubicBezTo>
                    <a:cubicBezTo>
                      <a:pt x="34651" y="7616"/>
                      <a:pt x="35552" y="7446"/>
                      <a:pt x="36443" y="7446"/>
                    </a:cubicBezTo>
                    <a:cubicBezTo>
                      <a:pt x="36799" y="7446"/>
                      <a:pt x="37153" y="7474"/>
                      <a:pt x="37505" y="7546"/>
                    </a:cubicBezTo>
                    <a:cubicBezTo>
                      <a:pt x="37586" y="7562"/>
                      <a:pt x="37664" y="7569"/>
                      <a:pt x="37739" y="7569"/>
                    </a:cubicBezTo>
                    <a:cubicBezTo>
                      <a:pt x="38074" y="7569"/>
                      <a:pt x="38360" y="7436"/>
                      <a:pt x="38697" y="7436"/>
                    </a:cubicBezTo>
                    <a:cubicBezTo>
                      <a:pt x="38761" y="7436"/>
                      <a:pt x="38827" y="7441"/>
                      <a:pt x="38895" y="7453"/>
                    </a:cubicBezTo>
                    <a:cubicBezTo>
                      <a:pt x="39361" y="7530"/>
                      <a:pt x="39831" y="7552"/>
                      <a:pt x="40303" y="7552"/>
                    </a:cubicBezTo>
                    <a:cubicBezTo>
                      <a:pt x="40907" y="7552"/>
                      <a:pt x="41515" y="7516"/>
                      <a:pt x="42122" y="7516"/>
                    </a:cubicBezTo>
                    <a:cubicBezTo>
                      <a:pt x="42591" y="7516"/>
                      <a:pt x="43059" y="7538"/>
                      <a:pt x="43525" y="7613"/>
                    </a:cubicBezTo>
                    <a:cubicBezTo>
                      <a:pt x="43631" y="7630"/>
                      <a:pt x="43707" y="7649"/>
                      <a:pt x="43792" y="7701"/>
                    </a:cubicBezTo>
                    <a:cubicBezTo>
                      <a:pt x="44352" y="8041"/>
                      <a:pt x="44905" y="8286"/>
                      <a:pt x="45564" y="8286"/>
                    </a:cubicBezTo>
                    <a:cubicBezTo>
                      <a:pt x="45706" y="8286"/>
                      <a:pt x="45853" y="8275"/>
                      <a:pt x="46006" y="8251"/>
                    </a:cubicBezTo>
                    <a:cubicBezTo>
                      <a:pt x="46061" y="8242"/>
                      <a:pt x="46117" y="8238"/>
                      <a:pt x="46174" y="8238"/>
                    </a:cubicBezTo>
                    <a:cubicBezTo>
                      <a:pt x="46645" y="8238"/>
                      <a:pt x="47160" y="8515"/>
                      <a:pt x="47594" y="8784"/>
                    </a:cubicBezTo>
                    <a:cubicBezTo>
                      <a:pt x="47734" y="8870"/>
                      <a:pt x="47878" y="8885"/>
                      <a:pt x="48025" y="8885"/>
                    </a:cubicBezTo>
                    <a:cubicBezTo>
                      <a:pt x="48098" y="8885"/>
                      <a:pt x="48173" y="8881"/>
                      <a:pt x="48247" y="8881"/>
                    </a:cubicBezTo>
                    <a:cubicBezTo>
                      <a:pt x="48361" y="8881"/>
                      <a:pt x="48477" y="8890"/>
                      <a:pt x="48591" y="8933"/>
                    </a:cubicBezTo>
                    <a:cubicBezTo>
                      <a:pt x="49556" y="9302"/>
                      <a:pt x="50547" y="9601"/>
                      <a:pt x="51535" y="9906"/>
                    </a:cubicBezTo>
                    <a:cubicBezTo>
                      <a:pt x="51703" y="9959"/>
                      <a:pt x="51805" y="9921"/>
                      <a:pt x="51899" y="10172"/>
                    </a:cubicBezTo>
                    <a:cubicBezTo>
                      <a:pt x="51985" y="10404"/>
                      <a:pt x="52178" y="10478"/>
                      <a:pt x="52397" y="10478"/>
                    </a:cubicBezTo>
                    <a:cubicBezTo>
                      <a:pt x="52535" y="10478"/>
                      <a:pt x="52683" y="10449"/>
                      <a:pt x="52821" y="10411"/>
                    </a:cubicBezTo>
                    <a:cubicBezTo>
                      <a:pt x="52918" y="10982"/>
                      <a:pt x="54036" y="10366"/>
                      <a:pt x="53859" y="11301"/>
                    </a:cubicBezTo>
                    <a:cubicBezTo>
                      <a:pt x="53846" y="11370"/>
                      <a:pt x="54192" y="11610"/>
                      <a:pt x="54318" y="11610"/>
                    </a:cubicBezTo>
                    <a:cubicBezTo>
                      <a:pt x="54329" y="11610"/>
                      <a:pt x="54338" y="11608"/>
                      <a:pt x="54346" y="11604"/>
                    </a:cubicBezTo>
                    <a:cubicBezTo>
                      <a:pt x="54462" y="11544"/>
                      <a:pt x="54561" y="11519"/>
                      <a:pt x="54650" y="11519"/>
                    </a:cubicBezTo>
                    <a:cubicBezTo>
                      <a:pt x="55125" y="11519"/>
                      <a:pt x="55259" y="12256"/>
                      <a:pt x="55715" y="12256"/>
                    </a:cubicBezTo>
                    <a:cubicBezTo>
                      <a:pt x="55745" y="12256"/>
                      <a:pt x="55777" y="12252"/>
                      <a:pt x="55811" y="12245"/>
                    </a:cubicBezTo>
                    <a:cubicBezTo>
                      <a:pt x="55869" y="12558"/>
                      <a:pt x="55976" y="12673"/>
                      <a:pt x="56138" y="12673"/>
                    </a:cubicBezTo>
                    <a:cubicBezTo>
                      <a:pt x="56257" y="12673"/>
                      <a:pt x="56404" y="12612"/>
                      <a:pt x="56584" y="12521"/>
                    </a:cubicBezTo>
                    <a:cubicBezTo>
                      <a:pt x="56631" y="12497"/>
                      <a:pt x="56673" y="12487"/>
                      <a:pt x="56710" y="12487"/>
                    </a:cubicBezTo>
                    <a:cubicBezTo>
                      <a:pt x="56927" y="12487"/>
                      <a:pt x="56972" y="12846"/>
                      <a:pt x="56936" y="12947"/>
                    </a:cubicBezTo>
                    <a:cubicBezTo>
                      <a:pt x="56797" y="13330"/>
                      <a:pt x="57168" y="13552"/>
                      <a:pt x="57273" y="13558"/>
                    </a:cubicBezTo>
                    <a:cubicBezTo>
                      <a:pt x="58390" y="13630"/>
                      <a:pt x="58642" y="14820"/>
                      <a:pt x="59490" y="15218"/>
                    </a:cubicBezTo>
                    <a:cubicBezTo>
                      <a:pt x="59753" y="15341"/>
                      <a:pt x="59792" y="15832"/>
                      <a:pt x="60157" y="15832"/>
                    </a:cubicBezTo>
                    <a:cubicBezTo>
                      <a:pt x="60241" y="15832"/>
                      <a:pt x="60342" y="15806"/>
                      <a:pt x="60467" y="15744"/>
                    </a:cubicBezTo>
                    <a:cubicBezTo>
                      <a:pt x="60474" y="15740"/>
                      <a:pt x="60481" y="15739"/>
                      <a:pt x="60487" y="15739"/>
                    </a:cubicBezTo>
                    <a:cubicBezTo>
                      <a:pt x="60616" y="15739"/>
                      <a:pt x="60652" y="16392"/>
                      <a:pt x="61108" y="16593"/>
                    </a:cubicBezTo>
                    <a:cubicBezTo>
                      <a:pt x="61427" y="16735"/>
                      <a:pt x="61715" y="17278"/>
                      <a:pt x="61945" y="17674"/>
                    </a:cubicBezTo>
                    <a:cubicBezTo>
                      <a:pt x="62180" y="18080"/>
                      <a:pt x="62240" y="18589"/>
                      <a:pt x="62855" y="18623"/>
                    </a:cubicBezTo>
                    <a:cubicBezTo>
                      <a:pt x="62933" y="18628"/>
                      <a:pt x="63029" y="18746"/>
                      <a:pt x="63074" y="18833"/>
                    </a:cubicBezTo>
                    <a:cubicBezTo>
                      <a:pt x="64236" y="21077"/>
                      <a:pt x="65641" y="23174"/>
                      <a:pt x="66946" y="25331"/>
                    </a:cubicBezTo>
                    <a:cubicBezTo>
                      <a:pt x="67206" y="25760"/>
                      <a:pt x="67355" y="26275"/>
                      <a:pt x="67475" y="26770"/>
                    </a:cubicBezTo>
                    <a:cubicBezTo>
                      <a:pt x="67870" y="28399"/>
                      <a:pt x="68326" y="30012"/>
                      <a:pt x="68693" y="31650"/>
                    </a:cubicBezTo>
                    <a:cubicBezTo>
                      <a:pt x="68972" y="32896"/>
                      <a:pt x="69252" y="34162"/>
                      <a:pt x="69266" y="35394"/>
                    </a:cubicBezTo>
                    <a:cubicBezTo>
                      <a:pt x="69277" y="36424"/>
                      <a:pt x="69384" y="37480"/>
                      <a:pt x="69245" y="38552"/>
                    </a:cubicBezTo>
                    <a:cubicBezTo>
                      <a:pt x="69129" y="39473"/>
                      <a:pt x="68909" y="40511"/>
                      <a:pt x="69177" y="41505"/>
                    </a:cubicBezTo>
                    <a:cubicBezTo>
                      <a:pt x="69247" y="41763"/>
                      <a:pt x="69129" y="42080"/>
                      <a:pt x="69071" y="42367"/>
                    </a:cubicBezTo>
                    <a:cubicBezTo>
                      <a:pt x="68772" y="43872"/>
                      <a:pt x="68589" y="45416"/>
                      <a:pt x="68132" y="46872"/>
                    </a:cubicBezTo>
                    <a:cubicBezTo>
                      <a:pt x="67428" y="49113"/>
                      <a:pt x="66756" y="51363"/>
                      <a:pt x="65471" y="53402"/>
                    </a:cubicBezTo>
                    <a:cubicBezTo>
                      <a:pt x="64683" y="54656"/>
                      <a:pt x="63949" y="55983"/>
                      <a:pt x="63102" y="57179"/>
                    </a:cubicBezTo>
                    <a:cubicBezTo>
                      <a:pt x="62261" y="58369"/>
                      <a:pt x="61548" y="59657"/>
                      <a:pt x="60486" y="60757"/>
                    </a:cubicBezTo>
                    <a:cubicBezTo>
                      <a:pt x="59227" y="62059"/>
                      <a:pt x="57807" y="63143"/>
                      <a:pt x="56466" y="64319"/>
                    </a:cubicBezTo>
                    <a:cubicBezTo>
                      <a:pt x="56077" y="64660"/>
                      <a:pt x="55445" y="64984"/>
                      <a:pt x="54960" y="65279"/>
                    </a:cubicBezTo>
                    <a:cubicBezTo>
                      <a:pt x="54316" y="65670"/>
                      <a:pt x="53643" y="66107"/>
                      <a:pt x="52978" y="66469"/>
                    </a:cubicBezTo>
                    <a:cubicBezTo>
                      <a:pt x="51332" y="67368"/>
                      <a:pt x="49638" y="68188"/>
                      <a:pt x="47800" y="68667"/>
                    </a:cubicBezTo>
                    <a:cubicBezTo>
                      <a:pt x="47420" y="68767"/>
                      <a:pt x="46983" y="68849"/>
                      <a:pt x="46669" y="69265"/>
                    </a:cubicBezTo>
                    <a:cubicBezTo>
                      <a:pt x="46333" y="69708"/>
                      <a:pt x="45690" y="69720"/>
                      <a:pt x="45168" y="69870"/>
                    </a:cubicBezTo>
                    <a:cubicBezTo>
                      <a:pt x="43794" y="70265"/>
                      <a:pt x="42374" y="70492"/>
                      <a:pt x="41047" y="71047"/>
                    </a:cubicBezTo>
                    <a:cubicBezTo>
                      <a:pt x="40976" y="71077"/>
                      <a:pt x="40912" y="71089"/>
                      <a:pt x="40853" y="71089"/>
                    </a:cubicBezTo>
                    <a:cubicBezTo>
                      <a:pt x="40731" y="71089"/>
                      <a:pt x="40629" y="71037"/>
                      <a:pt x="40529" y="70970"/>
                    </a:cubicBezTo>
                    <a:cubicBezTo>
                      <a:pt x="40418" y="70896"/>
                      <a:pt x="40271" y="70847"/>
                      <a:pt x="40158" y="70847"/>
                    </a:cubicBezTo>
                    <a:cubicBezTo>
                      <a:pt x="40091" y="70847"/>
                      <a:pt x="40036" y="70864"/>
                      <a:pt x="40006" y="70903"/>
                    </a:cubicBezTo>
                    <a:cubicBezTo>
                      <a:pt x="39692" y="71325"/>
                      <a:pt x="39188" y="71409"/>
                      <a:pt x="38775" y="71409"/>
                    </a:cubicBezTo>
                    <a:cubicBezTo>
                      <a:pt x="38618" y="71409"/>
                      <a:pt x="38475" y="71397"/>
                      <a:pt x="38360" y="71387"/>
                    </a:cubicBezTo>
                    <a:cubicBezTo>
                      <a:pt x="38324" y="71383"/>
                      <a:pt x="38289" y="71382"/>
                      <a:pt x="38254" y="71382"/>
                    </a:cubicBezTo>
                    <a:cubicBezTo>
                      <a:pt x="37835" y="71382"/>
                      <a:pt x="37455" y="71598"/>
                      <a:pt x="37017" y="71598"/>
                    </a:cubicBezTo>
                    <a:cubicBezTo>
                      <a:pt x="36833" y="71598"/>
                      <a:pt x="36638" y="71560"/>
                      <a:pt x="36425" y="71450"/>
                    </a:cubicBezTo>
                    <a:cubicBezTo>
                      <a:pt x="36205" y="71336"/>
                      <a:pt x="35945" y="71300"/>
                      <a:pt x="35665" y="71300"/>
                    </a:cubicBezTo>
                    <a:cubicBezTo>
                      <a:pt x="35167" y="71300"/>
                      <a:pt x="34605" y="71414"/>
                      <a:pt x="34090" y="71414"/>
                    </a:cubicBezTo>
                    <a:cubicBezTo>
                      <a:pt x="34058" y="71414"/>
                      <a:pt x="34026" y="71414"/>
                      <a:pt x="33994" y="71413"/>
                    </a:cubicBezTo>
                    <a:cubicBezTo>
                      <a:pt x="33921" y="71411"/>
                      <a:pt x="33848" y="71410"/>
                      <a:pt x="33775" y="71410"/>
                    </a:cubicBezTo>
                    <a:cubicBezTo>
                      <a:pt x="33508" y="71410"/>
                      <a:pt x="33241" y="71421"/>
                      <a:pt x="32976" y="71421"/>
                    </a:cubicBezTo>
                    <a:cubicBezTo>
                      <a:pt x="32463" y="71421"/>
                      <a:pt x="31955" y="71379"/>
                      <a:pt x="31466" y="71135"/>
                    </a:cubicBezTo>
                    <a:cubicBezTo>
                      <a:pt x="31374" y="71089"/>
                      <a:pt x="31260" y="71079"/>
                      <a:pt x="31155" y="71066"/>
                    </a:cubicBezTo>
                    <a:cubicBezTo>
                      <a:pt x="31135" y="71064"/>
                      <a:pt x="31116" y="71063"/>
                      <a:pt x="31098" y="71063"/>
                    </a:cubicBezTo>
                    <a:cubicBezTo>
                      <a:pt x="30792" y="71063"/>
                      <a:pt x="30518" y="71342"/>
                      <a:pt x="30208" y="71342"/>
                    </a:cubicBezTo>
                    <a:cubicBezTo>
                      <a:pt x="30090" y="71342"/>
                      <a:pt x="29966" y="71301"/>
                      <a:pt x="29834" y="71189"/>
                    </a:cubicBezTo>
                    <a:cubicBezTo>
                      <a:pt x="29656" y="71037"/>
                      <a:pt x="29459" y="70999"/>
                      <a:pt x="29255" y="70999"/>
                    </a:cubicBezTo>
                    <a:cubicBezTo>
                      <a:pt x="29053" y="70999"/>
                      <a:pt x="28844" y="71036"/>
                      <a:pt x="28638" y="71036"/>
                    </a:cubicBezTo>
                    <a:cubicBezTo>
                      <a:pt x="28515" y="71036"/>
                      <a:pt x="28394" y="71023"/>
                      <a:pt x="28275" y="70982"/>
                    </a:cubicBezTo>
                    <a:cubicBezTo>
                      <a:pt x="27771" y="70809"/>
                      <a:pt x="27217" y="70752"/>
                      <a:pt x="26691" y="70638"/>
                    </a:cubicBezTo>
                    <a:cubicBezTo>
                      <a:pt x="25022" y="70277"/>
                      <a:pt x="23314" y="70016"/>
                      <a:pt x="21752" y="69265"/>
                    </a:cubicBezTo>
                    <a:cubicBezTo>
                      <a:pt x="20525" y="68675"/>
                      <a:pt x="19245" y="68215"/>
                      <a:pt x="18084" y="67459"/>
                    </a:cubicBezTo>
                    <a:cubicBezTo>
                      <a:pt x="17050" y="66785"/>
                      <a:pt x="15937" y="66200"/>
                      <a:pt x="14989" y="65422"/>
                    </a:cubicBezTo>
                    <a:cubicBezTo>
                      <a:pt x="13648" y="64324"/>
                      <a:pt x="12316" y="63202"/>
                      <a:pt x="11194" y="61857"/>
                    </a:cubicBezTo>
                    <a:cubicBezTo>
                      <a:pt x="10529" y="61059"/>
                      <a:pt x="9796" y="60318"/>
                      <a:pt x="9079" y="59564"/>
                    </a:cubicBezTo>
                    <a:cubicBezTo>
                      <a:pt x="8760" y="59228"/>
                      <a:pt x="8533" y="58811"/>
                      <a:pt x="8304" y="58438"/>
                    </a:cubicBezTo>
                    <a:cubicBezTo>
                      <a:pt x="7728" y="57495"/>
                      <a:pt x="7108" y="56574"/>
                      <a:pt x="6585" y="55589"/>
                    </a:cubicBezTo>
                    <a:cubicBezTo>
                      <a:pt x="6148" y="54763"/>
                      <a:pt x="5880" y="53859"/>
                      <a:pt x="5347" y="53074"/>
                    </a:cubicBezTo>
                    <a:cubicBezTo>
                      <a:pt x="5082" y="52683"/>
                      <a:pt x="5073" y="52128"/>
                      <a:pt x="4903" y="51666"/>
                    </a:cubicBezTo>
                    <a:cubicBezTo>
                      <a:pt x="4427" y="50375"/>
                      <a:pt x="3759" y="49127"/>
                      <a:pt x="3486" y="47797"/>
                    </a:cubicBezTo>
                    <a:cubicBezTo>
                      <a:pt x="3256" y="46676"/>
                      <a:pt x="2895" y="45577"/>
                      <a:pt x="2811" y="44401"/>
                    </a:cubicBezTo>
                    <a:cubicBezTo>
                      <a:pt x="2749" y="43498"/>
                      <a:pt x="2674" y="42524"/>
                      <a:pt x="2231" y="41665"/>
                    </a:cubicBezTo>
                    <a:cubicBezTo>
                      <a:pt x="2071" y="41354"/>
                      <a:pt x="2131" y="40893"/>
                      <a:pt x="2178" y="40688"/>
                    </a:cubicBezTo>
                    <a:cubicBezTo>
                      <a:pt x="2368" y="39826"/>
                      <a:pt x="2044" y="39030"/>
                      <a:pt x="2052" y="38204"/>
                    </a:cubicBezTo>
                    <a:cubicBezTo>
                      <a:pt x="2058" y="37480"/>
                      <a:pt x="1760" y="36776"/>
                      <a:pt x="2181" y="36042"/>
                    </a:cubicBezTo>
                    <a:cubicBezTo>
                      <a:pt x="2298" y="35841"/>
                      <a:pt x="2189" y="35270"/>
                      <a:pt x="2064" y="35085"/>
                    </a:cubicBezTo>
                    <a:cubicBezTo>
                      <a:pt x="1688" y="34522"/>
                      <a:pt x="2397" y="34206"/>
                      <a:pt x="2229" y="33651"/>
                    </a:cubicBezTo>
                    <a:cubicBezTo>
                      <a:pt x="2088" y="33184"/>
                      <a:pt x="1840" y="32557"/>
                      <a:pt x="2203" y="32030"/>
                    </a:cubicBezTo>
                    <a:cubicBezTo>
                      <a:pt x="2690" y="31317"/>
                      <a:pt x="2309" y="30476"/>
                      <a:pt x="2575" y="29723"/>
                    </a:cubicBezTo>
                    <a:cubicBezTo>
                      <a:pt x="2684" y="29412"/>
                      <a:pt x="2951" y="28995"/>
                      <a:pt x="2488" y="28682"/>
                    </a:cubicBezTo>
                    <a:cubicBezTo>
                      <a:pt x="2326" y="28573"/>
                      <a:pt x="2391" y="28449"/>
                      <a:pt x="2545" y="28388"/>
                    </a:cubicBezTo>
                    <a:cubicBezTo>
                      <a:pt x="3063" y="28184"/>
                      <a:pt x="2892" y="27735"/>
                      <a:pt x="2993" y="27341"/>
                    </a:cubicBezTo>
                    <a:cubicBezTo>
                      <a:pt x="3354" y="25936"/>
                      <a:pt x="3381" y="24466"/>
                      <a:pt x="4012" y="23097"/>
                    </a:cubicBezTo>
                    <a:cubicBezTo>
                      <a:pt x="4323" y="22422"/>
                      <a:pt x="4497" y="21615"/>
                      <a:pt x="4735" y="20876"/>
                    </a:cubicBezTo>
                    <a:cubicBezTo>
                      <a:pt x="5051" y="19896"/>
                      <a:pt x="5527" y="18962"/>
                      <a:pt x="6016" y="18038"/>
                    </a:cubicBezTo>
                    <a:cubicBezTo>
                      <a:pt x="6798" y="16559"/>
                      <a:pt x="7383" y="14974"/>
                      <a:pt x="8159" y="13490"/>
                    </a:cubicBezTo>
                    <a:cubicBezTo>
                      <a:pt x="8708" y="12440"/>
                      <a:pt x="9437" y="11486"/>
                      <a:pt x="10065" y="10477"/>
                    </a:cubicBezTo>
                    <a:cubicBezTo>
                      <a:pt x="10964" y="9033"/>
                      <a:pt x="12058" y="7739"/>
                      <a:pt x="13207" y="6472"/>
                    </a:cubicBezTo>
                    <a:cubicBezTo>
                      <a:pt x="14242" y="5334"/>
                      <a:pt x="15343" y="4281"/>
                      <a:pt x="16539" y="3339"/>
                    </a:cubicBezTo>
                    <a:cubicBezTo>
                      <a:pt x="17356" y="2697"/>
                      <a:pt x="18318" y="2243"/>
                      <a:pt x="19242" y="1689"/>
                    </a:cubicBezTo>
                    <a:close/>
                    <a:moveTo>
                      <a:pt x="19571" y="0"/>
                    </a:moveTo>
                    <a:cubicBezTo>
                      <a:pt x="19255" y="0"/>
                      <a:pt x="18863" y="173"/>
                      <a:pt x="18327" y="507"/>
                    </a:cubicBezTo>
                    <a:cubicBezTo>
                      <a:pt x="17149" y="1239"/>
                      <a:pt x="15989" y="1995"/>
                      <a:pt x="14892" y="2834"/>
                    </a:cubicBezTo>
                    <a:cubicBezTo>
                      <a:pt x="13889" y="3599"/>
                      <a:pt x="12856" y="4393"/>
                      <a:pt x="12075" y="5365"/>
                    </a:cubicBezTo>
                    <a:cubicBezTo>
                      <a:pt x="11398" y="6210"/>
                      <a:pt x="10670" y="7029"/>
                      <a:pt x="10009" y="7893"/>
                    </a:cubicBezTo>
                    <a:cubicBezTo>
                      <a:pt x="9423" y="8657"/>
                      <a:pt x="8792" y="9411"/>
                      <a:pt x="8253" y="10211"/>
                    </a:cubicBezTo>
                    <a:cubicBezTo>
                      <a:pt x="7332" y="11570"/>
                      <a:pt x="6495" y="12989"/>
                      <a:pt x="5664" y="14409"/>
                    </a:cubicBezTo>
                    <a:cubicBezTo>
                      <a:pt x="5148" y="15291"/>
                      <a:pt x="4555" y="16175"/>
                      <a:pt x="4278" y="17139"/>
                    </a:cubicBezTo>
                    <a:cubicBezTo>
                      <a:pt x="4017" y="18048"/>
                      <a:pt x="3676" y="18939"/>
                      <a:pt x="3323" y="19788"/>
                    </a:cubicBezTo>
                    <a:cubicBezTo>
                      <a:pt x="2811" y="21024"/>
                      <a:pt x="2386" y="22274"/>
                      <a:pt x="1994" y="23545"/>
                    </a:cubicBezTo>
                    <a:cubicBezTo>
                      <a:pt x="1587" y="24866"/>
                      <a:pt x="1420" y="26254"/>
                      <a:pt x="1027" y="27565"/>
                    </a:cubicBezTo>
                    <a:cubicBezTo>
                      <a:pt x="708" y="28632"/>
                      <a:pt x="750" y="29726"/>
                      <a:pt x="517" y="30794"/>
                    </a:cubicBezTo>
                    <a:cubicBezTo>
                      <a:pt x="331" y="31641"/>
                      <a:pt x="345" y="32630"/>
                      <a:pt x="400" y="33565"/>
                    </a:cubicBezTo>
                    <a:cubicBezTo>
                      <a:pt x="462" y="34652"/>
                      <a:pt x="0" y="35730"/>
                      <a:pt x="247" y="36835"/>
                    </a:cubicBezTo>
                    <a:cubicBezTo>
                      <a:pt x="498" y="37958"/>
                      <a:pt x="2" y="39086"/>
                      <a:pt x="277" y="40206"/>
                    </a:cubicBezTo>
                    <a:cubicBezTo>
                      <a:pt x="439" y="40864"/>
                      <a:pt x="302" y="41542"/>
                      <a:pt x="352" y="42178"/>
                    </a:cubicBezTo>
                    <a:cubicBezTo>
                      <a:pt x="456" y="43494"/>
                      <a:pt x="784" y="44817"/>
                      <a:pt x="1207" y="46074"/>
                    </a:cubicBezTo>
                    <a:cubicBezTo>
                      <a:pt x="1397" y="46640"/>
                      <a:pt x="1343" y="47172"/>
                      <a:pt x="1424" y="47713"/>
                    </a:cubicBezTo>
                    <a:cubicBezTo>
                      <a:pt x="1609" y="48976"/>
                      <a:pt x="2167" y="50148"/>
                      <a:pt x="2626" y="51280"/>
                    </a:cubicBezTo>
                    <a:cubicBezTo>
                      <a:pt x="3174" y="52635"/>
                      <a:pt x="3640" y="54046"/>
                      <a:pt x="4238" y="55393"/>
                    </a:cubicBezTo>
                    <a:cubicBezTo>
                      <a:pt x="4883" y="56851"/>
                      <a:pt x="5677" y="58190"/>
                      <a:pt x="6571" y="59458"/>
                    </a:cubicBezTo>
                    <a:cubicBezTo>
                      <a:pt x="7265" y="60443"/>
                      <a:pt x="7980" y="61429"/>
                      <a:pt x="8733" y="62378"/>
                    </a:cubicBezTo>
                    <a:cubicBezTo>
                      <a:pt x="9132" y="62882"/>
                      <a:pt x="9514" y="63671"/>
                      <a:pt x="10012" y="63764"/>
                    </a:cubicBezTo>
                    <a:cubicBezTo>
                      <a:pt x="10984" y="63949"/>
                      <a:pt x="10728" y="65214"/>
                      <a:pt x="11641" y="65284"/>
                    </a:cubicBezTo>
                    <a:cubicBezTo>
                      <a:pt x="11618" y="65501"/>
                      <a:pt x="11674" y="65559"/>
                      <a:pt x="11760" y="65559"/>
                    </a:cubicBezTo>
                    <a:cubicBezTo>
                      <a:pt x="11861" y="65559"/>
                      <a:pt x="12004" y="65476"/>
                      <a:pt x="12106" y="65476"/>
                    </a:cubicBezTo>
                    <a:cubicBezTo>
                      <a:pt x="12161" y="65476"/>
                      <a:pt x="12204" y="65500"/>
                      <a:pt x="12223" y="65575"/>
                    </a:cubicBezTo>
                    <a:cubicBezTo>
                      <a:pt x="12448" y="66494"/>
                      <a:pt x="13361" y="66864"/>
                      <a:pt x="13984" y="67250"/>
                    </a:cubicBezTo>
                    <a:cubicBezTo>
                      <a:pt x="14450" y="67539"/>
                      <a:pt x="14747" y="68315"/>
                      <a:pt x="15419" y="68315"/>
                    </a:cubicBezTo>
                    <a:cubicBezTo>
                      <a:pt x="15527" y="68315"/>
                      <a:pt x="15644" y="68295"/>
                      <a:pt x="15773" y="68250"/>
                    </a:cubicBezTo>
                    <a:cubicBezTo>
                      <a:pt x="15777" y="68249"/>
                      <a:pt x="15781" y="68248"/>
                      <a:pt x="15786" y="68248"/>
                    </a:cubicBezTo>
                    <a:cubicBezTo>
                      <a:pt x="15852" y="68248"/>
                      <a:pt x="15883" y="68423"/>
                      <a:pt x="15841" y="68520"/>
                    </a:cubicBezTo>
                    <a:cubicBezTo>
                      <a:pt x="15743" y="68739"/>
                      <a:pt x="15878" y="68814"/>
                      <a:pt x="16046" y="68852"/>
                    </a:cubicBezTo>
                    <a:cubicBezTo>
                      <a:pt x="16756" y="69017"/>
                      <a:pt x="17257" y="69506"/>
                      <a:pt x="17773" y="69966"/>
                    </a:cubicBezTo>
                    <a:cubicBezTo>
                      <a:pt x="17877" y="70060"/>
                      <a:pt x="17969" y="70148"/>
                      <a:pt x="18100" y="70148"/>
                    </a:cubicBezTo>
                    <a:cubicBezTo>
                      <a:pt x="18128" y="70148"/>
                      <a:pt x="18157" y="70145"/>
                      <a:pt x="18188" y="70136"/>
                    </a:cubicBezTo>
                    <a:cubicBezTo>
                      <a:pt x="18256" y="70117"/>
                      <a:pt x="18319" y="70109"/>
                      <a:pt x="18380" y="70109"/>
                    </a:cubicBezTo>
                    <a:cubicBezTo>
                      <a:pt x="18660" y="70109"/>
                      <a:pt x="18879" y="70284"/>
                      <a:pt x="19125" y="70431"/>
                    </a:cubicBezTo>
                    <a:cubicBezTo>
                      <a:pt x="19696" y="70775"/>
                      <a:pt x="20281" y="71103"/>
                      <a:pt x="20887" y="71376"/>
                    </a:cubicBezTo>
                    <a:cubicBezTo>
                      <a:pt x="21460" y="71632"/>
                      <a:pt x="22109" y="71583"/>
                      <a:pt x="22692" y="71992"/>
                    </a:cubicBezTo>
                    <a:cubicBezTo>
                      <a:pt x="23025" y="72227"/>
                      <a:pt x="23660" y="72203"/>
                      <a:pt x="24136" y="72410"/>
                    </a:cubicBezTo>
                    <a:cubicBezTo>
                      <a:pt x="24181" y="72430"/>
                      <a:pt x="24228" y="72438"/>
                      <a:pt x="24277" y="72438"/>
                    </a:cubicBezTo>
                    <a:cubicBezTo>
                      <a:pt x="24496" y="72438"/>
                      <a:pt x="24746" y="72278"/>
                      <a:pt x="24969" y="72278"/>
                    </a:cubicBezTo>
                    <a:cubicBezTo>
                      <a:pt x="25127" y="72278"/>
                      <a:pt x="25271" y="72358"/>
                      <a:pt x="25380" y="72634"/>
                    </a:cubicBezTo>
                    <a:cubicBezTo>
                      <a:pt x="25518" y="72473"/>
                      <a:pt x="25647" y="72413"/>
                      <a:pt x="25771" y="72413"/>
                    </a:cubicBezTo>
                    <a:cubicBezTo>
                      <a:pt x="26120" y="72413"/>
                      <a:pt x="26429" y="72889"/>
                      <a:pt x="26779" y="72889"/>
                    </a:cubicBezTo>
                    <a:cubicBezTo>
                      <a:pt x="26869" y="72889"/>
                      <a:pt x="26962" y="72858"/>
                      <a:pt x="27059" y="72779"/>
                    </a:cubicBezTo>
                    <a:cubicBezTo>
                      <a:pt x="28017" y="73303"/>
                      <a:pt x="29117" y="73239"/>
                      <a:pt x="30132" y="73339"/>
                    </a:cubicBezTo>
                    <a:cubicBezTo>
                      <a:pt x="31654" y="73488"/>
                      <a:pt x="33203" y="73381"/>
                      <a:pt x="34745" y="73493"/>
                    </a:cubicBezTo>
                    <a:cubicBezTo>
                      <a:pt x="35021" y="73513"/>
                      <a:pt x="35296" y="73521"/>
                      <a:pt x="35571" y="73521"/>
                    </a:cubicBezTo>
                    <a:cubicBezTo>
                      <a:pt x="37230" y="73521"/>
                      <a:pt x="38876" y="73197"/>
                      <a:pt x="40513" y="72964"/>
                    </a:cubicBezTo>
                    <a:cubicBezTo>
                      <a:pt x="40798" y="72923"/>
                      <a:pt x="41182" y="72965"/>
                      <a:pt x="41499" y="72802"/>
                    </a:cubicBezTo>
                    <a:cubicBezTo>
                      <a:pt x="42806" y="72135"/>
                      <a:pt x="44309" y="72146"/>
                      <a:pt x="45662" y="71598"/>
                    </a:cubicBezTo>
                    <a:cubicBezTo>
                      <a:pt x="46792" y="71142"/>
                      <a:pt x="48000" y="70898"/>
                      <a:pt x="49164" y="70525"/>
                    </a:cubicBezTo>
                    <a:cubicBezTo>
                      <a:pt x="50167" y="70201"/>
                      <a:pt x="51051" y="69626"/>
                      <a:pt x="52015" y="69288"/>
                    </a:cubicBezTo>
                    <a:cubicBezTo>
                      <a:pt x="53030" y="68932"/>
                      <a:pt x="53975" y="68428"/>
                      <a:pt x="54829" y="67877"/>
                    </a:cubicBezTo>
                    <a:cubicBezTo>
                      <a:pt x="56878" y="66556"/>
                      <a:pt x="58832" y="65060"/>
                      <a:pt x="60489" y="63244"/>
                    </a:cubicBezTo>
                    <a:cubicBezTo>
                      <a:pt x="61481" y="62160"/>
                      <a:pt x="62346" y="60961"/>
                      <a:pt x="63317" y="59856"/>
                    </a:cubicBezTo>
                    <a:cubicBezTo>
                      <a:pt x="64123" y="58937"/>
                      <a:pt x="64891" y="57980"/>
                      <a:pt x="65431" y="56902"/>
                    </a:cubicBezTo>
                    <a:cubicBezTo>
                      <a:pt x="65706" y="56350"/>
                      <a:pt x="66114" y="55888"/>
                      <a:pt x="66358" y="55305"/>
                    </a:cubicBezTo>
                    <a:cubicBezTo>
                      <a:pt x="66595" y="54742"/>
                      <a:pt x="66654" y="54001"/>
                      <a:pt x="67222" y="53649"/>
                    </a:cubicBezTo>
                    <a:cubicBezTo>
                      <a:pt x="67656" y="53379"/>
                      <a:pt x="67640" y="52940"/>
                      <a:pt x="67772" y="52593"/>
                    </a:cubicBezTo>
                    <a:cubicBezTo>
                      <a:pt x="68105" y="51711"/>
                      <a:pt x="68436" y="50821"/>
                      <a:pt x="68727" y="49922"/>
                    </a:cubicBezTo>
                    <a:cubicBezTo>
                      <a:pt x="68978" y="49157"/>
                      <a:pt x="69398" y="48426"/>
                      <a:pt x="69529" y="47603"/>
                    </a:cubicBezTo>
                    <a:cubicBezTo>
                      <a:pt x="69625" y="47002"/>
                      <a:pt x="70232" y="46517"/>
                      <a:pt x="69924" y="45828"/>
                    </a:cubicBezTo>
                    <a:cubicBezTo>
                      <a:pt x="69917" y="45815"/>
                      <a:pt x="69945" y="45772"/>
                      <a:pt x="69964" y="45767"/>
                    </a:cubicBezTo>
                    <a:cubicBezTo>
                      <a:pt x="70583" y="45585"/>
                      <a:pt x="70414" y="45024"/>
                      <a:pt x="70428" y="44635"/>
                    </a:cubicBezTo>
                    <a:cubicBezTo>
                      <a:pt x="70463" y="43603"/>
                      <a:pt x="70507" y="42538"/>
                      <a:pt x="70680" y="41562"/>
                    </a:cubicBezTo>
                    <a:cubicBezTo>
                      <a:pt x="70866" y="40511"/>
                      <a:pt x="70770" y="39451"/>
                      <a:pt x="70978" y="38398"/>
                    </a:cubicBezTo>
                    <a:cubicBezTo>
                      <a:pt x="71149" y="37541"/>
                      <a:pt x="70703" y="36564"/>
                      <a:pt x="70843" y="35472"/>
                    </a:cubicBezTo>
                    <a:cubicBezTo>
                      <a:pt x="70678" y="34643"/>
                      <a:pt x="70481" y="33685"/>
                      <a:pt x="70297" y="32725"/>
                    </a:cubicBezTo>
                    <a:cubicBezTo>
                      <a:pt x="70207" y="32243"/>
                      <a:pt x="70040" y="31784"/>
                      <a:pt x="69978" y="31289"/>
                    </a:cubicBezTo>
                    <a:cubicBezTo>
                      <a:pt x="69872" y="30440"/>
                      <a:pt x="69686" y="29595"/>
                      <a:pt x="69473" y="28766"/>
                    </a:cubicBezTo>
                    <a:cubicBezTo>
                      <a:pt x="69256" y="27932"/>
                      <a:pt x="68950" y="27122"/>
                      <a:pt x="68709" y="26294"/>
                    </a:cubicBezTo>
                    <a:cubicBezTo>
                      <a:pt x="68570" y="25818"/>
                      <a:pt x="68531" y="25309"/>
                      <a:pt x="68239" y="24888"/>
                    </a:cubicBezTo>
                    <a:cubicBezTo>
                      <a:pt x="67635" y="24015"/>
                      <a:pt x="67399" y="22970"/>
                      <a:pt x="66826" y="22064"/>
                    </a:cubicBezTo>
                    <a:cubicBezTo>
                      <a:pt x="66108" y="20927"/>
                      <a:pt x="65594" y="19672"/>
                      <a:pt x="64781" y="18564"/>
                    </a:cubicBezTo>
                    <a:cubicBezTo>
                      <a:pt x="63832" y="17276"/>
                      <a:pt x="62923" y="15937"/>
                      <a:pt x="61845" y="14779"/>
                    </a:cubicBezTo>
                    <a:cubicBezTo>
                      <a:pt x="60996" y="13869"/>
                      <a:pt x="59949" y="13112"/>
                      <a:pt x="59059" y="12208"/>
                    </a:cubicBezTo>
                    <a:cubicBezTo>
                      <a:pt x="59027" y="12171"/>
                      <a:pt x="58985" y="12143"/>
                      <a:pt x="58938" y="12126"/>
                    </a:cubicBezTo>
                    <a:cubicBezTo>
                      <a:pt x="58191" y="11906"/>
                      <a:pt x="57549" y="11424"/>
                      <a:pt x="57021" y="10939"/>
                    </a:cubicBezTo>
                    <a:cubicBezTo>
                      <a:pt x="56076" y="10067"/>
                      <a:pt x="54873" y="9694"/>
                      <a:pt x="53851" y="8986"/>
                    </a:cubicBezTo>
                    <a:cubicBezTo>
                      <a:pt x="52675" y="8173"/>
                      <a:pt x="51252" y="7857"/>
                      <a:pt x="49926" y="7344"/>
                    </a:cubicBezTo>
                    <a:cubicBezTo>
                      <a:pt x="47840" y="6535"/>
                      <a:pt x="45724" y="6073"/>
                      <a:pt x="43517" y="5965"/>
                    </a:cubicBezTo>
                    <a:cubicBezTo>
                      <a:pt x="41526" y="5869"/>
                      <a:pt x="39530" y="5874"/>
                      <a:pt x="37542" y="5752"/>
                    </a:cubicBezTo>
                    <a:cubicBezTo>
                      <a:pt x="37177" y="5730"/>
                      <a:pt x="36813" y="5720"/>
                      <a:pt x="36450" y="5720"/>
                    </a:cubicBezTo>
                    <a:cubicBezTo>
                      <a:pt x="34722" y="5720"/>
                      <a:pt x="33009" y="5947"/>
                      <a:pt x="31309" y="6169"/>
                    </a:cubicBezTo>
                    <a:cubicBezTo>
                      <a:pt x="29510" y="6404"/>
                      <a:pt x="27799" y="7095"/>
                      <a:pt x="26119" y="7837"/>
                    </a:cubicBezTo>
                    <a:cubicBezTo>
                      <a:pt x="25340" y="8181"/>
                      <a:pt x="24577" y="8593"/>
                      <a:pt x="23754" y="8848"/>
                    </a:cubicBezTo>
                    <a:cubicBezTo>
                      <a:pt x="23648" y="8881"/>
                      <a:pt x="23561" y="8901"/>
                      <a:pt x="23488" y="8901"/>
                    </a:cubicBezTo>
                    <a:cubicBezTo>
                      <a:pt x="23334" y="8901"/>
                      <a:pt x="23237" y="8812"/>
                      <a:pt x="23138" y="8559"/>
                    </a:cubicBezTo>
                    <a:cubicBezTo>
                      <a:pt x="22683" y="7387"/>
                      <a:pt x="22521" y="6119"/>
                      <a:pt x="22034" y="4978"/>
                    </a:cubicBezTo>
                    <a:cubicBezTo>
                      <a:pt x="21524" y="3783"/>
                      <a:pt x="21251" y="2520"/>
                      <a:pt x="20747" y="1320"/>
                    </a:cubicBezTo>
                    <a:cubicBezTo>
                      <a:pt x="20372" y="424"/>
                      <a:pt x="20066" y="0"/>
                      <a:pt x="195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2" name="Google Shape;932;p33"/>
            <p:cNvGrpSpPr/>
            <p:nvPr/>
          </p:nvGrpSpPr>
          <p:grpSpPr>
            <a:xfrm>
              <a:off x="5422732" y="2608268"/>
              <a:ext cx="449535" cy="641782"/>
              <a:chOff x="5296498" y="2608268"/>
              <a:chExt cx="449535" cy="641782"/>
            </a:xfrm>
          </p:grpSpPr>
          <p:sp>
            <p:nvSpPr>
              <p:cNvPr id="933" name="Google Shape;933;p33"/>
              <p:cNvSpPr/>
              <p:nvPr/>
            </p:nvSpPr>
            <p:spPr>
              <a:xfrm>
                <a:off x="5296498" y="2695175"/>
                <a:ext cx="449535" cy="451490"/>
              </a:xfrm>
              <a:custGeom>
                <a:avLst/>
                <a:gdLst/>
                <a:ahLst/>
                <a:cxnLst/>
                <a:rect l="l" t="t" r="r" b="b"/>
                <a:pathLst>
                  <a:path w="35642" h="35797" extrusionOk="0">
                    <a:moveTo>
                      <a:pt x="19567" y="869"/>
                    </a:moveTo>
                    <a:cubicBezTo>
                      <a:pt x="20117" y="869"/>
                      <a:pt x="20387" y="1246"/>
                      <a:pt x="20393" y="2075"/>
                    </a:cubicBezTo>
                    <a:cubicBezTo>
                      <a:pt x="20245" y="2531"/>
                      <a:pt x="20384" y="3075"/>
                      <a:pt x="20432" y="3620"/>
                    </a:cubicBezTo>
                    <a:cubicBezTo>
                      <a:pt x="20471" y="4083"/>
                      <a:pt x="20602" y="4511"/>
                      <a:pt x="21144" y="4612"/>
                    </a:cubicBezTo>
                    <a:cubicBezTo>
                      <a:pt x="22602" y="4883"/>
                      <a:pt x="23831" y="5693"/>
                      <a:pt x="25133" y="6322"/>
                    </a:cubicBezTo>
                    <a:cubicBezTo>
                      <a:pt x="25366" y="6434"/>
                      <a:pt x="25554" y="6520"/>
                      <a:pt x="25751" y="6520"/>
                    </a:cubicBezTo>
                    <a:cubicBezTo>
                      <a:pt x="25920" y="6520"/>
                      <a:pt x="26096" y="6458"/>
                      <a:pt x="26314" y="6297"/>
                    </a:cubicBezTo>
                    <a:cubicBezTo>
                      <a:pt x="26920" y="5849"/>
                      <a:pt x="27697" y="5639"/>
                      <a:pt x="28366" y="5266"/>
                    </a:cubicBezTo>
                    <a:cubicBezTo>
                      <a:pt x="28522" y="5179"/>
                      <a:pt x="28664" y="5142"/>
                      <a:pt x="28792" y="5142"/>
                    </a:cubicBezTo>
                    <a:cubicBezTo>
                      <a:pt x="29084" y="5142"/>
                      <a:pt x="29309" y="5332"/>
                      <a:pt x="29486" y="5563"/>
                    </a:cubicBezTo>
                    <a:cubicBezTo>
                      <a:pt x="29929" y="6142"/>
                      <a:pt x="30259" y="6807"/>
                      <a:pt x="30690" y="7398"/>
                    </a:cubicBezTo>
                    <a:cubicBezTo>
                      <a:pt x="31051" y="7893"/>
                      <a:pt x="30911" y="8326"/>
                      <a:pt x="30579" y="8699"/>
                    </a:cubicBezTo>
                    <a:cubicBezTo>
                      <a:pt x="30276" y="9043"/>
                      <a:pt x="29915" y="9377"/>
                      <a:pt x="29511" y="9583"/>
                    </a:cubicBezTo>
                    <a:cubicBezTo>
                      <a:pt x="29021" y="9830"/>
                      <a:pt x="29044" y="10199"/>
                      <a:pt x="29150" y="10575"/>
                    </a:cubicBezTo>
                    <a:cubicBezTo>
                      <a:pt x="29363" y="11329"/>
                      <a:pt x="29612" y="12078"/>
                      <a:pt x="29896" y="12807"/>
                    </a:cubicBezTo>
                    <a:cubicBezTo>
                      <a:pt x="30007" y="13090"/>
                      <a:pt x="30271" y="13293"/>
                      <a:pt x="30575" y="13422"/>
                    </a:cubicBezTo>
                    <a:cubicBezTo>
                      <a:pt x="31534" y="13829"/>
                      <a:pt x="32483" y="14262"/>
                      <a:pt x="33446" y="14662"/>
                    </a:cubicBezTo>
                    <a:cubicBezTo>
                      <a:pt x="33656" y="14749"/>
                      <a:pt x="33681" y="14873"/>
                      <a:pt x="33742" y="15063"/>
                    </a:cubicBezTo>
                    <a:cubicBezTo>
                      <a:pt x="34083" y="16125"/>
                      <a:pt x="33978" y="17252"/>
                      <a:pt x="34255" y="18328"/>
                    </a:cubicBezTo>
                    <a:cubicBezTo>
                      <a:pt x="34344" y="18672"/>
                      <a:pt x="34261" y="19132"/>
                      <a:pt x="33605" y="19314"/>
                    </a:cubicBezTo>
                    <a:cubicBezTo>
                      <a:pt x="32734" y="19556"/>
                      <a:pt x="31945" y="20103"/>
                      <a:pt x="31122" y="20518"/>
                    </a:cubicBezTo>
                    <a:cubicBezTo>
                      <a:pt x="30645" y="20758"/>
                      <a:pt x="30698" y="21274"/>
                      <a:pt x="30508" y="21668"/>
                    </a:cubicBezTo>
                    <a:cubicBezTo>
                      <a:pt x="29694" y="23351"/>
                      <a:pt x="29595" y="24952"/>
                      <a:pt x="30808" y="26532"/>
                    </a:cubicBezTo>
                    <a:cubicBezTo>
                      <a:pt x="31058" y="26859"/>
                      <a:pt x="31096" y="27388"/>
                      <a:pt x="31332" y="27789"/>
                    </a:cubicBezTo>
                    <a:cubicBezTo>
                      <a:pt x="31581" y="28216"/>
                      <a:pt x="31132" y="28317"/>
                      <a:pt x="30936" y="28443"/>
                    </a:cubicBezTo>
                    <a:cubicBezTo>
                      <a:pt x="30156" y="28947"/>
                      <a:pt x="29302" y="29345"/>
                      <a:pt x="28807" y="30199"/>
                    </a:cubicBezTo>
                    <a:cubicBezTo>
                      <a:pt x="28685" y="30410"/>
                      <a:pt x="28532" y="30510"/>
                      <a:pt x="28375" y="30510"/>
                    </a:cubicBezTo>
                    <a:cubicBezTo>
                      <a:pt x="28232" y="30510"/>
                      <a:pt x="28087" y="30428"/>
                      <a:pt x="27958" y="30274"/>
                    </a:cubicBezTo>
                    <a:cubicBezTo>
                      <a:pt x="27526" y="29753"/>
                      <a:pt x="26889" y="29622"/>
                      <a:pt x="26336" y="29345"/>
                    </a:cubicBezTo>
                    <a:cubicBezTo>
                      <a:pt x="26226" y="29290"/>
                      <a:pt x="26124" y="29268"/>
                      <a:pt x="26028" y="29268"/>
                    </a:cubicBezTo>
                    <a:cubicBezTo>
                      <a:pt x="25618" y="29268"/>
                      <a:pt x="25303" y="29678"/>
                      <a:pt x="24926" y="29809"/>
                    </a:cubicBezTo>
                    <a:cubicBezTo>
                      <a:pt x="23770" y="30208"/>
                      <a:pt x="22681" y="30804"/>
                      <a:pt x="21524" y="31201"/>
                    </a:cubicBezTo>
                    <a:cubicBezTo>
                      <a:pt x="20911" y="31409"/>
                      <a:pt x="20600" y="31730"/>
                      <a:pt x="20723" y="32308"/>
                    </a:cubicBezTo>
                    <a:cubicBezTo>
                      <a:pt x="20805" y="32693"/>
                      <a:pt x="20695" y="33041"/>
                      <a:pt x="20710" y="33405"/>
                    </a:cubicBezTo>
                    <a:cubicBezTo>
                      <a:pt x="20739" y="34065"/>
                      <a:pt x="20339" y="34397"/>
                      <a:pt x="19730" y="34397"/>
                    </a:cubicBezTo>
                    <a:cubicBezTo>
                      <a:pt x="19615" y="34397"/>
                      <a:pt x="19493" y="34386"/>
                      <a:pt x="19365" y="34362"/>
                    </a:cubicBezTo>
                    <a:cubicBezTo>
                      <a:pt x="19307" y="34351"/>
                      <a:pt x="19251" y="34346"/>
                      <a:pt x="19195" y="34346"/>
                    </a:cubicBezTo>
                    <a:cubicBezTo>
                      <a:pt x="18749" y="34346"/>
                      <a:pt x="18350" y="34655"/>
                      <a:pt x="17915" y="34763"/>
                    </a:cubicBezTo>
                    <a:cubicBezTo>
                      <a:pt x="17650" y="34830"/>
                      <a:pt x="17416" y="34866"/>
                      <a:pt x="17213" y="34866"/>
                    </a:cubicBezTo>
                    <a:cubicBezTo>
                      <a:pt x="16641" y="34866"/>
                      <a:pt x="16312" y="34573"/>
                      <a:pt x="16201" y="33827"/>
                    </a:cubicBezTo>
                    <a:cubicBezTo>
                      <a:pt x="16093" y="33099"/>
                      <a:pt x="15599" y="32508"/>
                      <a:pt x="15585" y="31747"/>
                    </a:cubicBezTo>
                    <a:cubicBezTo>
                      <a:pt x="15582" y="31633"/>
                      <a:pt x="15386" y="31249"/>
                      <a:pt x="15023" y="31114"/>
                    </a:cubicBezTo>
                    <a:cubicBezTo>
                      <a:pt x="14161" y="30795"/>
                      <a:pt x="13369" y="30283"/>
                      <a:pt x="12528" y="29933"/>
                    </a:cubicBezTo>
                    <a:cubicBezTo>
                      <a:pt x="12180" y="29788"/>
                      <a:pt x="11820" y="29717"/>
                      <a:pt x="11461" y="29717"/>
                    </a:cubicBezTo>
                    <a:cubicBezTo>
                      <a:pt x="10863" y="29717"/>
                      <a:pt x="10265" y="29914"/>
                      <a:pt x="9718" y="30299"/>
                    </a:cubicBezTo>
                    <a:cubicBezTo>
                      <a:pt x="9524" y="30437"/>
                      <a:pt x="9302" y="30540"/>
                      <a:pt x="9112" y="30683"/>
                    </a:cubicBezTo>
                    <a:cubicBezTo>
                      <a:pt x="8605" y="31064"/>
                      <a:pt x="8250" y="31259"/>
                      <a:pt x="7917" y="31259"/>
                    </a:cubicBezTo>
                    <a:cubicBezTo>
                      <a:pt x="7550" y="31259"/>
                      <a:pt x="7209" y="31022"/>
                      <a:pt x="6721" y="30540"/>
                    </a:cubicBezTo>
                    <a:cubicBezTo>
                      <a:pt x="6316" y="30141"/>
                      <a:pt x="5892" y="29762"/>
                      <a:pt x="5461" y="29392"/>
                    </a:cubicBezTo>
                    <a:cubicBezTo>
                      <a:pt x="5192" y="29161"/>
                      <a:pt x="5240" y="28941"/>
                      <a:pt x="5422" y="28706"/>
                    </a:cubicBezTo>
                    <a:cubicBezTo>
                      <a:pt x="5831" y="28174"/>
                      <a:pt x="5851" y="27516"/>
                      <a:pt x="6050" y="26921"/>
                    </a:cubicBezTo>
                    <a:cubicBezTo>
                      <a:pt x="6463" y="25697"/>
                      <a:pt x="5815" y="24793"/>
                      <a:pt x="5562" y="23732"/>
                    </a:cubicBezTo>
                    <a:cubicBezTo>
                      <a:pt x="5358" y="22881"/>
                      <a:pt x="4818" y="22074"/>
                      <a:pt x="4994" y="21119"/>
                    </a:cubicBezTo>
                    <a:cubicBezTo>
                      <a:pt x="5059" y="20761"/>
                      <a:pt x="4772" y="20392"/>
                      <a:pt x="4462" y="20346"/>
                    </a:cubicBezTo>
                    <a:cubicBezTo>
                      <a:pt x="3658" y="20224"/>
                      <a:pt x="3042" y="19664"/>
                      <a:pt x="2245" y="19524"/>
                    </a:cubicBezTo>
                    <a:cubicBezTo>
                      <a:pt x="1544" y="19403"/>
                      <a:pt x="974" y="17963"/>
                      <a:pt x="1268" y="17166"/>
                    </a:cubicBezTo>
                    <a:cubicBezTo>
                      <a:pt x="1346" y="16956"/>
                      <a:pt x="1360" y="16763"/>
                      <a:pt x="1373" y="16559"/>
                    </a:cubicBezTo>
                    <a:cubicBezTo>
                      <a:pt x="1446" y="15203"/>
                      <a:pt x="1447" y="15209"/>
                      <a:pt x="2734" y="14767"/>
                    </a:cubicBezTo>
                    <a:cubicBezTo>
                      <a:pt x="2857" y="14725"/>
                      <a:pt x="2982" y="14712"/>
                      <a:pt x="3108" y="14712"/>
                    </a:cubicBezTo>
                    <a:cubicBezTo>
                      <a:pt x="3302" y="14712"/>
                      <a:pt x="3498" y="14742"/>
                      <a:pt x="3693" y="14742"/>
                    </a:cubicBezTo>
                    <a:cubicBezTo>
                      <a:pt x="3873" y="14742"/>
                      <a:pt x="4053" y="14716"/>
                      <a:pt x="4229" y="14616"/>
                    </a:cubicBezTo>
                    <a:cubicBezTo>
                      <a:pt x="4551" y="14433"/>
                      <a:pt x="4919" y="14347"/>
                      <a:pt x="5311" y="14319"/>
                    </a:cubicBezTo>
                    <a:cubicBezTo>
                      <a:pt x="5909" y="14277"/>
                      <a:pt x="5630" y="13739"/>
                      <a:pt x="5767" y="13425"/>
                    </a:cubicBezTo>
                    <a:cubicBezTo>
                      <a:pt x="6004" y="12876"/>
                      <a:pt x="6033" y="12249"/>
                      <a:pt x="6441" y="11757"/>
                    </a:cubicBezTo>
                    <a:cubicBezTo>
                      <a:pt x="6771" y="11356"/>
                      <a:pt x="6746" y="10927"/>
                      <a:pt x="6442" y="10457"/>
                    </a:cubicBezTo>
                    <a:cubicBezTo>
                      <a:pt x="5971" y="9726"/>
                      <a:pt x="5388" y="9083"/>
                      <a:pt x="4784" y="8487"/>
                    </a:cubicBezTo>
                    <a:cubicBezTo>
                      <a:pt x="4272" y="7979"/>
                      <a:pt x="4428" y="7582"/>
                      <a:pt x="4734" y="7178"/>
                    </a:cubicBezTo>
                    <a:cubicBezTo>
                      <a:pt x="5176" y="6594"/>
                      <a:pt x="5778" y="6162"/>
                      <a:pt x="6232" y="5560"/>
                    </a:cubicBezTo>
                    <a:cubicBezTo>
                      <a:pt x="6374" y="5372"/>
                      <a:pt x="6538" y="5299"/>
                      <a:pt x="6706" y="5299"/>
                    </a:cubicBezTo>
                    <a:cubicBezTo>
                      <a:pt x="7059" y="5299"/>
                      <a:pt x="7435" y="5617"/>
                      <a:pt x="7685" y="5860"/>
                    </a:cubicBezTo>
                    <a:cubicBezTo>
                      <a:pt x="8166" y="6328"/>
                      <a:pt x="8947" y="6319"/>
                      <a:pt x="9292" y="6960"/>
                    </a:cubicBezTo>
                    <a:cubicBezTo>
                      <a:pt x="9307" y="6988"/>
                      <a:pt x="9392" y="7004"/>
                      <a:pt x="9467" y="7004"/>
                    </a:cubicBezTo>
                    <a:cubicBezTo>
                      <a:pt x="9523" y="7004"/>
                      <a:pt x="9573" y="6995"/>
                      <a:pt x="9588" y="6975"/>
                    </a:cubicBezTo>
                    <a:cubicBezTo>
                      <a:pt x="10173" y="6185"/>
                      <a:pt x="11386" y="6446"/>
                      <a:pt x="11915" y="5571"/>
                    </a:cubicBezTo>
                    <a:cubicBezTo>
                      <a:pt x="11952" y="5510"/>
                      <a:pt x="12021" y="5496"/>
                      <a:pt x="12085" y="5496"/>
                    </a:cubicBezTo>
                    <a:cubicBezTo>
                      <a:pt x="12146" y="5496"/>
                      <a:pt x="12202" y="5509"/>
                      <a:pt x="12225" y="5509"/>
                    </a:cubicBezTo>
                    <a:cubicBezTo>
                      <a:pt x="12229" y="5509"/>
                      <a:pt x="12232" y="5508"/>
                      <a:pt x="12234" y="5507"/>
                    </a:cubicBezTo>
                    <a:cubicBezTo>
                      <a:pt x="12741" y="5068"/>
                      <a:pt x="13438" y="5062"/>
                      <a:pt x="14015" y="4745"/>
                    </a:cubicBezTo>
                    <a:cubicBezTo>
                      <a:pt x="14570" y="4441"/>
                      <a:pt x="15339" y="4508"/>
                      <a:pt x="15498" y="3691"/>
                    </a:cubicBezTo>
                    <a:cubicBezTo>
                      <a:pt x="15644" y="2931"/>
                      <a:pt x="15998" y="2263"/>
                      <a:pt x="16264" y="1556"/>
                    </a:cubicBezTo>
                    <a:cubicBezTo>
                      <a:pt x="16447" y="1071"/>
                      <a:pt x="16735" y="931"/>
                      <a:pt x="17039" y="931"/>
                    </a:cubicBezTo>
                    <a:cubicBezTo>
                      <a:pt x="17187" y="931"/>
                      <a:pt x="17340" y="965"/>
                      <a:pt x="17486" y="1008"/>
                    </a:cubicBezTo>
                    <a:cubicBezTo>
                      <a:pt x="17704" y="1072"/>
                      <a:pt x="17913" y="1098"/>
                      <a:pt x="18116" y="1098"/>
                    </a:cubicBezTo>
                    <a:cubicBezTo>
                      <a:pt x="18448" y="1098"/>
                      <a:pt x="18767" y="1029"/>
                      <a:pt x="19093" y="941"/>
                    </a:cubicBezTo>
                    <a:cubicBezTo>
                      <a:pt x="19269" y="893"/>
                      <a:pt x="19427" y="869"/>
                      <a:pt x="19567" y="869"/>
                    </a:cubicBezTo>
                    <a:close/>
                    <a:moveTo>
                      <a:pt x="19696" y="1"/>
                    </a:moveTo>
                    <a:cubicBezTo>
                      <a:pt x="19195" y="1"/>
                      <a:pt x="18694" y="53"/>
                      <a:pt x="18188" y="53"/>
                    </a:cubicBezTo>
                    <a:cubicBezTo>
                      <a:pt x="18034" y="53"/>
                      <a:pt x="17880" y="48"/>
                      <a:pt x="17725" y="36"/>
                    </a:cubicBezTo>
                    <a:cubicBezTo>
                      <a:pt x="17585" y="24"/>
                      <a:pt x="17449" y="19"/>
                      <a:pt x="17317" y="19"/>
                    </a:cubicBezTo>
                    <a:cubicBezTo>
                      <a:pt x="16047" y="19"/>
                      <a:pt x="15151" y="563"/>
                      <a:pt x="14872" y="2094"/>
                    </a:cubicBezTo>
                    <a:cubicBezTo>
                      <a:pt x="14759" y="2718"/>
                      <a:pt x="14667" y="3579"/>
                      <a:pt x="13774" y="3824"/>
                    </a:cubicBezTo>
                    <a:cubicBezTo>
                      <a:pt x="13245" y="3968"/>
                      <a:pt x="12749" y="4256"/>
                      <a:pt x="12256" y="4418"/>
                    </a:cubicBezTo>
                    <a:cubicBezTo>
                      <a:pt x="11470" y="4676"/>
                      <a:pt x="11000" y="5409"/>
                      <a:pt x="10180" y="5555"/>
                    </a:cubicBezTo>
                    <a:cubicBezTo>
                      <a:pt x="9866" y="5611"/>
                      <a:pt x="9771" y="5944"/>
                      <a:pt x="9700" y="6345"/>
                    </a:cubicBezTo>
                    <a:cubicBezTo>
                      <a:pt x="9505" y="6084"/>
                      <a:pt x="9389" y="5941"/>
                      <a:pt x="9288" y="5790"/>
                    </a:cubicBezTo>
                    <a:cubicBezTo>
                      <a:pt x="8847" y="5129"/>
                      <a:pt x="8376" y="4494"/>
                      <a:pt x="7584" y="4231"/>
                    </a:cubicBezTo>
                    <a:cubicBezTo>
                      <a:pt x="7282" y="4131"/>
                      <a:pt x="6902" y="4017"/>
                      <a:pt x="6583" y="4017"/>
                    </a:cubicBezTo>
                    <a:cubicBezTo>
                      <a:pt x="6368" y="4017"/>
                      <a:pt x="6180" y="4069"/>
                      <a:pt x="6064" y="4213"/>
                    </a:cubicBezTo>
                    <a:cubicBezTo>
                      <a:pt x="5490" y="4923"/>
                      <a:pt x="4678" y="5396"/>
                      <a:pt x="4196" y="6163"/>
                    </a:cubicBezTo>
                    <a:cubicBezTo>
                      <a:pt x="3770" y="6843"/>
                      <a:pt x="3087" y="7363"/>
                      <a:pt x="3420" y="8444"/>
                    </a:cubicBezTo>
                    <a:cubicBezTo>
                      <a:pt x="3636" y="9144"/>
                      <a:pt x="4280" y="9268"/>
                      <a:pt x="4521" y="9839"/>
                    </a:cubicBezTo>
                    <a:cubicBezTo>
                      <a:pt x="4730" y="10326"/>
                      <a:pt x="5321" y="10647"/>
                      <a:pt x="5341" y="11228"/>
                    </a:cubicBezTo>
                    <a:cubicBezTo>
                      <a:pt x="5389" y="12679"/>
                      <a:pt x="4431" y="13695"/>
                      <a:pt x="3014" y="13695"/>
                    </a:cubicBezTo>
                    <a:cubicBezTo>
                      <a:pt x="2972" y="13695"/>
                      <a:pt x="2930" y="13694"/>
                      <a:pt x="2888" y="13692"/>
                    </a:cubicBezTo>
                    <a:cubicBezTo>
                      <a:pt x="2838" y="13690"/>
                      <a:pt x="2790" y="13689"/>
                      <a:pt x="2742" y="13689"/>
                    </a:cubicBezTo>
                    <a:cubicBezTo>
                      <a:pt x="1372" y="13689"/>
                      <a:pt x="515" y="14541"/>
                      <a:pt x="363" y="15975"/>
                    </a:cubicBezTo>
                    <a:cubicBezTo>
                      <a:pt x="291" y="16659"/>
                      <a:pt x="511" y="17320"/>
                      <a:pt x="329" y="18031"/>
                    </a:cubicBezTo>
                    <a:cubicBezTo>
                      <a:pt x="223" y="18440"/>
                      <a:pt x="0" y="19089"/>
                      <a:pt x="377" y="19467"/>
                    </a:cubicBezTo>
                    <a:cubicBezTo>
                      <a:pt x="758" y="19848"/>
                      <a:pt x="1215" y="20282"/>
                      <a:pt x="1766" y="20361"/>
                    </a:cubicBezTo>
                    <a:cubicBezTo>
                      <a:pt x="2465" y="20462"/>
                      <a:pt x="3025" y="20819"/>
                      <a:pt x="3599" y="21139"/>
                    </a:cubicBezTo>
                    <a:cubicBezTo>
                      <a:pt x="3894" y="21304"/>
                      <a:pt x="4185" y="21584"/>
                      <a:pt x="4221" y="22007"/>
                    </a:cubicBezTo>
                    <a:cubicBezTo>
                      <a:pt x="4272" y="22597"/>
                      <a:pt x="4464" y="23165"/>
                      <a:pt x="4580" y="23735"/>
                    </a:cubicBezTo>
                    <a:cubicBezTo>
                      <a:pt x="4694" y="24289"/>
                      <a:pt x="5140" y="24551"/>
                      <a:pt x="5311" y="25017"/>
                    </a:cubicBezTo>
                    <a:cubicBezTo>
                      <a:pt x="5668" y="25988"/>
                      <a:pt x="5070" y="26732"/>
                      <a:pt x="4728" y="27522"/>
                    </a:cubicBezTo>
                    <a:cubicBezTo>
                      <a:pt x="4054" y="29087"/>
                      <a:pt x="4011" y="29099"/>
                      <a:pt x="5153" y="30264"/>
                    </a:cubicBezTo>
                    <a:cubicBezTo>
                      <a:pt x="5803" y="30927"/>
                      <a:pt x="6495" y="31571"/>
                      <a:pt x="7254" y="32100"/>
                    </a:cubicBezTo>
                    <a:cubicBezTo>
                      <a:pt x="7452" y="32239"/>
                      <a:pt x="7734" y="32386"/>
                      <a:pt x="8020" y="32386"/>
                    </a:cubicBezTo>
                    <a:cubicBezTo>
                      <a:pt x="8207" y="32386"/>
                      <a:pt x="8396" y="32323"/>
                      <a:pt x="8566" y="32156"/>
                    </a:cubicBezTo>
                    <a:cubicBezTo>
                      <a:pt x="8959" y="31766"/>
                      <a:pt x="9470" y="31644"/>
                      <a:pt x="9933" y="31405"/>
                    </a:cubicBezTo>
                    <a:cubicBezTo>
                      <a:pt x="10510" y="31107"/>
                      <a:pt x="11061" y="30830"/>
                      <a:pt x="11627" y="30830"/>
                    </a:cubicBezTo>
                    <a:cubicBezTo>
                      <a:pt x="12004" y="30830"/>
                      <a:pt x="12387" y="30952"/>
                      <a:pt x="12789" y="31272"/>
                    </a:cubicBezTo>
                    <a:cubicBezTo>
                      <a:pt x="12937" y="31389"/>
                      <a:pt x="13212" y="31328"/>
                      <a:pt x="13394" y="31419"/>
                    </a:cubicBezTo>
                    <a:cubicBezTo>
                      <a:pt x="13877" y="31654"/>
                      <a:pt x="14700" y="31640"/>
                      <a:pt x="14808" y="32080"/>
                    </a:cubicBezTo>
                    <a:cubicBezTo>
                      <a:pt x="15036" y="32991"/>
                      <a:pt x="15328" y="33890"/>
                      <a:pt x="15645" y="34754"/>
                    </a:cubicBezTo>
                    <a:cubicBezTo>
                      <a:pt x="15952" y="35590"/>
                      <a:pt x="16078" y="35796"/>
                      <a:pt x="16600" y="35796"/>
                    </a:cubicBezTo>
                    <a:cubicBezTo>
                      <a:pt x="16785" y="35796"/>
                      <a:pt x="17021" y="35770"/>
                      <a:pt x="17333" y="35737"/>
                    </a:cubicBezTo>
                    <a:cubicBezTo>
                      <a:pt x="17655" y="35702"/>
                      <a:pt x="17937" y="35511"/>
                      <a:pt x="18218" y="35511"/>
                    </a:cubicBezTo>
                    <a:cubicBezTo>
                      <a:pt x="18240" y="35511"/>
                      <a:pt x="18262" y="35512"/>
                      <a:pt x="18284" y="35515"/>
                    </a:cubicBezTo>
                    <a:cubicBezTo>
                      <a:pt x="18387" y="35526"/>
                      <a:pt x="18490" y="35531"/>
                      <a:pt x="18593" y="35531"/>
                    </a:cubicBezTo>
                    <a:cubicBezTo>
                      <a:pt x="19029" y="35531"/>
                      <a:pt x="19460" y="35447"/>
                      <a:pt x="19896" y="35447"/>
                    </a:cubicBezTo>
                    <a:cubicBezTo>
                      <a:pt x="20057" y="35447"/>
                      <a:pt x="20218" y="35459"/>
                      <a:pt x="20381" y="35490"/>
                    </a:cubicBezTo>
                    <a:cubicBezTo>
                      <a:pt x="20438" y="35501"/>
                      <a:pt x="20492" y="35506"/>
                      <a:pt x="20542" y="35506"/>
                    </a:cubicBezTo>
                    <a:cubicBezTo>
                      <a:pt x="20962" y="35506"/>
                      <a:pt x="21172" y="35147"/>
                      <a:pt x="21236" y="34759"/>
                    </a:cubicBezTo>
                    <a:cubicBezTo>
                      <a:pt x="21379" y="33895"/>
                      <a:pt x="21605" y="33036"/>
                      <a:pt x="21535" y="32148"/>
                    </a:cubicBezTo>
                    <a:cubicBezTo>
                      <a:pt x="21518" y="31930"/>
                      <a:pt x="21516" y="31836"/>
                      <a:pt x="21830" y="31755"/>
                    </a:cubicBezTo>
                    <a:cubicBezTo>
                      <a:pt x="22711" y="31531"/>
                      <a:pt x="23521" y="31070"/>
                      <a:pt x="24371" y="30764"/>
                    </a:cubicBezTo>
                    <a:cubicBezTo>
                      <a:pt x="24794" y="30611"/>
                      <a:pt x="25189" y="30204"/>
                      <a:pt x="25669" y="30204"/>
                    </a:cubicBezTo>
                    <a:cubicBezTo>
                      <a:pt x="25796" y="30204"/>
                      <a:pt x="25929" y="30233"/>
                      <a:pt x="26070" y="30302"/>
                    </a:cubicBezTo>
                    <a:cubicBezTo>
                      <a:pt x="26714" y="30617"/>
                      <a:pt x="27404" y="30863"/>
                      <a:pt x="27919" y="31400"/>
                    </a:cubicBezTo>
                    <a:cubicBezTo>
                      <a:pt x="28120" y="31609"/>
                      <a:pt x="28334" y="31706"/>
                      <a:pt x="28537" y="31706"/>
                    </a:cubicBezTo>
                    <a:cubicBezTo>
                      <a:pt x="28768" y="31706"/>
                      <a:pt x="28985" y="31581"/>
                      <a:pt x="29153" y="31355"/>
                    </a:cubicBezTo>
                    <a:cubicBezTo>
                      <a:pt x="29945" y="30292"/>
                      <a:pt x="31368" y="29933"/>
                      <a:pt x="31892" y="28482"/>
                    </a:cubicBezTo>
                    <a:cubicBezTo>
                      <a:pt x="32287" y="27386"/>
                      <a:pt x="32496" y="27215"/>
                      <a:pt x="31880" y="26142"/>
                    </a:cubicBezTo>
                    <a:cubicBezTo>
                      <a:pt x="31530" y="25534"/>
                      <a:pt x="31181" y="24902"/>
                      <a:pt x="31024" y="24159"/>
                    </a:cubicBezTo>
                    <a:cubicBezTo>
                      <a:pt x="30889" y="23522"/>
                      <a:pt x="31346" y="23188"/>
                      <a:pt x="31405" y="22679"/>
                    </a:cubicBezTo>
                    <a:cubicBezTo>
                      <a:pt x="31561" y="21295"/>
                      <a:pt x="32099" y="20732"/>
                      <a:pt x="33400" y="20422"/>
                    </a:cubicBezTo>
                    <a:cubicBezTo>
                      <a:pt x="33706" y="20349"/>
                      <a:pt x="34053" y="20251"/>
                      <a:pt x="34272" y="20047"/>
                    </a:cubicBezTo>
                    <a:cubicBezTo>
                      <a:pt x="34756" y="19591"/>
                      <a:pt x="35641" y="19360"/>
                      <a:pt x="35223" y="18336"/>
                    </a:cubicBezTo>
                    <a:cubicBezTo>
                      <a:pt x="35024" y="17849"/>
                      <a:pt x="35017" y="17275"/>
                      <a:pt x="34899" y="16754"/>
                    </a:cubicBezTo>
                    <a:cubicBezTo>
                      <a:pt x="34770" y="16191"/>
                      <a:pt x="34608" y="15545"/>
                      <a:pt x="34674" y="14914"/>
                    </a:cubicBezTo>
                    <a:cubicBezTo>
                      <a:pt x="34713" y="14540"/>
                      <a:pt x="34513" y="14301"/>
                      <a:pt x="34187" y="14084"/>
                    </a:cubicBezTo>
                    <a:cubicBezTo>
                      <a:pt x="33322" y="13512"/>
                      <a:pt x="32326" y="13204"/>
                      <a:pt x="31399" y="12787"/>
                    </a:cubicBezTo>
                    <a:cubicBezTo>
                      <a:pt x="30474" y="12370"/>
                      <a:pt x="30698" y="11581"/>
                      <a:pt x="30338" y="11006"/>
                    </a:cubicBezTo>
                    <a:cubicBezTo>
                      <a:pt x="29730" y="10034"/>
                      <a:pt x="30544" y="9701"/>
                      <a:pt x="31037" y="9287"/>
                    </a:cubicBezTo>
                    <a:cubicBezTo>
                      <a:pt x="31919" y="8548"/>
                      <a:pt x="32112" y="7868"/>
                      <a:pt x="31545" y="6902"/>
                    </a:cubicBezTo>
                    <a:cubicBezTo>
                      <a:pt x="31256" y="6409"/>
                      <a:pt x="30954" y="5925"/>
                      <a:pt x="30654" y="5438"/>
                    </a:cubicBezTo>
                    <a:cubicBezTo>
                      <a:pt x="30222" y="4744"/>
                      <a:pt x="29267" y="4212"/>
                      <a:pt x="28590" y="4212"/>
                    </a:cubicBezTo>
                    <a:cubicBezTo>
                      <a:pt x="28476" y="4212"/>
                      <a:pt x="28370" y="4227"/>
                      <a:pt x="28275" y="4259"/>
                    </a:cubicBezTo>
                    <a:cubicBezTo>
                      <a:pt x="27610" y="4483"/>
                      <a:pt x="26967" y="4746"/>
                      <a:pt x="26406" y="5182"/>
                    </a:cubicBezTo>
                    <a:cubicBezTo>
                      <a:pt x="26173" y="5363"/>
                      <a:pt x="25894" y="5500"/>
                      <a:pt x="25626" y="5500"/>
                    </a:cubicBezTo>
                    <a:cubicBezTo>
                      <a:pt x="25485" y="5500"/>
                      <a:pt x="25346" y="5461"/>
                      <a:pt x="25220" y="5370"/>
                    </a:cubicBezTo>
                    <a:cubicBezTo>
                      <a:pt x="24223" y="4654"/>
                      <a:pt x="23089" y="4272"/>
                      <a:pt x="21949" y="3919"/>
                    </a:cubicBezTo>
                    <a:cubicBezTo>
                      <a:pt x="21456" y="3765"/>
                      <a:pt x="21277" y="3458"/>
                      <a:pt x="21345" y="3052"/>
                    </a:cubicBezTo>
                    <a:cubicBezTo>
                      <a:pt x="21415" y="2635"/>
                      <a:pt x="21298" y="2251"/>
                      <a:pt x="21277" y="1856"/>
                    </a:cubicBezTo>
                    <a:cubicBezTo>
                      <a:pt x="21204" y="548"/>
                      <a:pt x="20846" y="51"/>
                      <a:pt x="19993" y="8"/>
                    </a:cubicBezTo>
                    <a:cubicBezTo>
                      <a:pt x="19894" y="3"/>
                      <a:pt x="19795" y="1"/>
                      <a:pt x="196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3"/>
              <p:cNvSpPr/>
              <p:nvPr/>
            </p:nvSpPr>
            <p:spPr>
              <a:xfrm>
                <a:off x="5411168" y="3147195"/>
                <a:ext cx="49618" cy="102855"/>
              </a:xfrm>
              <a:custGeom>
                <a:avLst/>
                <a:gdLst/>
                <a:ahLst/>
                <a:cxnLst/>
                <a:rect l="l" t="t" r="r" b="b"/>
                <a:pathLst>
                  <a:path w="3934" h="8155" extrusionOk="0">
                    <a:moveTo>
                      <a:pt x="3595" y="0"/>
                    </a:moveTo>
                    <a:cubicBezTo>
                      <a:pt x="3466" y="0"/>
                      <a:pt x="3332" y="102"/>
                      <a:pt x="3224" y="170"/>
                    </a:cubicBezTo>
                    <a:cubicBezTo>
                      <a:pt x="2762" y="461"/>
                      <a:pt x="2477" y="858"/>
                      <a:pt x="2161" y="1340"/>
                    </a:cubicBezTo>
                    <a:cubicBezTo>
                      <a:pt x="1520" y="2315"/>
                      <a:pt x="1559" y="3499"/>
                      <a:pt x="895" y="4409"/>
                    </a:cubicBezTo>
                    <a:cubicBezTo>
                      <a:pt x="349" y="5157"/>
                      <a:pt x="620" y="6161"/>
                      <a:pt x="109" y="6953"/>
                    </a:cubicBezTo>
                    <a:cubicBezTo>
                      <a:pt x="1" y="7119"/>
                      <a:pt x="108" y="7651"/>
                      <a:pt x="195" y="7993"/>
                    </a:cubicBezTo>
                    <a:cubicBezTo>
                      <a:pt x="222" y="8100"/>
                      <a:pt x="304" y="8155"/>
                      <a:pt x="392" y="8155"/>
                    </a:cubicBezTo>
                    <a:cubicBezTo>
                      <a:pt x="479" y="8155"/>
                      <a:pt x="571" y="8102"/>
                      <a:pt x="623" y="7993"/>
                    </a:cubicBezTo>
                    <a:cubicBezTo>
                      <a:pt x="985" y="7237"/>
                      <a:pt x="1653" y="6651"/>
                      <a:pt x="1856" y="5819"/>
                    </a:cubicBezTo>
                    <a:cubicBezTo>
                      <a:pt x="2087" y="4874"/>
                      <a:pt x="2667" y="4081"/>
                      <a:pt x="2942" y="3162"/>
                    </a:cubicBezTo>
                    <a:cubicBezTo>
                      <a:pt x="3199" y="2308"/>
                      <a:pt x="3816" y="1603"/>
                      <a:pt x="3933" y="517"/>
                    </a:cubicBezTo>
                    <a:cubicBezTo>
                      <a:pt x="3925" y="492"/>
                      <a:pt x="3910" y="257"/>
                      <a:pt x="3790" y="105"/>
                    </a:cubicBezTo>
                    <a:cubicBezTo>
                      <a:pt x="3730" y="29"/>
                      <a:pt x="3663" y="0"/>
                      <a:pt x="35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3"/>
              <p:cNvSpPr/>
              <p:nvPr/>
            </p:nvSpPr>
            <p:spPr>
              <a:xfrm>
                <a:off x="5612468" y="2625712"/>
                <a:ext cx="65875" cy="89183"/>
              </a:xfrm>
              <a:custGeom>
                <a:avLst/>
                <a:gdLst/>
                <a:ahLst/>
                <a:cxnLst/>
                <a:rect l="l" t="t" r="r" b="b"/>
                <a:pathLst>
                  <a:path w="5223" h="7071" extrusionOk="0">
                    <a:moveTo>
                      <a:pt x="4940" y="0"/>
                    </a:moveTo>
                    <a:cubicBezTo>
                      <a:pt x="4884" y="0"/>
                      <a:pt x="4823" y="39"/>
                      <a:pt x="4755" y="73"/>
                    </a:cubicBezTo>
                    <a:cubicBezTo>
                      <a:pt x="4496" y="199"/>
                      <a:pt x="4176" y="247"/>
                      <a:pt x="3974" y="429"/>
                    </a:cubicBezTo>
                    <a:cubicBezTo>
                      <a:pt x="3201" y="1128"/>
                      <a:pt x="2673" y="2030"/>
                      <a:pt x="2082" y="2870"/>
                    </a:cubicBezTo>
                    <a:cubicBezTo>
                      <a:pt x="1396" y="3847"/>
                      <a:pt x="824" y="4902"/>
                      <a:pt x="186" y="5913"/>
                    </a:cubicBezTo>
                    <a:cubicBezTo>
                      <a:pt x="1" y="6204"/>
                      <a:pt x="83" y="6484"/>
                      <a:pt x="159" y="6756"/>
                    </a:cubicBezTo>
                    <a:cubicBezTo>
                      <a:pt x="226" y="6995"/>
                      <a:pt x="432" y="7070"/>
                      <a:pt x="660" y="7070"/>
                    </a:cubicBezTo>
                    <a:cubicBezTo>
                      <a:pt x="687" y="7070"/>
                      <a:pt x="715" y="7069"/>
                      <a:pt x="743" y="7067"/>
                    </a:cubicBezTo>
                    <a:cubicBezTo>
                      <a:pt x="751" y="7067"/>
                      <a:pt x="759" y="7067"/>
                      <a:pt x="766" y="7067"/>
                    </a:cubicBezTo>
                    <a:cubicBezTo>
                      <a:pt x="1128" y="7067"/>
                      <a:pt x="1364" y="6889"/>
                      <a:pt x="1895" y="6293"/>
                    </a:cubicBezTo>
                    <a:cubicBezTo>
                      <a:pt x="2104" y="6058"/>
                      <a:pt x="1989" y="5899"/>
                      <a:pt x="1867" y="5691"/>
                    </a:cubicBezTo>
                    <a:cubicBezTo>
                      <a:pt x="1814" y="5599"/>
                      <a:pt x="1881" y="5439"/>
                      <a:pt x="1894" y="5309"/>
                    </a:cubicBezTo>
                    <a:cubicBezTo>
                      <a:pt x="1939" y="5316"/>
                      <a:pt x="1980" y="5320"/>
                      <a:pt x="2017" y="5320"/>
                    </a:cubicBezTo>
                    <a:cubicBezTo>
                      <a:pt x="2525" y="5320"/>
                      <a:pt x="2391" y="4712"/>
                      <a:pt x="2630" y="4538"/>
                    </a:cubicBezTo>
                    <a:cubicBezTo>
                      <a:pt x="3305" y="4043"/>
                      <a:pt x="2931" y="2782"/>
                      <a:pt x="4055" y="2679"/>
                    </a:cubicBezTo>
                    <a:cubicBezTo>
                      <a:pt x="4173" y="1823"/>
                      <a:pt x="4770" y="1201"/>
                      <a:pt x="5142" y="470"/>
                    </a:cubicBezTo>
                    <a:cubicBezTo>
                      <a:pt x="5223" y="313"/>
                      <a:pt x="5136" y="229"/>
                      <a:pt x="5077" y="114"/>
                    </a:cubicBezTo>
                    <a:cubicBezTo>
                      <a:pt x="5033" y="29"/>
                      <a:pt x="4988" y="0"/>
                      <a:pt x="49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3"/>
              <p:cNvSpPr/>
              <p:nvPr/>
            </p:nvSpPr>
            <p:spPr>
              <a:xfrm>
                <a:off x="5651621" y="2672168"/>
                <a:ext cx="82650" cy="54625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4331" extrusionOk="0">
                    <a:moveTo>
                      <a:pt x="6270" y="1"/>
                    </a:moveTo>
                    <a:cubicBezTo>
                      <a:pt x="6232" y="1"/>
                      <a:pt x="6194" y="9"/>
                      <a:pt x="6159" y="26"/>
                    </a:cubicBezTo>
                    <a:cubicBezTo>
                      <a:pt x="5373" y="393"/>
                      <a:pt x="4589" y="765"/>
                      <a:pt x="3825" y="1174"/>
                    </a:cubicBezTo>
                    <a:cubicBezTo>
                      <a:pt x="2763" y="1742"/>
                      <a:pt x="1892" y="2616"/>
                      <a:pt x="767" y="3082"/>
                    </a:cubicBezTo>
                    <a:cubicBezTo>
                      <a:pt x="495" y="3194"/>
                      <a:pt x="235" y="3387"/>
                      <a:pt x="145" y="3641"/>
                    </a:cubicBezTo>
                    <a:cubicBezTo>
                      <a:pt x="0" y="4038"/>
                      <a:pt x="515" y="3910"/>
                      <a:pt x="625" y="4118"/>
                    </a:cubicBezTo>
                    <a:cubicBezTo>
                      <a:pt x="706" y="4272"/>
                      <a:pt x="783" y="4331"/>
                      <a:pt x="863" y="4331"/>
                    </a:cubicBezTo>
                    <a:cubicBezTo>
                      <a:pt x="957" y="4331"/>
                      <a:pt x="1056" y="4250"/>
                      <a:pt x="1170" y="4150"/>
                    </a:cubicBezTo>
                    <a:cubicBezTo>
                      <a:pt x="1598" y="3775"/>
                      <a:pt x="2133" y="3507"/>
                      <a:pt x="2610" y="3264"/>
                    </a:cubicBezTo>
                    <a:cubicBezTo>
                      <a:pt x="4015" y="2550"/>
                      <a:pt x="5098" y="1452"/>
                      <a:pt x="6319" y="523"/>
                    </a:cubicBezTo>
                    <a:cubicBezTo>
                      <a:pt x="6419" y="447"/>
                      <a:pt x="6484" y="329"/>
                      <a:pt x="6552" y="245"/>
                    </a:cubicBezTo>
                    <a:cubicBezTo>
                      <a:pt x="6494" y="71"/>
                      <a:pt x="6380" y="1"/>
                      <a:pt x="62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33"/>
              <p:cNvSpPr/>
              <p:nvPr/>
            </p:nvSpPr>
            <p:spPr>
              <a:xfrm>
                <a:off x="5476961" y="3165459"/>
                <a:ext cx="21189" cy="8036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6372" extrusionOk="0">
                    <a:moveTo>
                      <a:pt x="928" y="1"/>
                    </a:moveTo>
                    <a:cubicBezTo>
                      <a:pt x="899" y="1"/>
                      <a:pt x="867" y="2"/>
                      <a:pt x="833" y="5"/>
                    </a:cubicBezTo>
                    <a:cubicBezTo>
                      <a:pt x="351" y="49"/>
                      <a:pt x="375" y="365"/>
                      <a:pt x="285" y="698"/>
                    </a:cubicBezTo>
                    <a:cubicBezTo>
                      <a:pt x="1" y="1735"/>
                      <a:pt x="316" y="2742"/>
                      <a:pt x="379" y="3762"/>
                    </a:cubicBezTo>
                    <a:cubicBezTo>
                      <a:pt x="433" y="4665"/>
                      <a:pt x="501" y="5562"/>
                      <a:pt x="1275" y="6371"/>
                    </a:cubicBezTo>
                    <a:cubicBezTo>
                      <a:pt x="1447" y="5906"/>
                      <a:pt x="1587" y="5494"/>
                      <a:pt x="1593" y="5164"/>
                    </a:cubicBezTo>
                    <a:cubicBezTo>
                      <a:pt x="1623" y="3646"/>
                      <a:pt x="1679" y="2115"/>
                      <a:pt x="1278" y="620"/>
                    </a:cubicBezTo>
                    <a:cubicBezTo>
                      <a:pt x="1208" y="358"/>
                      <a:pt x="1379" y="1"/>
                      <a:pt x="9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33"/>
              <p:cNvSpPr/>
              <p:nvPr/>
            </p:nvSpPr>
            <p:spPr>
              <a:xfrm>
                <a:off x="5581704" y="2608268"/>
                <a:ext cx="21353" cy="80190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6358" extrusionOk="0">
                    <a:moveTo>
                      <a:pt x="1369" y="0"/>
                    </a:moveTo>
                    <a:cubicBezTo>
                      <a:pt x="623" y="671"/>
                      <a:pt x="618" y="1556"/>
                      <a:pt x="456" y="2321"/>
                    </a:cubicBezTo>
                    <a:cubicBezTo>
                      <a:pt x="200" y="3530"/>
                      <a:pt x="176" y="4787"/>
                      <a:pt x="28" y="6020"/>
                    </a:cubicBezTo>
                    <a:cubicBezTo>
                      <a:pt x="3" y="6223"/>
                      <a:pt x="1" y="6357"/>
                      <a:pt x="164" y="6357"/>
                    </a:cubicBezTo>
                    <a:cubicBezTo>
                      <a:pt x="194" y="6357"/>
                      <a:pt x="229" y="6353"/>
                      <a:pt x="270" y="6344"/>
                    </a:cubicBezTo>
                    <a:cubicBezTo>
                      <a:pt x="672" y="6255"/>
                      <a:pt x="1130" y="6358"/>
                      <a:pt x="1254" y="5687"/>
                    </a:cubicBezTo>
                    <a:cubicBezTo>
                      <a:pt x="1598" y="3824"/>
                      <a:pt x="1693" y="1971"/>
                      <a:pt x="13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3"/>
              <p:cNvSpPr/>
              <p:nvPr/>
            </p:nvSpPr>
            <p:spPr>
              <a:xfrm>
                <a:off x="5373302" y="3135389"/>
                <a:ext cx="56441" cy="65308"/>
              </a:xfrm>
              <a:custGeom>
                <a:avLst/>
                <a:gdLst/>
                <a:ahLst/>
                <a:cxnLst/>
                <a:rect l="l" t="t" r="r" b="b"/>
                <a:pathLst>
                  <a:path w="4475" h="5178" extrusionOk="0">
                    <a:moveTo>
                      <a:pt x="3870" y="1"/>
                    </a:moveTo>
                    <a:cubicBezTo>
                      <a:pt x="3600" y="1"/>
                      <a:pt x="3418" y="343"/>
                      <a:pt x="3237" y="498"/>
                    </a:cubicBezTo>
                    <a:cubicBezTo>
                      <a:pt x="2089" y="1479"/>
                      <a:pt x="1318" y="2782"/>
                      <a:pt x="428" y="3978"/>
                    </a:cubicBezTo>
                    <a:cubicBezTo>
                      <a:pt x="204" y="4278"/>
                      <a:pt x="0" y="4690"/>
                      <a:pt x="136" y="5177"/>
                    </a:cubicBezTo>
                    <a:cubicBezTo>
                      <a:pt x="839" y="4812"/>
                      <a:pt x="1310" y="4286"/>
                      <a:pt x="1830" y="3752"/>
                    </a:cubicBezTo>
                    <a:cubicBezTo>
                      <a:pt x="2752" y="2800"/>
                      <a:pt x="3471" y="1705"/>
                      <a:pt x="4319" y="706"/>
                    </a:cubicBezTo>
                    <a:cubicBezTo>
                      <a:pt x="4474" y="523"/>
                      <a:pt x="4421" y="392"/>
                      <a:pt x="4270" y="229"/>
                    </a:cubicBezTo>
                    <a:cubicBezTo>
                      <a:pt x="4116" y="63"/>
                      <a:pt x="3985" y="1"/>
                      <a:pt x="38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3"/>
              <p:cNvSpPr/>
              <p:nvPr/>
            </p:nvSpPr>
            <p:spPr>
              <a:xfrm>
                <a:off x="5385235" y="2825890"/>
                <a:ext cx="102477" cy="219420"/>
              </a:xfrm>
              <a:custGeom>
                <a:avLst/>
                <a:gdLst/>
                <a:ahLst/>
                <a:cxnLst/>
                <a:rect l="l" t="t" r="r" b="b"/>
                <a:pathLst>
                  <a:path w="8125" h="17397" extrusionOk="0">
                    <a:moveTo>
                      <a:pt x="3387" y="0"/>
                    </a:moveTo>
                    <a:cubicBezTo>
                      <a:pt x="2435" y="252"/>
                      <a:pt x="1895" y="965"/>
                      <a:pt x="1626" y="1707"/>
                    </a:cubicBezTo>
                    <a:cubicBezTo>
                      <a:pt x="1126" y="3088"/>
                      <a:pt x="493" y="4443"/>
                      <a:pt x="347" y="5949"/>
                    </a:cubicBezTo>
                    <a:cubicBezTo>
                      <a:pt x="316" y="6268"/>
                      <a:pt x="429" y="6574"/>
                      <a:pt x="366" y="6828"/>
                    </a:cubicBezTo>
                    <a:cubicBezTo>
                      <a:pt x="0" y="8297"/>
                      <a:pt x="255" y="9693"/>
                      <a:pt x="745" y="11073"/>
                    </a:cubicBezTo>
                    <a:cubicBezTo>
                      <a:pt x="908" y="11531"/>
                      <a:pt x="1241" y="11955"/>
                      <a:pt x="1290" y="12417"/>
                    </a:cubicBezTo>
                    <a:cubicBezTo>
                      <a:pt x="1394" y="13405"/>
                      <a:pt x="2077" y="14100"/>
                      <a:pt x="2626" y="14718"/>
                    </a:cubicBezTo>
                    <a:cubicBezTo>
                      <a:pt x="3855" y="16101"/>
                      <a:pt x="5275" y="17325"/>
                      <a:pt x="7347" y="17386"/>
                    </a:cubicBezTo>
                    <a:cubicBezTo>
                      <a:pt x="7447" y="17389"/>
                      <a:pt x="7525" y="17396"/>
                      <a:pt x="7591" y="17396"/>
                    </a:cubicBezTo>
                    <a:cubicBezTo>
                      <a:pt x="7727" y="17396"/>
                      <a:pt x="7807" y="17364"/>
                      <a:pt x="7898" y="17193"/>
                    </a:cubicBezTo>
                    <a:cubicBezTo>
                      <a:pt x="8125" y="16771"/>
                      <a:pt x="7786" y="16725"/>
                      <a:pt x="7531" y="16582"/>
                    </a:cubicBezTo>
                    <a:cubicBezTo>
                      <a:pt x="6404" y="15953"/>
                      <a:pt x="5152" y="15522"/>
                      <a:pt x="4253" y="14531"/>
                    </a:cubicBezTo>
                    <a:cubicBezTo>
                      <a:pt x="3687" y="13908"/>
                      <a:pt x="2940" y="13360"/>
                      <a:pt x="2613" y="12627"/>
                    </a:cubicBezTo>
                    <a:cubicBezTo>
                      <a:pt x="2184" y="11660"/>
                      <a:pt x="1787" y="10656"/>
                      <a:pt x="1537" y="9589"/>
                    </a:cubicBezTo>
                    <a:cubicBezTo>
                      <a:pt x="1069" y="7595"/>
                      <a:pt x="1391" y="5702"/>
                      <a:pt x="1931" y="3815"/>
                    </a:cubicBezTo>
                    <a:cubicBezTo>
                      <a:pt x="2262" y="2657"/>
                      <a:pt x="2750" y="1550"/>
                      <a:pt x="3514" y="587"/>
                    </a:cubicBezTo>
                    <a:cubicBezTo>
                      <a:pt x="3718" y="330"/>
                      <a:pt x="3653" y="109"/>
                      <a:pt x="33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3"/>
              <p:cNvSpPr/>
              <p:nvPr/>
            </p:nvSpPr>
            <p:spPr>
              <a:xfrm>
                <a:off x="5480492" y="2866934"/>
                <a:ext cx="103511" cy="101695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8063" extrusionOk="0">
                    <a:moveTo>
                      <a:pt x="3609" y="1381"/>
                    </a:moveTo>
                    <a:cubicBezTo>
                      <a:pt x="3612" y="1381"/>
                      <a:pt x="3614" y="1381"/>
                      <a:pt x="3617" y="1381"/>
                    </a:cubicBezTo>
                    <a:cubicBezTo>
                      <a:pt x="5834" y="1401"/>
                      <a:pt x="7035" y="2869"/>
                      <a:pt x="7111" y="4730"/>
                    </a:cubicBezTo>
                    <a:cubicBezTo>
                      <a:pt x="7145" y="5556"/>
                      <a:pt x="4993" y="7186"/>
                      <a:pt x="3916" y="7195"/>
                    </a:cubicBezTo>
                    <a:cubicBezTo>
                      <a:pt x="2748" y="7057"/>
                      <a:pt x="1245" y="6248"/>
                      <a:pt x="1259" y="5095"/>
                    </a:cubicBezTo>
                    <a:cubicBezTo>
                      <a:pt x="1282" y="3173"/>
                      <a:pt x="2500" y="1381"/>
                      <a:pt x="3609" y="1381"/>
                    </a:cubicBezTo>
                    <a:close/>
                    <a:moveTo>
                      <a:pt x="3452" y="1"/>
                    </a:moveTo>
                    <a:cubicBezTo>
                      <a:pt x="1592" y="1"/>
                      <a:pt x="176" y="2345"/>
                      <a:pt x="100" y="3765"/>
                    </a:cubicBezTo>
                    <a:cubicBezTo>
                      <a:pt x="1" y="5648"/>
                      <a:pt x="682" y="6911"/>
                      <a:pt x="2715" y="7853"/>
                    </a:cubicBezTo>
                    <a:cubicBezTo>
                      <a:pt x="3044" y="8006"/>
                      <a:pt x="3343" y="8063"/>
                      <a:pt x="3625" y="8063"/>
                    </a:cubicBezTo>
                    <a:cubicBezTo>
                      <a:pt x="4430" y="8063"/>
                      <a:pt x="5090" y="7597"/>
                      <a:pt x="5861" y="7542"/>
                    </a:cubicBezTo>
                    <a:cubicBezTo>
                      <a:pt x="6585" y="7493"/>
                      <a:pt x="6873" y="6727"/>
                      <a:pt x="7298" y="6276"/>
                    </a:cubicBezTo>
                    <a:cubicBezTo>
                      <a:pt x="7993" y="5537"/>
                      <a:pt x="8206" y="4436"/>
                      <a:pt x="7811" y="3524"/>
                    </a:cubicBezTo>
                    <a:cubicBezTo>
                      <a:pt x="7469" y="2734"/>
                      <a:pt x="7158" y="1878"/>
                      <a:pt x="6439" y="1223"/>
                    </a:cubicBezTo>
                    <a:cubicBezTo>
                      <a:pt x="5688" y="541"/>
                      <a:pt x="4954" y="13"/>
                      <a:pt x="3900" y="13"/>
                    </a:cubicBezTo>
                    <a:cubicBezTo>
                      <a:pt x="3843" y="13"/>
                      <a:pt x="3786" y="15"/>
                      <a:pt x="3728" y="18"/>
                    </a:cubicBezTo>
                    <a:cubicBezTo>
                      <a:pt x="3635" y="6"/>
                      <a:pt x="3543" y="1"/>
                      <a:pt x="34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3"/>
              <p:cNvSpPr/>
              <p:nvPr/>
            </p:nvSpPr>
            <p:spPr>
              <a:xfrm>
                <a:off x="5601772" y="2821765"/>
                <a:ext cx="63781" cy="207022"/>
              </a:xfrm>
              <a:custGeom>
                <a:avLst/>
                <a:gdLst/>
                <a:ahLst/>
                <a:cxnLst/>
                <a:rect l="l" t="t" r="r" b="b"/>
                <a:pathLst>
                  <a:path w="5057" h="16414" extrusionOk="0">
                    <a:moveTo>
                      <a:pt x="1371" y="1"/>
                    </a:moveTo>
                    <a:cubicBezTo>
                      <a:pt x="1406" y="765"/>
                      <a:pt x="2096" y="1001"/>
                      <a:pt x="2373" y="1513"/>
                    </a:cubicBezTo>
                    <a:cubicBezTo>
                      <a:pt x="3100" y="2854"/>
                      <a:pt x="3548" y="4240"/>
                      <a:pt x="3647" y="5806"/>
                    </a:cubicBezTo>
                    <a:cubicBezTo>
                      <a:pt x="3748" y="7385"/>
                      <a:pt x="3615" y="8938"/>
                      <a:pt x="3512" y="10492"/>
                    </a:cubicBezTo>
                    <a:cubicBezTo>
                      <a:pt x="3423" y="11822"/>
                      <a:pt x="2776" y="12982"/>
                      <a:pt x="1868" y="13978"/>
                    </a:cubicBezTo>
                    <a:cubicBezTo>
                      <a:pt x="1592" y="14280"/>
                      <a:pt x="1446" y="14757"/>
                      <a:pt x="1121" y="14939"/>
                    </a:cubicBezTo>
                    <a:cubicBezTo>
                      <a:pt x="497" y="15289"/>
                      <a:pt x="427" y="15968"/>
                      <a:pt x="1" y="16414"/>
                    </a:cubicBezTo>
                    <a:cubicBezTo>
                      <a:pt x="713" y="16330"/>
                      <a:pt x="1152" y="15888"/>
                      <a:pt x="1661" y="15541"/>
                    </a:cubicBezTo>
                    <a:cubicBezTo>
                      <a:pt x="3072" y="14578"/>
                      <a:pt x="3901" y="13278"/>
                      <a:pt x="4321" y="11631"/>
                    </a:cubicBezTo>
                    <a:cubicBezTo>
                      <a:pt x="4654" y="10328"/>
                      <a:pt x="4663" y="8992"/>
                      <a:pt x="4896" y="7681"/>
                    </a:cubicBezTo>
                    <a:cubicBezTo>
                      <a:pt x="5057" y="6777"/>
                      <a:pt x="5027" y="5738"/>
                      <a:pt x="4735" y="4879"/>
                    </a:cubicBezTo>
                    <a:cubicBezTo>
                      <a:pt x="4378" y="3837"/>
                      <a:pt x="4248" y="2701"/>
                      <a:pt x="3636" y="1748"/>
                    </a:cubicBezTo>
                    <a:cubicBezTo>
                      <a:pt x="3101" y="917"/>
                      <a:pt x="2496" y="170"/>
                      <a:pt x="13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3"/>
              <p:cNvSpPr/>
              <p:nvPr/>
            </p:nvSpPr>
            <p:spPr>
              <a:xfrm>
                <a:off x="5447268" y="2777025"/>
                <a:ext cx="167885" cy="42592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3377" extrusionOk="0">
                    <a:moveTo>
                      <a:pt x="6464" y="1"/>
                    </a:moveTo>
                    <a:cubicBezTo>
                      <a:pt x="6117" y="1"/>
                      <a:pt x="5773" y="25"/>
                      <a:pt x="5439" y="82"/>
                    </a:cubicBezTo>
                    <a:cubicBezTo>
                      <a:pt x="3865" y="351"/>
                      <a:pt x="2313" y="625"/>
                      <a:pt x="986" y="1781"/>
                    </a:cubicBezTo>
                    <a:cubicBezTo>
                      <a:pt x="435" y="2263"/>
                      <a:pt x="44" y="2596"/>
                      <a:pt x="1" y="3377"/>
                    </a:cubicBezTo>
                    <a:cubicBezTo>
                      <a:pt x="877" y="3136"/>
                      <a:pt x="1452" y="2493"/>
                      <a:pt x="2137" y="2081"/>
                    </a:cubicBezTo>
                    <a:cubicBezTo>
                      <a:pt x="2711" y="1734"/>
                      <a:pt x="3293" y="1544"/>
                      <a:pt x="3885" y="1359"/>
                    </a:cubicBezTo>
                    <a:cubicBezTo>
                      <a:pt x="4541" y="1154"/>
                      <a:pt x="5205" y="1078"/>
                      <a:pt x="5873" y="1078"/>
                    </a:cubicBezTo>
                    <a:cubicBezTo>
                      <a:pt x="6535" y="1078"/>
                      <a:pt x="7202" y="1153"/>
                      <a:pt x="7869" y="1255"/>
                    </a:cubicBezTo>
                    <a:cubicBezTo>
                      <a:pt x="8838" y="1403"/>
                      <a:pt x="9800" y="1490"/>
                      <a:pt x="10691" y="2003"/>
                    </a:cubicBezTo>
                    <a:cubicBezTo>
                      <a:pt x="11104" y="2240"/>
                      <a:pt x="11512" y="2632"/>
                      <a:pt x="12021" y="2632"/>
                    </a:cubicBezTo>
                    <a:cubicBezTo>
                      <a:pt x="12080" y="2632"/>
                      <a:pt x="12140" y="2627"/>
                      <a:pt x="12202" y="2616"/>
                    </a:cubicBezTo>
                    <a:cubicBezTo>
                      <a:pt x="12492" y="2562"/>
                      <a:pt x="12928" y="2658"/>
                      <a:pt x="13070" y="2339"/>
                    </a:cubicBezTo>
                    <a:cubicBezTo>
                      <a:pt x="13311" y="1795"/>
                      <a:pt x="12735" y="1824"/>
                      <a:pt x="12469" y="1639"/>
                    </a:cubicBezTo>
                    <a:cubicBezTo>
                      <a:pt x="11152" y="721"/>
                      <a:pt x="9627" y="377"/>
                      <a:pt x="8089" y="141"/>
                    </a:cubicBezTo>
                    <a:cubicBezTo>
                      <a:pt x="7558" y="59"/>
                      <a:pt x="7007" y="1"/>
                      <a:pt x="64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3"/>
              <p:cNvSpPr/>
              <p:nvPr/>
            </p:nvSpPr>
            <p:spPr>
              <a:xfrm>
                <a:off x="5529219" y="3041708"/>
                <a:ext cx="39666" cy="17922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1421" extrusionOk="0">
                    <a:moveTo>
                      <a:pt x="2880" y="0"/>
                    </a:moveTo>
                    <a:cubicBezTo>
                      <a:pt x="2827" y="0"/>
                      <a:pt x="2783" y="8"/>
                      <a:pt x="2783" y="8"/>
                    </a:cubicBezTo>
                    <a:cubicBezTo>
                      <a:pt x="2775" y="8"/>
                      <a:pt x="2766" y="8"/>
                      <a:pt x="2758" y="8"/>
                    </a:cubicBezTo>
                    <a:cubicBezTo>
                      <a:pt x="1843" y="8"/>
                      <a:pt x="1126" y="346"/>
                      <a:pt x="367" y="491"/>
                    </a:cubicBezTo>
                    <a:cubicBezTo>
                      <a:pt x="0" y="561"/>
                      <a:pt x="233" y="946"/>
                      <a:pt x="140" y="1177"/>
                    </a:cubicBezTo>
                    <a:cubicBezTo>
                      <a:pt x="65" y="1360"/>
                      <a:pt x="255" y="1362"/>
                      <a:pt x="383" y="1391"/>
                    </a:cubicBezTo>
                    <a:cubicBezTo>
                      <a:pt x="466" y="1411"/>
                      <a:pt x="559" y="1420"/>
                      <a:pt x="659" y="1420"/>
                    </a:cubicBezTo>
                    <a:cubicBezTo>
                      <a:pt x="1404" y="1420"/>
                      <a:pt x="2540" y="906"/>
                      <a:pt x="2873" y="358"/>
                    </a:cubicBezTo>
                    <a:cubicBezTo>
                      <a:pt x="2936" y="256"/>
                      <a:pt x="3144" y="184"/>
                      <a:pt x="3027" y="46"/>
                    </a:cubicBezTo>
                    <a:cubicBezTo>
                      <a:pt x="2997" y="9"/>
                      <a:pt x="2934" y="0"/>
                      <a:pt x="28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45" name="Google Shape;945;p33"/>
          <p:cNvGrpSpPr/>
          <p:nvPr/>
        </p:nvGrpSpPr>
        <p:grpSpPr>
          <a:xfrm>
            <a:off x="2954475" y="3458158"/>
            <a:ext cx="1089155" cy="357231"/>
            <a:chOff x="2954475" y="3458158"/>
            <a:chExt cx="1089155" cy="357231"/>
          </a:xfrm>
        </p:grpSpPr>
        <p:sp>
          <p:nvSpPr>
            <p:cNvPr id="946" name="Google Shape;946;p33"/>
            <p:cNvSpPr/>
            <p:nvPr/>
          </p:nvSpPr>
          <p:spPr>
            <a:xfrm>
              <a:off x="2954475" y="3458158"/>
              <a:ext cx="1089155" cy="357231"/>
            </a:xfrm>
            <a:custGeom>
              <a:avLst/>
              <a:gdLst/>
              <a:ahLst/>
              <a:cxnLst/>
              <a:rect l="l" t="t" r="r" b="b"/>
              <a:pathLst>
                <a:path w="45372" h="18584" extrusionOk="0">
                  <a:moveTo>
                    <a:pt x="27344" y="23"/>
                  </a:moveTo>
                  <a:cubicBezTo>
                    <a:pt x="26604" y="23"/>
                    <a:pt x="25865" y="37"/>
                    <a:pt x="25130" y="49"/>
                  </a:cubicBezTo>
                  <a:cubicBezTo>
                    <a:pt x="24837" y="53"/>
                    <a:pt x="24544" y="55"/>
                    <a:pt x="24251" y="55"/>
                  </a:cubicBezTo>
                  <a:cubicBezTo>
                    <a:pt x="23558" y="55"/>
                    <a:pt x="22864" y="46"/>
                    <a:pt x="22171" y="46"/>
                  </a:cubicBezTo>
                  <a:cubicBezTo>
                    <a:pt x="21462" y="46"/>
                    <a:pt x="20752" y="55"/>
                    <a:pt x="20043" y="91"/>
                  </a:cubicBezTo>
                  <a:cubicBezTo>
                    <a:pt x="19329" y="126"/>
                    <a:pt x="18614" y="138"/>
                    <a:pt x="17899" y="138"/>
                  </a:cubicBezTo>
                  <a:cubicBezTo>
                    <a:pt x="16530" y="138"/>
                    <a:pt x="15159" y="95"/>
                    <a:pt x="13791" y="95"/>
                  </a:cubicBezTo>
                  <a:cubicBezTo>
                    <a:pt x="13446" y="95"/>
                    <a:pt x="13101" y="98"/>
                    <a:pt x="12757" y="105"/>
                  </a:cubicBezTo>
                  <a:cubicBezTo>
                    <a:pt x="11073" y="137"/>
                    <a:pt x="9389" y="559"/>
                    <a:pt x="7695" y="579"/>
                  </a:cubicBezTo>
                  <a:cubicBezTo>
                    <a:pt x="6747" y="590"/>
                    <a:pt x="5818" y="808"/>
                    <a:pt x="4873" y="845"/>
                  </a:cubicBezTo>
                  <a:cubicBezTo>
                    <a:pt x="3983" y="879"/>
                    <a:pt x="3043" y="1016"/>
                    <a:pt x="2155" y="1581"/>
                  </a:cubicBezTo>
                  <a:cubicBezTo>
                    <a:pt x="1466" y="2018"/>
                    <a:pt x="1155" y="2654"/>
                    <a:pt x="724" y="3316"/>
                  </a:cubicBezTo>
                  <a:cubicBezTo>
                    <a:pt x="240" y="4059"/>
                    <a:pt x="206" y="4854"/>
                    <a:pt x="193" y="5683"/>
                  </a:cubicBezTo>
                  <a:cubicBezTo>
                    <a:pt x="170" y="7285"/>
                    <a:pt x="0" y="8896"/>
                    <a:pt x="282" y="10408"/>
                  </a:cubicBezTo>
                  <a:cubicBezTo>
                    <a:pt x="200" y="11949"/>
                    <a:pt x="730" y="13214"/>
                    <a:pt x="1197" y="14472"/>
                  </a:cubicBezTo>
                  <a:cubicBezTo>
                    <a:pt x="1348" y="14878"/>
                    <a:pt x="1604" y="15362"/>
                    <a:pt x="1906" y="15645"/>
                  </a:cubicBezTo>
                  <a:cubicBezTo>
                    <a:pt x="2395" y="16101"/>
                    <a:pt x="2710" y="16980"/>
                    <a:pt x="3339" y="17024"/>
                  </a:cubicBezTo>
                  <a:cubicBezTo>
                    <a:pt x="4828" y="17126"/>
                    <a:pt x="6196" y="17864"/>
                    <a:pt x="7695" y="18019"/>
                  </a:cubicBezTo>
                  <a:cubicBezTo>
                    <a:pt x="9434" y="18200"/>
                    <a:pt x="11184" y="18382"/>
                    <a:pt x="12921" y="18459"/>
                  </a:cubicBezTo>
                  <a:cubicBezTo>
                    <a:pt x="14344" y="18523"/>
                    <a:pt x="15771" y="18584"/>
                    <a:pt x="17199" y="18584"/>
                  </a:cubicBezTo>
                  <a:cubicBezTo>
                    <a:pt x="17895" y="18584"/>
                    <a:pt x="18591" y="18569"/>
                    <a:pt x="19287" y="18534"/>
                  </a:cubicBezTo>
                  <a:cubicBezTo>
                    <a:pt x="20699" y="18464"/>
                    <a:pt x="22123" y="18478"/>
                    <a:pt x="23539" y="18458"/>
                  </a:cubicBezTo>
                  <a:cubicBezTo>
                    <a:pt x="24474" y="18445"/>
                    <a:pt x="25435" y="18274"/>
                    <a:pt x="26368" y="18274"/>
                  </a:cubicBezTo>
                  <a:cubicBezTo>
                    <a:pt x="26641" y="18274"/>
                    <a:pt x="26911" y="18288"/>
                    <a:pt x="27177" y="18326"/>
                  </a:cubicBezTo>
                  <a:cubicBezTo>
                    <a:pt x="27679" y="18396"/>
                    <a:pt x="28179" y="18420"/>
                    <a:pt x="28678" y="18420"/>
                  </a:cubicBezTo>
                  <a:cubicBezTo>
                    <a:pt x="29780" y="18420"/>
                    <a:pt x="30876" y="18302"/>
                    <a:pt x="31975" y="18302"/>
                  </a:cubicBezTo>
                  <a:cubicBezTo>
                    <a:pt x="32302" y="18302"/>
                    <a:pt x="32629" y="18313"/>
                    <a:pt x="32956" y="18340"/>
                  </a:cubicBezTo>
                  <a:cubicBezTo>
                    <a:pt x="33116" y="18353"/>
                    <a:pt x="33276" y="18358"/>
                    <a:pt x="33437" y="18358"/>
                  </a:cubicBezTo>
                  <a:cubicBezTo>
                    <a:pt x="34248" y="18358"/>
                    <a:pt x="35075" y="18218"/>
                    <a:pt x="35875" y="18211"/>
                  </a:cubicBezTo>
                  <a:cubicBezTo>
                    <a:pt x="36876" y="18201"/>
                    <a:pt x="37883" y="18049"/>
                    <a:pt x="38868" y="17976"/>
                  </a:cubicBezTo>
                  <a:cubicBezTo>
                    <a:pt x="39960" y="17896"/>
                    <a:pt x="41086" y="17840"/>
                    <a:pt x="42206" y="17464"/>
                  </a:cubicBezTo>
                  <a:cubicBezTo>
                    <a:pt x="43309" y="17094"/>
                    <a:pt x="43939" y="16372"/>
                    <a:pt x="44298" y="15291"/>
                  </a:cubicBezTo>
                  <a:cubicBezTo>
                    <a:pt x="44866" y="13584"/>
                    <a:pt x="45076" y="11739"/>
                    <a:pt x="45250" y="9907"/>
                  </a:cubicBezTo>
                  <a:cubicBezTo>
                    <a:pt x="45372" y="8645"/>
                    <a:pt x="45213" y="7379"/>
                    <a:pt x="45272" y="6103"/>
                  </a:cubicBezTo>
                  <a:cubicBezTo>
                    <a:pt x="45330" y="4792"/>
                    <a:pt x="44623" y="3782"/>
                    <a:pt x="43600" y="3109"/>
                  </a:cubicBezTo>
                  <a:cubicBezTo>
                    <a:pt x="42453" y="2354"/>
                    <a:pt x="41184" y="2105"/>
                    <a:pt x="40011" y="1534"/>
                  </a:cubicBezTo>
                  <a:cubicBezTo>
                    <a:pt x="38524" y="811"/>
                    <a:pt x="36963" y="841"/>
                    <a:pt x="35453" y="478"/>
                  </a:cubicBezTo>
                  <a:cubicBezTo>
                    <a:pt x="33457" y="1"/>
                    <a:pt x="31376" y="173"/>
                    <a:pt x="29332" y="69"/>
                  </a:cubicBezTo>
                  <a:cubicBezTo>
                    <a:pt x="28670" y="34"/>
                    <a:pt x="28006" y="23"/>
                    <a:pt x="27344" y="23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3"/>
            <p:cNvSpPr/>
            <p:nvPr/>
          </p:nvSpPr>
          <p:spPr>
            <a:xfrm>
              <a:off x="2954475" y="3458158"/>
              <a:ext cx="1089155" cy="357231"/>
            </a:xfrm>
            <a:custGeom>
              <a:avLst/>
              <a:gdLst/>
              <a:ahLst/>
              <a:cxnLst/>
              <a:rect l="l" t="t" r="r" b="b"/>
              <a:pathLst>
                <a:path w="45372" h="18584" extrusionOk="0">
                  <a:moveTo>
                    <a:pt x="27834" y="1293"/>
                  </a:moveTo>
                  <a:cubicBezTo>
                    <a:pt x="28087" y="1495"/>
                    <a:pt x="28350" y="1558"/>
                    <a:pt x="28614" y="1558"/>
                  </a:cubicBezTo>
                  <a:cubicBezTo>
                    <a:pt x="29000" y="1558"/>
                    <a:pt x="29389" y="1426"/>
                    <a:pt x="29763" y="1402"/>
                  </a:cubicBezTo>
                  <a:cubicBezTo>
                    <a:pt x="29985" y="1388"/>
                    <a:pt x="30207" y="1382"/>
                    <a:pt x="30429" y="1382"/>
                  </a:cubicBezTo>
                  <a:cubicBezTo>
                    <a:pt x="32271" y="1382"/>
                    <a:pt x="34088" y="1821"/>
                    <a:pt x="35931" y="1852"/>
                  </a:cubicBezTo>
                  <a:cubicBezTo>
                    <a:pt x="36743" y="1866"/>
                    <a:pt x="37628" y="2248"/>
                    <a:pt x="38446" y="2354"/>
                  </a:cubicBezTo>
                  <a:cubicBezTo>
                    <a:pt x="39423" y="2480"/>
                    <a:pt x="40350" y="2891"/>
                    <a:pt x="41255" y="3162"/>
                  </a:cubicBezTo>
                  <a:cubicBezTo>
                    <a:pt x="42022" y="3390"/>
                    <a:pt x="43062" y="3625"/>
                    <a:pt x="43622" y="4593"/>
                  </a:cubicBezTo>
                  <a:cubicBezTo>
                    <a:pt x="44183" y="5565"/>
                    <a:pt x="44186" y="6711"/>
                    <a:pt x="44110" y="7648"/>
                  </a:cubicBezTo>
                  <a:cubicBezTo>
                    <a:pt x="44138" y="10204"/>
                    <a:pt x="43869" y="12515"/>
                    <a:pt x="43536" y="14827"/>
                  </a:cubicBezTo>
                  <a:cubicBezTo>
                    <a:pt x="43469" y="15283"/>
                    <a:pt x="43189" y="15051"/>
                    <a:pt x="43086" y="15222"/>
                  </a:cubicBezTo>
                  <a:cubicBezTo>
                    <a:pt x="42309" y="16516"/>
                    <a:pt x="41136" y="16372"/>
                    <a:pt x="40047" y="16474"/>
                  </a:cubicBezTo>
                  <a:cubicBezTo>
                    <a:pt x="38998" y="16573"/>
                    <a:pt x="37945" y="16698"/>
                    <a:pt x="36896" y="16698"/>
                  </a:cubicBezTo>
                  <a:cubicBezTo>
                    <a:pt x="36691" y="16698"/>
                    <a:pt x="36487" y="16694"/>
                    <a:pt x="36282" y="16683"/>
                  </a:cubicBezTo>
                  <a:cubicBezTo>
                    <a:pt x="36143" y="16675"/>
                    <a:pt x="36003" y="16672"/>
                    <a:pt x="35864" y="16672"/>
                  </a:cubicBezTo>
                  <a:cubicBezTo>
                    <a:pt x="35019" y="16672"/>
                    <a:pt x="34180" y="16794"/>
                    <a:pt x="33351" y="16848"/>
                  </a:cubicBezTo>
                  <a:cubicBezTo>
                    <a:pt x="33044" y="16868"/>
                    <a:pt x="32736" y="16875"/>
                    <a:pt x="32429" y="16875"/>
                  </a:cubicBezTo>
                  <a:cubicBezTo>
                    <a:pt x="31559" y="16875"/>
                    <a:pt x="30691" y="16816"/>
                    <a:pt x="29822" y="16816"/>
                  </a:cubicBezTo>
                  <a:cubicBezTo>
                    <a:pt x="29434" y="16816"/>
                    <a:pt x="29045" y="16828"/>
                    <a:pt x="28656" y="16862"/>
                  </a:cubicBezTo>
                  <a:cubicBezTo>
                    <a:pt x="28378" y="16886"/>
                    <a:pt x="28098" y="16896"/>
                    <a:pt x="27817" y="16896"/>
                  </a:cubicBezTo>
                  <a:cubicBezTo>
                    <a:pt x="26867" y="16896"/>
                    <a:pt x="25910" y="16787"/>
                    <a:pt x="24957" y="16787"/>
                  </a:cubicBezTo>
                  <a:cubicBezTo>
                    <a:pt x="24941" y="16787"/>
                    <a:pt x="24926" y="16787"/>
                    <a:pt x="24911" y="16787"/>
                  </a:cubicBezTo>
                  <a:cubicBezTo>
                    <a:pt x="24053" y="16792"/>
                    <a:pt x="23193" y="16934"/>
                    <a:pt x="22339" y="16934"/>
                  </a:cubicBezTo>
                  <a:cubicBezTo>
                    <a:pt x="22189" y="16934"/>
                    <a:pt x="22039" y="16930"/>
                    <a:pt x="21890" y="16919"/>
                  </a:cubicBezTo>
                  <a:cubicBezTo>
                    <a:pt x="21782" y="16912"/>
                    <a:pt x="21676" y="16909"/>
                    <a:pt x="21569" y="16909"/>
                  </a:cubicBezTo>
                  <a:cubicBezTo>
                    <a:pt x="20875" y="16909"/>
                    <a:pt x="20189" y="17042"/>
                    <a:pt x="19492" y="17042"/>
                  </a:cubicBezTo>
                  <a:cubicBezTo>
                    <a:pt x="19263" y="17042"/>
                    <a:pt x="19032" y="17028"/>
                    <a:pt x="18800" y="16989"/>
                  </a:cubicBezTo>
                  <a:cubicBezTo>
                    <a:pt x="18681" y="16970"/>
                    <a:pt x="18561" y="16962"/>
                    <a:pt x="18440" y="16962"/>
                  </a:cubicBezTo>
                  <a:cubicBezTo>
                    <a:pt x="17939" y="16962"/>
                    <a:pt x="17423" y="17098"/>
                    <a:pt x="16910" y="17098"/>
                  </a:cubicBezTo>
                  <a:cubicBezTo>
                    <a:pt x="16741" y="17098"/>
                    <a:pt x="16572" y="17083"/>
                    <a:pt x="16404" y="17044"/>
                  </a:cubicBezTo>
                  <a:cubicBezTo>
                    <a:pt x="16275" y="17014"/>
                    <a:pt x="16142" y="17003"/>
                    <a:pt x="16009" y="17003"/>
                  </a:cubicBezTo>
                  <a:cubicBezTo>
                    <a:pt x="15722" y="17003"/>
                    <a:pt x="15436" y="17052"/>
                    <a:pt x="15187" y="17052"/>
                  </a:cubicBezTo>
                  <a:cubicBezTo>
                    <a:pt x="15100" y="17052"/>
                    <a:pt x="15017" y="17046"/>
                    <a:pt x="14941" y="17030"/>
                  </a:cubicBezTo>
                  <a:cubicBezTo>
                    <a:pt x="14771" y="16994"/>
                    <a:pt x="14601" y="16982"/>
                    <a:pt x="14432" y="16982"/>
                  </a:cubicBezTo>
                  <a:cubicBezTo>
                    <a:pt x="14032" y="16982"/>
                    <a:pt x="13635" y="17052"/>
                    <a:pt x="13247" y="17052"/>
                  </a:cubicBezTo>
                  <a:cubicBezTo>
                    <a:pt x="12983" y="17052"/>
                    <a:pt x="12723" y="17019"/>
                    <a:pt x="12469" y="16910"/>
                  </a:cubicBezTo>
                  <a:cubicBezTo>
                    <a:pt x="12311" y="16842"/>
                    <a:pt x="12171" y="16812"/>
                    <a:pt x="12038" y="16812"/>
                  </a:cubicBezTo>
                  <a:cubicBezTo>
                    <a:pt x="11868" y="16812"/>
                    <a:pt x="11708" y="16860"/>
                    <a:pt x="11534" y="16940"/>
                  </a:cubicBezTo>
                  <a:cubicBezTo>
                    <a:pt x="11404" y="16999"/>
                    <a:pt x="11279" y="17022"/>
                    <a:pt x="11156" y="17022"/>
                  </a:cubicBezTo>
                  <a:cubicBezTo>
                    <a:pt x="10630" y="17022"/>
                    <a:pt x="10155" y="16582"/>
                    <a:pt x="9602" y="16582"/>
                  </a:cubicBezTo>
                  <a:cubicBezTo>
                    <a:pt x="9570" y="16582"/>
                    <a:pt x="9538" y="16583"/>
                    <a:pt x="9505" y="16586"/>
                  </a:cubicBezTo>
                  <a:cubicBezTo>
                    <a:pt x="9350" y="16601"/>
                    <a:pt x="9195" y="16607"/>
                    <a:pt x="9039" y="16607"/>
                  </a:cubicBezTo>
                  <a:cubicBezTo>
                    <a:pt x="8323" y="16607"/>
                    <a:pt x="7597" y="16479"/>
                    <a:pt x="6873" y="16471"/>
                  </a:cubicBezTo>
                  <a:cubicBezTo>
                    <a:pt x="6179" y="16462"/>
                    <a:pt x="5487" y="16145"/>
                    <a:pt x="4845" y="15732"/>
                  </a:cubicBezTo>
                  <a:cubicBezTo>
                    <a:pt x="4583" y="15564"/>
                    <a:pt x="4257" y="15549"/>
                    <a:pt x="3975" y="15446"/>
                  </a:cubicBezTo>
                  <a:cubicBezTo>
                    <a:pt x="2713" y="14986"/>
                    <a:pt x="2143" y="13842"/>
                    <a:pt x="1867" y="12478"/>
                  </a:cubicBezTo>
                  <a:cubicBezTo>
                    <a:pt x="1569" y="10994"/>
                    <a:pt x="1439" y="9456"/>
                    <a:pt x="1271" y="7936"/>
                  </a:cubicBezTo>
                  <a:cubicBezTo>
                    <a:pt x="1178" y="7094"/>
                    <a:pt x="1108" y="6240"/>
                    <a:pt x="1113" y="5392"/>
                  </a:cubicBezTo>
                  <a:cubicBezTo>
                    <a:pt x="1119" y="4342"/>
                    <a:pt x="2195" y="3090"/>
                    <a:pt x="3037" y="2927"/>
                  </a:cubicBezTo>
                  <a:cubicBezTo>
                    <a:pt x="3884" y="2762"/>
                    <a:pt x="4721" y="2441"/>
                    <a:pt x="5577" y="2441"/>
                  </a:cubicBezTo>
                  <a:cubicBezTo>
                    <a:pt x="5635" y="2441"/>
                    <a:pt x="5692" y="2443"/>
                    <a:pt x="5750" y="2446"/>
                  </a:cubicBezTo>
                  <a:cubicBezTo>
                    <a:pt x="5843" y="2451"/>
                    <a:pt x="5936" y="2453"/>
                    <a:pt x="6028" y="2453"/>
                  </a:cubicBezTo>
                  <a:cubicBezTo>
                    <a:pt x="7170" y="2453"/>
                    <a:pt x="8259" y="2092"/>
                    <a:pt x="9375" y="1902"/>
                  </a:cubicBezTo>
                  <a:cubicBezTo>
                    <a:pt x="9924" y="1807"/>
                    <a:pt x="10521" y="1789"/>
                    <a:pt x="11112" y="1789"/>
                  </a:cubicBezTo>
                  <a:cubicBezTo>
                    <a:pt x="11294" y="1789"/>
                    <a:pt x="11476" y="1791"/>
                    <a:pt x="11655" y="1793"/>
                  </a:cubicBezTo>
                  <a:cubicBezTo>
                    <a:pt x="11687" y="1793"/>
                    <a:pt x="11719" y="1793"/>
                    <a:pt x="11751" y="1793"/>
                  </a:cubicBezTo>
                  <a:cubicBezTo>
                    <a:pt x="12841" y="1793"/>
                    <a:pt x="13943" y="1598"/>
                    <a:pt x="15027" y="1598"/>
                  </a:cubicBezTo>
                  <a:cubicBezTo>
                    <a:pt x="15346" y="1598"/>
                    <a:pt x="15663" y="1615"/>
                    <a:pt x="15978" y="1659"/>
                  </a:cubicBezTo>
                  <a:cubicBezTo>
                    <a:pt x="16233" y="1694"/>
                    <a:pt x="16486" y="1708"/>
                    <a:pt x="16739" y="1708"/>
                  </a:cubicBezTo>
                  <a:cubicBezTo>
                    <a:pt x="17677" y="1708"/>
                    <a:pt x="18601" y="1517"/>
                    <a:pt x="19540" y="1517"/>
                  </a:cubicBezTo>
                  <a:cubicBezTo>
                    <a:pt x="19793" y="1517"/>
                    <a:pt x="20046" y="1530"/>
                    <a:pt x="20301" y="1565"/>
                  </a:cubicBezTo>
                  <a:cubicBezTo>
                    <a:pt x="20467" y="1588"/>
                    <a:pt x="20643" y="1596"/>
                    <a:pt x="20826" y="1596"/>
                  </a:cubicBezTo>
                  <a:cubicBezTo>
                    <a:pt x="21255" y="1596"/>
                    <a:pt x="21716" y="1552"/>
                    <a:pt x="22139" y="1552"/>
                  </a:cubicBezTo>
                  <a:cubicBezTo>
                    <a:pt x="22281" y="1552"/>
                    <a:pt x="22418" y="1557"/>
                    <a:pt x="22549" y="1570"/>
                  </a:cubicBezTo>
                  <a:cubicBezTo>
                    <a:pt x="22721" y="1588"/>
                    <a:pt x="22893" y="1594"/>
                    <a:pt x="23065" y="1594"/>
                  </a:cubicBezTo>
                  <a:cubicBezTo>
                    <a:pt x="23641" y="1594"/>
                    <a:pt x="24215" y="1519"/>
                    <a:pt x="24795" y="1519"/>
                  </a:cubicBezTo>
                  <a:cubicBezTo>
                    <a:pt x="25039" y="1519"/>
                    <a:pt x="25284" y="1532"/>
                    <a:pt x="25530" y="1570"/>
                  </a:cubicBezTo>
                  <a:cubicBezTo>
                    <a:pt x="25876" y="1624"/>
                    <a:pt x="26315" y="1770"/>
                    <a:pt x="26754" y="1770"/>
                  </a:cubicBezTo>
                  <a:cubicBezTo>
                    <a:pt x="27133" y="1770"/>
                    <a:pt x="27512" y="1662"/>
                    <a:pt x="27834" y="1293"/>
                  </a:cubicBezTo>
                  <a:close/>
                  <a:moveTo>
                    <a:pt x="27344" y="23"/>
                  </a:moveTo>
                  <a:cubicBezTo>
                    <a:pt x="26604" y="23"/>
                    <a:pt x="25865" y="37"/>
                    <a:pt x="25130" y="49"/>
                  </a:cubicBezTo>
                  <a:cubicBezTo>
                    <a:pt x="24837" y="53"/>
                    <a:pt x="24544" y="55"/>
                    <a:pt x="24251" y="55"/>
                  </a:cubicBezTo>
                  <a:cubicBezTo>
                    <a:pt x="23558" y="55"/>
                    <a:pt x="22864" y="46"/>
                    <a:pt x="22171" y="46"/>
                  </a:cubicBezTo>
                  <a:cubicBezTo>
                    <a:pt x="21462" y="46"/>
                    <a:pt x="20752" y="55"/>
                    <a:pt x="20043" y="91"/>
                  </a:cubicBezTo>
                  <a:cubicBezTo>
                    <a:pt x="19329" y="126"/>
                    <a:pt x="18614" y="138"/>
                    <a:pt x="17899" y="138"/>
                  </a:cubicBezTo>
                  <a:cubicBezTo>
                    <a:pt x="16530" y="138"/>
                    <a:pt x="15159" y="95"/>
                    <a:pt x="13791" y="95"/>
                  </a:cubicBezTo>
                  <a:cubicBezTo>
                    <a:pt x="13446" y="95"/>
                    <a:pt x="13101" y="98"/>
                    <a:pt x="12757" y="105"/>
                  </a:cubicBezTo>
                  <a:cubicBezTo>
                    <a:pt x="11073" y="137"/>
                    <a:pt x="9389" y="559"/>
                    <a:pt x="7695" y="579"/>
                  </a:cubicBezTo>
                  <a:cubicBezTo>
                    <a:pt x="6747" y="590"/>
                    <a:pt x="5818" y="808"/>
                    <a:pt x="4873" y="845"/>
                  </a:cubicBezTo>
                  <a:cubicBezTo>
                    <a:pt x="3983" y="879"/>
                    <a:pt x="3043" y="1016"/>
                    <a:pt x="2155" y="1581"/>
                  </a:cubicBezTo>
                  <a:cubicBezTo>
                    <a:pt x="1466" y="2018"/>
                    <a:pt x="1155" y="2654"/>
                    <a:pt x="724" y="3316"/>
                  </a:cubicBezTo>
                  <a:cubicBezTo>
                    <a:pt x="240" y="4059"/>
                    <a:pt x="206" y="4854"/>
                    <a:pt x="193" y="5683"/>
                  </a:cubicBezTo>
                  <a:cubicBezTo>
                    <a:pt x="170" y="7285"/>
                    <a:pt x="0" y="8896"/>
                    <a:pt x="282" y="10408"/>
                  </a:cubicBezTo>
                  <a:cubicBezTo>
                    <a:pt x="200" y="11949"/>
                    <a:pt x="730" y="13214"/>
                    <a:pt x="1197" y="14472"/>
                  </a:cubicBezTo>
                  <a:cubicBezTo>
                    <a:pt x="1348" y="14878"/>
                    <a:pt x="1604" y="15362"/>
                    <a:pt x="1906" y="15645"/>
                  </a:cubicBezTo>
                  <a:cubicBezTo>
                    <a:pt x="2395" y="16101"/>
                    <a:pt x="2710" y="16980"/>
                    <a:pt x="3339" y="17024"/>
                  </a:cubicBezTo>
                  <a:cubicBezTo>
                    <a:pt x="4828" y="17126"/>
                    <a:pt x="6196" y="17864"/>
                    <a:pt x="7695" y="18019"/>
                  </a:cubicBezTo>
                  <a:cubicBezTo>
                    <a:pt x="9434" y="18200"/>
                    <a:pt x="11184" y="18382"/>
                    <a:pt x="12921" y="18459"/>
                  </a:cubicBezTo>
                  <a:cubicBezTo>
                    <a:pt x="14344" y="18523"/>
                    <a:pt x="15771" y="18584"/>
                    <a:pt x="17199" y="18584"/>
                  </a:cubicBezTo>
                  <a:cubicBezTo>
                    <a:pt x="17895" y="18584"/>
                    <a:pt x="18591" y="18569"/>
                    <a:pt x="19287" y="18534"/>
                  </a:cubicBezTo>
                  <a:cubicBezTo>
                    <a:pt x="20699" y="18464"/>
                    <a:pt x="22123" y="18478"/>
                    <a:pt x="23539" y="18458"/>
                  </a:cubicBezTo>
                  <a:cubicBezTo>
                    <a:pt x="24474" y="18445"/>
                    <a:pt x="25435" y="18274"/>
                    <a:pt x="26368" y="18274"/>
                  </a:cubicBezTo>
                  <a:cubicBezTo>
                    <a:pt x="26641" y="18274"/>
                    <a:pt x="26911" y="18288"/>
                    <a:pt x="27177" y="18326"/>
                  </a:cubicBezTo>
                  <a:cubicBezTo>
                    <a:pt x="27679" y="18396"/>
                    <a:pt x="28179" y="18420"/>
                    <a:pt x="28678" y="18420"/>
                  </a:cubicBezTo>
                  <a:cubicBezTo>
                    <a:pt x="29780" y="18420"/>
                    <a:pt x="30876" y="18302"/>
                    <a:pt x="31975" y="18302"/>
                  </a:cubicBezTo>
                  <a:cubicBezTo>
                    <a:pt x="32302" y="18302"/>
                    <a:pt x="32629" y="18313"/>
                    <a:pt x="32956" y="18340"/>
                  </a:cubicBezTo>
                  <a:cubicBezTo>
                    <a:pt x="33116" y="18353"/>
                    <a:pt x="33276" y="18358"/>
                    <a:pt x="33437" y="18358"/>
                  </a:cubicBezTo>
                  <a:cubicBezTo>
                    <a:pt x="34248" y="18358"/>
                    <a:pt x="35075" y="18218"/>
                    <a:pt x="35875" y="18211"/>
                  </a:cubicBezTo>
                  <a:cubicBezTo>
                    <a:pt x="36876" y="18201"/>
                    <a:pt x="37883" y="18049"/>
                    <a:pt x="38868" y="17976"/>
                  </a:cubicBezTo>
                  <a:cubicBezTo>
                    <a:pt x="39960" y="17896"/>
                    <a:pt x="41086" y="17840"/>
                    <a:pt x="42206" y="17464"/>
                  </a:cubicBezTo>
                  <a:cubicBezTo>
                    <a:pt x="43309" y="17094"/>
                    <a:pt x="43939" y="16372"/>
                    <a:pt x="44298" y="15291"/>
                  </a:cubicBezTo>
                  <a:cubicBezTo>
                    <a:pt x="44866" y="13584"/>
                    <a:pt x="45076" y="11739"/>
                    <a:pt x="45250" y="9907"/>
                  </a:cubicBezTo>
                  <a:cubicBezTo>
                    <a:pt x="45372" y="8645"/>
                    <a:pt x="45213" y="7379"/>
                    <a:pt x="45272" y="6103"/>
                  </a:cubicBezTo>
                  <a:cubicBezTo>
                    <a:pt x="45330" y="4792"/>
                    <a:pt x="44623" y="3782"/>
                    <a:pt x="43600" y="3109"/>
                  </a:cubicBezTo>
                  <a:cubicBezTo>
                    <a:pt x="42453" y="2354"/>
                    <a:pt x="41184" y="2105"/>
                    <a:pt x="40011" y="1534"/>
                  </a:cubicBezTo>
                  <a:cubicBezTo>
                    <a:pt x="38524" y="811"/>
                    <a:pt x="36963" y="841"/>
                    <a:pt x="35453" y="478"/>
                  </a:cubicBezTo>
                  <a:cubicBezTo>
                    <a:pt x="33457" y="1"/>
                    <a:pt x="31376" y="173"/>
                    <a:pt x="29332" y="69"/>
                  </a:cubicBezTo>
                  <a:cubicBezTo>
                    <a:pt x="28670" y="34"/>
                    <a:pt x="28006" y="23"/>
                    <a:pt x="27344" y="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8" name="Google Shape;948;p33"/>
          <p:cNvGrpSpPr/>
          <p:nvPr/>
        </p:nvGrpSpPr>
        <p:grpSpPr>
          <a:xfrm>
            <a:off x="3497766" y="2012744"/>
            <a:ext cx="246101" cy="388799"/>
            <a:chOff x="3497766" y="2048168"/>
            <a:chExt cx="246101" cy="388799"/>
          </a:xfrm>
        </p:grpSpPr>
        <p:sp>
          <p:nvSpPr>
            <p:cNvPr id="949" name="Google Shape;949;p33"/>
            <p:cNvSpPr/>
            <p:nvPr/>
          </p:nvSpPr>
          <p:spPr>
            <a:xfrm>
              <a:off x="3511003" y="2062499"/>
              <a:ext cx="218646" cy="357255"/>
            </a:xfrm>
            <a:custGeom>
              <a:avLst/>
              <a:gdLst/>
              <a:ahLst/>
              <a:cxnLst/>
              <a:rect l="l" t="t" r="r" b="b"/>
              <a:pathLst>
                <a:path w="17377" h="28393" extrusionOk="0">
                  <a:moveTo>
                    <a:pt x="13572" y="0"/>
                  </a:moveTo>
                  <a:cubicBezTo>
                    <a:pt x="13074" y="0"/>
                    <a:pt x="12546" y="262"/>
                    <a:pt x="12228" y="646"/>
                  </a:cubicBezTo>
                  <a:cubicBezTo>
                    <a:pt x="11377" y="1676"/>
                    <a:pt x="10457" y="2667"/>
                    <a:pt x="9854" y="3861"/>
                  </a:cubicBezTo>
                  <a:cubicBezTo>
                    <a:pt x="9344" y="4874"/>
                    <a:pt x="8650" y="5775"/>
                    <a:pt x="8119" y="6780"/>
                  </a:cubicBezTo>
                  <a:cubicBezTo>
                    <a:pt x="7687" y="7599"/>
                    <a:pt x="7541" y="8639"/>
                    <a:pt x="6744" y="9275"/>
                  </a:cubicBezTo>
                  <a:cubicBezTo>
                    <a:pt x="6445" y="9514"/>
                    <a:pt x="6427" y="9944"/>
                    <a:pt x="6324" y="10250"/>
                  </a:cubicBezTo>
                  <a:cubicBezTo>
                    <a:pt x="5649" y="12269"/>
                    <a:pt x="4684" y="14191"/>
                    <a:pt x="4380" y="16337"/>
                  </a:cubicBezTo>
                  <a:cubicBezTo>
                    <a:pt x="4235" y="17348"/>
                    <a:pt x="3928" y="18343"/>
                    <a:pt x="3760" y="19358"/>
                  </a:cubicBezTo>
                  <a:cubicBezTo>
                    <a:pt x="3732" y="19534"/>
                    <a:pt x="3712" y="19652"/>
                    <a:pt x="3591" y="19652"/>
                  </a:cubicBezTo>
                  <a:cubicBezTo>
                    <a:pt x="3521" y="19652"/>
                    <a:pt x="3418" y="19613"/>
                    <a:pt x="3259" y="19525"/>
                  </a:cubicBezTo>
                  <a:cubicBezTo>
                    <a:pt x="2586" y="19151"/>
                    <a:pt x="1869" y="18744"/>
                    <a:pt x="1051" y="18744"/>
                  </a:cubicBezTo>
                  <a:cubicBezTo>
                    <a:pt x="888" y="18744"/>
                    <a:pt x="722" y="18760"/>
                    <a:pt x="551" y="18795"/>
                  </a:cubicBezTo>
                  <a:cubicBezTo>
                    <a:pt x="0" y="18909"/>
                    <a:pt x="385" y="19235"/>
                    <a:pt x="358" y="19483"/>
                  </a:cubicBezTo>
                  <a:cubicBezTo>
                    <a:pt x="153" y="19774"/>
                    <a:pt x="235" y="19996"/>
                    <a:pt x="520" y="20211"/>
                  </a:cubicBezTo>
                  <a:cubicBezTo>
                    <a:pt x="682" y="20332"/>
                    <a:pt x="746" y="20514"/>
                    <a:pt x="452" y="20617"/>
                  </a:cubicBezTo>
                  <a:cubicBezTo>
                    <a:pt x="276" y="20679"/>
                    <a:pt x="424" y="20859"/>
                    <a:pt x="450" y="20870"/>
                  </a:cubicBezTo>
                  <a:cubicBezTo>
                    <a:pt x="1100" y="21124"/>
                    <a:pt x="1002" y="21827"/>
                    <a:pt x="1164" y="22288"/>
                  </a:cubicBezTo>
                  <a:cubicBezTo>
                    <a:pt x="1340" y="22788"/>
                    <a:pt x="1802" y="23310"/>
                    <a:pt x="1533" y="23935"/>
                  </a:cubicBezTo>
                  <a:cubicBezTo>
                    <a:pt x="1517" y="23980"/>
                    <a:pt x="1505" y="24025"/>
                    <a:pt x="1495" y="24072"/>
                  </a:cubicBezTo>
                  <a:cubicBezTo>
                    <a:pt x="2286" y="24182"/>
                    <a:pt x="1805" y="25106"/>
                    <a:pt x="2351" y="25410"/>
                  </a:cubicBezTo>
                  <a:cubicBezTo>
                    <a:pt x="2547" y="25519"/>
                    <a:pt x="2682" y="25777"/>
                    <a:pt x="2704" y="26086"/>
                  </a:cubicBezTo>
                  <a:cubicBezTo>
                    <a:pt x="2726" y="26396"/>
                    <a:pt x="2900" y="26693"/>
                    <a:pt x="3133" y="26961"/>
                  </a:cubicBezTo>
                  <a:cubicBezTo>
                    <a:pt x="3417" y="27284"/>
                    <a:pt x="3966" y="27452"/>
                    <a:pt x="3818" y="28099"/>
                  </a:cubicBezTo>
                  <a:cubicBezTo>
                    <a:pt x="3781" y="28262"/>
                    <a:pt x="4223" y="28393"/>
                    <a:pt x="4628" y="28393"/>
                  </a:cubicBezTo>
                  <a:cubicBezTo>
                    <a:pt x="4859" y="28393"/>
                    <a:pt x="5077" y="28350"/>
                    <a:pt x="5188" y="28247"/>
                  </a:cubicBezTo>
                  <a:cubicBezTo>
                    <a:pt x="5515" y="27945"/>
                    <a:pt x="5856" y="27625"/>
                    <a:pt x="6186" y="27359"/>
                  </a:cubicBezTo>
                  <a:cubicBezTo>
                    <a:pt x="7318" y="26438"/>
                    <a:pt x="8261" y="25326"/>
                    <a:pt x="9049" y="24156"/>
                  </a:cubicBezTo>
                  <a:cubicBezTo>
                    <a:pt x="9554" y="23409"/>
                    <a:pt x="10185" y="22650"/>
                    <a:pt x="10418" y="21715"/>
                  </a:cubicBezTo>
                  <a:cubicBezTo>
                    <a:pt x="10436" y="21639"/>
                    <a:pt x="10459" y="21563"/>
                    <a:pt x="10490" y="21490"/>
                  </a:cubicBezTo>
                  <a:cubicBezTo>
                    <a:pt x="11053" y="20239"/>
                    <a:pt x="10956" y="19872"/>
                    <a:pt x="9816" y="19872"/>
                  </a:cubicBezTo>
                  <a:cubicBezTo>
                    <a:pt x="9665" y="19872"/>
                    <a:pt x="9496" y="19879"/>
                    <a:pt x="9308" y="19890"/>
                  </a:cubicBezTo>
                  <a:cubicBezTo>
                    <a:pt x="9256" y="19894"/>
                    <a:pt x="9204" y="19895"/>
                    <a:pt x="9152" y="19895"/>
                  </a:cubicBezTo>
                  <a:cubicBezTo>
                    <a:pt x="9018" y="19895"/>
                    <a:pt x="8882" y="19887"/>
                    <a:pt x="8748" y="19887"/>
                  </a:cubicBezTo>
                  <a:cubicBezTo>
                    <a:pt x="8475" y="19887"/>
                    <a:pt x="8207" y="19920"/>
                    <a:pt x="7965" y="20121"/>
                  </a:cubicBezTo>
                  <a:cubicBezTo>
                    <a:pt x="7918" y="20160"/>
                    <a:pt x="7874" y="20177"/>
                    <a:pt x="7834" y="20177"/>
                  </a:cubicBezTo>
                  <a:cubicBezTo>
                    <a:pt x="7755" y="20177"/>
                    <a:pt x="7690" y="20112"/>
                    <a:pt x="7648" y="20023"/>
                  </a:cubicBezTo>
                  <a:cubicBezTo>
                    <a:pt x="7503" y="19721"/>
                    <a:pt x="7337" y="19416"/>
                    <a:pt x="7466" y="19066"/>
                  </a:cubicBezTo>
                  <a:cubicBezTo>
                    <a:pt x="8060" y="17471"/>
                    <a:pt x="8689" y="15885"/>
                    <a:pt x="9477" y="14379"/>
                  </a:cubicBezTo>
                  <a:cubicBezTo>
                    <a:pt x="9860" y="13648"/>
                    <a:pt x="10327" y="12929"/>
                    <a:pt x="10700" y="12207"/>
                  </a:cubicBezTo>
                  <a:cubicBezTo>
                    <a:pt x="11423" y="10813"/>
                    <a:pt x="12416" y="9650"/>
                    <a:pt x="13335" y="8415"/>
                  </a:cubicBezTo>
                  <a:cubicBezTo>
                    <a:pt x="14080" y="7416"/>
                    <a:pt x="14928" y="6509"/>
                    <a:pt x="15774" y="5597"/>
                  </a:cubicBezTo>
                  <a:cubicBezTo>
                    <a:pt x="16154" y="5187"/>
                    <a:pt x="16384" y="4673"/>
                    <a:pt x="16913" y="4353"/>
                  </a:cubicBezTo>
                  <a:cubicBezTo>
                    <a:pt x="17198" y="4179"/>
                    <a:pt x="17377" y="3659"/>
                    <a:pt x="17165" y="3202"/>
                  </a:cubicBezTo>
                  <a:cubicBezTo>
                    <a:pt x="16524" y="1809"/>
                    <a:pt x="15474" y="820"/>
                    <a:pt x="14132" y="129"/>
                  </a:cubicBezTo>
                  <a:cubicBezTo>
                    <a:pt x="13959" y="40"/>
                    <a:pt x="13768" y="0"/>
                    <a:pt x="13572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3497766" y="2048168"/>
              <a:ext cx="246101" cy="388799"/>
            </a:xfrm>
            <a:custGeom>
              <a:avLst/>
              <a:gdLst/>
              <a:ahLst/>
              <a:cxnLst/>
              <a:rect l="l" t="t" r="r" b="b"/>
              <a:pathLst>
                <a:path w="19559" h="30900" extrusionOk="0">
                  <a:moveTo>
                    <a:pt x="14624" y="1139"/>
                  </a:moveTo>
                  <a:cubicBezTo>
                    <a:pt x="14820" y="1139"/>
                    <a:pt x="15011" y="1179"/>
                    <a:pt x="15184" y="1268"/>
                  </a:cubicBezTo>
                  <a:cubicBezTo>
                    <a:pt x="16526" y="1959"/>
                    <a:pt x="17576" y="2948"/>
                    <a:pt x="18217" y="4341"/>
                  </a:cubicBezTo>
                  <a:cubicBezTo>
                    <a:pt x="18429" y="4798"/>
                    <a:pt x="18250" y="5318"/>
                    <a:pt x="17965" y="5492"/>
                  </a:cubicBezTo>
                  <a:cubicBezTo>
                    <a:pt x="17436" y="5812"/>
                    <a:pt x="17206" y="6326"/>
                    <a:pt x="16826" y="6736"/>
                  </a:cubicBezTo>
                  <a:cubicBezTo>
                    <a:pt x="15980" y="7648"/>
                    <a:pt x="15132" y="8555"/>
                    <a:pt x="14387" y="9554"/>
                  </a:cubicBezTo>
                  <a:cubicBezTo>
                    <a:pt x="13468" y="10789"/>
                    <a:pt x="12475" y="11952"/>
                    <a:pt x="11752" y="13346"/>
                  </a:cubicBezTo>
                  <a:cubicBezTo>
                    <a:pt x="11379" y="14068"/>
                    <a:pt x="10912" y="14787"/>
                    <a:pt x="10529" y="15518"/>
                  </a:cubicBezTo>
                  <a:cubicBezTo>
                    <a:pt x="9741" y="17024"/>
                    <a:pt x="9112" y="18610"/>
                    <a:pt x="8518" y="20205"/>
                  </a:cubicBezTo>
                  <a:cubicBezTo>
                    <a:pt x="8389" y="20555"/>
                    <a:pt x="8555" y="20860"/>
                    <a:pt x="8700" y="21162"/>
                  </a:cubicBezTo>
                  <a:cubicBezTo>
                    <a:pt x="8742" y="21251"/>
                    <a:pt x="8807" y="21316"/>
                    <a:pt x="8886" y="21316"/>
                  </a:cubicBezTo>
                  <a:cubicBezTo>
                    <a:pt x="8926" y="21316"/>
                    <a:pt x="8970" y="21299"/>
                    <a:pt x="9017" y="21260"/>
                  </a:cubicBezTo>
                  <a:cubicBezTo>
                    <a:pt x="9259" y="21059"/>
                    <a:pt x="9527" y="21026"/>
                    <a:pt x="9800" y="21026"/>
                  </a:cubicBezTo>
                  <a:cubicBezTo>
                    <a:pt x="9934" y="21026"/>
                    <a:pt x="10070" y="21034"/>
                    <a:pt x="10204" y="21034"/>
                  </a:cubicBezTo>
                  <a:cubicBezTo>
                    <a:pt x="10256" y="21034"/>
                    <a:pt x="10308" y="21033"/>
                    <a:pt x="10360" y="21029"/>
                  </a:cubicBezTo>
                  <a:cubicBezTo>
                    <a:pt x="10548" y="21018"/>
                    <a:pt x="10717" y="21011"/>
                    <a:pt x="10868" y="21011"/>
                  </a:cubicBezTo>
                  <a:cubicBezTo>
                    <a:pt x="12008" y="21011"/>
                    <a:pt x="12105" y="21378"/>
                    <a:pt x="11542" y="22629"/>
                  </a:cubicBezTo>
                  <a:cubicBezTo>
                    <a:pt x="11511" y="22702"/>
                    <a:pt x="11488" y="22778"/>
                    <a:pt x="11470" y="22854"/>
                  </a:cubicBezTo>
                  <a:cubicBezTo>
                    <a:pt x="11237" y="23789"/>
                    <a:pt x="10606" y="24548"/>
                    <a:pt x="10101" y="25295"/>
                  </a:cubicBezTo>
                  <a:cubicBezTo>
                    <a:pt x="9313" y="26465"/>
                    <a:pt x="8370" y="27577"/>
                    <a:pt x="7238" y="28498"/>
                  </a:cubicBezTo>
                  <a:cubicBezTo>
                    <a:pt x="6908" y="28764"/>
                    <a:pt x="6567" y="29084"/>
                    <a:pt x="6240" y="29386"/>
                  </a:cubicBezTo>
                  <a:cubicBezTo>
                    <a:pt x="6129" y="29489"/>
                    <a:pt x="5911" y="29532"/>
                    <a:pt x="5680" y="29532"/>
                  </a:cubicBezTo>
                  <a:cubicBezTo>
                    <a:pt x="5275" y="29532"/>
                    <a:pt x="4833" y="29401"/>
                    <a:pt x="4870" y="29238"/>
                  </a:cubicBezTo>
                  <a:cubicBezTo>
                    <a:pt x="5018" y="28591"/>
                    <a:pt x="4469" y="28423"/>
                    <a:pt x="4185" y="28100"/>
                  </a:cubicBezTo>
                  <a:cubicBezTo>
                    <a:pt x="3952" y="27832"/>
                    <a:pt x="3778" y="27535"/>
                    <a:pt x="3756" y="27225"/>
                  </a:cubicBezTo>
                  <a:cubicBezTo>
                    <a:pt x="3734" y="26916"/>
                    <a:pt x="3599" y="26658"/>
                    <a:pt x="3403" y="26549"/>
                  </a:cubicBezTo>
                  <a:cubicBezTo>
                    <a:pt x="2857" y="26245"/>
                    <a:pt x="3338" y="25321"/>
                    <a:pt x="2547" y="25211"/>
                  </a:cubicBezTo>
                  <a:cubicBezTo>
                    <a:pt x="2557" y="25164"/>
                    <a:pt x="2569" y="25119"/>
                    <a:pt x="2585" y="25074"/>
                  </a:cubicBezTo>
                  <a:cubicBezTo>
                    <a:pt x="2854" y="24449"/>
                    <a:pt x="2392" y="23927"/>
                    <a:pt x="2216" y="23427"/>
                  </a:cubicBezTo>
                  <a:cubicBezTo>
                    <a:pt x="2054" y="22966"/>
                    <a:pt x="2152" y="22263"/>
                    <a:pt x="1502" y="22009"/>
                  </a:cubicBezTo>
                  <a:cubicBezTo>
                    <a:pt x="1476" y="21998"/>
                    <a:pt x="1328" y="21818"/>
                    <a:pt x="1504" y="21756"/>
                  </a:cubicBezTo>
                  <a:cubicBezTo>
                    <a:pt x="1798" y="21653"/>
                    <a:pt x="1734" y="21471"/>
                    <a:pt x="1572" y="21350"/>
                  </a:cubicBezTo>
                  <a:cubicBezTo>
                    <a:pt x="1287" y="21135"/>
                    <a:pt x="1205" y="20913"/>
                    <a:pt x="1410" y="20622"/>
                  </a:cubicBezTo>
                  <a:cubicBezTo>
                    <a:pt x="1437" y="20374"/>
                    <a:pt x="1052" y="20048"/>
                    <a:pt x="1603" y="19934"/>
                  </a:cubicBezTo>
                  <a:cubicBezTo>
                    <a:pt x="1774" y="19899"/>
                    <a:pt x="1940" y="19883"/>
                    <a:pt x="2103" y="19883"/>
                  </a:cubicBezTo>
                  <a:cubicBezTo>
                    <a:pt x="2921" y="19883"/>
                    <a:pt x="3638" y="20290"/>
                    <a:pt x="4311" y="20664"/>
                  </a:cubicBezTo>
                  <a:cubicBezTo>
                    <a:pt x="4470" y="20752"/>
                    <a:pt x="4573" y="20791"/>
                    <a:pt x="4643" y="20791"/>
                  </a:cubicBezTo>
                  <a:cubicBezTo>
                    <a:pt x="4764" y="20791"/>
                    <a:pt x="4784" y="20673"/>
                    <a:pt x="4812" y="20497"/>
                  </a:cubicBezTo>
                  <a:cubicBezTo>
                    <a:pt x="4980" y="19482"/>
                    <a:pt x="5287" y="18487"/>
                    <a:pt x="5432" y="17476"/>
                  </a:cubicBezTo>
                  <a:cubicBezTo>
                    <a:pt x="5736" y="15330"/>
                    <a:pt x="6701" y="13408"/>
                    <a:pt x="7376" y="11389"/>
                  </a:cubicBezTo>
                  <a:cubicBezTo>
                    <a:pt x="7479" y="11083"/>
                    <a:pt x="7497" y="10653"/>
                    <a:pt x="7796" y="10414"/>
                  </a:cubicBezTo>
                  <a:cubicBezTo>
                    <a:pt x="8593" y="9778"/>
                    <a:pt x="8739" y="8738"/>
                    <a:pt x="9171" y="7919"/>
                  </a:cubicBezTo>
                  <a:cubicBezTo>
                    <a:pt x="9702" y="6914"/>
                    <a:pt x="10396" y="6013"/>
                    <a:pt x="10906" y="5000"/>
                  </a:cubicBezTo>
                  <a:cubicBezTo>
                    <a:pt x="11509" y="3806"/>
                    <a:pt x="12429" y="2815"/>
                    <a:pt x="13280" y="1785"/>
                  </a:cubicBezTo>
                  <a:cubicBezTo>
                    <a:pt x="13598" y="1401"/>
                    <a:pt x="14126" y="1139"/>
                    <a:pt x="14624" y="1139"/>
                  </a:cubicBezTo>
                  <a:close/>
                  <a:moveTo>
                    <a:pt x="14269" y="0"/>
                  </a:moveTo>
                  <a:cubicBezTo>
                    <a:pt x="13583" y="0"/>
                    <a:pt x="13165" y="545"/>
                    <a:pt x="12757" y="978"/>
                  </a:cubicBezTo>
                  <a:cubicBezTo>
                    <a:pt x="10164" y="3729"/>
                    <a:pt x="8519" y="7100"/>
                    <a:pt x="6917" y="10464"/>
                  </a:cubicBezTo>
                  <a:cubicBezTo>
                    <a:pt x="6065" y="12253"/>
                    <a:pt x="5257" y="14096"/>
                    <a:pt x="4887" y="16075"/>
                  </a:cubicBezTo>
                  <a:cubicBezTo>
                    <a:pt x="4725" y="16946"/>
                    <a:pt x="4341" y="17759"/>
                    <a:pt x="4355" y="18679"/>
                  </a:cubicBezTo>
                  <a:cubicBezTo>
                    <a:pt x="4360" y="19079"/>
                    <a:pt x="4161" y="19295"/>
                    <a:pt x="3877" y="19295"/>
                  </a:cubicBezTo>
                  <a:cubicBezTo>
                    <a:pt x="3747" y="19295"/>
                    <a:pt x="3600" y="19250"/>
                    <a:pt x="3447" y="19156"/>
                  </a:cubicBezTo>
                  <a:cubicBezTo>
                    <a:pt x="3000" y="18885"/>
                    <a:pt x="2549" y="18777"/>
                    <a:pt x="2102" y="18777"/>
                  </a:cubicBezTo>
                  <a:cubicBezTo>
                    <a:pt x="1532" y="18777"/>
                    <a:pt x="969" y="18952"/>
                    <a:pt x="429" y="19184"/>
                  </a:cubicBezTo>
                  <a:cubicBezTo>
                    <a:pt x="1" y="19370"/>
                    <a:pt x="6" y="19995"/>
                    <a:pt x="82" y="20480"/>
                  </a:cubicBezTo>
                  <a:cubicBezTo>
                    <a:pt x="198" y="21211"/>
                    <a:pt x="430" y="21908"/>
                    <a:pt x="698" y="22601"/>
                  </a:cubicBezTo>
                  <a:cubicBezTo>
                    <a:pt x="1189" y="23870"/>
                    <a:pt x="1563" y="25194"/>
                    <a:pt x="2149" y="26416"/>
                  </a:cubicBezTo>
                  <a:cubicBezTo>
                    <a:pt x="2428" y="26997"/>
                    <a:pt x="2591" y="27638"/>
                    <a:pt x="2964" y="28174"/>
                  </a:cubicBezTo>
                  <a:cubicBezTo>
                    <a:pt x="3565" y="29038"/>
                    <a:pt x="4128" y="29929"/>
                    <a:pt x="4862" y="30690"/>
                  </a:cubicBezTo>
                  <a:cubicBezTo>
                    <a:pt x="5001" y="30833"/>
                    <a:pt x="5239" y="30900"/>
                    <a:pt x="5498" y="30900"/>
                  </a:cubicBezTo>
                  <a:cubicBezTo>
                    <a:pt x="5902" y="30900"/>
                    <a:pt x="6355" y="30736"/>
                    <a:pt x="6556" y="30447"/>
                  </a:cubicBezTo>
                  <a:cubicBezTo>
                    <a:pt x="6968" y="29857"/>
                    <a:pt x="7555" y="29487"/>
                    <a:pt x="8126" y="29089"/>
                  </a:cubicBezTo>
                  <a:cubicBezTo>
                    <a:pt x="8745" y="28657"/>
                    <a:pt x="9093" y="27972"/>
                    <a:pt x="9633" y="27449"/>
                  </a:cubicBezTo>
                  <a:cubicBezTo>
                    <a:pt x="10946" y="26182"/>
                    <a:pt x="11750" y="24533"/>
                    <a:pt x="12653" y="22972"/>
                  </a:cubicBezTo>
                  <a:cubicBezTo>
                    <a:pt x="12989" y="22391"/>
                    <a:pt x="13625" y="21093"/>
                    <a:pt x="13007" y="20511"/>
                  </a:cubicBezTo>
                  <a:cubicBezTo>
                    <a:pt x="12723" y="20243"/>
                    <a:pt x="12184" y="20055"/>
                    <a:pt x="11746" y="20055"/>
                  </a:cubicBezTo>
                  <a:cubicBezTo>
                    <a:pt x="11640" y="20055"/>
                    <a:pt x="11539" y="20066"/>
                    <a:pt x="11450" y="20090"/>
                  </a:cubicBezTo>
                  <a:cubicBezTo>
                    <a:pt x="11432" y="20094"/>
                    <a:pt x="11414" y="20096"/>
                    <a:pt x="11395" y="20096"/>
                  </a:cubicBezTo>
                  <a:cubicBezTo>
                    <a:pt x="11315" y="20096"/>
                    <a:pt x="11225" y="20061"/>
                    <a:pt x="11139" y="20060"/>
                  </a:cubicBezTo>
                  <a:cubicBezTo>
                    <a:pt x="10938" y="20040"/>
                    <a:pt x="10736" y="19999"/>
                    <a:pt x="10535" y="19999"/>
                  </a:cubicBezTo>
                  <a:cubicBezTo>
                    <a:pt x="10524" y="19999"/>
                    <a:pt x="10513" y="19999"/>
                    <a:pt x="10503" y="20000"/>
                  </a:cubicBezTo>
                  <a:cubicBezTo>
                    <a:pt x="10281" y="20004"/>
                    <a:pt x="10018" y="20142"/>
                    <a:pt x="9809" y="20142"/>
                  </a:cubicBezTo>
                  <a:cubicBezTo>
                    <a:pt x="9708" y="20142"/>
                    <a:pt x="9621" y="20110"/>
                    <a:pt x="9555" y="20017"/>
                  </a:cubicBezTo>
                  <a:cubicBezTo>
                    <a:pt x="9447" y="19861"/>
                    <a:pt x="9716" y="19405"/>
                    <a:pt x="9867" y="19113"/>
                  </a:cubicBezTo>
                  <a:cubicBezTo>
                    <a:pt x="10397" y="18080"/>
                    <a:pt x="10861" y="17014"/>
                    <a:pt x="11402" y="15983"/>
                  </a:cubicBezTo>
                  <a:cubicBezTo>
                    <a:pt x="11850" y="15129"/>
                    <a:pt x="12270" y="14267"/>
                    <a:pt x="12802" y="13455"/>
                  </a:cubicBezTo>
                  <a:cubicBezTo>
                    <a:pt x="13642" y="12175"/>
                    <a:pt x="14370" y="10840"/>
                    <a:pt x="15498" y="9742"/>
                  </a:cubicBezTo>
                  <a:cubicBezTo>
                    <a:pt x="16447" y="8818"/>
                    <a:pt x="17215" y="7701"/>
                    <a:pt x="18088" y="6690"/>
                  </a:cubicBezTo>
                  <a:cubicBezTo>
                    <a:pt x="18323" y="6418"/>
                    <a:pt x="18623" y="6207"/>
                    <a:pt x="18864" y="5963"/>
                  </a:cubicBezTo>
                  <a:cubicBezTo>
                    <a:pt x="19558" y="5263"/>
                    <a:pt x="19331" y="4604"/>
                    <a:pt x="19079" y="3865"/>
                  </a:cubicBezTo>
                  <a:cubicBezTo>
                    <a:pt x="18661" y="2636"/>
                    <a:pt x="17858" y="1814"/>
                    <a:pt x="16690" y="1233"/>
                  </a:cubicBezTo>
                  <a:cubicBezTo>
                    <a:pt x="16108" y="942"/>
                    <a:pt x="15636" y="475"/>
                    <a:pt x="14997" y="180"/>
                  </a:cubicBezTo>
                  <a:cubicBezTo>
                    <a:pt x="14723" y="53"/>
                    <a:pt x="14483" y="0"/>
                    <a:pt x="14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1" name="Google Shape;951;p33"/>
          <p:cNvGrpSpPr/>
          <p:nvPr/>
        </p:nvGrpSpPr>
        <p:grpSpPr>
          <a:xfrm>
            <a:off x="3053464" y="2436820"/>
            <a:ext cx="897459" cy="928614"/>
            <a:chOff x="3053464" y="2436820"/>
            <a:chExt cx="897459" cy="928614"/>
          </a:xfrm>
        </p:grpSpPr>
        <p:grpSp>
          <p:nvGrpSpPr>
            <p:cNvPr id="952" name="Google Shape;952;p33"/>
            <p:cNvGrpSpPr/>
            <p:nvPr/>
          </p:nvGrpSpPr>
          <p:grpSpPr>
            <a:xfrm>
              <a:off x="3053464" y="2436820"/>
              <a:ext cx="897459" cy="928614"/>
              <a:chOff x="3050314" y="2465320"/>
              <a:chExt cx="897459" cy="928614"/>
            </a:xfrm>
          </p:grpSpPr>
          <p:sp>
            <p:nvSpPr>
              <p:cNvPr id="953" name="Google Shape;953;p33"/>
              <p:cNvSpPr/>
              <p:nvPr/>
            </p:nvSpPr>
            <p:spPr>
              <a:xfrm>
                <a:off x="3050314" y="2465320"/>
                <a:ext cx="897459" cy="928614"/>
              </a:xfrm>
              <a:custGeom>
                <a:avLst/>
                <a:gdLst/>
                <a:ahLst/>
                <a:cxnLst/>
                <a:rect l="l" t="t" r="r" b="b"/>
                <a:pathLst>
                  <a:path w="71326" h="73802" extrusionOk="0">
                    <a:moveTo>
                      <a:pt x="43237" y="0"/>
                    </a:moveTo>
                    <a:cubicBezTo>
                      <a:pt x="41868" y="0"/>
                      <a:pt x="40497" y="154"/>
                      <a:pt x="39144" y="270"/>
                    </a:cubicBezTo>
                    <a:cubicBezTo>
                      <a:pt x="37706" y="393"/>
                      <a:pt x="36234" y="617"/>
                      <a:pt x="34798" y="1045"/>
                    </a:cubicBezTo>
                    <a:cubicBezTo>
                      <a:pt x="33851" y="1326"/>
                      <a:pt x="32841" y="1563"/>
                      <a:pt x="31842" y="1752"/>
                    </a:cubicBezTo>
                    <a:cubicBezTo>
                      <a:pt x="29554" y="2186"/>
                      <a:pt x="27449" y="3210"/>
                      <a:pt x="25295" y="4045"/>
                    </a:cubicBezTo>
                    <a:cubicBezTo>
                      <a:pt x="24909" y="4195"/>
                      <a:pt x="24445" y="4431"/>
                      <a:pt x="24050" y="4618"/>
                    </a:cubicBezTo>
                    <a:cubicBezTo>
                      <a:pt x="23370" y="4937"/>
                      <a:pt x="22736" y="5369"/>
                      <a:pt x="22106" y="5729"/>
                    </a:cubicBezTo>
                    <a:cubicBezTo>
                      <a:pt x="21653" y="5987"/>
                      <a:pt x="21007" y="5981"/>
                      <a:pt x="20662" y="6545"/>
                    </a:cubicBezTo>
                    <a:cubicBezTo>
                      <a:pt x="20458" y="6878"/>
                      <a:pt x="19979" y="7043"/>
                      <a:pt x="19621" y="7283"/>
                    </a:cubicBezTo>
                    <a:cubicBezTo>
                      <a:pt x="18601" y="7967"/>
                      <a:pt x="17486" y="8473"/>
                      <a:pt x="16543" y="9325"/>
                    </a:cubicBezTo>
                    <a:cubicBezTo>
                      <a:pt x="15627" y="10153"/>
                      <a:pt x="14489" y="10745"/>
                      <a:pt x="13573" y="11607"/>
                    </a:cubicBezTo>
                    <a:cubicBezTo>
                      <a:pt x="12943" y="12200"/>
                      <a:pt x="12193" y="12621"/>
                      <a:pt x="11587" y="13286"/>
                    </a:cubicBezTo>
                    <a:cubicBezTo>
                      <a:pt x="11159" y="13752"/>
                      <a:pt x="10842" y="14289"/>
                      <a:pt x="10420" y="14742"/>
                    </a:cubicBezTo>
                    <a:cubicBezTo>
                      <a:pt x="9877" y="15325"/>
                      <a:pt x="9264" y="15845"/>
                      <a:pt x="8684" y="16395"/>
                    </a:cubicBezTo>
                    <a:cubicBezTo>
                      <a:pt x="8003" y="17041"/>
                      <a:pt x="7645" y="17920"/>
                      <a:pt x="7075" y="18646"/>
                    </a:cubicBezTo>
                    <a:cubicBezTo>
                      <a:pt x="6170" y="19801"/>
                      <a:pt x="5266" y="21000"/>
                      <a:pt x="4560" y="22243"/>
                    </a:cubicBezTo>
                    <a:cubicBezTo>
                      <a:pt x="3703" y="23752"/>
                      <a:pt x="2631" y="25199"/>
                      <a:pt x="2360" y="27062"/>
                    </a:cubicBezTo>
                    <a:cubicBezTo>
                      <a:pt x="2217" y="28050"/>
                      <a:pt x="1606" y="28983"/>
                      <a:pt x="1494" y="30066"/>
                    </a:cubicBezTo>
                    <a:cubicBezTo>
                      <a:pt x="1461" y="30374"/>
                      <a:pt x="1366" y="30886"/>
                      <a:pt x="1089" y="31228"/>
                    </a:cubicBezTo>
                    <a:cubicBezTo>
                      <a:pt x="761" y="31636"/>
                      <a:pt x="442" y="32065"/>
                      <a:pt x="1091" y="32480"/>
                    </a:cubicBezTo>
                    <a:cubicBezTo>
                      <a:pt x="1022" y="32552"/>
                      <a:pt x="960" y="32572"/>
                      <a:pt x="898" y="32572"/>
                    </a:cubicBezTo>
                    <a:cubicBezTo>
                      <a:pt x="810" y="32572"/>
                      <a:pt x="725" y="32531"/>
                      <a:pt x="628" y="32531"/>
                    </a:cubicBezTo>
                    <a:cubicBezTo>
                      <a:pt x="600" y="32531"/>
                      <a:pt x="570" y="32534"/>
                      <a:pt x="539" y="32544"/>
                    </a:cubicBezTo>
                    <a:cubicBezTo>
                      <a:pt x="878" y="33222"/>
                      <a:pt x="876" y="33221"/>
                      <a:pt x="430" y="33754"/>
                    </a:cubicBezTo>
                    <a:cubicBezTo>
                      <a:pt x="346" y="33854"/>
                      <a:pt x="231" y="33950"/>
                      <a:pt x="279" y="34104"/>
                    </a:cubicBezTo>
                    <a:cubicBezTo>
                      <a:pt x="495" y="34790"/>
                      <a:pt x="335" y="35469"/>
                      <a:pt x="232" y="36147"/>
                    </a:cubicBezTo>
                    <a:cubicBezTo>
                      <a:pt x="8" y="37640"/>
                      <a:pt x="270" y="39154"/>
                      <a:pt x="58" y="40649"/>
                    </a:cubicBezTo>
                    <a:cubicBezTo>
                      <a:pt x="49" y="40728"/>
                      <a:pt x="58" y="40809"/>
                      <a:pt x="88" y="40884"/>
                    </a:cubicBezTo>
                    <a:cubicBezTo>
                      <a:pt x="246" y="41307"/>
                      <a:pt x="357" y="41699"/>
                      <a:pt x="145" y="42173"/>
                    </a:cubicBezTo>
                    <a:cubicBezTo>
                      <a:pt x="69" y="42344"/>
                      <a:pt x="0" y="42942"/>
                      <a:pt x="207" y="42951"/>
                    </a:cubicBezTo>
                    <a:cubicBezTo>
                      <a:pt x="982" y="42992"/>
                      <a:pt x="526" y="43438"/>
                      <a:pt x="543" y="43734"/>
                    </a:cubicBezTo>
                    <a:cubicBezTo>
                      <a:pt x="595" y="44603"/>
                      <a:pt x="735" y="45457"/>
                      <a:pt x="993" y="46294"/>
                    </a:cubicBezTo>
                    <a:cubicBezTo>
                      <a:pt x="1278" y="47220"/>
                      <a:pt x="1474" y="48180"/>
                      <a:pt x="1839" y="49071"/>
                    </a:cubicBezTo>
                    <a:cubicBezTo>
                      <a:pt x="2160" y="49850"/>
                      <a:pt x="2763" y="50434"/>
                      <a:pt x="2962" y="51367"/>
                    </a:cubicBezTo>
                    <a:cubicBezTo>
                      <a:pt x="3208" y="52510"/>
                      <a:pt x="3914" y="53595"/>
                      <a:pt x="4588" y="54593"/>
                    </a:cubicBezTo>
                    <a:cubicBezTo>
                      <a:pt x="5470" y="55902"/>
                      <a:pt x="6402" y="57174"/>
                      <a:pt x="7236" y="58518"/>
                    </a:cubicBezTo>
                    <a:cubicBezTo>
                      <a:pt x="8239" y="60134"/>
                      <a:pt x="9620" y="61443"/>
                      <a:pt x="10943" y="62782"/>
                    </a:cubicBezTo>
                    <a:cubicBezTo>
                      <a:pt x="11215" y="63057"/>
                      <a:pt x="11384" y="63481"/>
                      <a:pt x="11778" y="63641"/>
                    </a:cubicBezTo>
                    <a:cubicBezTo>
                      <a:pt x="13038" y="64156"/>
                      <a:pt x="13794" y="65326"/>
                      <a:pt x="14922" y="66047"/>
                    </a:cubicBezTo>
                    <a:cubicBezTo>
                      <a:pt x="15995" y="66735"/>
                      <a:pt x="16977" y="67623"/>
                      <a:pt x="17980" y="68446"/>
                    </a:cubicBezTo>
                    <a:cubicBezTo>
                      <a:pt x="18817" y="69135"/>
                      <a:pt x="19836" y="69488"/>
                      <a:pt x="20731" y="70061"/>
                    </a:cubicBezTo>
                    <a:cubicBezTo>
                      <a:pt x="21782" y="70731"/>
                      <a:pt x="22860" y="71316"/>
                      <a:pt x="24058" y="71672"/>
                    </a:cubicBezTo>
                    <a:cubicBezTo>
                      <a:pt x="24617" y="71837"/>
                      <a:pt x="25208" y="71946"/>
                      <a:pt x="25715" y="72212"/>
                    </a:cubicBezTo>
                    <a:cubicBezTo>
                      <a:pt x="27252" y="73018"/>
                      <a:pt x="28975" y="73004"/>
                      <a:pt x="30609" y="73354"/>
                    </a:cubicBezTo>
                    <a:cubicBezTo>
                      <a:pt x="32046" y="73664"/>
                      <a:pt x="33564" y="73589"/>
                      <a:pt x="35044" y="73723"/>
                    </a:cubicBezTo>
                    <a:cubicBezTo>
                      <a:pt x="35633" y="73776"/>
                      <a:pt x="36221" y="73801"/>
                      <a:pt x="36808" y="73801"/>
                    </a:cubicBezTo>
                    <a:cubicBezTo>
                      <a:pt x="38145" y="73801"/>
                      <a:pt x="39475" y="73673"/>
                      <a:pt x="40790" y="73463"/>
                    </a:cubicBezTo>
                    <a:cubicBezTo>
                      <a:pt x="41185" y="73400"/>
                      <a:pt x="41599" y="73276"/>
                      <a:pt x="42001" y="73276"/>
                    </a:cubicBezTo>
                    <a:cubicBezTo>
                      <a:pt x="42059" y="73276"/>
                      <a:pt x="42116" y="73278"/>
                      <a:pt x="42173" y="73284"/>
                    </a:cubicBezTo>
                    <a:cubicBezTo>
                      <a:pt x="42246" y="73291"/>
                      <a:pt x="42318" y="73295"/>
                      <a:pt x="42389" y="73295"/>
                    </a:cubicBezTo>
                    <a:cubicBezTo>
                      <a:pt x="42800" y="73295"/>
                      <a:pt x="43170" y="73180"/>
                      <a:pt x="43561" y="73065"/>
                    </a:cubicBezTo>
                    <a:cubicBezTo>
                      <a:pt x="44424" y="72810"/>
                      <a:pt x="45291" y="72559"/>
                      <a:pt x="46149" y="72299"/>
                    </a:cubicBezTo>
                    <a:cubicBezTo>
                      <a:pt x="46885" y="72077"/>
                      <a:pt x="47668" y="71985"/>
                      <a:pt x="48389" y="71649"/>
                    </a:cubicBezTo>
                    <a:cubicBezTo>
                      <a:pt x="48960" y="71383"/>
                      <a:pt x="49581" y="71226"/>
                      <a:pt x="50160" y="70979"/>
                    </a:cubicBezTo>
                    <a:cubicBezTo>
                      <a:pt x="50507" y="70831"/>
                      <a:pt x="51045" y="70826"/>
                      <a:pt x="51462" y="70571"/>
                    </a:cubicBezTo>
                    <a:cubicBezTo>
                      <a:pt x="52339" y="70033"/>
                      <a:pt x="53260" y="69580"/>
                      <a:pt x="54106" y="68972"/>
                    </a:cubicBezTo>
                    <a:cubicBezTo>
                      <a:pt x="54573" y="68636"/>
                      <a:pt x="55189" y="68471"/>
                      <a:pt x="55665" y="68079"/>
                    </a:cubicBezTo>
                    <a:cubicBezTo>
                      <a:pt x="56057" y="67757"/>
                      <a:pt x="56485" y="67342"/>
                      <a:pt x="56880" y="67183"/>
                    </a:cubicBezTo>
                    <a:cubicBezTo>
                      <a:pt x="57812" y="66806"/>
                      <a:pt x="58266" y="65873"/>
                      <a:pt x="59157" y="65514"/>
                    </a:cubicBezTo>
                    <a:cubicBezTo>
                      <a:pt x="59363" y="65431"/>
                      <a:pt x="59486" y="65276"/>
                      <a:pt x="59624" y="65105"/>
                    </a:cubicBezTo>
                    <a:cubicBezTo>
                      <a:pt x="60320" y="64254"/>
                      <a:pt x="60957" y="63325"/>
                      <a:pt x="61783" y="62620"/>
                    </a:cubicBezTo>
                    <a:cubicBezTo>
                      <a:pt x="62449" y="62053"/>
                      <a:pt x="63141" y="61441"/>
                      <a:pt x="63583" y="60774"/>
                    </a:cubicBezTo>
                    <a:cubicBezTo>
                      <a:pt x="64475" y="59428"/>
                      <a:pt x="65620" y="58282"/>
                      <a:pt x="66400" y="56832"/>
                    </a:cubicBezTo>
                    <a:cubicBezTo>
                      <a:pt x="67071" y="55586"/>
                      <a:pt x="67631" y="54273"/>
                      <a:pt x="68384" y="53081"/>
                    </a:cubicBezTo>
                    <a:cubicBezTo>
                      <a:pt x="69073" y="51988"/>
                      <a:pt x="69355" y="50743"/>
                      <a:pt x="69745" y="49578"/>
                    </a:cubicBezTo>
                    <a:cubicBezTo>
                      <a:pt x="70240" y="48102"/>
                      <a:pt x="70692" y="46557"/>
                      <a:pt x="70759" y="44938"/>
                    </a:cubicBezTo>
                    <a:cubicBezTo>
                      <a:pt x="70781" y="44432"/>
                      <a:pt x="70692" y="43777"/>
                      <a:pt x="70896" y="43412"/>
                    </a:cubicBezTo>
                    <a:cubicBezTo>
                      <a:pt x="71326" y="42642"/>
                      <a:pt x="71100" y="41803"/>
                      <a:pt x="71014" y="41181"/>
                    </a:cubicBezTo>
                    <a:cubicBezTo>
                      <a:pt x="70868" y="40128"/>
                      <a:pt x="71033" y="39095"/>
                      <a:pt x="70923" y="38051"/>
                    </a:cubicBezTo>
                    <a:cubicBezTo>
                      <a:pt x="70686" y="35823"/>
                      <a:pt x="70285" y="33660"/>
                      <a:pt x="69574" y="31539"/>
                    </a:cubicBezTo>
                    <a:cubicBezTo>
                      <a:pt x="69008" y="29848"/>
                      <a:pt x="68303" y="28263"/>
                      <a:pt x="67394" y="26701"/>
                    </a:cubicBezTo>
                    <a:cubicBezTo>
                      <a:pt x="66480" y="25127"/>
                      <a:pt x="65375" y="23680"/>
                      <a:pt x="64478" y="22095"/>
                    </a:cubicBezTo>
                    <a:cubicBezTo>
                      <a:pt x="63624" y="20583"/>
                      <a:pt x="62468" y="19216"/>
                      <a:pt x="61298" y="17915"/>
                    </a:cubicBezTo>
                    <a:cubicBezTo>
                      <a:pt x="59554" y="15974"/>
                      <a:pt x="57577" y="14291"/>
                      <a:pt x="55265" y="13015"/>
                    </a:cubicBezTo>
                    <a:cubicBezTo>
                      <a:pt x="54589" y="12640"/>
                      <a:pt x="53848" y="12345"/>
                      <a:pt x="53259" y="11809"/>
                    </a:cubicBezTo>
                    <a:cubicBezTo>
                      <a:pt x="53039" y="11612"/>
                      <a:pt x="52935" y="11484"/>
                      <a:pt x="53156" y="11176"/>
                    </a:cubicBezTo>
                    <a:cubicBezTo>
                      <a:pt x="53811" y="10268"/>
                      <a:pt x="54562" y="9422"/>
                      <a:pt x="55189" y="8516"/>
                    </a:cubicBezTo>
                    <a:cubicBezTo>
                      <a:pt x="56040" y="7284"/>
                      <a:pt x="56978" y="6113"/>
                      <a:pt x="57793" y="4851"/>
                    </a:cubicBezTo>
                    <a:cubicBezTo>
                      <a:pt x="58447" y="3838"/>
                      <a:pt x="58419" y="3317"/>
                      <a:pt x="57323" y="2774"/>
                    </a:cubicBezTo>
                    <a:cubicBezTo>
                      <a:pt x="56325" y="2280"/>
                      <a:pt x="55309" y="1742"/>
                      <a:pt x="54239" y="1489"/>
                    </a:cubicBezTo>
                    <a:cubicBezTo>
                      <a:pt x="52423" y="1060"/>
                      <a:pt x="50665" y="429"/>
                      <a:pt x="48747" y="327"/>
                    </a:cubicBezTo>
                    <a:cubicBezTo>
                      <a:pt x="47030" y="237"/>
                      <a:pt x="45311" y="40"/>
                      <a:pt x="43584" y="4"/>
                    </a:cubicBezTo>
                    <a:cubicBezTo>
                      <a:pt x="43469" y="2"/>
                      <a:pt x="43353" y="0"/>
                      <a:pt x="43237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3"/>
              <p:cNvSpPr/>
              <p:nvPr/>
            </p:nvSpPr>
            <p:spPr>
              <a:xfrm>
                <a:off x="3050314" y="2465320"/>
                <a:ext cx="897459" cy="928614"/>
              </a:xfrm>
              <a:custGeom>
                <a:avLst/>
                <a:gdLst/>
                <a:ahLst/>
                <a:cxnLst/>
                <a:rect l="l" t="t" r="r" b="b"/>
                <a:pathLst>
                  <a:path w="71326" h="73802" extrusionOk="0">
                    <a:moveTo>
                      <a:pt x="45467" y="1554"/>
                    </a:moveTo>
                    <a:cubicBezTo>
                      <a:pt x="46650" y="1554"/>
                      <a:pt x="47855" y="1751"/>
                      <a:pt x="49044" y="1854"/>
                    </a:cubicBezTo>
                    <a:cubicBezTo>
                      <a:pt x="51397" y="2056"/>
                      <a:pt x="53657" y="2614"/>
                      <a:pt x="55768" y="3708"/>
                    </a:cubicBezTo>
                    <a:cubicBezTo>
                      <a:pt x="55973" y="3814"/>
                      <a:pt x="56220" y="3837"/>
                      <a:pt x="56521" y="3918"/>
                    </a:cubicBezTo>
                    <a:cubicBezTo>
                      <a:pt x="55681" y="5169"/>
                      <a:pt x="54892" y="6376"/>
                      <a:pt x="53952" y="7475"/>
                    </a:cubicBezTo>
                    <a:cubicBezTo>
                      <a:pt x="52965" y="8625"/>
                      <a:pt x="52198" y="9941"/>
                      <a:pt x="51188" y="11081"/>
                    </a:cubicBezTo>
                    <a:cubicBezTo>
                      <a:pt x="50628" y="11713"/>
                      <a:pt x="51283" y="12964"/>
                      <a:pt x="52249" y="13206"/>
                    </a:cubicBezTo>
                    <a:cubicBezTo>
                      <a:pt x="52582" y="13292"/>
                      <a:pt x="53114" y="13073"/>
                      <a:pt x="52982" y="13760"/>
                    </a:cubicBezTo>
                    <a:cubicBezTo>
                      <a:pt x="53518" y="13760"/>
                      <a:pt x="53870" y="14140"/>
                      <a:pt x="54253" y="14420"/>
                    </a:cubicBezTo>
                    <a:cubicBezTo>
                      <a:pt x="55247" y="15145"/>
                      <a:pt x="56412" y="15594"/>
                      <a:pt x="57286" y="16543"/>
                    </a:cubicBezTo>
                    <a:cubicBezTo>
                      <a:pt x="57686" y="16977"/>
                      <a:pt x="58347" y="17308"/>
                      <a:pt x="58739" y="17755"/>
                    </a:cubicBezTo>
                    <a:cubicBezTo>
                      <a:pt x="59346" y="18449"/>
                      <a:pt x="60200" y="18953"/>
                      <a:pt x="60534" y="19875"/>
                    </a:cubicBezTo>
                    <a:cubicBezTo>
                      <a:pt x="60632" y="20144"/>
                      <a:pt x="60889" y="20253"/>
                      <a:pt x="61062" y="20443"/>
                    </a:cubicBezTo>
                    <a:cubicBezTo>
                      <a:pt x="62031" y="21515"/>
                      <a:pt x="62907" y="22666"/>
                      <a:pt x="63681" y="23884"/>
                    </a:cubicBezTo>
                    <a:cubicBezTo>
                      <a:pt x="64476" y="25136"/>
                      <a:pt x="65677" y="26199"/>
                      <a:pt x="65921" y="27767"/>
                    </a:cubicBezTo>
                    <a:cubicBezTo>
                      <a:pt x="66029" y="28465"/>
                      <a:pt x="66397" y="28993"/>
                      <a:pt x="66743" y="29584"/>
                    </a:cubicBezTo>
                    <a:cubicBezTo>
                      <a:pt x="67202" y="30363"/>
                      <a:pt x="67398" y="31295"/>
                      <a:pt x="67717" y="32158"/>
                    </a:cubicBezTo>
                    <a:cubicBezTo>
                      <a:pt x="68043" y="33040"/>
                      <a:pt x="68261" y="33960"/>
                      <a:pt x="68527" y="34857"/>
                    </a:cubicBezTo>
                    <a:cubicBezTo>
                      <a:pt x="68767" y="35666"/>
                      <a:pt x="69221" y="36598"/>
                      <a:pt x="69050" y="37335"/>
                    </a:cubicBezTo>
                    <a:cubicBezTo>
                      <a:pt x="68821" y="38319"/>
                      <a:pt x="69499" y="39233"/>
                      <a:pt x="69011" y="40146"/>
                    </a:cubicBezTo>
                    <a:cubicBezTo>
                      <a:pt x="69659" y="40702"/>
                      <a:pt x="68941" y="41343"/>
                      <a:pt x="69064" y="41770"/>
                    </a:cubicBezTo>
                    <a:cubicBezTo>
                      <a:pt x="69339" y="42730"/>
                      <a:pt x="68893" y="43553"/>
                      <a:pt x="68936" y="44418"/>
                    </a:cubicBezTo>
                    <a:cubicBezTo>
                      <a:pt x="68975" y="45230"/>
                      <a:pt x="68955" y="46050"/>
                      <a:pt x="68770" y="46794"/>
                    </a:cubicBezTo>
                    <a:cubicBezTo>
                      <a:pt x="68656" y="47251"/>
                      <a:pt x="68676" y="47823"/>
                      <a:pt x="68280" y="48240"/>
                    </a:cubicBezTo>
                    <a:cubicBezTo>
                      <a:pt x="68045" y="48486"/>
                      <a:pt x="68011" y="48827"/>
                      <a:pt x="68082" y="49233"/>
                    </a:cubicBezTo>
                    <a:cubicBezTo>
                      <a:pt x="68185" y="49821"/>
                      <a:pt x="67679" y="50303"/>
                      <a:pt x="67485" y="50852"/>
                    </a:cubicBezTo>
                    <a:cubicBezTo>
                      <a:pt x="66968" y="52303"/>
                      <a:pt x="66279" y="53696"/>
                      <a:pt x="65654" y="55108"/>
                    </a:cubicBezTo>
                    <a:cubicBezTo>
                      <a:pt x="65095" y="56370"/>
                      <a:pt x="64378" y="57504"/>
                      <a:pt x="63523" y="58616"/>
                    </a:cubicBezTo>
                    <a:cubicBezTo>
                      <a:pt x="62569" y="59854"/>
                      <a:pt x="61522" y="61018"/>
                      <a:pt x="60508" y="62188"/>
                    </a:cubicBezTo>
                    <a:cubicBezTo>
                      <a:pt x="59733" y="63082"/>
                      <a:pt x="58727" y="63848"/>
                      <a:pt x="57798" y="64638"/>
                    </a:cubicBezTo>
                    <a:cubicBezTo>
                      <a:pt x="56331" y="65884"/>
                      <a:pt x="54610" y="66702"/>
                      <a:pt x="53092" y="67846"/>
                    </a:cubicBezTo>
                    <a:cubicBezTo>
                      <a:pt x="52195" y="68522"/>
                      <a:pt x="51040" y="68879"/>
                      <a:pt x="50003" y="69381"/>
                    </a:cubicBezTo>
                    <a:cubicBezTo>
                      <a:pt x="48436" y="70139"/>
                      <a:pt x="46747" y="70583"/>
                      <a:pt x="45081" y="71066"/>
                    </a:cubicBezTo>
                    <a:cubicBezTo>
                      <a:pt x="43186" y="71613"/>
                      <a:pt x="41240" y="71826"/>
                      <a:pt x="39267" y="71826"/>
                    </a:cubicBezTo>
                    <a:cubicBezTo>
                      <a:pt x="39170" y="71826"/>
                      <a:pt x="39072" y="71826"/>
                      <a:pt x="38975" y="71825"/>
                    </a:cubicBezTo>
                    <a:cubicBezTo>
                      <a:pt x="38966" y="71825"/>
                      <a:pt x="38957" y="71825"/>
                      <a:pt x="38948" y="71825"/>
                    </a:cubicBezTo>
                    <a:cubicBezTo>
                      <a:pt x="38300" y="71825"/>
                      <a:pt x="37632" y="72055"/>
                      <a:pt x="36997" y="72055"/>
                    </a:cubicBezTo>
                    <a:cubicBezTo>
                      <a:pt x="36882" y="72055"/>
                      <a:pt x="36769" y="72048"/>
                      <a:pt x="36657" y="72030"/>
                    </a:cubicBezTo>
                    <a:cubicBezTo>
                      <a:pt x="36287" y="71972"/>
                      <a:pt x="35918" y="71954"/>
                      <a:pt x="35550" y="71954"/>
                    </a:cubicBezTo>
                    <a:cubicBezTo>
                      <a:pt x="34891" y="71954"/>
                      <a:pt x="34232" y="72013"/>
                      <a:pt x="33565" y="72013"/>
                    </a:cubicBezTo>
                    <a:cubicBezTo>
                      <a:pt x="33207" y="72013"/>
                      <a:pt x="32846" y="71996"/>
                      <a:pt x="32482" y="71943"/>
                    </a:cubicBezTo>
                    <a:cubicBezTo>
                      <a:pt x="30682" y="71682"/>
                      <a:pt x="28960" y="71187"/>
                      <a:pt x="27230" y="70734"/>
                    </a:cubicBezTo>
                    <a:cubicBezTo>
                      <a:pt x="26734" y="70605"/>
                      <a:pt x="26085" y="70226"/>
                      <a:pt x="25607" y="70079"/>
                    </a:cubicBezTo>
                    <a:cubicBezTo>
                      <a:pt x="24869" y="69855"/>
                      <a:pt x="24200" y="69479"/>
                      <a:pt x="23524" y="69185"/>
                    </a:cubicBezTo>
                    <a:cubicBezTo>
                      <a:pt x="21890" y="68476"/>
                      <a:pt x="20365" y="67514"/>
                      <a:pt x="18901" y="66491"/>
                    </a:cubicBezTo>
                    <a:cubicBezTo>
                      <a:pt x="18439" y="66166"/>
                      <a:pt x="17951" y="65879"/>
                      <a:pt x="17442" y="65634"/>
                    </a:cubicBezTo>
                    <a:cubicBezTo>
                      <a:pt x="16562" y="65204"/>
                      <a:pt x="15625" y="64737"/>
                      <a:pt x="15127" y="63776"/>
                    </a:cubicBezTo>
                    <a:cubicBezTo>
                      <a:pt x="15073" y="63672"/>
                      <a:pt x="14937" y="63572"/>
                      <a:pt x="14821" y="63543"/>
                    </a:cubicBezTo>
                    <a:cubicBezTo>
                      <a:pt x="13985" y="63330"/>
                      <a:pt x="13601" y="62491"/>
                      <a:pt x="12869" y="62149"/>
                    </a:cubicBezTo>
                    <a:cubicBezTo>
                      <a:pt x="12646" y="62045"/>
                      <a:pt x="12663" y="61861"/>
                      <a:pt x="12615" y="61690"/>
                    </a:cubicBezTo>
                    <a:cubicBezTo>
                      <a:pt x="12548" y="61450"/>
                      <a:pt x="12441" y="61217"/>
                      <a:pt x="12207" y="61124"/>
                    </a:cubicBezTo>
                    <a:cubicBezTo>
                      <a:pt x="11493" y="60839"/>
                      <a:pt x="11094" y="60246"/>
                      <a:pt x="10608" y="59696"/>
                    </a:cubicBezTo>
                    <a:cubicBezTo>
                      <a:pt x="9420" y="58345"/>
                      <a:pt x="8612" y="56732"/>
                      <a:pt x="7467" y="55363"/>
                    </a:cubicBezTo>
                    <a:cubicBezTo>
                      <a:pt x="7166" y="55001"/>
                      <a:pt x="7245" y="54553"/>
                      <a:pt x="7069" y="54164"/>
                    </a:cubicBezTo>
                    <a:cubicBezTo>
                      <a:pt x="6856" y="53690"/>
                      <a:pt x="5991" y="53842"/>
                      <a:pt x="6116" y="52926"/>
                    </a:cubicBezTo>
                    <a:cubicBezTo>
                      <a:pt x="6170" y="52512"/>
                      <a:pt x="5535" y="51874"/>
                      <a:pt x="5269" y="51306"/>
                    </a:cubicBezTo>
                    <a:cubicBezTo>
                      <a:pt x="4781" y="50263"/>
                      <a:pt x="4224" y="49242"/>
                      <a:pt x="3835" y="48161"/>
                    </a:cubicBezTo>
                    <a:cubicBezTo>
                      <a:pt x="3418" y="47007"/>
                      <a:pt x="3107" y="45815"/>
                      <a:pt x="2833" y="44608"/>
                    </a:cubicBezTo>
                    <a:cubicBezTo>
                      <a:pt x="2566" y="43430"/>
                      <a:pt x="2385" y="42232"/>
                      <a:pt x="2234" y="41055"/>
                    </a:cubicBezTo>
                    <a:cubicBezTo>
                      <a:pt x="2155" y="40431"/>
                      <a:pt x="2205" y="39716"/>
                      <a:pt x="2172" y="39042"/>
                    </a:cubicBezTo>
                    <a:cubicBezTo>
                      <a:pt x="2127" y="38056"/>
                      <a:pt x="2194" y="37074"/>
                      <a:pt x="2325" y="36100"/>
                    </a:cubicBezTo>
                    <a:cubicBezTo>
                      <a:pt x="2525" y="34616"/>
                      <a:pt x="2752" y="33137"/>
                      <a:pt x="3007" y="31661"/>
                    </a:cubicBezTo>
                    <a:cubicBezTo>
                      <a:pt x="3116" y="31023"/>
                      <a:pt x="3404" y="30410"/>
                      <a:pt x="3466" y="29770"/>
                    </a:cubicBezTo>
                    <a:cubicBezTo>
                      <a:pt x="3525" y="29145"/>
                      <a:pt x="3819" y="28594"/>
                      <a:pt x="4026" y="28058"/>
                    </a:cubicBezTo>
                    <a:cubicBezTo>
                      <a:pt x="4411" y="27058"/>
                      <a:pt x="4891" y="26068"/>
                      <a:pt x="5327" y="25085"/>
                    </a:cubicBezTo>
                    <a:cubicBezTo>
                      <a:pt x="6182" y="23150"/>
                      <a:pt x="7478" y="21513"/>
                      <a:pt x="8603" y="19769"/>
                    </a:cubicBezTo>
                    <a:cubicBezTo>
                      <a:pt x="9595" y="18231"/>
                      <a:pt x="10835" y="16856"/>
                      <a:pt x="12150" y="15543"/>
                    </a:cubicBezTo>
                    <a:cubicBezTo>
                      <a:pt x="12749" y="14947"/>
                      <a:pt x="13653" y="14515"/>
                      <a:pt x="13875" y="13527"/>
                    </a:cubicBezTo>
                    <a:cubicBezTo>
                      <a:pt x="13945" y="13217"/>
                      <a:pt x="14427" y="13228"/>
                      <a:pt x="14699" y="13020"/>
                    </a:cubicBezTo>
                    <a:cubicBezTo>
                      <a:pt x="15669" y="12276"/>
                      <a:pt x="16566" y="11455"/>
                      <a:pt x="17490" y="10660"/>
                    </a:cubicBezTo>
                    <a:cubicBezTo>
                      <a:pt x="18140" y="10100"/>
                      <a:pt x="19194" y="10047"/>
                      <a:pt x="19548" y="9081"/>
                    </a:cubicBezTo>
                    <a:cubicBezTo>
                      <a:pt x="19638" y="9099"/>
                      <a:pt x="19722" y="9108"/>
                      <a:pt x="19802" y="9108"/>
                    </a:cubicBezTo>
                    <a:cubicBezTo>
                      <a:pt x="20809" y="9108"/>
                      <a:pt x="21113" y="7759"/>
                      <a:pt x="22030" y="7745"/>
                    </a:cubicBezTo>
                    <a:cubicBezTo>
                      <a:pt x="22985" y="7729"/>
                      <a:pt x="23375" y="6807"/>
                      <a:pt x="24211" y="6667"/>
                    </a:cubicBezTo>
                    <a:cubicBezTo>
                      <a:pt x="24711" y="6583"/>
                      <a:pt x="24920" y="5979"/>
                      <a:pt x="25579" y="5979"/>
                    </a:cubicBezTo>
                    <a:cubicBezTo>
                      <a:pt x="25617" y="5979"/>
                      <a:pt x="25656" y="5981"/>
                      <a:pt x="25698" y="5985"/>
                    </a:cubicBezTo>
                    <a:cubicBezTo>
                      <a:pt x="25717" y="5987"/>
                      <a:pt x="25738" y="5988"/>
                      <a:pt x="25759" y="5988"/>
                    </a:cubicBezTo>
                    <a:cubicBezTo>
                      <a:pt x="26189" y="5988"/>
                      <a:pt x="26832" y="5556"/>
                      <a:pt x="27278" y="5273"/>
                    </a:cubicBezTo>
                    <a:cubicBezTo>
                      <a:pt x="28941" y="4218"/>
                      <a:pt x="30853" y="3960"/>
                      <a:pt x="32651" y="3352"/>
                    </a:cubicBezTo>
                    <a:cubicBezTo>
                      <a:pt x="34297" y="2795"/>
                      <a:pt x="36069" y="2815"/>
                      <a:pt x="37726" y="2348"/>
                    </a:cubicBezTo>
                    <a:cubicBezTo>
                      <a:pt x="39974" y="1717"/>
                      <a:pt x="42288" y="1829"/>
                      <a:pt x="44567" y="1597"/>
                    </a:cubicBezTo>
                    <a:cubicBezTo>
                      <a:pt x="44865" y="1567"/>
                      <a:pt x="45165" y="1554"/>
                      <a:pt x="45467" y="1554"/>
                    </a:cubicBezTo>
                    <a:close/>
                    <a:moveTo>
                      <a:pt x="43237" y="0"/>
                    </a:moveTo>
                    <a:cubicBezTo>
                      <a:pt x="41868" y="0"/>
                      <a:pt x="40497" y="154"/>
                      <a:pt x="39144" y="270"/>
                    </a:cubicBezTo>
                    <a:cubicBezTo>
                      <a:pt x="37706" y="393"/>
                      <a:pt x="36234" y="617"/>
                      <a:pt x="34798" y="1045"/>
                    </a:cubicBezTo>
                    <a:cubicBezTo>
                      <a:pt x="33851" y="1326"/>
                      <a:pt x="32841" y="1563"/>
                      <a:pt x="31842" y="1752"/>
                    </a:cubicBezTo>
                    <a:cubicBezTo>
                      <a:pt x="29554" y="2186"/>
                      <a:pt x="27449" y="3210"/>
                      <a:pt x="25295" y="4045"/>
                    </a:cubicBezTo>
                    <a:cubicBezTo>
                      <a:pt x="24909" y="4195"/>
                      <a:pt x="24445" y="4431"/>
                      <a:pt x="24050" y="4618"/>
                    </a:cubicBezTo>
                    <a:cubicBezTo>
                      <a:pt x="23370" y="4937"/>
                      <a:pt x="22736" y="5369"/>
                      <a:pt x="22106" y="5729"/>
                    </a:cubicBezTo>
                    <a:cubicBezTo>
                      <a:pt x="21653" y="5987"/>
                      <a:pt x="21007" y="5981"/>
                      <a:pt x="20662" y="6545"/>
                    </a:cubicBezTo>
                    <a:cubicBezTo>
                      <a:pt x="20458" y="6878"/>
                      <a:pt x="19979" y="7043"/>
                      <a:pt x="19621" y="7283"/>
                    </a:cubicBezTo>
                    <a:cubicBezTo>
                      <a:pt x="18601" y="7967"/>
                      <a:pt x="17486" y="8473"/>
                      <a:pt x="16543" y="9325"/>
                    </a:cubicBezTo>
                    <a:cubicBezTo>
                      <a:pt x="15627" y="10153"/>
                      <a:pt x="14489" y="10745"/>
                      <a:pt x="13573" y="11607"/>
                    </a:cubicBezTo>
                    <a:cubicBezTo>
                      <a:pt x="12943" y="12200"/>
                      <a:pt x="12193" y="12621"/>
                      <a:pt x="11587" y="13286"/>
                    </a:cubicBezTo>
                    <a:cubicBezTo>
                      <a:pt x="11159" y="13752"/>
                      <a:pt x="10842" y="14289"/>
                      <a:pt x="10420" y="14742"/>
                    </a:cubicBezTo>
                    <a:cubicBezTo>
                      <a:pt x="9877" y="15325"/>
                      <a:pt x="9264" y="15845"/>
                      <a:pt x="8684" y="16395"/>
                    </a:cubicBezTo>
                    <a:cubicBezTo>
                      <a:pt x="8003" y="17041"/>
                      <a:pt x="7645" y="17920"/>
                      <a:pt x="7075" y="18646"/>
                    </a:cubicBezTo>
                    <a:cubicBezTo>
                      <a:pt x="6170" y="19801"/>
                      <a:pt x="5266" y="21000"/>
                      <a:pt x="4560" y="22243"/>
                    </a:cubicBezTo>
                    <a:cubicBezTo>
                      <a:pt x="3703" y="23752"/>
                      <a:pt x="2631" y="25199"/>
                      <a:pt x="2360" y="27062"/>
                    </a:cubicBezTo>
                    <a:cubicBezTo>
                      <a:pt x="2217" y="28050"/>
                      <a:pt x="1606" y="28983"/>
                      <a:pt x="1494" y="30066"/>
                    </a:cubicBezTo>
                    <a:cubicBezTo>
                      <a:pt x="1461" y="30374"/>
                      <a:pt x="1366" y="30886"/>
                      <a:pt x="1089" y="31228"/>
                    </a:cubicBezTo>
                    <a:cubicBezTo>
                      <a:pt x="761" y="31636"/>
                      <a:pt x="442" y="32065"/>
                      <a:pt x="1091" y="32480"/>
                    </a:cubicBezTo>
                    <a:cubicBezTo>
                      <a:pt x="1022" y="32552"/>
                      <a:pt x="960" y="32572"/>
                      <a:pt x="898" y="32572"/>
                    </a:cubicBezTo>
                    <a:cubicBezTo>
                      <a:pt x="810" y="32572"/>
                      <a:pt x="725" y="32531"/>
                      <a:pt x="628" y="32531"/>
                    </a:cubicBezTo>
                    <a:cubicBezTo>
                      <a:pt x="600" y="32531"/>
                      <a:pt x="570" y="32534"/>
                      <a:pt x="539" y="32544"/>
                    </a:cubicBezTo>
                    <a:cubicBezTo>
                      <a:pt x="878" y="33222"/>
                      <a:pt x="876" y="33221"/>
                      <a:pt x="430" y="33754"/>
                    </a:cubicBezTo>
                    <a:cubicBezTo>
                      <a:pt x="346" y="33854"/>
                      <a:pt x="231" y="33950"/>
                      <a:pt x="279" y="34104"/>
                    </a:cubicBezTo>
                    <a:cubicBezTo>
                      <a:pt x="495" y="34790"/>
                      <a:pt x="335" y="35469"/>
                      <a:pt x="232" y="36147"/>
                    </a:cubicBezTo>
                    <a:cubicBezTo>
                      <a:pt x="8" y="37640"/>
                      <a:pt x="270" y="39154"/>
                      <a:pt x="58" y="40649"/>
                    </a:cubicBezTo>
                    <a:cubicBezTo>
                      <a:pt x="49" y="40728"/>
                      <a:pt x="58" y="40809"/>
                      <a:pt x="88" y="40884"/>
                    </a:cubicBezTo>
                    <a:cubicBezTo>
                      <a:pt x="246" y="41307"/>
                      <a:pt x="357" y="41699"/>
                      <a:pt x="145" y="42173"/>
                    </a:cubicBezTo>
                    <a:cubicBezTo>
                      <a:pt x="69" y="42344"/>
                      <a:pt x="0" y="42942"/>
                      <a:pt x="207" y="42951"/>
                    </a:cubicBezTo>
                    <a:cubicBezTo>
                      <a:pt x="982" y="42992"/>
                      <a:pt x="526" y="43438"/>
                      <a:pt x="543" y="43734"/>
                    </a:cubicBezTo>
                    <a:cubicBezTo>
                      <a:pt x="595" y="44603"/>
                      <a:pt x="735" y="45457"/>
                      <a:pt x="993" y="46294"/>
                    </a:cubicBezTo>
                    <a:cubicBezTo>
                      <a:pt x="1278" y="47220"/>
                      <a:pt x="1474" y="48180"/>
                      <a:pt x="1839" y="49071"/>
                    </a:cubicBezTo>
                    <a:cubicBezTo>
                      <a:pt x="2160" y="49850"/>
                      <a:pt x="2763" y="50434"/>
                      <a:pt x="2962" y="51367"/>
                    </a:cubicBezTo>
                    <a:cubicBezTo>
                      <a:pt x="3208" y="52510"/>
                      <a:pt x="3914" y="53595"/>
                      <a:pt x="4588" y="54593"/>
                    </a:cubicBezTo>
                    <a:cubicBezTo>
                      <a:pt x="5470" y="55902"/>
                      <a:pt x="6402" y="57174"/>
                      <a:pt x="7236" y="58518"/>
                    </a:cubicBezTo>
                    <a:cubicBezTo>
                      <a:pt x="8239" y="60134"/>
                      <a:pt x="9620" y="61443"/>
                      <a:pt x="10943" y="62782"/>
                    </a:cubicBezTo>
                    <a:cubicBezTo>
                      <a:pt x="11215" y="63057"/>
                      <a:pt x="11384" y="63481"/>
                      <a:pt x="11778" y="63641"/>
                    </a:cubicBezTo>
                    <a:cubicBezTo>
                      <a:pt x="13038" y="64156"/>
                      <a:pt x="13794" y="65326"/>
                      <a:pt x="14922" y="66047"/>
                    </a:cubicBezTo>
                    <a:cubicBezTo>
                      <a:pt x="15995" y="66735"/>
                      <a:pt x="16977" y="67623"/>
                      <a:pt x="17980" y="68446"/>
                    </a:cubicBezTo>
                    <a:cubicBezTo>
                      <a:pt x="18817" y="69135"/>
                      <a:pt x="19836" y="69488"/>
                      <a:pt x="20731" y="70061"/>
                    </a:cubicBezTo>
                    <a:cubicBezTo>
                      <a:pt x="21782" y="70731"/>
                      <a:pt x="22860" y="71316"/>
                      <a:pt x="24058" y="71672"/>
                    </a:cubicBezTo>
                    <a:cubicBezTo>
                      <a:pt x="24617" y="71837"/>
                      <a:pt x="25208" y="71946"/>
                      <a:pt x="25715" y="72212"/>
                    </a:cubicBezTo>
                    <a:cubicBezTo>
                      <a:pt x="27252" y="73018"/>
                      <a:pt x="28975" y="73004"/>
                      <a:pt x="30609" y="73354"/>
                    </a:cubicBezTo>
                    <a:cubicBezTo>
                      <a:pt x="32046" y="73664"/>
                      <a:pt x="33564" y="73589"/>
                      <a:pt x="35044" y="73723"/>
                    </a:cubicBezTo>
                    <a:cubicBezTo>
                      <a:pt x="35633" y="73776"/>
                      <a:pt x="36221" y="73801"/>
                      <a:pt x="36808" y="73801"/>
                    </a:cubicBezTo>
                    <a:cubicBezTo>
                      <a:pt x="38145" y="73801"/>
                      <a:pt x="39475" y="73673"/>
                      <a:pt x="40790" y="73463"/>
                    </a:cubicBezTo>
                    <a:cubicBezTo>
                      <a:pt x="41185" y="73400"/>
                      <a:pt x="41599" y="73276"/>
                      <a:pt x="42001" y="73276"/>
                    </a:cubicBezTo>
                    <a:cubicBezTo>
                      <a:pt x="42059" y="73276"/>
                      <a:pt x="42116" y="73278"/>
                      <a:pt x="42173" y="73284"/>
                    </a:cubicBezTo>
                    <a:cubicBezTo>
                      <a:pt x="42246" y="73291"/>
                      <a:pt x="42318" y="73295"/>
                      <a:pt x="42389" y="73295"/>
                    </a:cubicBezTo>
                    <a:cubicBezTo>
                      <a:pt x="42800" y="73295"/>
                      <a:pt x="43170" y="73180"/>
                      <a:pt x="43561" y="73065"/>
                    </a:cubicBezTo>
                    <a:cubicBezTo>
                      <a:pt x="44424" y="72810"/>
                      <a:pt x="45291" y="72559"/>
                      <a:pt x="46149" y="72299"/>
                    </a:cubicBezTo>
                    <a:cubicBezTo>
                      <a:pt x="46885" y="72077"/>
                      <a:pt x="47668" y="71985"/>
                      <a:pt x="48389" y="71649"/>
                    </a:cubicBezTo>
                    <a:cubicBezTo>
                      <a:pt x="48960" y="71383"/>
                      <a:pt x="49581" y="71226"/>
                      <a:pt x="50160" y="70979"/>
                    </a:cubicBezTo>
                    <a:cubicBezTo>
                      <a:pt x="50507" y="70831"/>
                      <a:pt x="51045" y="70826"/>
                      <a:pt x="51462" y="70571"/>
                    </a:cubicBezTo>
                    <a:cubicBezTo>
                      <a:pt x="52339" y="70033"/>
                      <a:pt x="53260" y="69580"/>
                      <a:pt x="54106" y="68972"/>
                    </a:cubicBezTo>
                    <a:cubicBezTo>
                      <a:pt x="54573" y="68636"/>
                      <a:pt x="55189" y="68471"/>
                      <a:pt x="55665" y="68079"/>
                    </a:cubicBezTo>
                    <a:cubicBezTo>
                      <a:pt x="56057" y="67757"/>
                      <a:pt x="56485" y="67342"/>
                      <a:pt x="56880" y="67183"/>
                    </a:cubicBezTo>
                    <a:cubicBezTo>
                      <a:pt x="57812" y="66806"/>
                      <a:pt x="58266" y="65873"/>
                      <a:pt x="59157" y="65514"/>
                    </a:cubicBezTo>
                    <a:cubicBezTo>
                      <a:pt x="59363" y="65431"/>
                      <a:pt x="59486" y="65276"/>
                      <a:pt x="59624" y="65105"/>
                    </a:cubicBezTo>
                    <a:cubicBezTo>
                      <a:pt x="60320" y="64254"/>
                      <a:pt x="60957" y="63325"/>
                      <a:pt x="61783" y="62620"/>
                    </a:cubicBezTo>
                    <a:cubicBezTo>
                      <a:pt x="62449" y="62053"/>
                      <a:pt x="63141" y="61441"/>
                      <a:pt x="63583" y="60774"/>
                    </a:cubicBezTo>
                    <a:cubicBezTo>
                      <a:pt x="64475" y="59428"/>
                      <a:pt x="65620" y="58282"/>
                      <a:pt x="66400" y="56832"/>
                    </a:cubicBezTo>
                    <a:cubicBezTo>
                      <a:pt x="67071" y="55586"/>
                      <a:pt x="67631" y="54273"/>
                      <a:pt x="68384" y="53081"/>
                    </a:cubicBezTo>
                    <a:cubicBezTo>
                      <a:pt x="69073" y="51988"/>
                      <a:pt x="69355" y="50743"/>
                      <a:pt x="69745" y="49578"/>
                    </a:cubicBezTo>
                    <a:cubicBezTo>
                      <a:pt x="70240" y="48102"/>
                      <a:pt x="70692" y="46557"/>
                      <a:pt x="70759" y="44938"/>
                    </a:cubicBezTo>
                    <a:cubicBezTo>
                      <a:pt x="70781" y="44432"/>
                      <a:pt x="70692" y="43777"/>
                      <a:pt x="70896" y="43412"/>
                    </a:cubicBezTo>
                    <a:cubicBezTo>
                      <a:pt x="71326" y="42642"/>
                      <a:pt x="71100" y="41803"/>
                      <a:pt x="71014" y="41181"/>
                    </a:cubicBezTo>
                    <a:cubicBezTo>
                      <a:pt x="70868" y="40128"/>
                      <a:pt x="71033" y="39095"/>
                      <a:pt x="70923" y="38051"/>
                    </a:cubicBezTo>
                    <a:cubicBezTo>
                      <a:pt x="70686" y="35823"/>
                      <a:pt x="70285" y="33660"/>
                      <a:pt x="69574" y="31539"/>
                    </a:cubicBezTo>
                    <a:cubicBezTo>
                      <a:pt x="69008" y="29848"/>
                      <a:pt x="68303" y="28263"/>
                      <a:pt x="67394" y="26701"/>
                    </a:cubicBezTo>
                    <a:cubicBezTo>
                      <a:pt x="66480" y="25127"/>
                      <a:pt x="65375" y="23680"/>
                      <a:pt x="64478" y="22095"/>
                    </a:cubicBezTo>
                    <a:cubicBezTo>
                      <a:pt x="63624" y="20583"/>
                      <a:pt x="62468" y="19216"/>
                      <a:pt x="61298" y="17915"/>
                    </a:cubicBezTo>
                    <a:cubicBezTo>
                      <a:pt x="59554" y="15974"/>
                      <a:pt x="57577" y="14291"/>
                      <a:pt x="55265" y="13015"/>
                    </a:cubicBezTo>
                    <a:cubicBezTo>
                      <a:pt x="54589" y="12640"/>
                      <a:pt x="53848" y="12345"/>
                      <a:pt x="53259" y="11809"/>
                    </a:cubicBezTo>
                    <a:cubicBezTo>
                      <a:pt x="53039" y="11612"/>
                      <a:pt x="52935" y="11484"/>
                      <a:pt x="53156" y="11176"/>
                    </a:cubicBezTo>
                    <a:cubicBezTo>
                      <a:pt x="53811" y="10268"/>
                      <a:pt x="54562" y="9422"/>
                      <a:pt x="55189" y="8516"/>
                    </a:cubicBezTo>
                    <a:cubicBezTo>
                      <a:pt x="56040" y="7284"/>
                      <a:pt x="56978" y="6113"/>
                      <a:pt x="57793" y="4851"/>
                    </a:cubicBezTo>
                    <a:cubicBezTo>
                      <a:pt x="58447" y="3838"/>
                      <a:pt x="58419" y="3317"/>
                      <a:pt x="57323" y="2774"/>
                    </a:cubicBezTo>
                    <a:cubicBezTo>
                      <a:pt x="56325" y="2280"/>
                      <a:pt x="55309" y="1742"/>
                      <a:pt x="54239" y="1489"/>
                    </a:cubicBezTo>
                    <a:cubicBezTo>
                      <a:pt x="52423" y="1060"/>
                      <a:pt x="50665" y="429"/>
                      <a:pt x="48747" y="327"/>
                    </a:cubicBezTo>
                    <a:cubicBezTo>
                      <a:pt x="47030" y="237"/>
                      <a:pt x="45311" y="40"/>
                      <a:pt x="43584" y="4"/>
                    </a:cubicBezTo>
                    <a:cubicBezTo>
                      <a:pt x="43469" y="2"/>
                      <a:pt x="43353" y="0"/>
                      <a:pt x="43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5" name="Google Shape;955;p33"/>
            <p:cNvGrpSpPr/>
            <p:nvPr/>
          </p:nvGrpSpPr>
          <p:grpSpPr>
            <a:xfrm>
              <a:off x="3303729" y="2660792"/>
              <a:ext cx="502689" cy="564679"/>
              <a:chOff x="3303729" y="2660792"/>
              <a:chExt cx="502689" cy="564679"/>
            </a:xfrm>
          </p:grpSpPr>
          <p:sp>
            <p:nvSpPr>
              <p:cNvPr id="956" name="Google Shape;956;p33"/>
              <p:cNvSpPr/>
              <p:nvPr/>
            </p:nvSpPr>
            <p:spPr>
              <a:xfrm>
                <a:off x="3333802" y="2748065"/>
                <a:ext cx="315871" cy="477405"/>
              </a:xfrm>
              <a:custGeom>
                <a:avLst/>
                <a:gdLst/>
                <a:ahLst/>
                <a:cxnLst/>
                <a:rect l="l" t="t" r="r" b="b"/>
                <a:pathLst>
                  <a:path w="25104" h="37942" extrusionOk="0">
                    <a:moveTo>
                      <a:pt x="12374" y="11363"/>
                    </a:moveTo>
                    <a:cubicBezTo>
                      <a:pt x="12484" y="11363"/>
                      <a:pt x="12593" y="11368"/>
                      <a:pt x="12702" y="11380"/>
                    </a:cubicBezTo>
                    <a:cubicBezTo>
                      <a:pt x="12807" y="11391"/>
                      <a:pt x="12914" y="11393"/>
                      <a:pt x="13021" y="11393"/>
                    </a:cubicBezTo>
                    <a:cubicBezTo>
                      <a:pt x="13095" y="11393"/>
                      <a:pt x="13170" y="11392"/>
                      <a:pt x="13244" y="11392"/>
                    </a:cubicBezTo>
                    <a:cubicBezTo>
                      <a:pt x="13602" y="11392"/>
                      <a:pt x="13963" y="11417"/>
                      <a:pt x="14287" y="11707"/>
                    </a:cubicBezTo>
                    <a:cubicBezTo>
                      <a:pt x="14737" y="12108"/>
                      <a:pt x="14539" y="12567"/>
                      <a:pt x="14458" y="12946"/>
                    </a:cubicBezTo>
                    <a:cubicBezTo>
                      <a:pt x="14003" y="15074"/>
                      <a:pt x="13581" y="17209"/>
                      <a:pt x="13522" y="19391"/>
                    </a:cubicBezTo>
                    <a:cubicBezTo>
                      <a:pt x="13478" y="21037"/>
                      <a:pt x="13250" y="22669"/>
                      <a:pt x="13463" y="24340"/>
                    </a:cubicBezTo>
                    <a:cubicBezTo>
                      <a:pt x="13548" y="25016"/>
                      <a:pt x="13771" y="25695"/>
                      <a:pt x="13758" y="26402"/>
                    </a:cubicBezTo>
                    <a:cubicBezTo>
                      <a:pt x="13752" y="26685"/>
                      <a:pt x="13782" y="26752"/>
                      <a:pt x="13494" y="26762"/>
                    </a:cubicBezTo>
                    <a:cubicBezTo>
                      <a:pt x="12881" y="26780"/>
                      <a:pt x="12268" y="26734"/>
                      <a:pt x="11654" y="26871"/>
                    </a:cubicBezTo>
                    <a:cubicBezTo>
                      <a:pt x="11610" y="26880"/>
                      <a:pt x="11547" y="26889"/>
                      <a:pt x="11477" y="26889"/>
                    </a:cubicBezTo>
                    <a:cubicBezTo>
                      <a:pt x="11318" y="26889"/>
                      <a:pt x="11121" y="26842"/>
                      <a:pt x="11033" y="26643"/>
                    </a:cubicBezTo>
                    <a:cubicBezTo>
                      <a:pt x="10921" y="26388"/>
                      <a:pt x="11010" y="26328"/>
                      <a:pt x="11160" y="26328"/>
                    </a:cubicBezTo>
                    <a:cubicBezTo>
                      <a:pt x="11210" y="26328"/>
                      <a:pt x="11267" y="26335"/>
                      <a:pt x="11325" y="26343"/>
                    </a:cubicBezTo>
                    <a:cubicBezTo>
                      <a:pt x="11322" y="26216"/>
                      <a:pt x="11350" y="26076"/>
                      <a:pt x="11310" y="25961"/>
                    </a:cubicBezTo>
                    <a:cubicBezTo>
                      <a:pt x="11193" y="25632"/>
                      <a:pt x="11277" y="25212"/>
                      <a:pt x="11216" y="24995"/>
                    </a:cubicBezTo>
                    <a:cubicBezTo>
                      <a:pt x="10826" y="23571"/>
                      <a:pt x="11434" y="22016"/>
                      <a:pt x="10723" y="20698"/>
                    </a:cubicBezTo>
                    <a:cubicBezTo>
                      <a:pt x="10275" y="19867"/>
                      <a:pt x="10754" y="19024"/>
                      <a:pt x="10408" y="18242"/>
                    </a:cubicBezTo>
                    <a:cubicBezTo>
                      <a:pt x="10103" y="17557"/>
                      <a:pt x="10319" y="16726"/>
                      <a:pt x="9680" y="15904"/>
                    </a:cubicBezTo>
                    <a:lnTo>
                      <a:pt x="9680" y="15904"/>
                    </a:lnTo>
                    <a:lnTo>
                      <a:pt x="10170" y="16176"/>
                    </a:lnTo>
                    <a:cubicBezTo>
                      <a:pt x="9787" y="15728"/>
                      <a:pt x="9628" y="15074"/>
                      <a:pt x="9540" y="14630"/>
                    </a:cubicBezTo>
                    <a:cubicBezTo>
                      <a:pt x="9373" y="13780"/>
                      <a:pt x="9032" y="12805"/>
                      <a:pt x="9454" y="11940"/>
                    </a:cubicBezTo>
                    <a:cubicBezTo>
                      <a:pt x="9626" y="11588"/>
                      <a:pt x="9946" y="11538"/>
                      <a:pt x="10287" y="11538"/>
                    </a:cubicBezTo>
                    <a:cubicBezTo>
                      <a:pt x="10423" y="11538"/>
                      <a:pt x="10563" y="11546"/>
                      <a:pt x="10698" y="11546"/>
                    </a:cubicBezTo>
                    <a:cubicBezTo>
                      <a:pt x="10794" y="11546"/>
                      <a:pt x="10888" y="11542"/>
                      <a:pt x="10977" y="11528"/>
                    </a:cubicBezTo>
                    <a:cubicBezTo>
                      <a:pt x="11438" y="11455"/>
                      <a:pt x="11911" y="11363"/>
                      <a:pt x="12374" y="11363"/>
                    </a:cubicBezTo>
                    <a:close/>
                    <a:moveTo>
                      <a:pt x="11873" y="1316"/>
                    </a:moveTo>
                    <a:cubicBezTo>
                      <a:pt x="13102" y="1316"/>
                      <a:pt x="14303" y="1559"/>
                      <a:pt x="15504" y="1959"/>
                    </a:cubicBezTo>
                    <a:cubicBezTo>
                      <a:pt x="17422" y="2598"/>
                      <a:pt x="19032" y="3745"/>
                      <a:pt x="20309" y="5343"/>
                    </a:cubicBezTo>
                    <a:cubicBezTo>
                      <a:pt x="20790" y="5943"/>
                      <a:pt x="21062" y="6683"/>
                      <a:pt x="21723" y="7181"/>
                    </a:cubicBezTo>
                    <a:cubicBezTo>
                      <a:pt x="21994" y="7385"/>
                      <a:pt x="22126" y="8057"/>
                      <a:pt x="22118" y="8343"/>
                    </a:cubicBezTo>
                    <a:cubicBezTo>
                      <a:pt x="22096" y="9087"/>
                      <a:pt x="22569" y="9591"/>
                      <a:pt x="22758" y="10207"/>
                    </a:cubicBezTo>
                    <a:cubicBezTo>
                      <a:pt x="23055" y="11179"/>
                      <a:pt x="23066" y="12198"/>
                      <a:pt x="23369" y="13136"/>
                    </a:cubicBezTo>
                    <a:cubicBezTo>
                      <a:pt x="23607" y="13875"/>
                      <a:pt x="23476" y="14633"/>
                      <a:pt x="23492" y="15312"/>
                    </a:cubicBezTo>
                    <a:cubicBezTo>
                      <a:pt x="23506" y="15991"/>
                      <a:pt x="23201" y="16896"/>
                      <a:pt x="22759" y="17573"/>
                    </a:cubicBezTo>
                    <a:cubicBezTo>
                      <a:pt x="22460" y="18029"/>
                      <a:pt x="22198" y="18505"/>
                      <a:pt x="21902" y="18959"/>
                    </a:cubicBezTo>
                    <a:cubicBezTo>
                      <a:pt x="21358" y="19796"/>
                      <a:pt x="20802" y="20626"/>
                      <a:pt x="20281" y="21477"/>
                    </a:cubicBezTo>
                    <a:cubicBezTo>
                      <a:pt x="19772" y="22305"/>
                      <a:pt x="19088" y="23073"/>
                      <a:pt x="18878" y="24022"/>
                    </a:cubicBezTo>
                    <a:cubicBezTo>
                      <a:pt x="18702" y="24809"/>
                      <a:pt x="18394" y="25509"/>
                      <a:pt x="18074" y="26227"/>
                    </a:cubicBezTo>
                    <a:cubicBezTo>
                      <a:pt x="17971" y="26457"/>
                      <a:pt x="17920" y="26494"/>
                      <a:pt x="17657" y="26517"/>
                    </a:cubicBezTo>
                    <a:cubicBezTo>
                      <a:pt x="17418" y="26539"/>
                      <a:pt x="17180" y="26546"/>
                      <a:pt x="16940" y="26546"/>
                    </a:cubicBezTo>
                    <a:cubicBezTo>
                      <a:pt x="16595" y="26546"/>
                      <a:pt x="16248" y="26532"/>
                      <a:pt x="15899" y="26532"/>
                    </a:cubicBezTo>
                    <a:cubicBezTo>
                      <a:pt x="15483" y="26532"/>
                      <a:pt x="15063" y="26551"/>
                      <a:pt x="14639" y="26634"/>
                    </a:cubicBezTo>
                    <a:cubicBezTo>
                      <a:pt x="15347" y="25931"/>
                      <a:pt x="14969" y="25072"/>
                      <a:pt x="14832" y="24452"/>
                    </a:cubicBezTo>
                    <a:cubicBezTo>
                      <a:pt x="14656" y="23649"/>
                      <a:pt x="14696" y="22884"/>
                      <a:pt x="14717" y="22112"/>
                    </a:cubicBezTo>
                    <a:cubicBezTo>
                      <a:pt x="14734" y="21438"/>
                      <a:pt x="14899" y="20695"/>
                      <a:pt x="14869" y="20093"/>
                    </a:cubicBezTo>
                    <a:cubicBezTo>
                      <a:pt x="14811" y="18881"/>
                      <a:pt x="15129" y="17742"/>
                      <a:pt x="15166" y="16563"/>
                    </a:cubicBezTo>
                    <a:cubicBezTo>
                      <a:pt x="15208" y="15202"/>
                      <a:pt x="15784" y="13906"/>
                      <a:pt x="15821" y="12531"/>
                    </a:cubicBezTo>
                    <a:cubicBezTo>
                      <a:pt x="16549" y="12119"/>
                      <a:pt x="15787" y="11269"/>
                      <a:pt x="16362" y="10754"/>
                    </a:cubicBezTo>
                    <a:cubicBezTo>
                      <a:pt x="16630" y="10515"/>
                      <a:pt x="16204" y="10392"/>
                      <a:pt x="16003" y="10355"/>
                    </a:cubicBezTo>
                    <a:cubicBezTo>
                      <a:pt x="15546" y="10271"/>
                      <a:pt x="15078" y="10172"/>
                      <a:pt x="14616" y="10172"/>
                    </a:cubicBezTo>
                    <a:cubicBezTo>
                      <a:pt x="14595" y="10172"/>
                      <a:pt x="14575" y="10172"/>
                      <a:pt x="14555" y="10173"/>
                    </a:cubicBezTo>
                    <a:cubicBezTo>
                      <a:pt x="13292" y="10196"/>
                      <a:pt x="12024" y="10117"/>
                      <a:pt x="10770" y="10390"/>
                    </a:cubicBezTo>
                    <a:cubicBezTo>
                      <a:pt x="10536" y="10442"/>
                      <a:pt x="10300" y="10456"/>
                      <a:pt x="10062" y="10456"/>
                    </a:cubicBezTo>
                    <a:cubicBezTo>
                      <a:pt x="9757" y="10456"/>
                      <a:pt x="9450" y="10432"/>
                      <a:pt x="9142" y="10432"/>
                    </a:cubicBezTo>
                    <a:cubicBezTo>
                      <a:pt x="8863" y="10432"/>
                      <a:pt x="8582" y="10452"/>
                      <a:pt x="8303" y="10526"/>
                    </a:cubicBezTo>
                    <a:cubicBezTo>
                      <a:pt x="7646" y="10702"/>
                      <a:pt x="7418" y="10979"/>
                      <a:pt x="7648" y="11633"/>
                    </a:cubicBezTo>
                    <a:cubicBezTo>
                      <a:pt x="8167" y="13105"/>
                      <a:pt x="8444" y="14633"/>
                      <a:pt x="8743" y="16162"/>
                    </a:cubicBezTo>
                    <a:cubicBezTo>
                      <a:pt x="9054" y="17755"/>
                      <a:pt x="9493" y="19324"/>
                      <a:pt x="9698" y="20938"/>
                    </a:cubicBezTo>
                    <a:cubicBezTo>
                      <a:pt x="9922" y="22708"/>
                      <a:pt x="10059" y="24491"/>
                      <a:pt x="10263" y="26265"/>
                    </a:cubicBezTo>
                    <a:cubicBezTo>
                      <a:pt x="10314" y="26701"/>
                      <a:pt x="10140" y="26891"/>
                      <a:pt x="9819" y="26891"/>
                    </a:cubicBezTo>
                    <a:cubicBezTo>
                      <a:pt x="9778" y="26891"/>
                      <a:pt x="9734" y="26888"/>
                      <a:pt x="9687" y="26882"/>
                    </a:cubicBezTo>
                    <a:cubicBezTo>
                      <a:pt x="9461" y="26851"/>
                      <a:pt x="9237" y="26840"/>
                      <a:pt x="9013" y="26840"/>
                    </a:cubicBezTo>
                    <a:cubicBezTo>
                      <a:pt x="8559" y="26840"/>
                      <a:pt x="8107" y="26887"/>
                      <a:pt x="7654" y="26916"/>
                    </a:cubicBezTo>
                    <a:cubicBezTo>
                      <a:pt x="7637" y="26917"/>
                      <a:pt x="7620" y="26917"/>
                      <a:pt x="7604" y="26917"/>
                    </a:cubicBezTo>
                    <a:cubicBezTo>
                      <a:pt x="7320" y="26917"/>
                      <a:pt x="7078" y="26756"/>
                      <a:pt x="7088" y="26475"/>
                    </a:cubicBezTo>
                    <a:cubicBezTo>
                      <a:pt x="7114" y="25772"/>
                      <a:pt x="6827" y="25158"/>
                      <a:pt x="6574" y="24551"/>
                    </a:cubicBezTo>
                    <a:cubicBezTo>
                      <a:pt x="6125" y="23475"/>
                      <a:pt x="5745" y="22344"/>
                      <a:pt x="4894" y="21484"/>
                    </a:cubicBezTo>
                    <a:cubicBezTo>
                      <a:pt x="4748" y="21334"/>
                      <a:pt x="4807" y="21200"/>
                      <a:pt x="4798" y="21025"/>
                    </a:cubicBezTo>
                    <a:cubicBezTo>
                      <a:pt x="4773" y="20528"/>
                      <a:pt x="4333" y="20199"/>
                      <a:pt x="4100" y="19789"/>
                    </a:cubicBezTo>
                    <a:cubicBezTo>
                      <a:pt x="3504" y="18741"/>
                      <a:pt x="3011" y="17626"/>
                      <a:pt x="2545" y="16518"/>
                    </a:cubicBezTo>
                    <a:cubicBezTo>
                      <a:pt x="2223" y="15748"/>
                      <a:pt x="2057" y="14850"/>
                      <a:pt x="1807" y="14046"/>
                    </a:cubicBezTo>
                    <a:cubicBezTo>
                      <a:pt x="1430" y="12831"/>
                      <a:pt x="1273" y="11672"/>
                      <a:pt x="1407" y="10437"/>
                    </a:cubicBezTo>
                    <a:cubicBezTo>
                      <a:pt x="1693" y="7791"/>
                      <a:pt x="2822" y="5517"/>
                      <a:pt x="4849" y="3855"/>
                    </a:cubicBezTo>
                    <a:cubicBezTo>
                      <a:pt x="6100" y="2829"/>
                      <a:pt x="7629" y="2180"/>
                      <a:pt x="9258" y="1698"/>
                    </a:cubicBezTo>
                    <a:cubicBezTo>
                      <a:pt x="10149" y="1434"/>
                      <a:pt x="11018" y="1316"/>
                      <a:pt x="11873" y="1316"/>
                    </a:cubicBezTo>
                    <a:close/>
                    <a:moveTo>
                      <a:pt x="17809" y="27426"/>
                    </a:moveTo>
                    <a:cubicBezTo>
                      <a:pt x="17916" y="27426"/>
                      <a:pt x="17996" y="27527"/>
                      <a:pt x="17968" y="27670"/>
                    </a:cubicBezTo>
                    <a:cubicBezTo>
                      <a:pt x="17954" y="27742"/>
                      <a:pt x="17839" y="27820"/>
                      <a:pt x="17854" y="27869"/>
                    </a:cubicBezTo>
                    <a:cubicBezTo>
                      <a:pt x="17969" y="28250"/>
                      <a:pt x="18022" y="28843"/>
                      <a:pt x="17815" y="28954"/>
                    </a:cubicBezTo>
                    <a:cubicBezTo>
                      <a:pt x="17677" y="29028"/>
                      <a:pt x="17510" y="29050"/>
                      <a:pt x="17332" y="29050"/>
                    </a:cubicBezTo>
                    <a:cubicBezTo>
                      <a:pt x="17073" y="29050"/>
                      <a:pt x="16789" y="29003"/>
                      <a:pt x="16530" y="29003"/>
                    </a:cubicBezTo>
                    <a:cubicBezTo>
                      <a:pt x="16426" y="28997"/>
                      <a:pt x="16322" y="28994"/>
                      <a:pt x="16218" y="28994"/>
                    </a:cubicBezTo>
                    <a:cubicBezTo>
                      <a:pt x="15253" y="28994"/>
                      <a:pt x="14304" y="29240"/>
                      <a:pt x="13340" y="29240"/>
                    </a:cubicBezTo>
                    <a:cubicBezTo>
                      <a:pt x="13206" y="29240"/>
                      <a:pt x="13073" y="29235"/>
                      <a:pt x="12939" y="29224"/>
                    </a:cubicBezTo>
                    <a:cubicBezTo>
                      <a:pt x="11272" y="29094"/>
                      <a:pt x="9605" y="28989"/>
                      <a:pt x="7937" y="28873"/>
                    </a:cubicBezTo>
                    <a:cubicBezTo>
                      <a:pt x="7904" y="28870"/>
                      <a:pt x="7868" y="28870"/>
                      <a:pt x="7833" y="28870"/>
                    </a:cubicBezTo>
                    <a:cubicBezTo>
                      <a:pt x="7814" y="28870"/>
                      <a:pt x="7795" y="28870"/>
                      <a:pt x="7776" y="28870"/>
                    </a:cubicBezTo>
                    <a:cubicBezTo>
                      <a:pt x="7561" y="28870"/>
                      <a:pt x="7350" y="28856"/>
                      <a:pt x="7390" y="28513"/>
                    </a:cubicBezTo>
                    <a:cubicBezTo>
                      <a:pt x="7429" y="28187"/>
                      <a:pt x="7593" y="27961"/>
                      <a:pt x="7956" y="27841"/>
                    </a:cubicBezTo>
                    <a:cubicBezTo>
                      <a:pt x="8175" y="27770"/>
                      <a:pt x="8394" y="27747"/>
                      <a:pt x="8611" y="27747"/>
                    </a:cubicBezTo>
                    <a:cubicBezTo>
                      <a:pt x="8951" y="27747"/>
                      <a:pt x="9289" y="27803"/>
                      <a:pt x="9622" y="27813"/>
                    </a:cubicBezTo>
                    <a:cubicBezTo>
                      <a:pt x="10381" y="27837"/>
                      <a:pt x="11140" y="27859"/>
                      <a:pt x="11898" y="27859"/>
                    </a:cubicBezTo>
                    <a:cubicBezTo>
                      <a:pt x="13007" y="27859"/>
                      <a:pt x="14114" y="27812"/>
                      <a:pt x="15214" y="27655"/>
                    </a:cubicBezTo>
                    <a:cubicBezTo>
                      <a:pt x="15454" y="27620"/>
                      <a:pt x="15696" y="27613"/>
                      <a:pt x="15938" y="27613"/>
                    </a:cubicBezTo>
                    <a:cubicBezTo>
                      <a:pt x="16115" y="27613"/>
                      <a:pt x="16292" y="27617"/>
                      <a:pt x="16469" y="27617"/>
                    </a:cubicBezTo>
                    <a:cubicBezTo>
                      <a:pt x="16898" y="27617"/>
                      <a:pt x="17326" y="27594"/>
                      <a:pt x="17742" y="27438"/>
                    </a:cubicBezTo>
                    <a:cubicBezTo>
                      <a:pt x="17765" y="27430"/>
                      <a:pt x="17787" y="27426"/>
                      <a:pt x="17809" y="27426"/>
                    </a:cubicBezTo>
                    <a:close/>
                    <a:moveTo>
                      <a:pt x="17336" y="29586"/>
                    </a:moveTo>
                    <a:cubicBezTo>
                      <a:pt x="17613" y="29586"/>
                      <a:pt x="17601" y="29747"/>
                      <a:pt x="17587" y="30360"/>
                    </a:cubicBezTo>
                    <a:cubicBezTo>
                      <a:pt x="17584" y="30536"/>
                      <a:pt x="17601" y="30724"/>
                      <a:pt x="17658" y="30887"/>
                    </a:cubicBezTo>
                    <a:cubicBezTo>
                      <a:pt x="17782" y="31233"/>
                      <a:pt x="17667" y="31318"/>
                      <a:pt x="17365" y="31318"/>
                    </a:cubicBezTo>
                    <a:cubicBezTo>
                      <a:pt x="17345" y="31318"/>
                      <a:pt x="17325" y="31317"/>
                      <a:pt x="17304" y="31317"/>
                    </a:cubicBezTo>
                    <a:cubicBezTo>
                      <a:pt x="17223" y="31314"/>
                      <a:pt x="17142" y="31313"/>
                      <a:pt x="17061" y="31313"/>
                    </a:cubicBezTo>
                    <a:cubicBezTo>
                      <a:pt x="16015" y="31313"/>
                      <a:pt x="14967" y="31513"/>
                      <a:pt x="13938" y="31513"/>
                    </a:cubicBezTo>
                    <a:cubicBezTo>
                      <a:pt x="13847" y="31513"/>
                      <a:pt x="13756" y="31511"/>
                      <a:pt x="13665" y="31508"/>
                    </a:cubicBezTo>
                    <a:cubicBezTo>
                      <a:pt x="13506" y="31502"/>
                      <a:pt x="13347" y="31499"/>
                      <a:pt x="13188" y="31499"/>
                    </a:cubicBezTo>
                    <a:cubicBezTo>
                      <a:pt x="12035" y="31499"/>
                      <a:pt x="10890" y="31640"/>
                      <a:pt x="9742" y="31640"/>
                    </a:cubicBezTo>
                    <a:cubicBezTo>
                      <a:pt x="9429" y="31640"/>
                      <a:pt x="9115" y="31630"/>
                      <a:pt x="8801" y="31603"/>
                    </a:cubicBezTo>
                    <a:cubicBezTo>
                      <a:pt x="8130" y="31545"/>
                      <a:pt x="7712" y="31166"/>
                      <a:pt x="7709" y="30615"/>
                    </a:cubicBezTo>
                    <a:cubicBezTo>
                      <a:pt x="7591" y="29970"/>
                      <a:pt x="7874" y="29710"/>
                      <a:pt x="8381" y="29710"/>
                    </a:cubicBezTo>
                    <a:cubicBezTo>
                      <a:pt x="8437" y="29710"/>
                      <a:pt x="8495" y="29713"/>
                      <a:pt x="8556" y="29719"/>
                    </a:cubicBezTo>
                    <a:cubicBezTo>
                      <a:pt x="9918" y="29854"/>
                      <a:pt x="11286" y="29926"/>
                      <a:pt x="12640" y="30052"/>
                    </a:cubicBezTo>
                    <a:cubicBezTo>
                      <a:pt x="12867" y="30073"/>
                      <a:pt x="13092" y="30082"/>
                      <a:pt x="13314" y="30082"/>
                    </a:cubicBezTo>
                    <a:cubicBezTo>
                      <a:pt x="14480" y="30082"/>
                      <a:pt x="15582" y="29825"/>
                      <a:pt x="16712" y="29664"/>
                    </a:cubicBezTo>
                    <a:cubicBezTo>
                      <a:pt x="17006" y="29623"/>
                      <a:pt x="17204" y="29586"/>
                      <a:pt x="17336" y="29586"/>
                    </a:cubicBezTo>
                    <a:close/>
                    <a:moveTo>
                      <a:pt x="17494" y="31925"/>
                    </a:moveTo>
                    <a:cubicBezTo>
                      <a:pt x="17779" y="31925"/>
                      <a:pt x="17592" y="32390"/>
                      <a:pt x="17588" y="32752"/>
                    </a:cubicBezTo>
                    <a:lnTo>
                      <a:pt x="17587" y="32752"/>
                    </a:lnTo>
                    <a:cubicBezTo>
                      <a:pt x="17682" y="33109"/>
                      <a:pt x="17716" y="33659"/>
                      <a:pt x="17419" y="33904"/>
                    </a:cubicBezTo>
                    <a:cubicBezTo>
                      <a:pt x="17350" y="33960"/>
                      <a:pt x="17254" y="33979"/>
                      <a:pt x="17143" y="33979"/>
                    </a:cubicBezTo>
                    <a:cubicBezTo>
                      <a:pt x="16909" y="33979"/>
                      <a:pt x="16606" y="33894"/>
                      <a:pt x="16347" y="33894"/>
                    </a:cubicBezTo>
                    <a:cubicBezTo>
                      <a:pt x="16314" y="33894"/>
                      <a:pt x="16282" y="33896"/>
                      <a:pt x="16250" y="33899"/>
                    </a:cubicBezTo>
                    <a:cubicBezTo>
                      <a:pt x="15691" y="33955"/>
                      <a:pt x="15133" y="33978"/>
                      <a:pt x="14577" y="33978"/>
                    </a:cubicBezTo>
                    <a:cubicBezTo>
                      <a:pt x="12615" y="33978"/>
                      <a:pt x="10671" y="33687"/>
                      <a:pt x="8721" y="33505"/>
                    </a:cubicBezTo>
                    <a:cubicBezTo>
                      <a:pt x="8460" y="33480"/>
                      <a:pt x="8118" y="33555"/>
                      <a:pt x="8147" y="33057"/>
                    </a:cubicBezTo>
                    <a:cubicBezTo>
                      <a:pt x="8171" y="32663"/>
                      <a:pt x="8361" y="32614"/>
                      <a:pt x="8605" y="32614"/>
                    </a:cubicBezTo>
                    <a:cubicBezTo>
                      <a:pt x="8664" y="32614"/>
                      <a:pt x="8727" y="32617"/>
                      <a:pt x="8791" y="32619"/>
                    </a:cubicBezTo>
                    <a:cubicBezTo>
                      <a:pt x="9918" y="32647"/>
                      <a:pt x="11047" y="32692"/>
                      <a:pt x="12174" y="32692"/>
                    </a:cubicBezTo>
                    <a:cubicBezTo>
                      <a:pt x="12354" y="32692"/>
                      <a:pt x="12533" y="32691"/>
                      <a:pt x="12713" y="32689"/>
                    </a:cubicBezTo>
                    <a:cubicBezTo>
                      <a:pt x="13889" y="32671"/>
                      <a:pt x="15062" y="32566"/>
                      <a:pt x="16236" y="32502"/>
                    </a:cubicBezTo>
                    <a:cubicBezTo>
                      <a:pt x="16538" y="32486"/>
                      <a:pt x="16761" y="32251"/>
                      <a:pt x="16986" y="32124"/>
                    </a:cubicBezTo>
                    <a:cubicBezTo>
                      <a:pt x="17233" y="31983"/>
                      <a:pt x="17393" y="31925"/>
                      <a:pt x="17494" y="31925"/>
                    </a:cubicBezTo>
                    <a:close/>
                    <a:moveTo>
                      <a:pt x="11410" y="34923"/>
                    </a:moveTo>
                    <a:cubicBezTo>
                      <a:pt x="11492" y="34923"/>
                      <a:pt x="11570" y="35105"/>
                      <a:pt x="11654" y="35109"/>
                    </a:cubicBezTo>
                    <a:cubicBezTo>
                      <a:pt x="12411" y="35151"/>
                      <a:pt x="13161" y="35376"/>
                      <a:pt x="13927" y="35376"/>
                    </a:cubicBezTo>
                    <a:cubicBezTo>
                      <a:pt x="14242" y="35376"/>
                      <a:pt x="14559" y="35338"/>
                      <a:pt x="14881" y="35234"/>
                    </a:cubicBezTo>
                    <a:lnTo>
                      <a:pt x="14881" y="35234"/>
                    </a:lnTo>
                    <a:cubicBezTo>
                      <a:pt x="14541" y="35472"/>
                      <a:pt x="14500" y="35896"/>
                      <a:pt x="14119" y="36120"/>
                    </a:cubicBezTo>
                    <a:cubicBezTo>
                      <a:pt x="13703" y="36366"/>
                      <a:pt x="13276" y="36490"/>
                      <a:pt x="12864" y="36490"/>
                    </a:cubicBezTo>
                    <a:cubicBezTo>
                      <a:pt x="12260" y="36490"/>
                      <a:pt x="11686" y="36225"/>
                      <a:pt x="11221" y="35694"/>
                    </a:cubicBezTo>
                    <a:cubicBezTo>
                      <a:pt x="10941" y="35374"/>
                      <a:pt x="11230" y="35266"/>
                      <a:pt x="11293" y="35083"/>
                    </a:cubicBezTo>
                    <a:cubicBezTo>
                      <a:pt x="11333" y="34963"/>
                      <a:pt x="11372" y="34923"/>
                      <a:pt x="11410" y="34923"/>
                    </a:cubicBezTo>
                    <a:close/>
                    <a:moveTo>
                      <a:pt x="11219" y="60"/>
                    </a:moveTo>
                    <a:cubicBezTo>
                      <a:pt x="10143" y="60"/>
                      <a:pt x="9112" y="387"/>
                      <a:pt x="8144" y="743"/>
                    </a:cubicBezTo>
                    <a:cubicBezTo>
                      <a:pt x="6865" y="1212"/>
                      <a:pt x="5635" y="1799"/>
                      <a:pt x="4496" y="2681"/>
                    </a:cubicBezTo>
                    <a:cubicBezTo>
                      <a:pt x="3186" y="3695"/>
                      <a:pt x="2136" y="4809"/>
                      <a:pt x="1572" y="6313"/>
                    </a:cubicBezTo>
                    <a:cubicBezTo>
                      <a:pt x="1366" y="6861"/>
                      <a:pt x="943" y="7234"/>
                      <a:pt x="777" y="7822"/>
                    </a:cubicBezTo>
                    <a:cubicBezTo>
                      <a:pt x="540" y="8653"/>
                      <a:pt x="585" y="9502"/>
                      <a:pt x="371" y="10319"/>
                    </a:cubicBezTo>
                    <a:cubicBezTo>
                      <a:pt x="324" y="10495"/>
                      <a:pt x="41" y="10551"/>
                      <a:pt x="126" y="10786"/>
                    </a:cubicBezTo>
                    <a:cubicBezTo>
                      <a:pt x="343" y="11385"/>
                      <a:pt x="288" y="12043"/>
                      <a:pt x="480" y="12626"/>
                    </a:cubicBezTo>
                    <a:cubicBezTo>
                      <a:pt x="646" y="13139"/>
                      <a:pt x="0" y="13715"/>
                      <a:pt x="652" y="14135"/>
                    </a:cubicBezTo>
                    <a:cubicBezTo>
                      <a:pt x="307" y="15409"/>
                      <a:pt x="1831" y="16246"/>
                      <a:pt x="1446" y="17529"/>
                    </a:cubicBezTo>
                    <a:cubicBezTo>
                      <a:pt x="2152" y="17864"/>
                      <a:pt x="2082" y="18683"/>
                      <a:pt x="2332" y="19229"/>
                    </a:cubicBezTo>
                    <a:cubicBezTo>
                      <a:pt x="3090" y="20885"/>
                      <a:pt x="4204" y="22317"/>
                      <a:pt x="5056" y="23907"/>
                    </a:cubicBezTo>
                    <a:cubicBezTo>
                      <a:pt x="5775" y="25245"/>
                      <a:pt x="5641" y="26684"/>
                      <a:pt x="6098" y="28033"/>
                    </a:cubicBezTo>
                    <a:cubicBezTo>
                      <a:pt x="6360" y="28806"/>
                      <a:pt x="6480" y="29730"/>
                      <a:pt x="6436" y="30592"/>
                    </a:cubicBezTo>
                    <a:cubicBezTo>
                      <a:pt x="6392" y="31435"/>
                      <a:pt x="6859" y="32174"/>
                      <a:pt x="6704" y="33064"/>
                    </a:cubicBezTo>
                    <a:cubicBezTo>
                      <a:pt x="6529" y="34065"/>
                      <a:pt x="7463" y="34880"/>
                      <a:pt x="8343" y="34891"/>
                    </a:cubicBezTo>
                    <a:cubicBezTo>
                      <a:pt x="8345" y="34891"/>
                      <a:pt x="8346" y="34891"/>
                      <a:pt x="8348" y="34891"/>
                    </a:cubicBezTo>
                    <a:cubicBezTo>
                      <a:pt x="8591" y="34891"/>
                      <a:pt x="8915" y="34721"/>
                      <a:pt x="9185" y="34721"/>
                    </a:cubicBezTo>
                    <a:cubicBezTo>
                      <a:pt x="9460" y="34721"/>
                      <a:pt x="9679" y="34897"/>
                      <a:pt x="9701" y="35605"/>
                    </a:cubicBezTo>
                    <a:cubicBezTo>
                      <a:pt x="9734" y="36682"/>
                      <a:pt x="11630" y="37743"/>
                      <a:pt x="12732" y="37906"/>
                    </a:cubicBezTo>
                    <a:cubicBezTo>
                      <a:pt x="12892" y="37930"/>
                      <a:pt x="13045" y="37941"/>
                      <a:pt x="13191" y="37941"/>
                    </a:cubicBezTo>
                    <a:cubicBezTo>
                      <a:pt x="14529" y="37941"/>
                      <a:pt x="15282" y="36995"/>
                      <a:pt x="15961" y="36018"/>
                    </a:cubicBezTo>
                    <a:cubicBezTo>
                      <a:pt x="16261" y="35585"/>
                      <a:pt x="16493" y="35370"/>
                      <a:pt x="16986" y="35280"/>
                    </a:cubicBezTo>
                    <a:cubicBezTo>
                      <a:pt x="18301" y="35039"/>
                      <a:pt x="18753" y="34684"/>
                      <a:pt x="18845" y="33518"/>
                    </a:cubicBezTo>
                    <a:cubicBezTo>
                      <a:pt x="18897" y="32881"/>
                      <a:pt x="18864" y="32213"/>
                      <a:pt x="18886" y="31562"/>
                    </a:cubicBezTo>
                    <a:cubicBezTo>
                      <a:pt x="18926" y="30452"/>
                      <a:pt x="19136" y="29325"/>
                      <a:pt x="19133" y="28241"/>
                    </a:cubicBezTo>
                    <a:cubicBezTo>
                      <a:pt x="19131" y="27316"/>
                      <a:pt x="19533" y="26497"/>
                      <a:pt x="19466" y="25569"/>
                    </a:cubicBezTo>
                    <a:cubicBezTo>
                      <a:pt x="19404" y="24732"/>
                      <a:pt x="20231" y="24206"/>
                      <a:pt x="20639" y="23528"/>
                    </a:cubicBezTo>
                    <a:cubicBezTo>
                      <a:pt x="21681" y="21787"/>
                      <a:pt x="22957" y="20202"/>
                      <a:pt x="23837" y="18346"/>
                    </a:cubicBezTo>
                    <a:cubicBezTo>
                      <a:pt x="24589" y="16761"/>
                      <a:pt x="25103" y="15194"/>
                      <a:pt x="24883" y="13438"/>
                    </a:cubicBezTo>
                    <a:cubicBezTo>
                      <a:pt x="24828" y="13009"/>
                      <a:pt x="24579" y="12531"/>
                      <a:pt x="24699" y="12169"/>
                    </a:cubicBezTo>
                    <a:cubicBezTo>
                      <a:pt x="24956" y="11389"/>
                      <a:pt x="24528" y="10753"/>
                      <a:pt x="24282" y="10168"/>
                    </a:cubicBezTo>
                    <a:cubicBezTo>
                      <a:pt x="24183" y="9930"/>
                      <a:pt x="24407" y="9286"/>
                      <a:pt x="23806" y="9258"/>
                    </a:cubicBezTo>
                    <a:cubicBezTo>
                      <a:pt x="24022" y="8359"/>
                      <a:pt x="23391" y="7723"/>
                      <a:pt x="23128" y="6967"/>
                    </a:cubicBezTo>
                    <a:cubicBezTo>
                      <a:pt x="22992" y="6576"/>
                      <a:pt x="22772" y="6251"/>
                      <a:pt x="22579" y="5909"/>
                    </a:cubicBezTo>
                    <a:cubicBezTo>
                      <a:pt x="21997" y="4876"/>
                      <a:pt x="21193" y="3970"/>
                      <a:pt x="20286" y="3270"/>
                    </a:cubicBezTo>
                    <a:cubicBezTo>
                      <a:pt x="19589" y="2731"/>
                      <a:pt x="18831" y="2191"/>
                      <a:pt x="18055" y="1715"/>
                    </a:cubicBezTo>
                    <a:cubicBezTo>
                      <a:pt x="17112" y="1136"/>
                      <a:pt x="16118" y="803"/>
                      <a:pt x="15126" y="431"/>
                    </a:cubicBezTo>
                    <a:cubicBezTo>
                      <a:pt x="13979" y="1"/>
                      <a:pt x="12736" y="251"/>
                      <a:pt x="11548" y="71"/>
                    </a:cubicBezTo>
                    <a:cubicBezTo>
                      <a:pt x="11438" y="64"/>
                      <a:pt x="11328" y="60"/>
                      <a:pt x="11219" y="6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3"/>
              <p:cNvSpPr/>
              <p:nvPr/>
            </p:nvSpPr>
            <p:spPr>
              <a:xfrm>
                <a:off x="3661643" y="2996585"/>
                <a:ext cx="100975" cy="88040"/>
              </a:xfrm>
              <a:custGeom>
                <a:avLst/>
                <a:gdLst/>
                <a:ahLst/>
                <a:cxnLst/>
                <a:rect l="l" t="t" r="r" b="b"/>
                <a:pathLst>
                  <a:path w="8025" h="6997" extrusionOk="0">
                    <a:moveTo>
                      <a:pt x="616" y="1"/>
                    </a:moveTo>
                    <a:cubicBezTo>
                      <a:pt x="1" y="1"/>
                      <a:pt x="154" y="1119"/>
                      <a:pt x="515" y="1583"/>
                    </a:cubicBezTo>
                    <a:cubicBezTo>
                      <a:pt x="792" y="1939"/>
                      <a:pt x="928" y="2226"/>
                      <a:pt x="1155" y="2590"/>
                    </a:cubicBezTo>
                    <a:cubicBezTo>
                      <a:pt x="1617" y="3335"/>
                      <a:pt x="2692" y="3719"/>
                      <a:pt x="3362" y="4332"/>
                    </a:cubicBezTo>
                    <a:cubicBezTo>
                      <a:pt x="4106" y="5009"/>
                      <a:pt x="4958" y="6082"/>
                      <a:pt x="5884" y="6480"/>
                    </a:cubicBezTo>
                    <a:cubicBezTo>
                      <a:pt x="6225" y="6627"/>
                      <a:pt x="7059" y="6996"/>
                      <a:pt x="7573" y="6996"/>
                    </a:cubicBezTo>
                    <a:cubicBezTo>
                      <a:pt x="7833" y="6996"/>
                      <a:pt x="8010" y="6902"/>
                      <a:pt x="8003" y="6639"/>
                    </a:cubicBezTo>
                    <a:cubicBezTo>
                      <a:pt x="8024" y="6471"/>
                      <a:pt x="7866" y="6273"/>
                      <a:pt x="7737" y="6079"/>
                    </a:cubicBezTo>
                    <a:cubicBezTo>
                      <a:pt x="7113" y="5147"/>
                      <a:pt x="6217" y="4486"/>
                      <a:pt x="5330" y="3848"/>
                    </a:cubicBezTo>
                    <a:cubicBezTo>
                      <a:pt x="4989" y="3604"/>
                      <a:pt x="4988" y="3072"/>
                      <a:pt x="4481" y="3021"/>
                    </a:cubicBezTo>
                    <a:cubicBezTo>
                      <a:pt x="3924" y="2965"/>
                      <a:pt x="3684" y="2431"/>
                      <a:pt x="3292" y="2132"/>
                    </a:cubicBezTo>
                    <a:cubicBezTo>
                      <a:pt x="2587" y="1596"/>
                      <a:pt x="1660" y="311"/>
                      <a:pt x="836" y="40"/>
                    </a:cubicBezTo>
                    <a:cubicBezTo>
                      <a:pt x="754" y="13"/>
                      <a:pt x="680" y="1"/>
                      <a:pt x="6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3"/>
              <p:cNvSpPr/>
              <p:nvPr/>
            </p:nvSpPr>
            <p:spPr>
              <a:xfrm>
                <a:off x="3681775" y="2965707"/>
                <a:ext cx="124642" cy="47310"/>
              </a:xfrm>
              <a:custGeom>
                <a:avLst/>
                <a:gdLst/>
                <a:ahLst/>
                <a:cxnLst/>
                <a:rect l="l" t="t" r="r" b="b"/>
                <a:pathLst>
                  <a:path w="9906" h="3760" extrusionOk="0">
                    <a:moveTo>
                      <a:pt x="1238" y="1"/>
                    </a:moveTo>
                    <a:cubicBezTo>
                      <a:pt x="874" y="1"/>
                      <a:pt x="0" y="452"/>
                      <a:pt x="74" y="643"/>
                    </a:cubicBezTo>
                    <a:cubicBezTo>
                      <a:pt x="233" y="1052"/>
                      <a:pt x="589" y="1366"/>
                      <a:pt x="1000" y="1511"/>
                    </a:cubicBezTo>
                    <a:cubicBezTo>
                      <a:pt x="2577" y="2072"/>
                      <a:pt x="4121" y="2738"/>
                      <a:pt x="5774" y="3081"/>
                    </a:cubicBezTo>
                    <a:cubicBezTo>
                      <a:pt x="6801" y="3293"/>
                      <a:pt x="7777" y="3759"/>
                      <a:pt x="8849" y="3759"/>
                    </a:cubicBezTo>
                    <a:cubicBezTo>
                      <a:pt x="8980" y="3759"/>
                      <a:pt x="9112" y="3752"/>
                      <a:pt x="9246" y="3737"/>
                    </a:cubicBezTo>
                    <a:cubicBezTo>
                      <a:pt x="9264" y="3738"/>
                      <a:pt x="9281" y="3739"/>
                      <a:pt x="9298" y="3739"/>
                    </a:cubicBezTo>
                    <a:cubicBezTo>
                      <a:pt x="9537" y="3739"/>
                      <a:pt x="9740" y="3627"/>
                      <a:pt x="9906" y="3438"/>
                    </a:cubicBezTo>
                    <a:cubicBezTo>
                      <a:pt x="9682" y="3333"/>
                      <a:pt x="9716" y="2883"/>
                      <a:pt x="9406" y="2883"/>
                    </a:cubicBezTo>
                    <a:cubicBezTo>
                      <a:pt x="9351" y="2883"/>
                      <a:pt x="9284" y="2898"/>
                      <a:pt x="9203" y="2931"/>
                    </a:cubicBezTo>
                    <a:cubicBezTo>
                      <a:pt x="9146" y="2954"/>
                      <a:pt x="9094" y="2965"/>
                      <a:pt x="9045" y="2965"/>
                    </a:cubicBezTo>
                    <a:cubicBezTo>
                      <a:pt x="8806" y="2965"/>
                      <a:pt x="8644" y="2726"/>
                      <a:pt x="8451" y="2611"/>
                    </a:cubicBezTo>
                    <a:cubicBezTo>
                      <a:pt x="7697" y="2167"/>
                      <a:pt x="6880" y="1574"/>
                      <a:pt x="6081" y="1574"/>
                    </a:cubicBezTo>
                    <a:cubicBezTo>
                      <a:pt x="6051" y="1574"/>
                      <a:pt x="6022" y="1575"/>
                      <a:pt x="5992" y="1576"/>
                    </a:cubicBezTo>
                    <a:cubicBezTo>
                      <a:pt x="5956" y="1578"/>
                      <a:pt x="5920" y="1579"/>
                      <a:pt x="5885" y="1579"/>
                    </a:cubicBezTo>
                    <a:cubicBezTo>
                      <a:pt x="4991" y="1579"/>
                      <a:pt x="4354" y="960"/>
                      <a:pt x="3468" y="960"/>
                    </a:cubicBezTo>
                    <a:cubicBezTo>
                      <a:pt x="3438" y="960"/>
                      <a:pt x="3408" y="960"/>
                      <a:pt x="3377" y="962"/>
                    </a:cubicBezTo>
                    <a:cubicBezTo>
                      <a:pt x="3361" y="963"/>
                      <a:pt x="3344" y="963"/>
                      <a:pt x="3328" y="963"/>
                    </a:cubicBezTo>
                    <a:cubicBezTo>
                      <a:pt x="2682" y="963"/>
                      <a:pt x="2005" y="344"/>
                      <a:pt x="1341" y="19"/>
                    </a:cubicBezTo>
                    <a:cubicBezTo>
                      <a:pt x="1315" y="6"/>
                      <a:pt x="1280" y="1"/>
                      <a:pt x="12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3"/>
              <p:cNvSpPr/>
              <p:nvPr/>
            </p:nvSpPr>
            <p:spPr>
              <a:xfrm>
                <a:off x="3637396" y="3039807"/>
                <a:ext cx="64058" cy="93765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7452" extrusionOk="0">
                    <a:moveTo>
                      <a:pt x="991" y="1"/>
                    </a:moveTo>
                    <a:cubicBezTo>
                      <a:pt x="521" y="1"/>
                      <a:pt x="1" y="536"/>
                      <a:pt x="195" y="804"/>
                    </a:cubicBezTo>
                    <a:cubicBezTo>
                      <a:pt x="711" y="1515"/>
                      <a:pt x="909" y="2384"/>
                      <a:pt x="1406" y="3098"/>
                    </a:cubicBezTo>
                    <a:cubicBezTo>
                      <a:pt x="1714" y="3540"/>
                      <a:pt x="2148" y="4053"/>
                      <a:pt x="2189" y="4478"/>
                    </a:cubicBezTo>
                    <a:cubicBezTo>
                      <a:pt x="2271" y="5318"/>
                      <a:pt x="3408" y="5391"/>
                      <a:pt x="3267" y="6259"/>
                    </a:cubicBezTo>
                    <a:cubicBezTo>
                      <a:pt x="3269" y="6259"/>
                      <a:pt x="3271" y="6259"/>
                      <a:pt x="3273" y="6259"/>
                    </a:cubicBezTo>
                    <a:cubicBezTo>
                      <a:pt x="3922" y="6259"/>
                      <a:pt x="4015" y="6952"/>
                      <a:pt x="4455" y="7217"/>
                    </a:cubicBezTo>
                    <a:cubicBezTo>
                      <a:pt x="4558" y="7278"/>
                      <a:pt x="4622" y="7452"/>
                      <a:pt x="4737" y="7452"/>
                    </a:cubicBezTo>
                    <a:cubicBezTo>
                      <a:pt x="4778" y="7452"/>
                      <a:pt x="4826" y="7430"/>
                      <a:pt x="4883" y="7373"/>
                    </a:cubicBezTo>
                    <a:cubicBezTo>
                      <a:pt x="5015" y="7242"/>
                      <a:pt x="5090" y="7053"/>
                      <a:pt x="4992" y="6857"/>
                    </a:cubicBezTo>
                    <a:cubicBezTo>
                      <a:pt x="4628" y="6113"/>
                      <a:pt x="4252" y="5377"/>
                      <a:pt x="3898" y="4629"/>
                    </a:cubicBezTo>
                    <a:cubicBezTo>
                      <a:pt x="3645" y="4088"/>
                      <a:pt x="3376" y="3568"/>
                      <a:pt x="3041" y="3059"/>
                    </a:cubicBezTo>
                    <a:cubicBezTo>
                      <a:pt x="2505" y="2243"/>
                      <a:pt x="2141" y="1309"/>
                      <a:pt x="1730" y="415"/>
                    </a:cubicBezTo>
                    <a:cubicBezTo>
                      <a:pt x="1562" y="49"/>
                      <a:pt x="1184" y="174"/>
                      <a:pt x="997" y="1"/>
                    </a:cubicBezTo>
                    <a:cubicBezTo>
                      <a:pt x="995" y="1"/>
                      <a:pt x="993" y="1"/>
                      <a:pt x="9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3"/>
              <p:cNvSpPr/>
              <p:nvPr/>
            </p:nvSpPr>
            <p:spPr>
              <a:xfrm>
                <a:off x="3328554" y="2699093"/>
                <a:ext cx="84240" cy="80264"/>
              </a:xfrm>
              <a:custGeom>
                <a:avLst/>
                <a:gdLst/>
                <a:ahLst/>
                <a:cxnLst/>
                <a:rect l="l" t="t" r="r" b="b"/>
                <a:pathLst>
                  <a:path w="6695" h="637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50" y="1491"/>
                      <a:pt x="1366" y="2267"/>
                      <a:pt x="2225" y="3269"/>
                    </a:cubicBezTo>
                    <a:cubicBezTo>
                      <a:pt x="2818" y="3959"/>
                      <a:pt x="3487" y="4597"/>
                      <a:pt x="4184" y="5185"/>
                    </a:cubicBezTo>
                    <a:cubicBezTo>
                      <a:pt x="4769" y="5679"/>
                      <a:pt x="5293" y="6379"/>
                      <a:pt x="6110" y="6379"/>
                    </a:cubicBezTo>
                    <a:cubicBezTo>
                      <a:pt x="6289" y="6379"/>
                      <a:pt x="6483" y="6345"/>
                      <a:pt x="6694" y="6268"/>
                    </a:cubicBezTo>
                    <a:cubicBezTo>
                      <a:pt x="6519" y="5303"/>
                      <a:pt x="1247" y="363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3"/>
              <p:cNvSpPr/>
              <p:nvPr/>
            </p:nvSpPr>
            <p:spPr>
              <a:xfrm>
                <a:off x="3385264" y="2660792"/>
                <a:ext cx="57439" cy="102824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8172" extrusionOk="0">
                    <a:moveTo>
                      <a:pt x="465" y="1"/>
                    </a:moveTo>
                    <a:cubicBezTo>
                      <a:pt x="452" y="1"/>
                      <a:pt x="440" y="2"/>
                      <a:pt x="426" y="5"/>
                    </a:cubicBezTo>
                    <a:cubicBezTo>
                      <a:pt x="0" y="97"/>
                      <a:pt x="475" y="462"/>
                      <a:pt x="395" y="708"/>
                    </a:cubicBezTo>
                    <a:cubicBezTo>
                      <a:pt x="386" y="733"/>
                      <a:pt x="387" y="761"/>
                      <a:pt x="359" y="1003"/>
                    </a:cubicBezTo>
                    <a:cubicBezTo>
                      <a:pt x="719" y="1761"/>
                      <a:pt x="884" y="2760"/>
                      <a:pt x="1329" y="3737"/>
                    </a:cubicBezTo>
                    <a:cubicBezTo>
                      <a:pt x="1845" y="4866"/>
                      <a:pt x="2503" y="5941"/>
                      <a:pt x="2922" y="7112"/>
                    </a:cubicBezTo>
                    <a:cubicBezTo>
                      <a:pt x="3090" y="7581"/>
                      <a:pt x="3556" y="7697"/>
                      <a:pt x="3773" y="8094"/>
                    </a:cubicBezTo>
                    <a:cubicBezTo>
                      <a:pt x="3803" y="8150"/>
                      <a:pt x="3844" y="8171"/>
                      <a:pt x="3890" y="8171"/>
                    </a:cubicBezTo>
                    <a:cubicBezTo>
                      <a:pt x="4019" y="8171"/>
                      <a:pt x="4193" y="8007"/>
                      <a:pt x="4328" y="7951"/>
                    </a:cubicBezTo>
                    <a:cubicBezTo>
                      <a:pt x="4564" y="7853"/>
                      <a:pt x="4518" y="7655"/>
                      <a:pt x="4434" y="7481"/>
                    </a:cubicBezTo>
                    <a:cubicBezTo>
                      <a:pt x="3751" y="6041"/>
                      <a:pt x="3069" y="4597"/>
                      <a:pt x="2371" y="3163"/>
                    </a:cubicBezTo>
                    <a:cubicBezTo>
                      <a:pt x="1960" y="2318"/>
                      <a:pt x="1592" y="1456"/>
                      <a:pt x="1038" y="680"/>
                    </a:cubicBezTo>
                    <a:cubicBezTo>
                      <a:pt x="858" y="430"/>
                      <a:pt x="692" y="1"/>
                      <a:pt x="4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3"/>
              <p:cNvSpPr/>
              <p:nvPr/>
            </p:nvSpPr>
            <p:spPr>
              <a:xfrm>
                <a:off x="3303729" y="2787235"/>
                <a:ext cx="96281" cy="36728"/>
              </a:xfrm>
              <a:custGeom>
                <a:avLst/>
                <a:gdLst/>
                <a:ahLst/>
                <a:cxnLst/>
                <a:rect l="l" t="t" r="r" b="b"/>
                <a:pathLst>
                  <a:path w="7652" h="2919" extrusionOk="0">
                    <a:moveTo>
                      <a:pt x="1158" y="0"/>
                    </a:moveTo>
                    <a:cubicBezTo>
                      <a:pt x="927" y="0"/>
                      <a:pt x="700" y="29"/>
                      <a:pt x="550" y="108"/>
                    </a:cubicBezTo>
                    <a:cubicBezTo>
                      <a:pt x="443" y="164"/>
                      <a:pt x="368" y="220"/>
                      <a:pt x="323" y="274"/>
                    </a:cubicBezTo>
                    <a:cubicBezTo>
                      <a:pt x="1" y="652"/>
                      <a:pt x="1073" y="948"/>
                      <a:pt x="1490" y="1165"/>
                    </a:cubicBezTo>
                    <a:cubicBezTo>
                      <a:pt x="2697" y="1796"/>
                      <a:pt x="3986" y="2272"/>
                      <a:pt x="5257" y="2768"/>
                    </a:cubicBezTo>
                    <a:cubicBezTo>
                      <a:pt x="5498" y="2861"/>
                      <a:pt x="5747" y="2919"/>
                      <a:pt x="5992" y="2919"/>
                    </a:cubicBezTo>
                    <a:cubicBezTo>
                      <a:pt x="6302" y="2919"/>
                      <a:pt x="6606" y="2827"/>
                      <a:pt x="6881" y="2601"/>
                    </a:cubicBezTo>
                    <a:cubicBezTo>
                      <a:pt x="7652" y="1970"/>
                      <a:pt x="6113" y="1349"/>
                      <a:pt x="5565" y="1217"/>
                    </a:cubicBezTo>
                    <a:cubicBezTo>
                      <a:pt x="5068" y="1099"/>
                      <a:pt x="4576" y="1179"/>
                      <a:pt x="4126" y="990"/>
                    </a:cubicBezTo>
                    <a:cubicBezTo>
                      <a:pt x="3807" y="855"/>
                      <a:pt x="3604" y="543"/>
                      <a:pt x="3308" y="543"/>
                    </a:cubicBezTo>
                    <a:cubicBezTo>
                      <a:pt x="3206" y="543"/>
                      <a:pt x="3093" y="580"/>
                      <a:pt x="2961" y="672"/>
                    </a:cubicBezTo>
                    <a:cubicBezTo>
                      <a:pt x="2960" y="674"/>
                      <a:pt x="2957" y="674"/>
                      <a:pt x="2954" y="674"/>
                    </a:cubicBezTo>
                    <a:cubicBezTo>
                      <a:pt x="2851" y="674"/>
                      <a:pt x="1997" y="109"/>
                      <a:pt x="1801" y="66"/>
                    </a:cubicBezTo>
                    <a:cubicBezTo>
                      <a:pt x="1637" y="30"/>
                      <a:pt x="1396" y="0"/>
                      <a:pt x="11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63" name="Google Shape;963;p33"/>
          <p:cNvGrpSpPr/>
          <p:nvPr/>
        </p:nvGrpSpPr>
        <p:grpSpPr>
          <a:xfrm>
            <a:off x="1504631" y="2469324"/>
            <a:ext cx="1089168" cy="357250"/>
            <a:chOff x="1504631" y="2469324"/>
            <a:chExt cx="1089168" cy="357250"/>
          </a:xfrm>
        </p:grpSpPr>
        <p:sp>
          <p:nvSpPr>
            <p:cNvPr id="964" name="Google Shape;964;p33"/>
            <p:cNvSpPr/>
            <p:nvPr/>
          </p:nvSpPr>
          <p:spPr>
            <a:xfrm>
              <a:off x="1504631" y="2469324"/>
              <a:ext cx="1089168" cy="357250"/>
            </a:xfrm>
            <a:custGeom>
              <a:avLst/>
              <a:gdLst/>
              <a:ahLst/>
              <a:cxnLst/>
              <a:rect l="l" t="t" r="r" b="b"/>
              <a:pathLst>
                <a:path w="58652" h="19238" extrusionOk="0">
                  <a:moveTo>
                    <a:pt x="21978" y="50"/>
                  </a:moveTo>
                  <a:cubicBezTo>
                    <a:pt x="20367" y="50"/>
                    <a:pt x="18752" y="83"/>
                    <a:pt x="17140" y="94"/>
                  </a:cubicBezTo>
                  <a:cubicBezTo>
                    <a:pt x="14998" y="111"/>
                    <a:pt x="12843" y="438"/>
                    <a:pt x="10721" y="793"/>
                  </a:cubicBezTo>
                  <a:cubicBezTo>
                    <a:pt x="8687" y="1132"/>
                    <a:pt x="6627" y="1154"/>
                    <a:pt x="4588" y="1432"/>
                  </a:cubicBezTo>
                  <a:cubicBezTo>
                    <a:pt x="3111" y="1634"/>
                    <a:pt x="1100" y="2547"/>
                    <a:pt x="618" y="4161"/>
                  </a:cubicBezTo>
                  <a:cubicBezTo>
                    <a:pt x="499" y="4553"/>
                    <a:pt x="165" y="4973"/>
                    <a:pt x="241" y="5313"/>
                  </a:cubicBezTo>
                  <a:cubicBezTo>
                    <a:pt x="482" y="6390"/>
                    <a:pt x="16" y="7401"/>
                    <a:pt x="160" y="8507"/>
                  </a:cubicBezTo>
                  <a:cubicBezTo>
                    <a:pt x="443" y="10679"/>
                    <a:pt x="0" y="12902"/>
                    <a:pt x="1259" y="14975"/>
                  </a:cubicBezTo>
                  <a:cubicBezTo>
                    <a:pt x="1965" y="16140"/>
                    <a:pt x="3965" y="17774"/>
                    <a:pt x="5381" y="17778"/>
                  </a:cubicBezTo>
                  <a:cubicBezTo>
                    <a:pt x="5382" y="17778"/>
                    <a:pt x="5382" y="17778"/>
                    <a:pt x="5383" y="17778"/>
                  </a:cubicBezTo>
                  <a:cubicBezTo>
                    <a:pt x="5705" y="17778"/>
                    <a:pt x="6095" y="17565"/>
                    <a:pt x="6423" y="17565"/>
                  </a:cubicBezTo>
                  <a:cubicBezTo>
                    <a:pt x="6695" y="17565"/>
                    <a:pt x="6924" y="17713"/>
                    <a:pt x="7033" y="18254"/>
                  </a:cubicBezTo>
                  <a:cubicBezTo>
                    <a:pt x="7037" y="18274"/>
                    <a:pt x="7120" y="18299"/>
                    <a:pt x="7179" y="18299"/>
                  </a:cubicBezTo>
                  <a:cubicBezTo>
                    <a:pt x="7196" y="18299"/>
                    <a:pt x="7211" y="18297"/>
                    <a:pt x="7221" y="18292"/>
                  </a:cubicBezTo>
                  <a:cubicBezTo>
                    <a:pt x="7517" y="18141"/>
                    <a:pt x="7805" y="18084"/>
                    <a:pt x="8088" y="18084"/>
                  </a:cubicBezTo>
                  <a:cubicBezTo>
                    <a:pt x="8948" y="18084"/>
                    <a:pt x="9763" y="18605"/>
                    <a:pt x="10609" y="18605"/>
                  </a:cubicBezTo>
                  <a:cubicBezTo>
                    <a:pt x="10713" y="18605"/>
                    <a:pt x="10818" y="18597"/>
                    <a:pt x="10924" y="18580"/>
                  </a:cubicBezTo>
                  <a:cubicBezTo>
                    <a:pt x="11119" y="18546"/>
                    <a:pt x="11315" y="18533"/>
                    <a:pt x="11510" y="18533"/>
                  </a:cubicBezTo>
                  <a:cubicBezTo>
                    <a:pt x="12401" y="18533"/>
                    <a:pt x="13292" y="18815"/>
                    <a:pt x="14178" y="18815"/>
                  </a:cubicBezTo>
                  <a:cubicBezTo>
                    <a:pt x="14632" y="18815"/>
                    <a:pt x="15084" y="18741"/>
                    <a:pt x="15535" y="18517"/>
                  </a:cubicBezTo>
                  <a:cubicBezTo>
                    <a:pt x="15599" y="18485"/>
                    <a:pt x="15667" y="18462"/>
                    <a:pt x="15726" y="18462"/>
                  </a:cubicBezTo>
                  <a:cubicBezTo>
                    <a:pt x="15797" y="18462"/>
                    <a:pt x="15855" y="18495"/>
                    <a:pt x="15877" y="18587"/>
                  </a:cubicBezTo>
                  <a:cubicBezTo>
                    <a:pt x="15958" y="18939"/>
                    <a:pt x="16144" y="19041"/>
                    <a:pt x="16345" y="19041"/>
                  </a:cubicBezTo>
                  <a:cubicBezTo>
                    <a:pt x="16542" y="19041"/>
                    <a:pt x="16755" y="18943"/>
                    <a:pt x="16897" y="18888"/>
                  </a:cubicBezTo>
                  <a:cubicBezTo>
                    <a:pt x="17240" y="18754"/>
                    <a:pt x="17583" y="18711"/>
                    <a:pt x="17927" y="18711"/>
                  </a:cubicBezTo>
                  <a:cubicBezTo>
                    <a:pt x="18567" y="18711"/>
                    <a:pt x="19210" y="18861"/>
                    <a:pt x="19866" y="18861"/>
                  </a:cubicBezTo>
                  <a:cubicBezTo>
                    <a:pt x="20105" y="18861"/>
                    <a:pt x="20347" y="18841"/>
                    <a:pt x="20590" y="18786"/>
                  </a:cubicBezTo>
                  <a:cubicBezTo>
                    <a:pt x="20778" y="18744"/>
                    <a:pt x="20991" y="18726"/>
                    <a:pt x="21217" y="18726"/>
                  </a:cubicBezTo>
                  <a:cubicBezTo>
                    <a:pt x="21836" y="18726"/>
                    <a:pt x="22559" y="18861"/>
                    <a:pt x="23180" y="19006"/>
                  </a:cubicBezTo>
                  <a:cubicBezTo>
                    <a:pt x="23239" y="19019"/>
                    <a:pt x="23295" y="19026"/>
                    <a:pt x="23350" y="19026"/>
                  </a:cubicBezTo>
                  <a:cubicBezTo>
                    <a:pt x="23855" y="19026"/>
                    <a:pt x="24176" y="18494"/>
                    <a:pt x="24291" y="18494"/>
                  </a:cubicBezTo>
                  <a:cubicBezTo>
                    <a:pt x="24298" y="18494"/>
                    <a:pt x="24304" y="18496"/>
                    <a:pt x="24310" y="18500"/>
                  </a:cubicBezTo>
                  <a:cubicBezTo>
                    <a:pt x="24736" y="18822"/>
                    <a:pt x="25182" y="18903"/>
                    <a:pt x="25633" y="18903"/>
                  </a:cubicBezTo>
                  <a:cubicBezTo>
                    <a:pt x="26084" y="18903"/>
                    <a:pt x="26541" y="18822"/>
                    <a:pt x="26986" y="18822"/>
                  </a:cubicBezTo>
                  <a:cubicBezTo>
                    <a:pt x="27134" y="18822"/>
                    <a:pt x="27282" y="18831"/>
                    <a:pt x="27427" y="18855"/>
                  </a:cubicBezTo>
                  <a:cubicBezTo>
                    <a:pt x="29621" y="19219"/>
                    <a:pt x="31834" y="19110"/>
                    <a:pt x="34034" y="19206"/>
                  </a:cubicBezTo>
                  <a:cubicBezTo>
                    <a:pt x="34555" y="19229"/>
                    <a:pt x="35079" y="19238"/>
                    <a:pt x="35604" y="19238"/>
                  </a:cubicBezTo>
                  <a:cubicBezTo>
                    <a:pt x="36927" y="19238"/>
                    <a:pt x="38258" y="19185"/>
                    <a:pt x="39577" y="19182"/>
                  </a:cubicBezTo>
                  <a:cubicBezTo>
                    <a:pt x="42487" y="19175"/>
                    <a:pt x="45396" y="19112"/>
                    <a:pt x="48291" y="18905"/>
                  </a:cubicBezTo>
                  <a:cubicBezTo>
                    <a:pt x="50239" y="18766"/>
                    <a:pt x="52182" y="18642"/>
                    <a:pt x="54139" y="18180"/>
                  </a:cubicBezTo>
                  <a:cubicBezTo>
                    <a:pt x="56402" y="17645"/>
                    <a:pt x="56950" y="15958"/>
                    <a:pt x="57494" y="14417"/>
                  </a:cubicBezTo>
                  <a:cubicBezTo>
                    <a:pt x="58339" y="12020"/>
                    <a:pt x="58652" y="9456"/>
                    <a:pt x="58541" y="6864"/>
                  </a:cubicBezTo>
                  <a:cubicBezTo>
                    <a:pt x="58414" y="6009"/>
                    <a:pt x="58278" y="5299"/>
                    <a:pt x="57625" y="4475"/>
                  </a:cubicBezTo>
                  <a:cubicBezTo>
                    <a:pt x="56086" y="2533"/>
                    <a:pt x="53828" y="2244"/>
                    <a:pt x="51784" y="1483"/>
                  </a:cubicBezTo>
                  <a:cubicBezTo>
                    <a:pt x="51171" y="1256"/>
                    <a:pt x="50537" y="1087"/>
                    <a:pt x="49893" y="979"/>
                  </a:cubicBezTo>
                  <a:cubicBezTo>
                    <a:pt x="48854" y="813"/>
                    <a:pt x="47812" y="902"/>
                    <a:pt x="46751" y="640"/>
                  </a:cubicBezTo>
                  <a:cubicBezTo>
                    <a:pt x="44156" y="1"/>
                    <a:pt x="41432" y="138"/>
                    <a:pt x="38777" y="79"/>
                  </a:cubicBezTo>
                  <a:cubicBezTo>
                    <a:pt x="37839" y="59"/>
                    <a:pt x="36898" y="50"/>
                    <a:pt x="35957" y="50"/>
                  </a:cubicBezTo>
                  <a:cubicBezTo>
                    <a:pt x="34045" y="50"/>
                    <a:pt x="32128" y="85"/>
                    <a:pt x="30216" y="125"/>
                  </a:cubicBezTo>
                  <a:cubicBezTo>
                    <a:pt x="29648" y="138"/>
                    <a:pt x="29076" y="143"/>
                    <a:pt x="28503" y="143"/>
                  </a:cubicBezTo>
                  <a:cubicBezTo>
                    <a:pt x="26998" y="143"/>
                    <a:pt x="25482" y="107"/>
                    <a:pt x="23977" y="71"/>
                  </a:cubicBezTo>
                  <a:cubicBezTo>
                    <a:pt x="23312" y="55"/>
                    <a:pt x="22645" y="50"/>
                    <a:pt x="21978" y="5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1504631" y="2469324"/>
              <a:ext cx="1089168" cy="357250"/>
            </a:xfrm>
            <a:custGeom>
              <a:avLst/>
              <a:gdLst/>
              <a:ahLst/>
              <a:cxnLst/>
              <a:rect l="l" t="t" r="r" b="b"/>
              <a:pathLst>
                <a:path w="58652" h="19238" extrusionOk="0">
                  <a:moveTo>
                    <a:pt x="36191" y="1426"/>
                  </a:moveTo>
                  <a:cubicBezTo>
                    <a:pt x="36787" y="1426"/>
                    <a:pt x="37414" y="1496"/>
                    <a:pt x="38002" y="1633"/>
                  </a:cubicBezTo>
                  <a:cubicBezTo>
                    <a:pt x="38112" y="1658"/>
                    <a:pt x="38227" y="1686"/>
                    <a:pt x="38337" y="1686"/>
                  </a:cubicBezTo>
                  <a:cubicBezTo>
                    <a:pt x="38364" y="1686"/>
                    <a:pt x="38389" y="1685"/>
                    <a:pt x="38415" y="1681"/>
                  </a:cubicBezTo>
                  <a:cubicBezTo>
                    <a:pt x="39149" y="1573"/>
                    <a:pt x="39880" y="1529"/>
                    <a:pt x="40608" y="1529"/>
                  </a:cubicBezTo>
                  <a:cubicBezTo>
                    <a:pt x="42771" y="1529"/>
                    <a:pt x="44911" y="1917"/>
                    <a:pt x="47054" y="2176"/>
                  </a:cubicBezTo>
                  <a:cubicBezTo>
                    <a:pt x="48556" y="2356"/>
                    <a:pt x="50069" y="2428"/>
                    <a:pt x="51532" y="2964"/>
                  </a:cubicBezTo>
                  <a:cubicBezTo>
                    <a:pt x="52852" y="3450"/>
                    <a:pt x="54294" y="3697"/>
                    <a:pt x="55489" y="4420"/>
                  </a:cubicBezTo>
                  <a:cubicBezTo>
                    <a:pt x="56060" y="4767"/>
                    <a:pt x="56534" y="5576"/>
                    <a:pt x="56656" y="6245"/>
                  </a:cubicBezTo>
                  <a:cubicBezTo>
                    <a:pt x="56937" y="7785"/>
                    <a:pt x="56902" y="9338"/>
                    <a:pt x="56681" y="10932"/>
                  </a:cubicBezTo>
                  <a:cubicBezTo>
                    <a:pt x="56519" y="12100"/>
                    <a:pt x="56461" y="13267"/>
                    <a:pt x="56136" y="14431"/>
                  </a:cubicBezTo>
                  <a:cubicBezTo>
                    <a:pt x="55632" y="16232"/>
                    <a:pt x="55145" y="16721"/>
                    <a:pt x="53278" y="16837"/>
                  </a:cubicBezTo>
                  <a:cubicBezTo>
                    <a:pt x="52826" y="16866"/>
                    <a:pt x="52386" y="17022"/>
                    <a:pt x="51904" y="17022"/>
                  </a:cubicBezTo>
                  <a:cubicBezTo>
                    <a:pt x="51712" y="17022"/>
                    <a:pt x="51512" y="16997"/>
                    <a:pt x="51303" y="16929"/>
                  </a:cubicBezTo>
                  <a:cubicBezTo>
                    <a:pt x="50278" y="17277"/>
                    <a:pt x="49136" y="17262"/>
                    <a:pt x="48013" y="17271"/>
                  </a:cubicBezTo>
                  <a:cubicBezTo>
                    <a:pt x="46508" y="17282"/>
                    <a:pt x="45033" y="17565"/>
                    <a:pt x="43514" y="17565"/>
                  </a:cubicBezTo>
                  <a:cubicBezTo>
                    <a:pt x="43425" y="17565"/>
                    <a:pt x="43336" y="17564"/>
                    <a:pt x="43246" y="17562"/>
                  </a:cubicBezTo>
                  <a:cubicBezTo>
                    <a:pt x="43017" y="17557"/>
                    <a:pt x="42788" y="17555"/>
                    <a:pt x="42557" y="17555"/>
                  </a:cubicBezTo>
                  <a:cubicBezTo>
                    <a:pt x="41510" y="17555"/>
                    <a:pt x="40453" y="17599"/>
                    <a:pt x="39404" y="17599"/>
                  </a:cubicBezTo>
                  <a:cubicBezTo>
                    <a:pt x="39173" y="17599"/>
                    <a:pt x="38943" y="17597"/>
                    <a:pt x="38713" y="17592"/>
                  </a:cubicBezTo>
                  <a:cubicBezTo>
                    <a:pt x="38507" y="17587"/>
                    <a:pt x="38301" y="17585"/>
                    <a:pt x="38096" y="17585"/>
                  </a:cubicBezTo>
                  <a:cubicBezTo>
                    <a:pt x="37118" y="17585"/>
                    <a:pt x="36142" y="17631"/>
                    <a:pt x="35161" y="17631"/>
                  </a:cubicBezTo>
                  <a:cubicBezTo>
                    <a:pt x="34414" y="17631"/>
                    <a:pt x="33664" y="17604"/>
                    <a:pt x="32908" y="17509"/>
                  </a:cubicBezTo>
                  <a:cubicBezTo>
                    <a:pt x="31617" y="17346"/>
                    <a:pt x="30275" y="17250"/>
                    <a:pt x="28939" y="17250"/>
                  </a:cubicBezTo>
                  <a:cubicBezTo>
                    <a:pt x="28633" y="17250"/>
                    <a:pt x="28328" y="17255"/>
                    <a:pt x="28025" y="17265"/>
                  </a:cubicBezTo>
                  <a:cubicBezTo>
                    <a:pt x="27905" y="17269"/>
                    <a:pt x="27785" y="17271"/>
                    <a:pt x="27666" y="17271"/>
                  </a:cubicBezTo>
                  <a:cubicBezTo>
                    <a:pt x="26781" y="17271"/>
                    <a:pt x="25888" y="17174"/>
                    <a:pt x="25020" y="17174"/>
                  </a:cubicBezTo>
                  <a:cubicBezTo>
                    <a:pt x="24688" y="17174"/>
                    <a:pt x="24359" y="17188"/>
                    <a:pt x="24036" y="17228"/>
                  </a:cubicBezTo>
                  <a:cubicBezTo>
                    <a:pt x="23815" y="17255"/>
                    <a:pt x="23597" y="17265"/>
                    <a:pt x="23379" y="17265"/>
                  </a:cubicBezTo>
                  <a:cubicBezTo>
                    <a:pt x="22423" y="17265"/>
                    <a:pt x="21493" y="17054"/>
                    <a:pt x="20551" y="17054"/>
                  </a:cubicBezTo>
                  <a:cubicBezTo>
                    <a:pt x="20245" y="17054"/>
                    <a:pt x="19936" y="17076"/>
                    <a:pt x="19626" y="17136"/>
                  </a:cubicBezTo>
                  <a:cubicBezTo>
                    <a:pt x="19208" y="17216"/>
                    <a:pt x="18791" y="17246"/>
                    <a:pt x="18373" y="17246"/>
                  </a:cubicBezTo>
                  <a:cubicBezTo>
                    <a:pt x="17174" y="17246"/>
                    <a:pt x="15973" y="17000"/>
                    <a:pt x="14765" y="17000"/>
                  </a:cubicBezTo>
                  <a:cubicBezTo>
                    <a:pt x="14707" y="17000"/>
                    <a:pt x="14649" y="17001"/>
                    <a:pt x="14592" y="17002"/>
                  </a:cubicBezTo>
                  <a:cubicBezTo>
                    <a:pt x="14433" y="17005"/>
                    <a:pt x="14274" y="17007"/>
                    <a:pt x="14115" y="17007"/>
                  </a:cubicBezTo>
                  <a:cubicBezTo>
                    <a:pt x="12169" y="17007"/>
                    <a:pt x="10223" y="16777"/>
                    <a:pt x="8287" y="16517"/>
                  </a:cubicBezTo>
                  <a:cubicBezTo>
                    <a:pt x="7888" y="16463"/>
                    <a:pt x="7497" y="16156"/>
                    <a:pt x="7091" y="16156"/>
                  </a:cubicBezTo>
                  <a:cubicBezTo>
                    <a:pt x="6897" y="16156"/>
                    <a:pt x="6701" y="16225"/>
                    <a:pt x="6498" y="16425"/>
                  </a:cubicBezTo>
                  <a:cubicBezTo>
                    <a:pt x="6097" y="15431"/>
                    <a:pt x="5022" y="15947"/>
                    <a:pt x="4298" y="15543"/>
                  </a:cubicBezTo>
                  <a:cubicBezTo>
                    <a:pt x="3492" y="15093"/>
                    <a:pt x="3016" y="14382"/>
                    <a:pt x="2349" y="13860"/>
                  </a:cubicBezTo>
                  <a:cubicBezTo>
                    <a:pt x="1775" y="13410"/>
                    <a:pt x="2189" y="12399"/>
                    <a:pt x="2102" y="11638"/>
                  </a:cubicBezTo>
                  <a:cubicBezTo>
                    <a:pt x="1929" y="10147"/>
                    <a:pt x="2035" y="8616"/>
                    <a:pt x="1783" y="7143"/>
                  </a:cubicBezTo>
                  <a:cubicBezTo>
                    <a:pt x="1630" y="6262"/>
                    <a:pt x="1780" y="5480"/>
                    <a:pt x="1945" y="4674"/>
                  </a:cubicBezTo>
                  <a:cubicBezTo>
                    <a:pt x="2155" y="3655"/>
                    <a:pt x="3212" y="3338"/>
                    <a:pt x="3948" y="3104"/>
                  </a:cubicBezTo>
                  <a:cubicBezTo>
                    <a:pt x="5066" y="2749"/>
                    <a:pt x="6329" y="2556"/>
                    <a:pt x="7497" y="2556"/>
                  </a:cubicBezTo>
                  <a:cubicBezTo>
                    <a:pt x="7546" y="2556"/>
                    <a:pt x="7595" y="2556"/>
                    <a:pt x="7644" y="2557"/>
                  </a:cubicBezTo>
                  <a:cubicBezTo>
                    <a:pt x="8106" y="2563"/>
                    <a:pt x="8567" y="2567"/>
                    <a:pt x="9028" y="2567"/>
                  </a:cubicBezTo>
                  <a:cubicBezTo>
                    <a:pt x="10147" y="2567"/>
                    <a:pt x="11264" y="2540"/>
                    <a:pt x="12369" y="2434"/>
                  </a:cubicBezTo>
                  <a:cubicBezTo>
                    <a:pt x="14536" y="2227"/>
                    <a:pt x="16684" y="1894"/>
                    <a:pt x="18876" y="1889"/>
                  </a:cubicBezTo>
                  <a:cubicBezTo>
                    <a:pt x="18970" y="1889"/>
                    <a:pt x="19065" y="1889"/>
                    <a:pt x="19160" y="1889"/>
                  </a:cubicBezTo>
                  <a:cubicBezTo>
                    <a:pt x="19659" y="1889"/>
                    <a:pt x="20160" y="1893"/>
                    <a:pt x="20661" y="1893"/>
                  </a:cubicBezTo>
                  <a:cubicBezTo>
                    <a:pt x="21952" y="1893"/>
                    <a:pt x="23242" y="1868"/>
                    <a:pt x="24492" y="1695"/>
                  </a:cubicBezTo>
                  <a:cubicBezTo>
                    <a:pt x="24728" y="1662"/>
                    <a:pt x="24964" y="1650"/>
                    <a:pt x="25200" y="1650"/>
                  </a:cubicBezTo>
                  <a:cubicBezTo>
                    <a:pt x="25797" y="1650"/>
                    <a:pt x="26393" y="1726"/>
                    <a:pt x="26988" y="1726"/>
                  </a:cubicBezTo>
                  <a:cubicBezTo>
                    <a:pt x="27482" y="1726"/>
                    <a:pt x="27976" y="1674"/>
                    <a:pt x="28469" y="1483"/>
                  </a:cubicBezTo>
                  <a:cubicBezTo>
                    <a:pt x="28563" y="1448"/>
                    <a:pt x="28682" y="1433"/>
                    <a:pt x="28816" y="1433"/>
                  </a:cubicBezTo>
                  <a:cubicBezTo>
                    <a:pt x="29192" y="1433"/>
                    <a:pt x="29688" y="1549"/>
                    <a:pt x="30069" y="1656"/>
                  </a:cubicBezTo>
                  <a:cubicBezTo>
                    <a:pt x="30293" y="1718"/>
                    <a:pt x="30513" y="1776"/>
                    <a:pt x="30722" y="1776"/>
                  </a:cubicBezTo>
                  <a:cubicBezTo>
                    <a:pt x="30809" y="1776"/>
                    <a:pt x="30895" y="1766"/>
                    <a:pt x="30979" y="1742"/>
                  </a:cubicBezTo>
                  <a:cubicBezTo>
                    <a:pt x="31604" y="1561"/>
                    <a:pt x="32238" y="1524"/>
                    <a:pt x="32875" y="1524"/>
                  </a:cubicBezTo>
                  <a:cubicBezTo>
                    <a:pt x="33310" y="1524"/>
                    <a:pt x="33746" y="1541"/>
                    <a:pt x="34182" y="1541"/>
                  </a:cubicBezTo>
                  <a:cubicBezTo>
                    <a:pt x="34565" y="1541"/>
                    <a:pt x="34948" y="1528"/>
                    <a:pt x="35330" y="1479"/>
                  </a:cubicBezTo>
                  <a:cubicBezTo>
                    <a:pt x="35603" y="1443"/>
                    <a:pt x="35893" y="1426"/>
                    <a:pt x="36191" y="1426"/>
                  </a:cubicBezTo>
                  <a:close/>
                  <a:moveTo>
                    <a:pt x="21978" y="50"/>
                  </a:moveTo>
                  <a:cubicBezTo>
                    <a:pt x="20367" y="50"/>
                    <a:pt x="18752" y="83"/>
                    <a:pt x="17140" y="94"/>
                  </a:cubicBezTo>
                  <a:cubicBezTo>
                    <a:pt x="14998" y="111"/>
                    <a:pt x="12843" y="438"/>
                    <a:pt x="10721" y="793"/>
                  </a:cubicBezTo>
                  <a:cubicBezTo>
                    <a:pt x="8687" y="1132"/>
                    <a:pt x="6627" y="1154"/>
                    <a:pt x="4588" y="1432"/>
                  </a:cubicBezTo>
                  <a:cubicBezTo>
                    <a:pt x="3111" y="1634"/>
                    <a:pt x="1100" y="2547"/>
                    <a:pt x="618" y="4161"/>
                  </a:cubicBezTo>
                  <a:cubicBezTo>
                    <a:pt x="499" y="4553"/>
                    <a:pt x="165" y="4973"/>
                    <a:pt x="241" y="5313"/>
                  </a:cubicBezTo>
                  <a:cubicBezTo>
                    <a:pt x="482" y="6390"/>
                    <a:pt x="16" y="7401"/>
                    <a:pt x="160" y="8507"/>
                  </a:cubicBezTo>
                  <a:cubicBezTo>
                    <a:pt x="443" y="10679"/>
                    <a:pt x="0" y="12902"/>
                    <a:pt x="1259" y="14975"/>
                  </a:cubicBezTo>
                  <a:cubicBezTo>
                    <a:pt x="1965" y="16140"/>
                    <a:pt x="3965" y="17774"/>
                    <a:pt x="5381" y="17778"/>
                  </a:cubicBezTo>
                  <a:cubicBezTo>
                    <a:pt x="5382" y="17778"/>
                    <a:pt x="5382" y="17778"/>
                    <a:pt x="5383" y="17778"/>
                  </a:cubicBezTo>
                  <a:cubicBezTo>
                    <a:pt x="5705" y="17778"/>
                    <a:pt x="6095" y="17565"/>
                    <a:pt x="6423" y="17565"/>
                  </a:cubicBezTo>
                  <a:cubicBezTo>
                    <a:pt x="6695" y="17565"/>
                    <a:pt x="6924" y="17713"/>
                    <a:pt x="7033" y="18254"/>
                  </a:cubicBezTo>
                  <a:cubicBezTo>
                    <a:pt x="7037" y="18274"/>
                    <a:pt x="7120" y="18299"/>
                    <a:pt x="7179" y="18299"/>
                  </a:cubicBezTo>
                  <a:cubicBezTo>
                    <a:pt x="7196" y="18299"/>
                    <a:pt x="7211" y="18297"/>
                    <a:pt x="7221" y="18292"/>
                  </a:cubicBezTo>
                  <a:cubicBezTo>
                    <a:pt x="7517" y="18141"/>
                    <a:pt x="7805" y="18084"/>
                    <a:pt x="8088" y="18084"/>
                  </a:cubicBezTo>
                  <a:cubicBezTo>
                    <a:pt x="8948" y="18084"/>
                    <a:pt x="9763" y="18605"/>
                    <a:pt x="10609" y="18605"/>
                  </a:cubicBezTo>
                  <a:cubicBezTo>
                    <a:pt x="10713" y="18605"/>
                    <a:pt x="10818" y="18597"/>
                    <a:pt x="10924" y="18580"/>
                  </a:cubicBezTo>
                  <a:cubicBezTo>
                    <a:pt x="11119" y="18546"/>
                    <a:pt x="11315" y="18533"/>
                    <a:pt x="11510" y="18533"/>
                  </a:cubicBezTo>
                  <a:cubicBezTo>
                    <a:pt x="12401" y="18533"/>
                    <a:pt x="13292" y="18815"/>
                    <a:pt x="14178" y="18815"/>
                  </a:cubicBezTo>
                  <a:cubicBezTo>
                    <a:pt x="14632" y="18815"/>
                    <a:pt x="15084" y="18741"/>
                    <a:pt x="15535" y="18517"/>
                  </a:cubicBezTo>
                  <a:cubicBezTo>
                    <a:pt x="15599" y="18485"/>
                    <a:pt x="15667" y="18462"/>
                    <a:pt x="15726" y="18462"/>
                  </a:cubicBezTo>
                  <a:cubicBezTo>
                    <a:pt x="15797" y="18462"/>
                    <a:pt x="15855" y="18495"/>
                    <a:pt x="15877" y="18587"/>
                  </a:cubicBezTo>
                  <a:cubicBezTo>
                    <a:pt x="15958" y="18939"/>
                    <a:pt x="16144" y="19041"/>
                    <a:pt x="16345" y="19041"/>
                  </a:cubicBezTo>
                  <a:cubicBezTo>
                    <a:pt x="16542" y="19041"/>
                    <a:pt x="16755" y="18943"/>
                    <a:pt x="16897" y="18888"/>
                  </a:cubicBezTo>
                  <a:cubicBezTo>
                    <a:pt x="17240" y="18754"/>
                    <a:pt x="17583" y="18711"/>
                    <a:pt x="17927" y="18711"/>
                  </a:cubicBezTo>
                  <a:cubicBezTo>
                    <a:pt x="18567" y="18711"/>
                    <a:pt x="19210" y="18861"/>
                    <a:pt x="19866" y="18861"/>
                  </a:cubicBezTo>
                  <a:cubicBezTo>
                    <a:pt x="20105" y="18861"/>
                    <a:pt x="20347" y="18841"/>
                    <a:pt x="20590" y="18786"/>
                  </a:cubicBezTo>
                  <a:cubicBezTo>
                    <a:pt x="20778" y="18744"/>
                    <a:pt x="20991" y="18726"/>
                    <a:pt x="21217" y="18726"/>
                  </a:cubicBezTo>
                  <a:cubicBezTo>
                    <a:pt x="21836" y="18726"/>
                    <a:pt x="22559" y="18861"/>
                    <a:pt x="23180" y="19006"/>
                  </a:cubicBezTo>
                  <a:cubicBezTo>
                    <a:pt x="23239" y="19019"/>
                    <a:pt x="23295" y="19026"/>
                    <a:pt x="23350" y="19026"/>
                  </a:cubicBezTo>
                  <a:cubicBezTo>
                    <a:pt x="23855" y="19026"/>
                    <a:pt x="24176" y="18494"/>
                    <a:pt x="24291" y="18494"/>
                  </a:cubicBezTo>
                  <a:cubicBezTo>
                    <a:pt x="24298" y="18494"/>
                    <a:pt x="24304" y="18496"/>
                    <a:pt x="24310" y="18500"/>
                  </a:cubicBezTo>
                  <a:cubicBezTo>
                    <a:pt x="24736" y="18822"/>
                    <a:pt x="25182" y="18903"/>
                    <a:pt x="25633" y="18903"/>
                  </a:cubicBezTo>
                  <a:cubicBezTo>
                    <a:pt x="26084" y="18903"/>
                    <a:pt x="26541" y="18822"/>
                    <a:pt x="26986" y="18822"/>
                  </a:cubicBezTo>
                  <a:cubicBezTo>
                    <a:pt x="27134" y="18822"/>
                    <a:pt x="27282" y="18831"/>
                    <a:pt x="27427" y="18855"/>
                  </a:cubicBezTo>
                  <a:cubicBezTo>
                    <a:pt x="29621" y="19219"/>
                    <a:pt x="31834" y="19110"/>
                    <a:pt x="34034" y="19206"/>
                  </a:cubicBezTo>
                  <a:cubicBezTo>
                    <a:pt x="34555" y="19229"/>
                    <a:pt x="35079" y="19238"/>
                    <a:pt x="35604" y="19238"/>
                  </a:cubicBezTo>
                  <a:cubicBezTo>
                    <a:pt x="36927" y="19238"/>
                    <a:pt x="38258" y="19185"/>
                    <a:pt x="39577" y="19182"/>
                  </a:cubicBezTo>
                  <a:cubicBezTo>
                    <a:pt x="42487" y="19175"/>
                    <a:pt x="45396" y="19112"/>
                    <a:pt x="48291" y="18905"/>
                  </a:cubicBezTo>
                  <a:cubicBezTo>
                    <a:pt x="50239" y="18766"/>
                    <a:pt x="52182" y="18642"/>
                    <a:pt x="54139" y="18180"/>
                  </a:cubicBezTo>
                  <a:cubicBezTo>
                    <a:pt x="56402" y="17645"/>
                    <a:pt x="56950" y="15958"/>
                    <a:pt x="57494" y="14417"/>
                  </a:cubicBezTo>
                  <a:cubicBezTo>
                    <a:pt x="58339" y="12020"/>
                    <a:pt x="58652" y="9456"/>
                    <a:pt x="58541" y="6864"/>
                  </a:cubicBezTo>
                  <a:cubicBezTo>
                    <a:pt x="58414" y="6009"/>
                    <a:pt x="58278" y="5299"/>
                    <a:pt x="57625" y="4475"/>
                  </a:cubicBezTo>
                  <a:cubicBezTo>
                    <a:pt x="56086" y="2533"/>
                    <a:pt x="53828" y="2244"/>
                    <a:pt x="51784" y="1483"/>
                  </a:cubicBezTo>
                  <a:cubicBezTo>
                    <a:pt x="51171" y="1256"/>
                    <a:pt x="50537" y="1087"/>
                    <a:pt x="49893" y="979"/>
                  </a:cubicBezTo>
                  <a:cubicBezTo>
                    <a:pt x="48854" y="813"/>
                    <a:pt x="47812" y="902"/>
                    <a:pt x="46751" y="640"/>
                  </a:cubicBezTo>
                  <a:cubicBezTo>
                    <a:pt x="44156" y="1"/>
                    <a:pt x="41432" y="138"/>
                    <a:pt x="38777" y="79"/>
                  </a:cubicBezTo>
                  <a:cubicBezTo>
                    <a:pt x="37839" y="59"/>
                    <a:pt x="36898" y="50"/>
                    <a:pt x="35957" y="50"/>
                  </a:cubicBezTo>
                  <a:cubicBezTo>
                    <a:pt x="34045" y="50"/>
                    <a:pt x="32128" y="85"/>
                    <a:pt x="30216" y="125"/>
                  </a:cubicBezTo>
                  <a:cubicBezTo>
                    <a:pt x="29648" y="138"/>
                    <a:pt x="29076" y="143"/>
                    <a:pt x="28503" y="143"/>
                  </a:cubicBezTo>
                  <a:cubicBezTo>
                    <a:pt x="26998" y="143"/>
                    <a:pt x="25482" y="107"/>
                    <a:pt x="23977" y="71"/>
                  </a:cubicBezTo>
                  <a:cubicBezTo>
                    <a:pt x="23312" y="55"/>
                    <a:pt x="22645" y="50"/>
                    <a:pt x="21978" y="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" name="Google Shape;966;p33"/>
          <p:cNvGrpSpPr/>
          <p:nvPr/>
        </p:nvGrpSpPr>
        <p:grpSpPr>
          <a:xfrm>
            <a:off x="2509330" y="1371995"/>
            <a:ext cx="393094" cy="209646"/>
            <a:chOff x="2509330" y="1371995"/>
            <a:chExt cx="393094" cy="209646"/>
          </a:xfrm>
        </p:grpSpPr>
        <p:sp>
          <p:nvSpPr>
            <p:cNvPr id="967" name="Google Shape;967;p33"/>
            <p:cNvSpPr/>
            <p:nvPr/>
          </p:nvSpPr>
          <p:spPr>
            <a:xfrm>
              <a:off x="2509330" y="1371995"/>
              <a:ext cx="393094" cy="209646"/>
            </a:xfrm>
            <a:custGeom>
              <a:avLst/>
              <a:gdLst/>
              <a:ahLst/>
              <a:cxnLst/>
              <a:rect l="l" t="t" r="r" b="b"/>
              <a:pathLst>
                <a:path w="29950" h="15973" extrusionOk="0">
                  <a:moveTo>
                    <a:pt x="27452" y="1"/>
                  </a:moveTo>
                  <a:cubicBezTo>
                    <a:pt x="27319" y="1"/>
                    <a:pt x="27186" y="4"/>
                    <a:pt x="27057" y="4"/>
                  </a:cubicBezTo>
                  <a:cubicBezTo>
                    <a:pt x="23277" y="6"/>
                    <a:pt x="19696" y="1121"/>
                    <a:pt x="16149" y="2263"/>
                  </a:cubicBezTo>
                  <a:cubicBezTo>
                    <a:pt x="14263" y="2870"/>
                    <a:pt x="12368" y="3546"/>
                    <a:pt x="10674" y="4635"/>
                  </a:cubicBezTo>
                  <a:cubicBezTo>
                    <a:pt x="9930" y="5113"/>
                    <a:pt x="9073" y="5393"/>
                    <a:pt x="8413" y="6032"/>
                  </a:cubicBezTo>
                  <a:cubicBezTo>
                    <a:pt x="8259" y="6183"/>
                    <a:pt x="8102" y="6253"/>
                    <a:pt x="7959" y="6253"/>
                  </a:cubicBezTo>
                  <a:cubicBezTo>
                    <a:pt x="7718" y="6253"/>
                    <a:pt x="7518" y="6051"/>
                    <a:pt x="7443" y="5699"/>
                  </a:cubicBezTo>
                  <a:cubicBezTo>
                    <a:pt x="7195" y="4536"/>
                    <a:pt x="6316" y="3940"/>
                    <a:pt x="5352" y="3521"/>
                  </a:cubicBezTo>
                  <a:cubicBezTo>
                    <a:pt x="5282" y="3491"/>
                    <a:pt x="5211" y="3477"/>
                    <a:pt x="5140" y="3477"/>
                  </a:cubicBezTo>
                  <a:cubicBezTo>
                    <a:pt x="4780" y="3477"/>
                    <a:pt x="4424" y="3834"/>
                    <a:pt x="4173" y="4158"/>
                  </a:cubicBezTo>
                  <a:cubicBezTo>
                    <a:pt x="3720" y="4744"/>
                    <a:pt x="3372" y="5391"/>
                    <a:pt x="3053" y="6060"/>
                  </a:cubicBezTo>
                  <a:cubicBezTo>
                    <a:pt x="2466" y="7289"/>
                    <a:pt x="1758" y="8468"/>
                    <a:pt x="1272" y="9733"/>
                  </a:cubicBezTo>
                  <a:cubicBezTo>
                    <a:pt x="1040" y="10335"/>
                    <a:pt x="687" y="10893"/>
                    <a:pt x="551" y="11533"/>
                  </a:cubicBezTo>
                  <a:cubicBezTo>
                    <a:pt x="335" y="12561"/>
                    <a:pt x="72" y="13583"/>
                    <a:pt x="22" y="14641"/>
                  </a:cubicBezTo>
                  <a:cubicBezTo>
                    <a:pt x="0" y="15120"/>
                    <a:pt x="697" y="15714"/>
                    <a:pt x="1256" y="15714"/>
                  </a:cubicBezTo>
                  <a:cubicBezTo>
                    <a:pt x="1292" y="15714"/>
                    <a:pt x="1327" y="15711"/>
                    <a:pt x="1362" y="15706"/>
                  </a:cubicBezTo>
                  <a:cubicBezTo>
                    <a:pt x="1514" y="15684"/>
                    <a:pt x="1665" y="15674"/>
                    <a:pt x="1815" y="15674"/>
                  </a:cubicBezTo>
                  <a:cubicBezTo>
                    <a:pt x="2362" y="15674"/>
                    <a:pt x="2891" y="15805"/>
                    <a:pt x="3426" y="15916"/>
                  </a:cubicBezTo>
                  <a:cubicBezTo>
                    <a:pt x="3624" y="15958"/>
                    <a:pt x="3823" y="15972"/>
                    <a:pt x="4021" y="15972"/>
                  </a:cubicBezTo>
                  <a:cubicBezTo>
                    <a:pt x="4506" y="15972"/>
                    <a:pt x="4992" y="15885"/>
                    <a:pt x="5483" y="15885"/>
                  </a:cubicBezTo>
                  <a:cubicBezTo>
                    <a:pt x="5539" y="15885"/>
                    <a:pt x="5596" y="15886"/>
                    <a:pt x="5652" y="15888"/>
                  </a:cubicBezTo>
                  <a:cubicBezTo>
                    <a:pt x="5782" y="15895"/>
                    <a:pt x="5911" y="15897"/>
                    <a:pt x="6039" y="15897"/>
                  </a:cubicBezTo>
                  <a:cubicBezTo>
                    <a:pt x="7725" y="15897"/>
                    <a:pt x="9351" y="15400"/>
                    <a:pt x="10982" y="15014"/>
                  </a:cubicBezTo>
                  <a:cubicBezTo>
                    <a:pt x="11635" y="14860"/>
                    <a:pt x="13016" y="14434"/>
                    <a:pt x="13016" y="13583"/>
                  </a:cubicBezTo>
                  <a:cubicBezTo>
                    <a:pt x="13016" y="13099"/>
                    <a:pt x="12656" y="12412"/>
                    <a:pt x="12254" y="12161"/>
                  </a:cubicBezTo>
                  <a:cubicBezTo>
                    <a:pt x="12173" y="12113"/>
                    <a:pt x="12134" y="11996"/>
                    <a:pt x="12064" y="11919"/>
                  </a:cubicBezTo>
                  <a:cubicBezTo>
                    <a:pt x="11935" y="11749"/>
                    <a:pt x="11822" y="11564"/>
                    <a:pt x="11672" y="11413"/>
                  </a:cubicBezTo>
                  <a:cubicBezTo>
                    <a:pt x="11442" y="11178"/>
                    <a:pt x="10938" y="11079"/>
                    <a:pt x="11010" y="10736"/>
                  </a:cubicBezTo>
                  <a:cubicBezTo>
                    <a:pt x="11049" y="10550"/>
                    <a:pt x="11564" y="10433"/>
                    <a:pt x="11881" y="10341"/>
                  </a:cubicBezTo>
                  <a:cubicBezTo>
                    <a:pt x="12996" y="10021"/>
                    <a:pt x="14090" y="9626"/>
                    <a:pt x="15211" y="9313"/>
                  </a:cubicBezTo>
                  <a:cubicBezTo>
                    <a:pt x="16140" y="9053"/>
                    <a:pt x="17055" y="8767"/>
                    <a:pt x="18012" y="8597"/>
                  </a:cubicBezTo>
                  <a:cubicBezTo>
                    <a:pt x="19399" y="8350"/>
                    <a:pt x="20756" y="8003"/>
                    <a:pt x="22191" y="8003"/>
                  </a:cubicBezTo>
                  <a:cubicBezTo>
                    <a:pt x="22314" y="8003"/>
                    <a:pt x="22438" y="8005"/>
                    <a:pt x="22563" y="8011"/>
                  </a:cubicBezTo>
                  <a:cubicBezTo>
                    <a:pt x="22721" y="8018"/>
                    <a:pt x="22879" y="8021"/>
                    <a:pt x="23037" y="8021"/>
                  </a:cubicBezTo>
                  <a:cubicBezTo>
                    <a:pt x="24205" y="8021"/>
                    <a:pt x="25384" y="7853"/>
                    <a:pt x="26560" y="7802"/>
                  </a:cubicBezTo>
                  <a:cubicBezTo>
                    <a:pt x="26594" y="7801"/>
                    <a:pt x="26628" y="7800"/>
                    <a:pt x="26663" y="7800"/>
                  </a:cubicBezTo>
                  <a:cubicBezTo>
                    <a:pt x="26988" y="7800"/>
                    <a:pt x="27311" y="7861"/>
                    <a:pt x="27621" y="7869"/>
                  </a:cubicBezTo>
                  <a:cubicBezTo>
                    <a:pt x="27639" y="7870"/>
                    <a:pt x="27657" y="7870"/>
                    <a:pt x="27674" y="7870"/>
                  </a:cubicBezTo>
                  <a:cubicBezTo>
                    <a:pt x="28619" y="7870"/>
                    <a:pt x="28937" y="7264"/>
                    <a:pt x="29296" y="6586"/>
                  </a:cubicBezTo>
                  <a:cubicBezTo>
                    <a:pt x="29903" y="5436"/>
                    <a:pt x="29949" y="4291"/>
                    <a:pt x="29571" y="3039"/>
                  </a:cubicBezTo>
                  <a:cubicBezTo>
                    <a:pt x="29385" y="2417"/>
                    <a:pt x="29400" y="1754"/>
                    <a:pt x="29176" y="1087"/>
                  </a:cubicBezTo>
                  <a:cubicBezTo>
                    <a:pt x="28840" y="83"/>
                    <a:pt x="28132" y="1"/>
                    <a:pt x="2745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2509330" y="1371995"/>
              <a:ext cx="393094" cy="209646"/>
            </a:xfrm>
            <a:custGeom>
              <a:avLst/>
              <a:gdLst/>
              <a:ahLst/>
              <a:cxnLst/>
              <a:rect l="l" t="t" r="r" b="b"/>
              <a:pathLst>
                <a:path w="29950" h="15973" extrusionOk="0">
                  <a:moveTo>
                    <a:pt x="26933" y="937"/>
                  </a:moveTo>
                  <a:cubicBezTo>
                    <a:pt x="27600" y="937"/>
                    <a:pt x="28332" y="1344"/>
                    <a:pt x="28512" y="1972"/>
                  </a:cubicBezTo>
                  <a:cubicBezTo>
                    <a:pt x="28929" y="3422"/>
                    <a:pt x="28929" y="4865"/>
                    <a:pt x="28356" y="6287"/>
                  </a:cubicBezTo>
                  <a:cubicBezTo>
                    <a:pt x="28195" y="6687"/>
                    <a:pt x="27805" y="6911"/>
                    <a:pt x="27493" y="6911"/>
                  </a:cubicBezTo>
                  <a:cubicBezTo>
                    <a:pt x="27441" y="6911"/>
                    <a:pt x="27391" y="6905"/>
                    <a:pt x="27345" y="6892"/>
                  </a:cubicBezTo>
                  <a:cubicBezTo>
                    <a:pt x="27162" y="6842"/>
                    <a:pt x="26986" y="6824"/>
                    <a:pt x="26812" y="6824"/>
                  </a:cubicBezTo>
                  <a:cubicBezTo>
                    <a:pt x="26420" y="6824"/>
                    <a:pt x="26046" y="6914"/>
                    <a:pt x="25657" y="6917"/>
                  </a:cubicBezTo>
                  <a:cubicBezTo>
                    <a:pt x="24414" y="6927"/>
                    <a:pt x="23173" y="6931"/>
                    <a:pt x="21935" y="7076"/>
                  </a:cubicBezTo>
                  <a:cubicBezTo>
                    <a:pt x="20406" y="7253"/>
                    <a:pt x="18878" y="7328"/>
                    <a:pt x="17368" y="7759"/>
                  </a:cubicBezTo>
                  <a:cubicBezTo>
                    <a:pt x="16587" y="7981"/>
                    <a:pt x="15743" y="8137"/>
                    <a:pt x="14949" y="8359"/>
                  </a:cubicBezTo>
                  <a:cubicBezTo>
                    <a:pt x="13312" y="8818"/>
                    <a:pt x="11727" y="9448"/>
                    <a:pt x="10160" y="10109"/>
                  </a:cubicBezTo>
                  <a:cubicBezTo>
                    <a:pt x="9817" y="10254"/>
                    <a:pt x="9708" y="10587"/>
                    <a:pt x="9586" y="10898"/>
                  </a:cubicBezTo>
                  <a:cubicBezTo>
                    <a:pt x="9533" y="11036"/>
                    <a:pt x="9554" y="11175"/>
                    <a:pt x="9734" y="11197"/>
                  </a:cubicBezTo>
                  <a:cubicBezTo>
                    <a:pt x="10258" y="11261"/>
                    <a:pt x="10489" y="11705"/>
                    <a:pt x="10823" y="12017"/>
                  </a:cubicBezTo>
                  <a:cubicBezTo>
                    <a:pt x="12001" y="13119"/>
                    <a:pt x="11938" y="13466"/>
                    <a:pt x="10470" y="13973"/>
                  </a:cubicBezTo>
                  <a:cubicBezTo>
                    <a:pt x="10395" y="14001"/>
                    <a:pt x="10324" y="14036"/>
                    <a:pt x="10257" y="14076"/>
                  </a:cubicBezTo>
                  <a:cubicBezTo>
                    <a:pt x="9417" y="14548"/>
                    <a:pt x="8432" y="14610"/>
                    <a:pt x="7541" y="14754"/>
                  </a:cubicBezTo>
                  <a:cubicBezTo>
                    <a:pt x="6693" y="14894"/>
                    <a:pt x="5823" y="14977"/>
                    <a:pt x="4945" y="14977"/>
                  </a:cubicBezTo>
                  <a:cubicBezTo>
                    <a:pt x="4381" y="14977"/>
                    <a:pt x="3814" y="14942"/>
                    <a:pt x="3247" y="14866"/>
                  </a:cubicBezTo>
                  <a:cubicBezTo>
                    <a:pt x="2827" y="14810"/>
                    <a:pt x="2360" y="14782"/>
                    <a:pt x="1917" y="14751"/>
                  </a:cubicBezTo>
                  <a:cubicBezTo>
                    <a:pt x="1500" y="14723"/>
                    <a:pt x="858" y="13785"/>
                    <a:pt x="1083" y="13653"/>
                  </a:cubicBezTo>
                  <a:cubicBezTo>
                    <a:pt x="1657" y="13317"/>
                    <a:pt x="1401" y="12802"/>
                    <a:pt x="1443" y="12374"/>
                  </a:cubicBezTo>
                  <a:cubicBezTo>
                    <a:pt x="1477" y="12020"/>
                    <a:pt x="1573" y="11688"/>
                    <a:pt x="1785" y="11460"/>
                  </a:cubicBezTo>
                  <a:cubicBezTo>
                    <a:pt x="1995" y="11231"/>
                    <a:pt x="2090" y="10957"/>
                    <a:pt x="2034" y="10741"/>
                  </a:cubicBezTo>
                  <a:cubicBezTo>
                    <a:pt x="1881" y="10134"/>
                    <a:pt x="2883" y="9851"/>
                    <a:pt x="2421" y="9199"/>
                  </a:cubicBezTo>
                  <a:cubicBezTo>
                    <a:pt x="2462" y="9174"/>
                    <a:pt x="2504" y="9151"/>
                    <a:pt x="2547" y="9132"/>
                  </a:cubicBezTo>
                  <a:cubicBezTo>
                    <a:pt x="3187" y="8899"/>
                    <a:pt x="3249" y="8207"/>
                    <a:pt x="3493" y="7735"/>
                  </a:cubicBezTo>
                  <a:cubicBezTo>
                    <a:pt x="3717" y="7301"/>
                    <a:pt x="4296" y="6891"/>
                    <a:pt x="4034" y="6242"/>
                  </a:cubicBezTo>
                  <a:cubicBezTo>
                    <a:pt x="4025" y="6220"/>
                    <a:pt x="4046" y="6052"/>
                    <a:pt x="4151" y="6052"/>
                  </a:cubicBezTo>
                  <a:cubicBezTo>
                    <a:pt x="4171" y="6052"/>
                    <a:pt x="4194" y="6057"/>
                    <a:pt x="4219" y="6071"/>
                  </a:cubicBezTo>
                  <a:cubicBezTo>
                    <a:pt x="4291" y="6108"/>
                    <a:pt x="4349" y="6124"/>
                    <a:pt x="4397" y="6124"/>
                  </a:cubicBezTo>
                  <a:cubicBezTo>
                    <a:pt x="4535" y="6124"/>
                    <a:pt x="4579" y="5990"/>
                    <a:pt x="4563" y="5841"/>
                  </a:cubicBezTo>
                  <a:cubicBezTo>
                    <a:pt x="4524" y="5488"/>
                    <a:pt x="4629" y="5275"/>
                    <a:pt x="4983" y="5225"/>
                  </a:cubicBezTo>
                  <a:cubicBezTo>
                    <a:pt x="5134" y="5109"/>
                    <a:pt x="5154" y="4788"/>
                    <a:pt x="5362" y="4788"/>
                  </a:cubicBezTo>
                  <a:cubicBezTo>
                    <a:pt x="5426" y="4788"/>
                    <a:pt x="5507" y="4818"/>
                    <a:pt x="5615" y="4893"/>
                  </a:cubicBezTo>
                  <a:cubicBezTo>
                    <a:pt x="6477" y="5497"/>
                    <a:pt x="6715" y="6469"/>
                    <a:pt x="6942" y="7365"/>
                  </a:cubicBezTo>
                  <a:cubicBezTo>
                    <a:pt x="7011" y="7641"/>
                    <a:pt x="7078" y="7735"/>
                    <a:pt x="7165" y="7735"/>
                  </a:cubicBezTo>
                  <a:cubicBezTo>
                    <a:pt x="7231" y="7735"/>
                    <a:pt x="7308" y="7683"/>
                    <a:pt x="7407" y="7616"/>
                  </a:cubicBezTo>
                  <a:cubicBezTo>
                    <a:pt x="8263" y="7040"/>
                    <a:pt x="9196" y="6583"/>
                    <a:pt x="10030" y="5993"/>
                  </a:cubicBezTo>
                  <a:cubicBezTo>
                    <a:pt x="11800" y="4743"/>
                    <a:pt x="13860" y="4126"/>
                    <a:pt x="15792" y="3234"/>
                  </a:cubicBezTo>
                  <a:cubicBezTo>
                    <a:pt x="16061" y="3108"/>
                    <a:pt x="16356" y="2863"/>
                    <a:pt x="16695" y="2863"/>
                  </a:cubicBezTo>
                  <a:cubicBezTo>
                    <a:pt x="16727" y="2863"/>
                    <a:pt x="16758" y="2865"/>
                    <a:pt x="16790" y="2870"/>
                  </a:cubicBezTo>
                  <a:cubicBezTo>
                    <a:pt x="16895" y="2884"/>
                    <a:pt x="16998" y="2891"/>
                    <a:pt x="17099" y="2891"/>
                  </a:cubicBezTo>
                  <a:cubicBezTo>
                    <a:pt x="17978" y="2891"/>
                    <a:pt x="18748" y="2382"/>
                    <a:pt x="19549" y="2159"/>
                  </a:cubicBezTo>
                  <a:cubicBezTo>
                    <a:pt x="20645" y="1855"/>
                    <a:pt x="21775" y="1743"/>
                    <a:pt x="22862" y="1420"/>
                  </a:cubicBezTo>
                  <a:cubicBezTo>
                    <a:pt x="24144" y="1039"/>
                    <a:pt x="25497" y="1028"/>
                    <a:pt x="26829" y="941"/>
                  </a:cubicBezTo>
                  <a:cubicBezTo>
                    <a:pt x="26863" y="938"/>
                    <a:pt x="26898" y="937"/>
                    <a:pt x="26933" y="937"/>
                  </a:cubicBezTo>
                  <a:close/>
                  <a:moveTo>
                    <a:pt x="27452" y="1"/>
                  </a:moveTo>
                  <a:cubicBezTo>
                    <a:pt x="27319" y="1"/>
                    <a:pt x="27186" y="4"/>
                    <a:pt x="27057" y="4"/>
                  </a:cubicBezTo>
                  <a:cubicBezTo>
                    <a:pt x="23277" y="6"/>
                    <a:pt x="19696" y="1121"/>
                    <a:pt x="16149" y="2263"/>
                  </a:cubicBezTo>
                  <a:cubicBezTo>
                    <a:pt x="14263" y="2870"/>
                    <a:pt x="12368" y="3546"/>
                    <a:pt x="10674" y="4635"/>
                  </a:cubicBezTo>
                  <a:cubicBezTo>
                    <a:pt x="9930" y="5113"/>
                    <a:pt x="9073" y="5393"/>
                    <a:pt x="8413" y="6032"/>
                  </a:cubicBezTo>
                  <a:cubicBezTo>
                    <a:pt x="8259" y="6183"/>
                    <a:pt x="8102" y="6253"/>
                    <a:pt x="7959" y="6253"/>
                  </a:cubicBezTo>
                  <a:cubicBezTo>
                    <a:pt x="7718" y="6253"/>
                    <a:pt x="7518" y="6051"/>
                    <a:pt x="7443" y="5699"/>
                  </a:cubicBezTo>
                  <a:cubicBezTo>
                    <a:pt x="7195" y="4536"/>
                    <a:pt x="6316" y="3940"/>
                    <a:pt x="5352" y="3521"/>
                  </a:cubicBezTo>
                  <a:cubicBezTo>
                    <a:pt x="5282" y="3491"/>
                    <a:pt x="5211" y="3477"/>
                    <a:pt x="5140" y="3477"/>
                  </a:cubicBezTo>
                  <a:cubicBezTo>
                    <a:pt x="4780" y="3477"/>
                    <a:pt x="4424" y="3834"/>
                    <a:pt x="4173" y="4158"/>
                  </a:cubicBezTo>
                  <a:cubicBezTo>
                    <a:pt x="3720" y="4744"/>
                    <a:pt x="3372" y="5391"/>
                    <a:pt x="3053" y="6060"/>
                  </a:cubicBezTo>
                  <a:cubicBezTo>
                    <a:pt x="2466" y="7289"/>
                    <a:pt x="1758" y="8468"/>
                    <a:pt x="1272" y="9733"/>
                  </a:cubicBezTo>
                  <a:cubicBezTo>
                    <a:pt x="1040" y="10335"/>
                    <a:pt x="687" y="10893"/>
                    <a:pt x="551" y="11533"/>
                  </a:cubicBezTo>
                  <a:cubicBezTo>
                    <a:pt x="335" y="12561"/>
                    <a:pt x="72" y="13583"/>
                    <a:pt x="22" y="14641"/>
                  </a:cubicBezTo>
                  <a:cubicBezTo>
                    <a:pt x="0" y="15120"/>
                    <a:pt x="697" y="15714"/>
                    <a:pt x="1256" y="15714"/>
                  </a:cubicBezTo>
                  <a:cubicBezTo>
                    <a:pt x="1292" y="15714"/>
                    <a:pt x="1327" y="15711"/>
                    <a:pt x="1362" y="15706"/>
                  </a:cubicBezTo>
                  <a:cubicBezTo>
                    <a:pt x="1514" y="15684"/>
                    <a:pt x="1665" y="15674"/>
                    <a:pt x="1815" y="15674"/>
                  </a:cubicBezTo>
                  <a:cubicBezTo>
                    <a:pt x="2362" y="15674"/>
                    <a:pt x="2891" y="15805"/>
                    <a:pt x="3426" y="15916"/>
                  </a:cubicBezTo>
                  <a:cubicBezTo>
                    <a:pt x="3624" y="15958"/>
                    <a:pt x="3823" y="15972"/>
                    <a:pt x="4021" y="15972"/>
                  </a:cubicBezTo>
                  <a:cubicBezTo>
                    <a:pt x="4506" y="15972"/>
                    <a:pt x="4992" y="15885"/>
                    <a:pt x="5483" y="15885"/>
                  </a:cubicBezTo>
                  <a:cubicBezTo>
                    <a:pt x="5539" y="15885"/>
                    <a:pt x="5596" y="15886"/>
                    <a:pt x="5652" y="15888"/>
                  </a:cubicBezTo>
                  <a:cubicBezTo>
                    <a:pt x="5782" y="15895"/>
                    <a:pt x="5911" y="15897"/>
                    <a:pt x="6039" y="15897"/>
                  </a:cubicBezTo>
                  <a:cubicBezTo>
                    <a:pt x="7725" y="15897"/>
                    <a:pt x="9351" y="15400"/>
                    <a:pt x="10982" y="15014"/>
                  </a:cubicBezTo>
                  <a:cubicBezTo>
                    <a:pt x="11635" y="14860"/>
                    <a:pt x="13016" y="14434"/>
                    <a:pt x="13016" y="13583"/>
                  </a:cubicBezTo>
                  <a:cubicBezTo>
                    <a:pt x="13016" y="13099"/>
                    <a:pt x="12656" y="12412"/>
                    <a:pt x="12254" y="12161"/>
                  </a:cubicBezTo>
                  <a:cubicBezTo>
                    <a:pt x="12173" y="12113"/>
                    <a:pt x="12134" y="11996"/>
                    <a:pt x="12064" y="11919"/>
                  </a:cubicBezTo>
                  <a:cubicBezTo>
                    <a:pt x="11935" y="11749"/>
                    <a:pt x="11822" y="11564"/>
                    <a:pt x="11672" y="11413"/>
                  </a:cubicBezTo>
                  <a:cubicBezTo>
                    <a:pt x="11442" y="11178"/>
                    <a:pt x="10938" y="11079"/>
                    <a:pt x="11010" y="10736"/>
                  </a:cubicBezTo>
                  <a:cubicBezTo>
                    <a:pt x="11049" y="10550"/>
                    <a:pt x="11564" y="10433"/>
                    <a:pt x="11881" y="10341"/>
                  </a:cubicBezTo>
                  <a:cubicBezTo>
                    <a:pt x="12996" y="10021"/>
                    <a:pt x="14090" y="9626"/>
                    <a:pt x="15211" y="9313"/>
                  </a:cubicBezTo>
                  <a:cubicBezTo>
                    <a:pt x="16140" y="9053"/>
                    <a:pt x="17055" y="8767"/>
                    <a:pt x="18012" y="8597"/>
                  </a:cubicBezTo>
                  <a:cubicBezTo>
                    <a:pt x="19399" y="8350"/>
                    <a:pt x="20756" y="8003"/>
                    <a:pt x="22191" y="8003"/>
                  </a:cubicBezTo>
                  <a:cubicBezTo>
                    <a:pt x="22314" y="8003"/>
                    <a:pt x="22438" y="8005"/>
                    <a:pt x="22563" y="8011"/>
                  </a:cubicBezTo>
                  <a:cubicBezTo>
                    <a:pt x="22721" y="8018"/>
                    <a:pt x="22879" y="8021"/>
                    <a:pt x="23037" y="8021"/>
                  </a:cubicBezTo>
                  <a:cubicBezTo>
                    <a:pt x="24205" y="8021"/>
                    <a:pt x="25384" y="7853"/>
                    <a:pt x="26560" y="7802"/>
                  </a:cubicBezTo>
                  <a:cubicBezTo>
                    <a:pt x="26594" y="7801"/>
                    <a:pt x="26628" y="7800"/>
                    <a:pt x="26663" y="7800"/>
                  </a:cubicBezTo>
                  <a:cubicBezTo>
                    <a:pt x="26988" y="7800"/>
                    <a:pt x="27311" y="7861"/>
                    <a:pt x="27621" y="7869"/>
                  </a:cubicBezTo>
                  <a:cubicBezTo>
                    <a:pt x="27639" y="7870"/>
                    <a:pt x="27657" y="7870"/>
                    <a:pt x="27674" y="7870"/>
                  </a:cubicBezTo>
                  <a:cubicBezTo>
                    <a:pt x="28619" y="7870"/>
                    <a:pt x="28937" y="7264"/>
                    <a:pt x="29296" y="6586"/>
                  </a:cubicBezTo>
                  <a:cubicBezTo>
                    <a:pt x="29903" y="5436"/>
                    <a:pt x="29949" y="4291"/>
                    <a:pt x="29571" y="3039"/>
                  </a:cubicBezTo>
                  <a:cubicBezTo>
                    <a:pt x="29385" y="2417"/>
                    <a:pt x="29400" y="1754"/>
                    <a:pt x="29176" y="1087"/>
                  </a:cubicBezTo>
                  <a:cubicBezTo>
                    <a:pt x="28840" y="83"/>
                    <a:pt x="28132" y="1"/>
                    <a:pt x="274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9" name="Google Shape;969;p33"/>
          <p:cNvGrpSpPr/>
          <p:nvPr/>
        </p:nvGrpSpPr>
        <p:grpSpPr>
          <a:xfrm>
            <a:off x="1625824" y="1453020"/>
            <a:ext cx="997658" cy="927032"/>
            <a:chOff x="1625824" y="1453020"/>
            <a:chExt cx="997658" cy="927032"/>
          </a:xfrm>
        </p:grpSpPr>
        <p:grpSp>
          <p:nvGrpSpPr>
            <p:cNvPr id="970" name="Google Shape;970;p33"/>
            <p:cNvGrpSpPr/>
            <p:nvPr/>
          </p:nvGrpSpPr>
          <p:grpSpPr>
            <a:xfrm>
              <a:off x="1625824" y="1453020"/>
              <a:ext cx="997658" cy="927032"/>
              <a:chOff x="1535763" y="1453020"/>
              <a:chExt cx="997658" cy="927032"/>
            </a:xfrm>
          </p:grpSpPr>
          <p:sp>
            <p:nvSpPr>
              <p:cNvPr id="971" name="Google Shape;971;p33"/>
              <p:cNvSpPr/>
              <p:nvPr/>
            </p:nvSpPr>
            <p:spPr>
              <a:xfrm>
                <a:off x="1535763" y="1453020"/>
                <a:ext cx="997658" cy="927032"/>
              </a:xfrm>
              <a:custGeom>
                <a:avLst/>
                <a:gdLst/>
                <a:ahLst/>
                <a:cxnLst/>
                <a:rect l="l" t="t" r="r" b="b"/>
                <a:pathLst>
                  <a:path w="76012" h="70631" extrusionOk="0">
                    <a:moveTo>
                      <a:pt x="39031" y="2012"/>
                    </a:moveTo>
                    <a:cubicBezTo>
                      <a:pt x="39295" y="2012"/>
                      <a:pt x="39588" y="2238"/>
                      <a:pt x="39874" y="2298"/>
                    </a:cubicBezTo>
                    <a:cubicBezTo>
                      <a:pt x="41032" y="2544"/>
                      <a:pt x="42203" y="2631"/>
                      <a:pt x="43365" y="2805"/>
                    </a:cubicBezTo>
                    <a:cubicBezTo>
                      <a:pt x="44029" y="2903"/>
                      <a:pt x="44649" y="3409"/>
                      <a:pt x="45305" y="3409"/>
                    </a:cubicBezTo>
                    <a:cubicBezTo>
                      <a:pt x="45358" y="3409"/>
                      <a:pt x="45412" y="3405"/>
                      <a:pt x="45465" y="3398"/>
                    </a:cubicBezTo>
                    <a:cubicBezTo>
                      <a:pt x="45504" y="3393"/>
                      <a:pt x="45542" y="3390"/>
                      <a:pt x="45578" y="3390"/>
                    </a:cubicBezTo>
                    <a:cubicBezTo>
                      <a:pt x="46098" y="3390"/>
                      <a:pt x="46337" y="3898"/>
                      <a:pt x="46842" y="3898"/>
                    </a:cubicBezTo>
                    <a:cubicBezTo>
                      <a:pt x="46874" y="3898"/>
                      <a:pt x="46908" y="3896"/>
                      <a:pt x="46943" y="3891"/>
                    </a:cubicBezTo>
                    <a:cubicBezTo>
                      <a:pt x="47054" y="3877"/>
                      <a:pt x="47168" y="3869"/>
                      <a:pt x="47284" y="3869"/>
                    </a:cubicBezTo>
                    <a:cubicBezTo>
                      <a:pt x="47739" y="3869"/>
                      <a:pt x="48214" y="3991"/>
                      <a:pt x="48606" y="4324"/>
                    </a:cubicBezTo>
                    <a:cubicBezTo>
                      <a:pt x="49345" y="4952"/>
                      <a:pt x="50348" y="4943"/>
                      <a:pt x="51212" y="5240"/>
                    </a:cubicBezTo>
                    <a:cubicBezTo>
                      <a:pt x="51689" y="5406"/>
                      <a:pt x="52002" y="5761"/>
                      <a:pt x="52439" y="5878"/>
                    </a:cubicBezTo>
                    <a:cubicBezTo>
                      <a:pt x="52938" y="6013"/>
                      <a:pt x="53383" y="6195"/>
                      <a:pt x="53833" y="6469"/>
                    </a:cubicBezTo>
                    <a:cubicBezTo>
                      <a:pt x="54356" y="6788"/>
                      <a:pt x="54998" y="6850"/>
                      <a:pt x="55557" y="7191"/>
                    </a:cubicBezTo>
                    <a:cubicBezTo>
                      <a:pt x="56877" y="7995"/>
                      <a:pt x="58175" y="8835"/>
                      <a:pt x="59486" y="9647"/>
                    </a:cubicBezTo>
                    <a:cubicBezTo>
                      <a:pt x="61099" y="10646"/>
                      <a:pt x="62432" y="11979"/>
                      <a:pt x="64007" y="13024"/>
                    </a:cubicBezTo>
                    <a:cubicBezTo>
                      <a:pt x="65607" y="14087"/>
                      <a:pt x="66844" y="15642"/>
                      <a:pt x="68224" y="16991"/>
                    </a:cubicBezTo>
                    <a:cubicBezTo>
                      <a:pt x="69265" y="18007"/>
                      <a:pt x="70111" y="19250"/>
                      <a:pt x="70991" y="20438"/>
                    </a:cubicBezTo>
                    <a:cubicBezTo>
                      <a:pt x="72510" y="22487"/>
                      <a:pt x="73494" y="24775"/>
                      <a:pt x="74324" y="27154"/>
                    </a:cubicBezTo>
                    <a:cubicBezTo>
                      <a:pt x="74381" y="27322"/>
                      <a:pt x="74405" y="27501"/>
                      <a:pt x="74218" y="27501"/>
                    </a:cubicBezTo>
                    <a:cubicBezTo>
                      <a:pt x="74208" y="27501"/>
                      <a:pt x="74198" y="27500"/>
                      <a:pt x="74187" y="27499"/>
                    </a:cubicBezTo>
                    <a:cubicBezTo>
                      <a:pt x="74115" y="27492"/>
                      <a:pt x="74043" y="27489"/>
                      <a:pt x="73972" y="27489"/>
                    </a:cubicBezTo>
                    <a:cubicBezTo>
                      <a:pt x="73258" y="27489"/>
                      <a:pt x="72573" y="27799"/>
                      <a:pt x="71665" y="27799"/>
                    </a:cubicBezTo>
                    <a:cubicBezTo>
                      <a:pt x="71629" y="27799"/>
                      <a:pt x="71592" y="27799"/>
                      <a:pt x="71555" y="27798"/>
                    </a:cubicBezTo>
                    <a:cubicBezTo>
                      <a:pt x="71390" y="27838"/>
                      <a:pt x="71203" y="27847"/>
                      <a:pt x="71001" y="27847"/>
                    </a:cubicBezTo>
                    <a:cubicBezTo>
                      <a:pt x="70823" y="27847"/>
                      <a:pt x="70633" y="27840"/>
                      <a:pt x="70436" y="27840"/>
                    </a:cubicBezTo>
                    <a:cubicBezTo>
                      <a:pt x="70075" y="27840"/>
                      <a:pt x="69688" y="27864"/>
                      <a:pt x="69304" y="28003"/>
                    </a:cubicBezTo>
                    <a:cubicBezTo>
                      <a:pt x="69114" y="28072"/>
                      <a:pt x="68883" y="28098"/>
                      <a:pt x="68652" y="28098"/>
                    </a:cubicBezTo>
                    <a:cubicBezTo>
                      <a:pt x="68447" y="28098"/>
                      <a:pt x="68243" y="28078"/>
                      <a:pt x="68072" y="28048"/>
                    </a:cubicBezTo>
                    <a:cubicBezTo>
                      <a:pt x="67958" y="28029"/>
                      <a:pt x="67846" y="28021"/>
                      <a:pt x="67735" y="28021"/>
                    </a:cubicBezTo>
                    <a:cubicBezTo>
                      <a:pt x="67112" y="28021"/>
                      <a:pt x="66526" y="28280"/>
                      <a:pt x="65909" y="28280"/>
                    </a:cubicBezTo>
                    <a:cubicBezTo>
                      <a:pt x="65780" y="28280"/>
                      <a:pt x="65650" y="28268"/>
                      <a:pt x="65519" y="28241"/>
                    </a:cubicBezTo>
                    <a:cubicBezTo>
                      <a:pt x="65491" y="28235"/>
                      <a:pt x="65460" y="28233"/>
                      <a:pt x="65427" y="28233"/>
                    </a:cubicBezTo>
                    <a:cubicBezTo>
                      <a:pt x="65199" y="28233"/>
                      <a:pt x="64851" y="28363"/>
                      <a:pt x="64671" y="28601"/>
                    </a:cubicBezTo>
                    <a:cubicBezTo>
                      <a:pt x="64532" y="28784"/>
                      <a:pt x="64290" y="28868"/>
                      <a:pt x="64501" y="29277"/>
                    </a:cubicBezTo>
                    <a:cubicBezTo>
                      <a:pt x="64755" y="29764"/>
                      <a:pt x="64456" y="30481"/>
                      <a:pt x="65015" y="30925"/>
                    </a:cubicBezTo>
                    <a:cubicBezTo>
                      <a:pt x="64526" y="31790"/>
                      <a:pt x="65321" y="32561"/>
                      <a:pt x="65197" y="33432"/>
                    </a:cubicBezTo>
                    <a:cubicBezTo>
                      <a:pt x="65130" y="33891"/>
                      <a:pt x="65387" y="34420"/>
                      <a:pt x="65464" y="34930"/>
                    </a:cubicBezTo>
                    <a:cubicBezTo>
                      <a:pt x="65648" y="36123"/>
                      <a:pt x="65576" y="37328"/>
                      <a:pt x="65639" y="38519"/>
                    </a:cubicBezTo>
                    <a:cubicBezTo>
                      <a:pt x="65695" y="39619"/>
                      <a:pt x="65326" y="40742"/>
                      <a:pt x="65124" y="41851"/>
                    </a:cubicBezTo>
                    <a:cubicBezTo>
                      <a:pt x="64861" y="43286"/>
                      <a:pt x="64680" y="44746"/>
                      <a:pt x="64273" y="46139"/>
                    </a:cubicBezTo>
                    <a:cubicBezTo>
                      <a:pt x="63929" y="47307"/>
                      <a:pt x="63898" y="48562"/>
                      <a:pt x="63302" y="49657"/>
                    </a:cubicBezTo>
                    <a:cubicBezTo>
                      <a:pt x="63251" y="49751"/>
                      <a:pt x="63263" y="49894"/>
                      <a:pt x="63195" y="49956"/>
                    </a:cubicBezTo>
                    <a:cubicBezTo>
                      <a:pt x="62428" y="50642"/>
                      <a:pt x="62302" y="51636"/>
                      <a:pt x="61922" y="52512"/>
                    </a:cubicBezTo>
                    <a:cubicBezTo>
                      <a:pt x="61435" y="53632"/>
                      <a:pt x="60852" y="54713"/>
                      <a:pt x="60085" y="55667"/>
                    </a:cubicBezTo>
                    <a:cubicBezTo>
                      <a:pt x="59881" y="55919"/>
                      <a:pt x="59915" y="56199"/>
                      <a:pt x="59760" y="56449"/>
                    </a:cubicBezTo>
                    <a:cubicBezTo>
                      <a:pt x="59212" y="57331"/>
                      <a:pt x="58380" y="58023"/>
                      <a:pt x="58002" y="59007"/>
                    </a:cubicBezTo>
                    <a:cubicBezTo>
                      <a:pt x="57947" y="59148"/>
                      <a:pt x="57866" y="59183"/>
                      <a:pt x="57777" y="59183"/>
                    </a:cubicBezTo>
                    <a:cubicBezTo>
                      <a:pt x="57692" y="59183"/>
                      <a:pt x="57599" y="59151"/>
                      <a:pt x="57515" y="59151"/>
                    </a:cubicBezTo>
                    <a:cubicBezTo>
                      <a:pt x="57437" y="59151"/>
                      <a:pt x="57366" y="59180"/>
                      <a:pt x="57316" y="59290"/>
                    </a:cubicBezTo>
                    <a:cubicBezTo>
                      <a:pt x="56977" y="60036"/>
                      <a:pt x="56403" y="60576"/>
                      <a:pt x="55655" y="60923"/>
                    </a:cubicBezTo>
                    <a:cubicBezTo>
                      <a:pt x="55631" y="60932"/>
                      <a:pt x="55595" y="60967"/>
                      <a:pt x="55600" y="60976"/>
                    </a:cubicBezTo>
                    <a:cubicBezTo>
                      <a:pt x="56020" y="62014"/>
                      <a:pt x="55060" y="61634"/>
                      <a:pt x="54693" y="61861"/>
                    </a:cubicBezTo>
                    <a:cubicBezTo>
                      <a:pt x="54603" y="61917"/>
                      <a:pt x="54454" y="61958"/>
                      <a:pt x="54432" y="62034"/>
                    </a:cubicBezTo>
                    <a:cubicBezTo>
                      <a:pt x="54087" y="63191"/>
                      <a:pt x="52719" y="63162"/>
                      <a:pt x="52125" y="64042"/>
                    </a:cubicBezTo>
                    <a:cubicBezTo>
                      <a:pt x="51565" y="64871"/>
                      <a:pt x="50583" y="65308"/>
                      <a:pt x="49762" y="65563"/>
                    </a:cubicBezTo>
                    <a:cubicBezTo>
                      <a:pt x="48925" y="65823"/>
                      <a:pt x="48286" y="66396"/>
                      <a:pt x="47404" y="66613"/>
                    </a:cubicBezTo>
                    <a:cubicBezTo>
                      <a:pt x="45955" y="66971"/>
                      <a:pt x="44572" y="67677"/>
                      <a:pt x="43115" y="68096"/>
                    </a:cubicBezTo>
                    <a:cubicBezTo>
                      <a:pt x="41770" y="68483"/>
                      <a:pt x="40481" y="69103"/>
                      <a:pt x="39036" y="69103"/>
                    </a:cubicBezTo>
                    <a:cubicBezTo>
                      <a:pt x="38989" y="69103"/>
                      <a:pt x="38943" y="69102"/>
                      <a:pt x="38896" y="69101"/>
                    </a:cubicBezTo>
                    <a:cubicBezTo>
                      <a:pt x="38715" y="69096"/>
                      <a:pt x="38535" y="69094"/>
                      <a:pt x="38355" y="69094"/>
                    </a:cubicBezTo>
                    <a:cubicBezTo>
                      <a:pt x="37128" y="69094"/>
                      <a:pt x="35904" y="69194"/>
                      <a:pt x="34672" y="69194"/>
                    </a:cubicBezTo>
                    <a:cubicBezTo>
                      <a:pt x="34502" y="69194"/>
                      <a:pt x="34332" y="69192"/>
                      <a:pt x="34162" y="69188"/>
                    </a:cubicBezTo>
                    <a:cubicBezTo>
                      <a:pt x="32586" y="69148"/>
                      <a:pt x="31051" y="68987"/>
                      <a:pt x="29503" y="68751"/>
                    </a:cubicBezTo>
                    <a:cubicBezTo>
                      <a:pt x="27997" y="68521"/>
                      <a:pt x="26605" y="67884"/>
                      <a:pt x="25140" y="67581"/>
                    </a:cubicBezTo>
                    <a:cubicBezTo>
                      <a:pt x="23232" y="67186"/>
                      <a:pt x="21627" y="66114"/>
                      <a:pt x="19815" y="65539"/>
                    </a:cubicBezTo>
                    <a:cubicBezTo>
                      <a:pt x="19308" y="65378"/>
                      <a:pt x="18906" y="65017"/>
                      <a:pt x="18499" y="64745"/>
                    </a:cubicBezTo>
                    <a:cubicBezTo>
                      <a:pt x="16887" y="63670"/>
                      <a:pt x="15202" y="62720"/>
                      <a:pt x="13801" y="61295"/>
                    </a:cubicBezTo>
                    <a:cubicBezTo>
                      <a:pt x="12743" y="60218"/>
                      <a:pt x="11562" y="59209"/>
                      <a:pt x="10546" y="58098"/>
                    </a:cubicBezTo>
                    <a:cubicBezTo>
                      <a:pt x="9591" y="57054"/>
                      <a:pt x="8521" y="56113"/>
                      <a:pt x="7712" y="54875"/>
                    </a:cubicBezTo>
                    <a:cubicBezTo>
                      <a:pt x="6741" y="53391"/>
                      <a:pt x="5915" y="51852"/>
                      <a:pt x="5173" y="50267"/>
                    </a:cubicBezTo>
                    <a:cubicBezTo>
                      <a:pt x="4917" y="49721"/>
                      <a:pt x="4739" y="49046"/>
                      <a:pt x="4501" y="48505"/>
                    </a:cubicBezTo>
                    <a:cubicBezTo>
                      <a:pt x="4174" y="47758"/>
                      <a:pt x="3936" y="46982"/>
                      <a:pt x="3726" y="46224"/>
                    </a:cubicBezTo>
                    <a:cubicBezTo>
                      <a:pt x="3243" y="44490"/>
                      <a:pt x="2837" y="42727"/>
                      <a:pt x="2720" y="40913"/>
                    </a:cubicBezTo>
                    <a:cubicBezTo>
                      <a:pt x="2687" y="40423"/>
                      <a:pt x="2524" y="39955"/>
                      <a:pt x="2389" y="39480"/>
                    </a:cubicBezTo>
                    <a:cubicBezTo>
                      <a:pt x="2120" y="38528"/>
                      <a:pt x="1905" y="37516"/>
                      <a:pt x="2200" y="36487"/>
                    </a:cubicBezTo>
                    <a:cubicBezTo>
                      <a:pt x="2266" y="36260"/>
                      <a:pt x="2174" y="35893"/>
                      <a:pt x="2101" y="35693"/>
                    </a:cubicBezTo>
                    <a:cubicBezTo>
                      <a:pt x="1878" y="35086"/>
                      <a:pt x="2140" y="34478"/>
                      <a:pt x="1964" y="33896"/>
                    </a:cubicBezTo>
                    <a:cubicBezTo>
                      <a:pt x="1883" y="33627"/>
                      <a:pt x="1888" y="33403"/>
                      <a:pt x="2098" y="33171"/>
                    </a:cubicBezTo>
                    <a:cubicBezTo>
                      <a:pt x="2235" y="33020"/>
                      <a:pt x="2359" y="32773"/>
                      <a:pt x="2261" y="32574"/>
                    </a:cubicBezTo>
                    <a:cubicBezTo>
                      <a:pt x="1900" y="31838"/>
                      <a:pt x="2157" y="31130"/>
                      <a:pt x="2250" y="30391"/>
                    </a:cubicBezTo>
                    <a:cubicBezTo>
                      <a:pt x="2479" y="28594"/>
                      <a:pt x="3092" y="26891"/>
                      <a:pt x="3403" y="25119"/>
                    </a:cubicBezTo>
                    <a:cubicBezTo>
                      <a:pt x="3481" y="24685"/>
                      <a:pt x="3817" y="24449"/>
                      <a:pt x="3982" y="24089"/>
                    </a:cubicBezTo>
                    <a:cubicBezTo>
                      <a:pt x="4201" y="23612"/>
                      <a:pt x="3596" y="23066"/>
                      <a:pt x="4276" y="22549"/>
                    </a:cubicBezTo>
                    <a:cubicBezTo>
                      <a:pt x="4679" y="22244"/>
                      <a:pt x="4682" y="21439"/>
                      <a:pt x="4912" y="20877"/>
                    </a:cubicBezTo>
                    <a:cubicBezTo>
                      <a:pt x="5357" y="19799"/>
                      <a:pt x="5775" y="18701"/>
                      <a:pt x="6318" y="17671"/>
                    </a:cubicBezTo>
                    <a:cubicBezTo>
                      <a:pt x="6901" y="16560"/>
                      <a:pt x="7555" y="15491"/>
                      <a:pt x="8342" y="14488"/>
                    </a:cubicBezTo>
                    <a:cubicBezTo>
                      <a:pt x="9037" y="13603"/>
                      <a:pt x="9723" y="12715"/>
                      <a:pt x="10459" y="11861"/>
                    </a:cubicBezTo>
                    <a:cubicBezTo>
                      <a:pt x="10862" y="11392"/>
                      <a:pt x="11351" y="11025"/>
                      <a:pt x="11775" y="10585"/>
                    </a:cubicBezTo>
                    <a:cubicBezTo>
                      <a:pt x="13558" y="8728"/>
                      <a:pt x="15756" y="7390"/>
                      <a:pt x="17948" y="6086"/>
                    </a:cubicBezTo>
                    <a:cubicBezTo>
                      <a:pt x="19270" y="5301"/>
                      <a:pt x="20701" y="4705"/>
                      <a:pt x="22137" y="4117"/>
                    </a:cubicBezTo>
                    <a:cubicBezTo>
                      <a:pt x="23116" y="3717"/>
                      <a:pt x="24141" y="3387"/>
                      <a:pt x="25121" y="3129"/>
                    </a:cubicBezTo>
                    <a:cubicBezTo>
                      <a:pt x="26355" y="2804"/>
                      <a:pt x="27686" y="2665"/>
                      <a:pt x="28982" y="2491"/>
                    </a:cubicBezTo>
                    <a:cubicBezTo>
                      <a:pt x="30214" y="2325"/>
                      <a:pt x="31452" y="2091"/>
                      <a:pt x="32684" y="2042"/>
                    </a:cubicBezTo>
                    <a:cubicBezTo>
                      <a:pt x="33123" y="2024"/>
                      <a:pt x="33565" y="2016"/>
                      <a:pt x="34009" y="2016"/>
                    </a:cubicBezTo>
                    <a:cubicBezTo>
                      <a:pt x="34685" y="2016"/>
                      <a:pt x="35365" y="2035"/>
                      <a:pt x="36043" y="2067"/>
                    </a:cubicBezTo>
                    <a:cubicBezTo>
                      <a:pt x="36632" y="2094"/>
                      <a:pt x="37229" y="2241"/>
                      <a:pt x="37830" y="2241"/>
                    </a:cubicBezTo>
                    <a:cubicBezTo>
                      <a:pt x="38176" y="2241"/>
                      <a:pt x="38524" y="2192"/>
                      <a:pt x="38873" y="2043"/>
                    </a:cubicBezTo>
                    <a:cubicBezTo>
                      <a:pt x="38924" y="2021"/>
                      <a:pt x="38977" y="2012"/>
                      <a:pt x="39031" y="2012"/>
                    </a:cubicBezTo>
                    <a:close/>
                    <a:moveTo>
                      <a:pt x="33221" y="0"/>
                    </a:moveTo>
                    <a:cubicBezTo>
                      <a:pt x="33034" y="0"/>
                      <a:pt x="32834" y="33"/>
                      <a:pt x="32655" y="57"/>
                    </a:cubicBezTo>
                    <a:cubicBezTo>
                      <a:pt x="30838" y="290"/>
                      <a:pt x="29021" y="528"/>
                      <a:pt x="27209" y="792"/>
                    </a:cubicBezTo>
                    <a:cubicBezTo>
                      <a:pt x="25838" y="993"/>
                      <a:pt x="24483" y="1198"/>
                      <a:pt x="23148" y="1656"/>
                    </a:cubicBezTo>
                    <a:cubicBezTo>
                      <a:pt x="22333" y="1934"/>
                      <a:pt x="21509" y="2205"/>
                      <a:pt x="20737" y="2571"/>
                    </a:cubicBezTo>
                    <a:cubicBezTo>
                      <a:pt x="20096" y="2874"/>
                      <a:pt x="19337" y="2952"/>
                      <a:pt x="18808" y="3454"/>
                    </a:cubicBezTo>
                    <a:cubicBezTo>
                      <a:pt x="18338" y="3901"/>
                      <a:pt x="17648" y="4212"/>
                      <a:pt x="17189" y="4243"/>
                    </a:cubicBezTo>
                    <a:cubicBezTo>
                      <a:pt x="16627" y="4281"/>
                      <a:pt x="16435" y="4958"/>
                      <a:pt x="15964" y="4958"/>
                    </a:cubicBezTo>
                    <a:cubicBezTo>
                      <a:pt x="15883" y="4958"/>
                      <a:pt x="15793" y="4938"/>
                      <a:pt x="15691" y="4890"/>
                    </a:cubicBezTo>
                    <a:cubicBezTo>
                      <a:pt x="15689" y="5924"/>
                      <a:pt x="14300" y="5200"/>
                      <a:pt x="14101" y="6134"/>
                    </a:cubicBezTo>
                    <a:cubicBezTo>
                      <a:pt x="14060" y="6323"/>
                      <a:pt x="13362" y="6624"/>
                      <a:pt x="12973" y="6870"/>
                    </a:cubicBezTo>
                    <a:cubicBezTo>
                      <a:pt x="11999" y="7488"/>
                      <a:pt x="11256" y="8417"/>
                      <a:pt x="10246" y="8998"/>
                    </a:cubicBezTo>
                    <a:cubicBezTo>
                      <a:pt x="10103" y="9081"/>
                      <a:pt x="10070" y="9180"/>
                      <a:pt x="10117" y="9327"/>
                    </a:cubicBezTo>
                    <a:cubicBezTo>
                      <a:pt x="10173" y="9500"/>
                      <a:pt x="10141" y="9611"/>
                      <a:pt x="9978" y="9611"/>
                    </a:cubicBezTo>
                    <a:cubicBezTo>
                      <a:pt x="9954" y="9611"/>
                      <a:pt x="9927" y="9608"/>
                      <a:pt x="9898" y="9603"/>
                    </a:cubicBezTo>
                    <a:cubicBezTo>
                      <a:pt x="9856" y="9596"/>
                      <a:pt x="9816" y="9593"/>
                      <a:pt x="9780" y="9593"/>
                    </a:cubicBezTo>
                    <a:cubicBezTo>
                      <a:pt x="9420" y="9593"/>
                      <a:pt x="9302" y="9913"/>
                      <a:pt x="9146" y="10176"/>
                    </a:cubicBezTo>
                    <a:cubicBezTo>
                      <a:pt x="9011" y="10406"/>
                      <a:pt x="8885" y="10625"/>
                      <a:pt x="8634" y="10772"/>
                    </a:cubicBezTo>
                    <a:cubicBezTo>
                      <a:pt x="8228" y="11007"/>
                      <a:pt x="7528" y="11092"/>
                      <a:pt x="7975" y="11861"/>
                    </a:cubicBezTo>
                    <a:cubicBezTo>
                      <a:pt x="7994" y="11892"/>
                      <a:pt x="7927" y="12013"/>
                      <a:pt x="7874" y="12038"/>
                    </a:cubicBezTo>
                    <a:cubicBezTo>
                      <a:pt x="7208" y="12355"/>
                      <a:pt x="6909" y="13066"/>
                      <a:pt x="6444" y="13477"/>
                    </a:cubicBezTo>
                    <a:cubicBezTo>
                      <a:pt x="5725" y="14112"/>
                      <a:pt x="5525" y="14980"/>
                      <a:pt x="4937" y="15647"/>
                    </a:cubicBezTo>
                    <a:cubicBezTo>
                      <a:pt x="4056" y="16649"/>
                      <a:pt x="4178" y="18197"/>
                      <a:pt x="3306" y="19275"/>
                    </a:cubicBezTo>
                    <a:cubicBezTo>
                      <a:pt x="2837" y="19856"/>
                      <a:pt x="2793" y="20633"/>
                      <a:pt x="2463" y="21289"/>
                    </a:cubicBezTo>
                    <a:cubicBezTo>
                      <a:pt x="1927" y="22359"/>
                      <a:pt x="1770" y="23568"/>
                      <a:pt x="1483" y="24710"/>
                    </a:cubicBezTo>
                    <a:cubicBezTo>
                      <a:pt x="1340" y="25281"/>
                      <a:pt x="1239" y="25996"/>
                      <a:pt x="1076" y="26555"/>
                    </a:cubicBezTo>
                    <a:cubicBezTo>
                      <a:pt x="774" y="27568"/>
                      <a:pt x="544" y="28602"/>
                      <a:pt x="387" y="29649"/>
                    </a:cubicBezTo>
                    <a:cubicBezTo>
                      <a:pt x="242" y="30621"/>
                      <a:pt x="131" y="31614"/>
                      <a:pt x="163" y="32592"/>
                    </a:cubicBezTo>
                    <a:cubicBezTo>
                      <a:pt x="178" y="33034"/>
                      <a:pt x="1" y="33462"/>
                      <a:pt x="119" y="33893"/>
                    </a:cubicBezTo>
                    <a:cubicBezTo>
                      <a:pt x="478" y="35206"/>
                      <a:pt x="133" y="36559"/>
                      <a:pt x="391" y="37897"/>
                    </a:cubicBezTo>
                    <a:cubicBezTo>
                      <a:pt x="620" y="39078"/>
                      <a:pt x="550" y="40316"/>
                      <a:pt x="611" y="41529"/>
                    </a:cubicBezTo>
                    <a:cubicBezTo>
                      <a:pt x="665" y="42660"/>
                      <a:pt x="1087" y="43721"/>
                      <a:pt x="1251" y="44821"/>
                    </a:cubicBezTo>
                    <a:cubicBezTo>
                      <a:pt x="1407" y="45852"/>
                      <a:pt x="1619" y="46887"/>
                      <a:pt x="2011" y="47808"/>
                    </a:cubicBezTo>
                    <a:cubicBezTo>
                      <a:pt x="2771" y="49597"/>
                      <a:pt x="3408" y="51468"/>
                      <a:pt x="4557" y="53064"/>
                    </a:cubicBezTo>
                    <a:cubicBezTo>
                      <a:pt x="4923" y="53571"/>
                      <a:pt x="5195" y="54127"/>
                      <a:pt x="5573" y="54629"/>
                    </a:cubicBezTo>
                    <a:cubicBezTo>
                      <a:pt x="6253" y="55527"/>
                      <a:pt x="7014" y="56381"/>
                      <a:pt x="7636" y="57292"/>
                    </a:cubicBezTo>
                    <a:cubicBezTo>
                      <a:pt x="8877" y="59114"/>
                      <a:pt x="10484" y="60537"/>
                      <a:pt x="12026" y="62052"/>
                    </a:cubicBezTo>
                    <a:cubicBezTo>
                      <a:pt x="12110" y="62134"/>
                      <a:pt x="12206" y="62146"/>
                      <a:pt x="12301" y="62146"/>
                    </a:cubicBezTo>
                    <a:cubicBezTo>
                      <a:pt x="12339" y="62146"/>
                      <a:pt x="12378" y="62144"/>
                      <a:pt x="12416" y="62144"/>
                    </a:cubicBezTo>
                    <a:cubicBezTo>
                      <a:pt x="12531" y="62144"/>
                      <a:pt x="12635" y="62163"/>
                      <a:pt x="12699" y="62318"/>
                    </a:cubicBezTo>
                    <a:cubicBezTo>
                      <a:pt x="13070" y="63214"/>
                      <a:pt x="13882" y="63644"/>
                      <a:pt x="14645" y="64123"/>
                    </a:cubicBezTo>
                    <a:cubicBezTo>
                      <a:pt x="15692" y="64779"/>
                      <a:pt x="16745" y="65428"/>
                      <a:pt x="17788" y="66095"/>
                    </a:cubicBezTo>
                    <a:cubicBezTo>
                      <a:pt x="18502" y="66551"/>
                      <a:pt x="19222" y="66982"/>
                      <a:pt x="20037" y="67239"/>
                    </a:cubicBezTo>
                    <a:cubicBezTo>
                      <a:pt x="20406" y="67354"/>
                      <a:pt x="20465" y="67830"/>
                      <a:pt x="20851" y="67956"/>
                    </a:cubicBezTo>
                    <a:cubicBezTo>
                      <a:pt x="22377" y="68457"/>
                      <a:pt x="23922" y="68902"/>
                      <a:pt x="25446" y="69415"/>
                    </a:cubicBezTo>
                    <a:cubicBezTo>
                      <a:pt x="26876" y="69896"/>
                      <a:pt x="28388" y="70157"/>
                      <a:pt x="29898" y="70350"/>
                    </a:cubicBezTo>
                    <a:cubicBezTo>
                      <a:pt x="30312" y="70403"/>
                      <a:pt x="30726" y="70446"/>
                      <a:pt x="31140" y="70479"/>
                    </a:cubicBezTo>
                    <a:cubicBezTo>
                      <a:pt x="31346" y="70495"/>
                      <a:pt x="31552" y="70501"/>
                      <a:pt x="31758" y="70501"/>
                    </a:cubicBezTo>
                    <a:cubicBezTo>
                      <a:pt x="32309" y="70501"/>
                      <a:pt x="32859" y="70459"/>
                      <a:pt x="33411" y="70459"/>
                    </a:cubicBezTo>
                    <a:cubicBezTo>
                      <a:pt x="33758" y="70459"/>
                      <a:pt x="34105" y="70476"/>
                      <a:pt x="34453" y="70530"/>
                    </a:cubicBezTo>
                    <a:cubicBezTo>
                      <a:pt x="34924" y="70604"/>
                      <a:pt x="35406" y="70631"/>
                      <a:pt x="35888" y="70631"/>
                    </a:cubicBezTo>
                    <a:cubicBezTo>
                      <a:pt x="36229" y="70631"/>
                      <a:pt x="36569" y="70618"/>
                      <a:pt x="36906" y="70599"/>
                    </a:cubicBezTo>
                    <a:cubicBezTo>
                      <a:pt x="37826" y="70548"/>
                      <a:pt x="38739" y="70389"/>
                      <a:pt x="39489" y="70297"/>
                    </a:cubicBezTo>
                    <a:cubicBezTo>
                      <a:pt x="39636" y="70326"/>
                      <a:pt x="39776" y="70339"/>
                      <a:pt x="39911" y="70339"/>
                    </a:cubicBezTo>
                    <a:cubicBezTo>
                      <a:pt x="40662" y="70339"/>
                      <a:pt x="41243" y="69952"/>
                      <a:pt x="41873" y="69933"/>
                    </a:cubicBezTo>
                    <a:cubicBezTo>
                      <a:pt x="43042" y="69899"/>
                      <a:pt x="44079" y="69407"/>
                      <a:pt x="45181" y="69148"/>
                    </a:cubicBezTo>
                    <a:cubicBezTo>
                      <a:pt x="46375" y="68864"/>
                      <a:pt x="47486" y="68334"/>
                      <a:pt x="48629" y="67903"/>
                    </a:cubicBezTo>
                    <a:cubicBezTo>
                      <a:pt x="49953" y="67402"/>
                      <a:pt x="51167" y="66707"/>
                      <a:pt x="52400" y="66067"/>
                    </a:cubicBezTo>
                    <a:cubicBezTo>
                      <a:pt x="53372" y="65563"/>
                      <a:pt x="54186" y="64736"/>
                      <a:pt x="55151" y="64162"/>
                    </a:cubicBezTo>
                    <a:cubicBezTo>
                      <a:pt x="55286" y="64082"/>
                      <a:pt x="55403" y="63966"/>
                      <a:pt x="55513" y="63851"/>
                    </a:cubicBezTo>
                    <a:cubicBezTo>
                      <a:pt x="56045" y="63302"/>
                      <a:pt x="56485" y="62598"/>
                      <a:pt x="57120" y="62225"/>
                    </a:cubicBezTo>
                    <a:cubicBezTo>
                      <a:pt x="58234" y="61572"/>
                      <a:pt x="58791" y="60436"/>
                      <a:pt x="59701" y="59615"/>
                    </a:cubicBezTo>
                    <a:cubicBezTo>
                      <a:pt x="60780" y="58638"/>
                      <a:pt x="61389" y="57284"/>
                      <a:pt x="62193" y="56085"/>
                    </a:cubicBezTo>
                    <a:cubicBezTo>
                      <a:pt x="63406" y="54279"/>
                      <a:pt x="64318" y="52288"/>
                      <a:pt x="64893" y="50191"/>
                    </a:cubicBezTo>
                    <a:cubicBezTo>
                      <a:pt x="65422" y="48268"/>
                      <a:pt x="65822" y="46311"/>
                      <a:pt x="66379" y="44398"/>
                    </a:cubicBezTo>
                    <a:cubicBezTo>
                      <a:pt x="66967" y="42380"/>
                      <a:pt x="67165" y="40302"/>
                      <a:pt x="67326" y="38238"/>
                    </a:cubicBezTo>
                    <a:cubicBezTo>
                      <a:pt x="67477" y="36321"/>
                      <a:pt x="67217" y="34389"/>
                      <a:pt x="66780" y="32497"/>
                    </a:cubicBezTo>
                    <a:cubicBezTo>
                      <a:pt x="66611" y="31763"/>
                      <a:pt x="66510" y="31012"/>
                      <a:pt x="66379" y="30268"/>
                    </a:cubicBezTo>
                    <a:cubicBezTo>
                      <a:pt x="66325" y="29965"/>
                      <a:pt x="66380" y="29758"/>
                      <a:pt x="66750" y="29758"/>
                    </a:cubicBezTo>
                    <a:cubicBezTo>
                      <a:pt x="66755" y="29758"/>
                      <a:pt x="66761" y="29758"/>
                      <a:pt x="66766" y="29758"/>
                    </a:cubicBezTo>
                    <a:cubicBezTo>
                      <a:pt x="66804" y="29758"/>
                      <a:pt x="66842" y="29759"/>
                      <a:pt x="66880" y="29759"/>
                    </a:cubicBezTo>
                    <a:cubicBezTo>
                      <a:pt x="67853" y="29759"/>
                      <a:pt x="68826" y="29590"/>
                      <a:pt x="69781" y="29503"/>
                    </a:cubicBezTo>
                    <a:cubicBezTo>
                      <a:pt x="71534" y="29343"/>
                      <a:pt x="73316" y="29212"/>
                      <a:pt x="75059" y="28860"/>
                    </a:cubicBezTo>
                    <a:cubicBezTo>
                      <a:pt x="75836" y="28705"/>
                      <a:pt x="76011" y="28261"/>
                      <a:pt x="75907" y="27616"/>
                    </a:cubicBezTo>
                    <a:cubicBezTo>
                      <a:pt x="75775" y="26780"/>
                      <a:pt x="75521" y="25926"/>
                      <a:pt x="75167" y="25205"/>
                    </a:cubicBezTo>
                    <a:cubicBezTo>
                      <a:pt x="74173" y="23173"/>
                      <a:pt x="73373" y="21045"/>
                      <a:pt x="71914" y="19228"/>
                    </a:cubicBezTo>
                    <a:cubicBezTo>
                      <a:pt x="70831" y="17878"/>
                      <a:pt x="69829" y="16454"/>
                      <a:pt x="68698" y="15134"/>
                    </a:cubicBezTo>
                    <a:cubicBezTo>
                      <a:pt x="67748" y="14026"/>
                      <a:pt x="66628" y="13079"/>
                      <a:pt x="65598" y="12055"/>
                    </a:cubicBezTo>
                    <a:cubicBezTo>
                      <a:pt x="64542" y="11007"/>
                      <a:pt x="63294" y="10098"/>
                      <a:pt x="62022" y="9252"/>
                    </a:cubicBezTo>
                    <a:cubicBezTo>
                      <a:pt x="60116" y="7986"/>
                      <a:pt x="58296" y="6584"/>
                      <a:pt x="56230" y="5579"/>
                    </a:cubicBezTo>
                    <a:cubicBezTo>
                      <a:pt x="54869" y="4916"/>
                      <a:pt x="53531" y="4209"/>
                      <a:pt x="52105" y="3675"/>
                    </a:cubicBezTo>
                    <a:cubicBezTo>
                      <a:pt x="51521" y="3456"/>
                      <a:pt x="50927" y="3295"/>
                      <a:pt x="50341" y="3101"/>
                    </a:cubicBezTo>
                    <a:cubicBezTo>
                      <a:pt x="49757" y="2908"/>
                      <a:pt x="49235" y="2591"/>
                      <a:pt x="48615" y="2441"/>
                    </a:cubicBezTo>
                    <a:cubicBezTo>
                      <a:pt x="47914" y="2272"/>
                      <a:pt x="47147" y="2322"/>
                      <a:pt x="46500" y="1855"/>
                    </a:cubicBezTo>
                    <a:cubicBezTo>
                      <a:pt x="46025" y="1511"/>
                      <a:pt x="45377" y="1580"/>
                      <a:pt x="44821" y="1281"/>
                    </a:cubicBezTo>
                    <a:cubicBezTo>
                      <a:pt x="44670" y="1199"/>
                      <a:pt x="44457" y="1186"/>
                      <a:pt x="44222" y="1186"/>
                    </a:cubicBezTo>
                    <a:cubicBezTo>
                      <a:pt x="44113" y="1186"/>
                      <a:pt x="43999" y="1189"/>
                      <a:pt x="43884" y="1189"/>
                    </a:cubicBezTo>
                    <a:cubicBezTo>
                      <a:pt x="43698" y="1189"/>
                      <a:pt x="43510" y="1182"/>
                      <a:pt x="43334" y="1144"/>
                    </a:cubicBezTo>
                    <a:cubicBezTo>
                      <a:pt x="41733" y="800"/>
                      <a:pt x="40125" y="472"/>
                      <a:pt x="38504" y="262"/>
                    </a:cubicBezTo>
                    <a:cubicBezTo>
                      <a:pt x="37990" y="196"/>
                      <a:pt x="37472" y="154"/>
                      <a:pt x="36946" y="154"/>
                    </a:cubicBezTo>
                    <a:cubicBezTo>
                      <a:pt x="36584" y="154"/>
                      <a:pt x="36218" y="173"/>
                      <a:pt x="35845" y="218"/>
                    </a:cubicBezTo>
                    <a:cubicBezTo>
                      <a:pt x="35506" y="259"/>
                      <a:pt x="35120" y="322"/>
                      <a:pt x="34726" y="322"/>
                    </a:cubicBezTo>
                    <a:cubicBezTo>
                      <a:pt x="34352" y="322"/>
                      <a:pt x="33970" y="265"/>
                      <a:pt x="33613" y="78"/>
                    </a:cubicBezTo>
                    <a:cubicBezTo>
                      <a:pt x="33502" y="20"/>
                      <a:pt x="33365" y="0"/>
                      <a:pt x="332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3"/>
              <p:cNvSpPr/>
              <p:nvPr/>
            </p:nvSpPr>
            <p:spPr>
              <a:xfrm>
                <a:off x="1560411" y="1479416"/>
                <a:ext cx="951930" cy="881790"/>
              </a:xfrm>
              <a:custGeom>
                <a:avLst/>
                <a:gdLst/>
                <a:ahLst/>
                <a:cxnLst/>
                <a:rect l="l" t="t" r="r" b="b"/>
                <a:pathLst>
                  <a:path w="72528" h="67184" extrusionOk="0">
                    <a:moveTo>
                      <a:pt x="37153" y="1"/>
                    </a:moveTo>
                    <a:cubicBezTo>
                      <a:pt x="37099" y="1"/>
                      <a:pt x="37046" y="10"/>
                      <a:pt x="36995" y="32"/>
                    </a:cubicBezTo>
                    <a:cubicBezTo>
                      <a:pt x="36646" y="181"/>
                      <a:pt x="36298" y="230"/>
                      <a:pt x="35952" y="230"/>
                    </a:cubicBezTo>
                    <a:cubicBezTo>
                      <a:pt x="35351" y="230"/>
                      <a:pt x="34754" y="83"/>
                      <a:pt x="34165" y="56"/>
                    </a:cubicBezTo>
                    <a:cubicBezTo>
                      <a:pt x="33487" y="24"/>
                      <a:pt x="32807" y="5"/>
                      <a:pt x="32131" y="5"/>
                    </a:cubicBezTo>
                    <a:cubicBezTo>
                      <a:pt x="31687" y="5"/>
                      <a:pt x="31245" y="13"/>
                      <a:pt x="30806" y="31"/>
                    </a:cubicBezTo>
                    <a:cubicBezTo>
                      <a:pt x="29574" y="80"/>
                      <a:pt x="28336" y="314"/>
                      <a:pt x="27104" y="480"/>
                    </a:cubicBezTo>
                    <a:cubicBezTo>
                      <a:pt x="25808" y="654"/>
                      <a:pt x="24477" y="793"/>
                      <a:pt x="23243" y="1118"/>
                    </a:cubicBezTo>
                    <a:cubicBezTo>
                      <a:pt x="22263" y="1376"/>
                      <a:pt x="21238" y="1706"/>
                      <a:pt x="20259" y="2106"/>
                    </a:cubicBezTo>
                    <a:cubicBezTo>
                      <a:pt x="18823" y="2694"/>
                      <a:pt x="17392" y="3290"/>
                      <a:pt x="16070" y="4075"/>
                    </a:cubicBezTo>
                    <a:cubicBezTo>
                      <a:pt x="13878" y="5379"/>
                      <a:pt x="11680" y="6717"/>
                      <a:pt x="9897" y="8574"/>
                    </a:cubicBezTo>
                    <a:cubicBezTo>
                      <a:pt x="9473" y="9014"/>
                      <a:pt x="8984" y="9381"/>
                      <a:pt x="8581" y="9850"/>
                    </a:cubicBezTo>
                    <a:cubicBezTo>
                      <a:pt x="7845" y="10704"/>
                      <a:pt x="7159" y="11592"/>
                      <a:pt x="6464" y="12477"/>
                    </a:cubicBezTo>
                    <a:cubicBezTo>
                      <a:pt x="5677" y="13480"/>
                      <a:pt x="5023" y="14549"/>
                      <a:pt x="4440" y="15660"/>
                    </a:cubicBezTo>
                    <a:cubicBezTo>
                      <a:pt x="3897" y="16690"/>
                      <a:pt x="3479" y="17788"/>
                      <a:pt x="3034" y="18866"/>
                    </a:cubicBezTo>
                    <a:cubicBezTo>
                      <a:pt x="2804" y="19428"/>
                      <a:pt x="2801" y="20233"/>
                      <a:pt x="2398" y="20538"/>
                    </a:cubicBezTo>
                    <a:cubicBezTo>
                      <a:pt x="1718" y="21055"/>
                      <a:pt x="2323" y="21601"/>
                      <a:pt x="2104" y="22078"/>
                    </a:cubicBezTo>
                    <a:cubicBezTo>
                      <a:pt x="1939" y="22438"/>
                      <a:pt x="1603" y="22674"/>
                      <a:pt x="1525" y="23108"/>
                    </a:cubicBezTo>
                    <a:cubicBezTo>
                      <a:pt x="1214" y="24880"/>
                      <a:pt x="601" y="26583"/>
                      <a:pt x="372" y="28380"/>
                    </a:cubicBezTo>
                    <a:cubicBezTo>
                      <a:pt x="279" y="29119"/>
                      <a:pt x="22" y="29827"/>
                      <a:pt x="383" y="30563"/>
                    </a:cubicBezTo>
                    <a:cubicBezTo>
                      <a:pt x="481" y="30762"/>
                      <a:pt x="357" y="31009"/>
                      <a:pt x="220" y="31160"/>
                    </a:cubicBezTo>
                    <a:cubicBezTo>
                      <a:pt x="10" y="31392"/>
                      <a:pt x="5" y="31616"/>
                      <a:pt x="86" y="31885"/>
                    </a:cubicBezTo>
                    <a:cubicBezTo>
                      <a:pt x="262" y="32467"/>
                      <a:pt x="0" y="33075"/>
                      <a:pt x="223" y="33682"/>
                    </a:cubicBezTo>
                    <a:cubicBezTo>
                      <a:pt x="296" y="33882"/>
                      <a:pt x="388" y="34249"/>
                      <a:pt x="322" y="34476"/>
                    </a:cubicBezTo>
                    <a:cubicBezTo>
                      <a:pt x="27" y="35505"/>
                      <a:pt x="242" y="36517"/>
                      <a:pt x="511" y="37469"/>
                    </a:cubicBezTo>
                    <a:cubicBezTo>
                      <a:pt x="646" y="37944"/>
                      <a:pt x="809" y="38412"/>
                      <a:pt x="842" y="38902"/>
                    </a:cubicBezTo>
                    <a:cubicBezTo>
                      <a:pt x="959" y="40716"/>
                      <a:pt x="1365" y="42479"/>
                      <a:pt x="1848" y="44213"/>
                    </a:cubicBezTo>
                    <a:cubicBezTo>
                      <a:pt x="2058" y="44971"/>
                      <a:pt x="2296" y="45747"/>
                      <a:pt x="2623" y="46494"/>
                    </a:cubicBezTo>
                    <a:cubicBezTo>
                      <a:pt x="2861" y="47035"/>
                      <a:pt x="3039" y="47710"/>
                      <a:pt x="3295" y="48256"/>
                    </a:cubicBezTo>
                    <a:cubicBezTo>
                      <a:pt x="4037" y="49841"/>
                      <a:pt x="4863" y="51380"/>
                      <a:pt x="5834" y="52864"/>
                    </a:cubicBezTo>
                    <a:cubicBezTo>
                      <a:pt x="6643" y="54102"/>
                      <a:pt x="7713" y="55043"/>
                      <a:pt x="8668" y="56087"/>
                    </a:cubicBezTo>
                    <a:cubicBezTo>
                      <a:pt x="9684" y="57198"/>
                      <a:pt x="10865" y="58207"/>
                      <a:pt x="11923" y="59284"/>
                    </a:cubicBezTo>
                    <a:cubicBezTo>
                      <a:pt x="13324" y="60709"/>
                      <a:pt x="15009" y="61659"/>
                      <a:pt x="16621" y="62734"/>
                    </a:cubicBezTo>
                    <a:cubicBezTo>
                      <a:pt x="17028" y="63006"/>
                      <a:pt x="17430" y="63367"/>
                      <a:pt x="17937" y="63528"/>
                    </a:cubicBezTo>
                    <a:cubicBezTo>
                      <a:pt x="19749" y="64103"/>
                      <a:pt x="21354" y="65175"/>
                      <a:pt x="23262" y="65570"/>
                    </a:cubicBezTo>
                    <a:cubicBezTo>
                      <a:pt x="24727" y="65873"/>
                      <a:pt x="26119" y="66510"/>
                      <a:pt x="27625" y="66740"/>
                    </a:cubicBezTo>
                    <a:cubicBezTo>
                      <a:pt x="29173" y="66976"/>
                      <a:pt x="30708" y="67137"/>
                      <a:pt x="32284" y="67177"/>
                    </a:cubicBezTo>
                    <a:cubicBezTo>
                      <a:pt x="32454" y="67181"/>
                      <a:pt x="32624" y="67183"/>
                      <a:pt x="32794" y="67183"/>
                    </a:cubicBezTo>
                    <a:cubicBezTo>
                      <a:pt x="34026" y="67183"/>
                      <a:pt x="35250" y="67083"/>
                      <a:pt x="36477" y="67083"/>
                    </a:cubicBezTo>
                    <a:cubicBezTo>
                      <a:pt x="36657" y="67083"/>
                      <a:pt x="36837" y="67085"/>
                      <a:pt x="37018" y="67090"/>
                    </a:cubicBezTo>
                    <a:cubicBezTo>
                      <a:pt x="37065" y="67091"/>
                      <a:pt x="37111" y="67092"/>
                      <a:pt x="37158" y="67092"/>
                    </a:cubicBezTo>
                    <a:cubicBezTo>
                      <a:pt x="38603" y="67092"/>
                      <a:pt x="39892" y="66472"/>
                      <a:pt x="41237" y="66085"/>
                    </a:cubicBezTo>
                    <a:cubicBezTo>
                      <a:pt x="42694" y="65666"/>
                      <a:pt x="44077" y="64960"/>
                      <a:pt x="45526" y="64602"/>
                    </a:cubicBezTo>
                    <a:cubicBezTo>
                      <a:pt x="46408" y="64385"/>
                      <a:pt x="47047" y="63812"/>
                      <a:pt x="47884" y="63552"/>
                    </a:cubicBezTo>
                    <a:cubicBezTo>
                      <a:pt x="48705" y="63297"/>
                      <a:pt x="49687" y="62860"/>
                      <a:pt x="50247" y="62031"/>
                    </a:cubicBezTo>
                    <a:cubicBezTo>
                      <a:pt x="50841" y="61151"/>
                      <a:pt x="52209" y="61180"/>
                      <a:pt x="52554" y="60023"/>
                    </a:cubicBezTo>
                    <a:cubicBezTo>
                      <a:pt x="52576" y="59947"/>
                      <a:pt x="52725" y="59906"/>
                      <a:pt x="52815" y="59850"/>
                    </a:cubicBezTo>
                    <a:cubicBezTo>
                      <a:pt x="53182" y="59623"/>
                      <a:pt x="54142" y="60003"/>
                      <a:pt x="53722" y="58965"/>
                    </a:cubicBezTo>
                    <a:cubicBezTo>
                      <a:pt x="53717" y="58956"/>
                      <a:pt x="53753" y="58921"/>
                      <a:pt x="53777" y="58912"/>
                    </a:cubicBezTo>
                    <a:cubicBezTo>
                      <a:pt x="54525" y="58565"/>
                      <a:pt x="55099" y="58025"/>
                      <a:pt x="55438" y="57279"/>
                    </a:cubicBezTo>
                    <a:cubicBezTo>
                      <a:pt x="55488" y="57169"/>
                      <a:pt x="55559" y="57140"/>
                      <a:pt x="55637" y="57140"/>
                    </a:cubicBezTo>
                    <a:cubicBezTo>
                      <a:pt x="55721" y="57140"/>
                      <a:pt x="55814" y="57172"/>
                      <a:pt x="55899" y="57172"/>
                    </a:cubicBezTo>
                    <a:cubicBezTo>
                      <a:pt x="55988" y="57172"/>
                      <a:pt x="56069" y="57137"/>
                      <a:pt x="56124" y="56996"/>
                    </a:cubicBezTo>
                    <a:cubicBezTo>
                      <a:pt x="56502" y="56012"/>
                      <a:pt x="57334" y="55320"/>
                      <a:pt x="57882" y="54438"/>
                    </a:cubicBezTo>
                    <a:cubicBezTo>
                      <a:pt x="58037" y="54188"/>
                      <a:pt x="58003" y="53908"/>
                      <a:pt x="58207" y="53656"/>
                    </a:cubicBezTo>
                    <a:cubicBezTo>
                      <a:pt x="58974" y="52702"/>
                      <a:pt x="59557" y="51621"/>
                      <a:pt x="60044" y="50501"/>
                    </a:cubicBezTo>
                    <a:cubicBezTo>
                      <a:pt x="60424" y="49625"/>
                      <a:pt x="60550" y="48631"/>
                      <a:pt x="61317" y="47945"/>
                    </a:cubicBezTo>
                    <a:cubicBezTo>
                      <a:pt x="61385" y="47883"/>
                      <a:pt x="61373" y="47740"/>
                      <a:pt x="61424" y="47646"/>
                    </a:cubicBezTo>
                    <a:cubicBezTo>
                      <a:pt x="62020" y="46551"/>
                      <a:pt x="62051" y="45296"/>
                      <a:pt x="62395" y="44128"/>
                    </a:cubicBezTo>
                    <a:cubicBezTo>
                      <a:pt x="62802" y="42735"/>
                      <a:pt x="62983" y="41275"/>
                      <a:pt x="63246" y="39840"/>
                    </a:cubicBezTo>
                    <a:cubicBezTo>
                      <a:pt x="63448" y="38731"/>
                      <a:pt x="63817" y="37608"/>
                      <a:pt x="63761" y="36508"/>
                    </a:cubicBezTo>
                    <a:cubicBezTo>
                      <a:pt x="63698" y="35317"/>
                      <a:pt x="63770" y="34112"/>
                      <a:pt x="63586" y="32919"/>
                    </a:cubicBezTo>
                    <a:cubicBezTo>
                      <a:pt x="63509" y="32409"/>
                      <a:pt x="63252" y="31880"/>
                      <a:pt x="63319" y="31421"/>
                    </a:cubicBezTo>
                    <a:cubicBezTo>
                      <a:pt x="63443" y="30550"/>
                      <a:pt x="62648" y="29779"/>
                      <a:pt x="63137" y="28914"/>
                    </a:cubicBezTo>
                    <a:cubicBezTo>
                      <a:pt x="62578" y="28470"/>
                      <a:pt x="62877" y="27753"/>
                      <a:pt x="62623" y="27266"/>
                    </a:cubicBezTo>
                    <a:cubicBezTo>
                      <a:pt x="62412" y="26857"/>
                      <a:pt x="62654" y="26773"/>
                      <a:pt x="62793" y="26590"/>
                    </a:cubicBezTo>
                    <a:cubicBezTo>
                      <a:pt x="62973" y="26352"/>
                      <a:pt x="63321" y="26222"/>
                      <a:pt x="63549" y="26222"/>
                    </a:cubicBezTo>
                    <a:cubicBezTo>
                      <a:pt x="63582" y="26222"/>
                      <a:pt x="63613" y="26224"/>
                      <a:pt x="63641" y="26230"/>
                    </a:cubicBezTo>
                    <a:cubicBezTo>
                      <a:pt x="63772" y="26257"/>
                      <a:pt x="63902" y="26269"/>
                      <a:pt x="64031" y="26269"/>
                    </a:cubicBezTo>
                    <a:cubicBezTo>
                      <a:pt x="64648" y="26269"/>
                      <a:pt x="65234" y="26010"/>
                      <a:pt x="65857" y="26010"/>
                    </a:cubicBezTo>
                    <a:cubicBezTo>
                      <a:pt x="65968" y="26010"/>
                      <a:pt x="66080" y="26018"/>
                      <a:pt x="66194" y="26037"/>
                    </a:cubicBezTo>
                    <a:cubicBezTo>
                      <a:pt x="66365" y="26067"/>
                      <a:pt x="66569" y="26087"/>
                      <a:pt x="66774" y="26087"/>
                    </a:cubicBezTo>
                    <a:cubicBezTo>
                      <a:pt x="67005" y="26087"/>
                      <a:pt x="67236" y="26061"/>
                      <a:pt x="67426" y="25992"/>
                    </a:cubicBezTo>
                    <a:cubicBezTo>
                      <a:pt x="67810" y="25853"/>
                      <a:pt x="68197" y="25829"/>
                      <a:pt x="68558" y="25829"/>
                    </a:cubicBezTo>
                    <a:cubicBezTo>
                      <a:pt x="68755" y="25829"/>
                      <a:pt x="68945" y="25836"/>
                      <a:pt x="69123" y="25836"/>
                    </a:cubicBezTo>
                    <a:cubicBezTo>
                      <a:pt x="69325" y="25836"/>
                      <a:pt x="69512" y="25827"/>
                      <a:pt x="69677" y="25787"/>
                    </a:cubicBezTo>
                    <a:cubicBezTo>
                      <a:pt x="69714" y="25788"/>
                      <a:pt x="69751" y="25788"/>
                      <a:pt x="69787" y="25788"/>
                    </a:cubicBezTo>
                    <a:cubicBezTo>
                      <a:pt x="70695" y="25788"/>
                      <a:pt x="71381" y="25478"/>
                      <a:pt x="72094" y="25478"/>
                    </a:cubicBezTo>
                    <a:cubicBezTo>
                      <a:pt x="72165" y="25478"/>
                      <a:pt x="72237" y="25481"/>
                      <a:pt x="72309" y="25488"/>
                    </a:cubicBezTo>
                    <a:cubicBezTo>
                      <a:pt x="72320" y="25489"/>
                      <a:pt x="72330" y="25490"/>
                      <a:pt x="72340" y="25490"/>
                    </a:cubicBezTo>
                    <a:cubicBezTo>
                      <a:pt x="72527" y="25490"/>
                      <a:pt x="72503" y="25311"/>
                      <a:pt x="72446" y="25143"/>
                    </a:cubicBezTo>
                    <a:cubicBezTo>
                      <a:pt x="71616" y="22764"/>
                      <a:pt x="70632" y="20476"/>
                      <a:pt x="69113" y="18427"/>
                    </a:cubicBezTo>
                    <a:cubicBezTo>
                      <a:pt x="68235" y="17239"/>
                      <a:pt x="67387" y="15996"/>
                      <a:pt x="66348" y="14980"/>
                    </a:cubicBezTo>
                    <a:cubicBezTo>
                      <a:pt x="64966" y="13631"/>
                      <a:pt x="63729" y="12076"/>
                      <a:pt x="62129" y="11013"/>
                    </a:cubicBezTo>
                    <a:cubicBezTo>
                      <a:pt x="60554" y="9968"/>
                      <a:pt x="59221" y="8635"/>
                      <a:pt x="57608" y="7636"/>
                    </a:cubicBezTo>
                    <a:cubicBezTo>
                      <a:pt x="56297" y="6824"/>
                      <a:pt x="54999" y="5984"/>
                      <a:pt x="53679" y="5180"/>
                    </a:cubicBezTo>
                    <a:cubicBezTo>
                      <a:pt x="53120" y="4839"/>
                      <a:pt x="52478" y="4777"/>
                      <a:pt x="51955" y="4458"/>
                    </a:cubicBezTo>
                    <a:cubicBezTo>
                      <a:pt x="51505" y="4184"/>
                      <a:pt x="51060" y="4002"/>
                      <a:pt x="50561" y="3867"/>
                    </a:cubicBezTo>
                    <a:cubicBezTo>
                      <a:pt x="50124" y="3750"/>
                      <a:pt x="49811" y="3395"/>
                      <a:pt x="49334" y="3229"/>
                    </a:cubicBezTo>
                    <a:cubicBezTo>
                      <a:pt x="48470" y="2932"/>
                      <a:pt x="47467" y="2941"/>
                      <a:pt x="46728" y="2313"/>
                    </a:cubicBezTo>
                    <a:cubicBezTo>
                      <a:pt x="46336" y="1980"/>
                      <a:pt x="45861" y="1858"/>
                      <a:pt x="45406" y="1858"/>
                    </a:cubicBezTo>
                    <a:cubicBezTo>
                      <a:pt x="45290" y="1858"/>
                      <a:pt x="45176" y="1866"/>
                      <a:pt x="45065" y="1880"/>
                    </a:cubicBezTo>
                    <a:cubicBezTo>
                      <a:pt x="45030" y="1885"/>
                      <a:pt x="44996" y="1887"/>
                      <a:pt x="44964" y="1887"/>
                    </a:cubicBezTo>
                    <a:cubicBezTo>
                      <a:pt x="44459" y="1887"/>
                      <a:pt x="44220" y="1379"/>
                      <a:pt x="43700" y="1379"/>
                    </a:cubicBezTo>
                    <a:cubicBezTo>
                      <a:pt x="43664" y="1379"/>
                      <a:pt x="43626" y="1382"/>
                      <a:pt x="43587" y="1387"/>
                    </a:cubicBezTo>
                    <a:cubicBezTo>
                      <a:pt x="43534" y="1394"/>
                      <a:pt x="43480" y="1398"/>
                      <a:pt x="43427" y="1398"/>
                    </a:cubicBezTo>
                    <a:cubicBezTo>
                      <a:pt x="42771" y="1398"/>
                      <a:pt x="42151" y="892"/>
                      <a:pt x="41487" y="794"/>
                    </a:cubicBezTo>
                    <a:cubicBezTo>
                      <a:pt x="40325" y="620"/>
                      <a:pt x="39154" y="533"/>
                      <a:pt x="37996" y="287"/>
                    </a:cubicBezTo>
                    <a:cubicBezTo>
                      <a:pt x="37710" y="227"/>
                      <a:pt x="37417" y="1"/>
                      <a:pt x="37153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3" name="Google Shape;973;p33"/>
            <p:cNvGrpSpPr/>
            <p:nvPr/>
          </p:nvGrpSpPr>
          <p:grpSpPr>
            <a:xfrm>
              <a:off x="1805799" y="1632227"/>
              <a:ext cx="600706" cy="627654"/>
              <a:chOff x="1715737" y="1632227"/>
              <a:chExt cx="600706" cy="627654"/>
            </a:xfrm>
          </p:grpSpPr>
          <p:sp>
            <p:nvSpPr>
              <p:cNvPr id="974" name="Google Shape;974;p33"/>
              <p:cNvSpPr/>
              <p:nvPr/>
            </p:nvSpPr>
            <p:spPr>
              <a:xfrm>
                <a:off x="1715737" y="1678141"/>
                <a:ext cx="486833" cy="581739"/>
              </a:xfrm>
              <a:custGeom>
                <a:avLst/>
                <a:gdLst/>
                <a:ahLst/>
                <a:cxnLst/>
                <a:rect l="l" t="t" r="r" b="b"/>
                <a:pathLst>
                  <a:path w="37092" h="44323" extrusionOk="0">
                    <a:moveTo>
                      <a:pt x="29003" y="1596"/>
                    </a:moveTo>
                    <a:cubicBezTo>
                      <a:pt x="29333" y="1596"/>
                      <a:pt x="29415" y="1777"/>
                      <a:pt x="29484" y="1995"/>
                    </a:cubicBezTo>
                    <a:cubicBezTo>
                      <a:pt x="29728" y="2789"/>
                      <a:pt x="29962" y="3589"/>
                      <a:pt x="30242" y="4372"/>
                    </a:cubicBezTo>
                    <a:cubicBezTo>
                      <a:pt x="30615" y="5415"/>
                      <a:pt x="30950" y="6486"/>
                      <a:pt x="31449" y="7469"/>
                    </a:cubicBezTo>
                    <a:cubicBezTo>
                      <a:pt x="31780" y="8124"/>
                      <a:pt x="31922" y="8828"/>
                      <a:pt x="32221" y="9491"/>
                    </a:cubicBezTo>
                    <a:cubicBezTo>
                      <a:pt x="32777" y="10722"/>
                      <a:pt x="33079" y="12064"/>
                      <a:pt x="33551" y="13335"/>
                    </a:cubicBezTo>
                    <a:cubicBezTo>
                      <a:pt x="34034" y="14646"/>
                      <a:pt x="34574" y="15939"/>
                      <a:pt x="35137" y="17218"/>
                    </a:cubicBezTo>
                    <a:cubicBezTo>
                      <a:pt x="35249" y="17471"/>
                      <a:pt x="35214" y="17560"/>
                      <a:pt x="35014" y="17632"/>
                    </a:cubicBezTo>
                    <a:cubicBezTo>
                      <a:pt x="34198" y="17930"/>
                      <a:pt x="33443" y="18367"/>
                      <a:pt x="32617" y="18658"/>
                    </a:cubicBezTo>
                    <a:cubicBezTo>
                      <a:pt x="31780" y="18955"/>
                      <a:pt x="31066" y="19539"/>
                      <a:pt x="30186" y="19786"/>
                    </a:cubicBezTo>
                    <a:cubicBezTo>
                      <a:pt x="29986" y="19842"/>
                      <a:pt x="29826" y="19874"/>
                      <a:pt x="29701" y="19874"/>
                    </a:cubicBezTo>
                    <a:cubicBezTo>
                      <a:pt x="29397" y="19874"/>
                      <a:pt x="29302" y="19683"/>
                      <a:pt x="29360" y="19181"/>
                    </a:cubicBezTo>
                    <a:cubicBezTo>
                      <a:pt x="29439" y="18507"/>
                      <a:pt x="29257" y="17996"/>
                      <a:pt x="28759" y="17541"/>
                    </a:cubicBezTo>
                    <a:cubicBezTo>
                      <a:pt x="28148" y="16983"/>
                      <a:pt x="28475" y="16079"/>
                      <a:pt x="28047" y="15446"/>
                    </a:cubicBezTo>
                    <a:cubicBezTo>
                      <a:pt x="27243" y="14257"/>
                      <a:pt x="27235" y="12756"/>
                      <a:pt x="26465" y="11535"/>
                    </a:cubicBezTo>
                    <a:cubicBezTo>
                      <a:pt x="26020" y="10830"/>
                      <a:pt x="26115" y="9852"/>
                      <a:pt x="25595" y="9152"/>
                    </a:cubicBezTo>
                    <a:cubicBezTo>
                      <a:pt x="25001" y="8349"/>
                      <a:pt x="25052" y="7282"/>
                      <a:pt x="24427" y="6481"/>
                    </a:cubicBezTo>
                    <a:cubicBezTo>
                      <a:pt x="24316" y="6338"/>
                      <a:pt x="24169" y="5870"/>
                      <a:pt x="24239" y="5614"/>
                    </a:cubicBezTo>
                    <a:cubicBezTo>
                      <a:pt x="24358" y="5173"/>
                      <a:pt x="23987" y="4950"/>
                      <a:pt x="23956" y="4628"/>
                    </a:cubicBezTo>
                    <a:cubicBezTo>
                      <a:pt x="23928" y="4323"/>
                      <a:pt x="23290" y="4451"/>
                      <a:pt x="23601" y="4216"/>
                    </a:cubicBezTo>
                    <a:cubicBezTo>
                      <a:pt x="23931" y="3967"/>
                      <a:pt x="24086" y="3466"/>
                      <a:pt x="24539" y="3433"/>
                    </a:cubicBezTo>
                    <a:cubicBezTo>
                      <a:pt x="25164" y="3387"/>
                      <a:pt x="25674" y="3124"/>
                      <a:pt x="26183" y="2796"/>
                    </a:cubicBezTo>
                    <a:cubicBezTo>
                      <a:pt x="26567" y="2547"/>
                      <a:pt x="26978" y="2231"/>
                      <a:pt x="27404" y="2184"/>
                    </a:cubicBezTo>
                    <a:cubicBezTo>
                      <a:pt x="28008" y="2116"/>
                      <a:pt x="28417" y="1635"/>
                      <a:pt x="28860" y="1606"/>
                    </a:cubicBezTo>
                    <a:cubicBezTo>
                      <a:pt x="28912" y="1599"/>
                      <a:pt x="28960" y="1596"/>
                      <a:pt x="29003" y="1596"/>
                    </a:cubicBezTo>
                    <a:close/>
                    <a:moveTo>
                      <a:pt x="23267" y="6575"/>
                    </a:moveTo>
                    <a:cubicBezTo>
                      <a:pt x="23394" y="6575"/>
                      <a:pt x="23444" y="6691"/>
                      <a:pt x="23512" y="6945"/>
                    </a:cubicBezTo>
                    <a:cubicBezTo>
                      <a:pt x="24026" y="8824"/>
                      <a:pt x="24640" y="10666"/>
                      <a:pt x="25422" y="12459"/>
                    </a:cubicBezTo>
                    <a:cubicBezTo>
                      <a:pt x="26004" y="13791"/>
                      <a:pt x="26424" y="15192"/>
                      <a:pt x="26933" y="16557"/>
                    </a:cubicBezTo>
                    <a:cubicBezTo>
                      <a:pt x="27022" y="16798"/>
                      <a:pt x="27053" y="16891"/>
                      <a:pt x="26756" y="17016"/>
                    </a:cubicBezTo>
                    <a:cubicBezTo>
                      <a:pt x="25928" y="17364"/>
                      <a:pt x="25097" y="17683"/>
                      <a:pt x="24242" y="17958"/>
                    </a:cubicBezTo>
                    <a:cubicBezTo>
                      <a:pt x="23176" y="18302"/>
                      <a:pt x="22149" y="18770"/>
                      <a:pt x="21082" y="19106"/>
                    </a:cubicBezTo>
                    <a:cubicBezTo>
                      <a:pt x="20322" y="19346"/>
                      <a:pt x="19659" y="19822"/>
                      <a:pt x="18850" y="19942"/>
                    </a:cubicBezTo>
                    <a:cubicBezTo>
                      <a:pt x="18586" y="19981"/>
                      <a:pt x="18349" y="20219"/>
                      <a:pt x="18103" y="20373"/>
                    </a:cubicBezTo>
                    <a:cubicBezTo>
                      <a:pt x="17881" y="20512"/>
                      <a:pt x="17703" y="20582"/>
                      <a:pt x="17561" y="20582"/>
                    </a:cubicBezTo>
                    <a:cubicBezTo>
                      <a:pt x="17306" y="20582"/>
                      <a:pt x="17166" y="20355"/>
                      <a:pt x="17095" y="19893"/>
                    </a:cubicBezTo>
                    <a:cubicBezTo>
                      <a:pt x="17016" y="19371"/>
                      <a:pt x="16887" y="18870"/>
                      <a:pt x="16476" y="18450"/>
                    </a:cubicBezTo>
                    <a:cubicBezTo>
                      <a:pt x="16219" y="18187"/>
                      <a:pt x="16163" y="17703"/>
                      <a:pt x="15986" y="17414"/>
                    </a:cubicBezTo>
                    <a:cubicBezTo>
                      <a:pt x="15299" y="16298"/>
                      <a:pt x="15148" y="14981"/>
                      <a:pt x="14533" y="13878"/>
                    </a:cubicBezTo>
                    <a:cubicBezTo>
                      <a:pt x="14309" y="13475"/>
                      <a:pt x="14102" y="13102"/>
                      <a:pt x="14105" y="12688"/>
                    </a:cubicBezTo>
                    <a:cubicBezTo>
                      <a:pt x="14107" y="12223"/>
                      <a:pt x="13841" y="11908"/>
                      <a:pt x="13651" y="11532"/>
                    </a:cubicBezTo>
                    <a:lnTo>
                      <a:pt x="13653" y="11532"/>
                    </a:lnTo>
                    <a:cubicBezTo>
                      <a:pt x="14208" y="11243"/>
                      <a:pt x="14826" y="11103"/>
                      <a:pt x="15127" y="10504"/>
                    </a:cubicBezTo>
                    <a:cubicBezTo>
                      <a:pt x="15205" y="10351"/>
                      <a:pt x="15395" y="10358"/>
                      <a:pt x="15551" y="10320"/>
                    </a:cubicBezTo>
                    <a:cubicBezTo>
                      <a:pt x="16151" y="10180"/>
                      <a:pt x="16705" y="9976"/>
                      <a:pt x="17098" y="9443"/>
                    </a:cubicBezTo>
                    <a:cubicBezTo>
                      <a:pt x="17402" y="9032"/>
                      <a:pt x="17946" y="9247"/>
                      <a:pt x="18379" y="9003"/>
                    </a:cubicBezTo>
                    <a:cubicBezTo>
                      <a:pt x="19861" y="8163"/>
                      <a:pt x="21432" y="7481"/>
                      <a:pt x="22946" y="6691"/>
                    </a:cubicBezTo>
                    <a:cubicBezTo>
                      <a:pt x="23093" y="6615"/>
                      <a:pt x="23193" y="6575"/>
                      <a:pt x="23267" y="6575"/>
                    </a:cubicBezTo>
                    <a:close/>
                    <a:moveTo>
                      <a:pt x="12985" y="13686"/>
                    </a:moveTo>
                    <a:cubicBezTo>
                      <a:pt x="13082" y="13686"/>
                      <a:pt x="13212" y="13864"/>
                      <a:pt x="13234" y="13953"/>
                    </a:cubicBezTo>
                    <a:cubicBezTo>
                      <a:pt x="13617" y="15500"/>
                      <a:pt x="14468" y="16863"/>
                      <a:pt x="14973" y="18361"/>
                    </a:cubicBezTo>
                    <a:cubicBezTo>
                      <a:pt x="15129" y="18822"/>
                      <a:pt x="15188" y="19330"/>
                      <a:pt x="15661" y="19581"/>
                    </a:cubicBezTo>
                    <a:cubicBezTo>
                      <a:pt x="15523" y="19776"/>
                      <a:pt x="15608" y="20023"/>
                      <a:pt x="15521" y="20023"/>
                    </a:cubicBezTo>
                    <a:cubicBezTo>
                      <a:pt x="15515" y="20023"/>
                      <a:pt x="15508" y="20022"/>
                      <a:pt x="15501" y="20019"/>
                    </a:cubicBezTo>
                    <a:cubicBezTo>
                      <a:pt x="15455" y="20006"/>
                      <a:pt x="15412" y="19999"/>
                      <a:pt x="15370" y="19999"/>
                    </a:cubicBezTo>
                    <a:cubicBezTo>
                      <a:pt x="15023" y="19999"/>
                      <a:pt x="14782" y="20424"/>
                      <a:pt x="14447" y="20424"/>
                    </a:cubicBezTo>
                    <a:cubicBezTo>
                      <a:pt x="14359" y="20424"/>
                      <a:pt x="14265" y="20396"/>
                      <a:pt x="14161" y="20323"/>
                    </a:cubicBezTo>
                    <a:cubicBezTo>
                      <a:pt x="14114" y="20290"/>
                      <a:pt x="14008" y="20266"/>
                      <a:pt x="13968" y="20266"/>
                    </a:cubicBezTo>
                    <a:cubicBezTo>
                      <a:pt x="13958" y="20266"/>
                      <a:pt x="13952" y="20267"/>
                      <a:pt x="13951" y="20270"/>
                    </a:cubicBezTo>
                    <a:cubicBezTo>
                      <a:pt x="13608" y="20987"/>
                      <a:pt x="12735" y="20503"/>
                      <a:pt x="12302" y="21001"/>
                    </a:cubicBezTo>
                    <a:cubicBezTo>
                      <a:pt x="12191" y="21129"/>
                      <a:pt x="12055" y="21159"/>
                      <a:pt x="11916" y="21159"/>
                    </a:cubicBezTo>
                    <a:cubicBezTo>
                      <a:pt x="11819" y="21159"/>
                      <a:pt x="11720" y="21144"/>
                      <a:pt x="11629" y="21138"/>
                    </a:cubicBezTo>
                    <a:cubicBezTo>
                      <a:pt x="11578" y="21134"/>
                      <a:pt x="11529" y="21133"/>
                      <a:pt x="11482" y="21133"/>
                    </a:cubicBezTo>
                    <a:cubicBezTo>
                      <a:pt x="11141" y="21133"/>
                      <a:pt x="10885" y="21233"/>
                      <a:pt x="10723" y="21608"/>
                    </a:cubicBezTo>
                    <a:cubicBezTo>
                      <a:pt x="10645" y="21792"/>
                      <a:pt x="9333" y="22131"/>
                      <a:pt x="8897" y="22131"/>
                    </a:cubicBezTo>
                    <a:cubicBezTo>
                      <a:pt x="8839" y="22131"/>
                      <a:pt x="8796" y="22125"/>
                      <a:pt x="8774" y="22112"/>
                    </a:cubicBezTo>
                    <a:cubicBezTo>
                      <a:pt x="8693" y="22063"/>
                      <a:pt x="8634" y="21956"/>
                      <a:pt x="8598" y="21863"/>
                    </a:cubicBezTo>
                    <a:cubicBezTo>
                      <a:pt x="8113" y="20593"/>
                      <a:pt x="7659" y="19313"/>
                      <a:pt x="7141" y="18058"/>
                    </a:cubicBezTo>
                    <a:cubicBezTo>
                      <a:pt x="6982" y="17669"/>
                      <a:pt x="7150" y="17599"/>
                      <a:pt x="7373" y="17324"/>
                    </a:cubicBezTo>
                    <a:cubicBezTo>
                      <a:pt x="7836" y="16748"/>
                      <a:pt x="8494" y="16585"/>
                      <a:pt x="9020" y="16205"/>
                    </a:cubicBezTo>
                    <a:cubicBezTo>
                      <a:pt x="9728" y="15695"/>
                      <a:pt x="10554" y="15363"/>
                      <a:pt x="11196" y="14741"/>
                    </a:cubicBezTo>
                    <a:cubicBezTo>
                      <a:pt x="11669" y="14282"/>
                      <a:pt x="12500" y="14369"/>
                      <a:pt x="12918" y="13727"/>
                    </a:cubicBezTo>
                    <a:cubicBezTo>
                      <a:pt x="12937" y="13698"/>
                      <a:pt x="12960" y="13686"/>
                      <a:pt x="12985" y="13686"/>
                    </a:cubicBezTo>
                    <a:close/>
                    <a:moveTo>
                      <a:pt x="20544" y="20421"/>
                    </a:moveTo>
                    <a:cubicBezTo>
                      <a:pt x="20638" y="20421"/>
                      <a:pt x="20712" y="20492"/>
                      <a:pt x="20720" y="20695"/>
                    </a:cubicBezTo>
                    <a:cubicBezTo>
                      <a:pt x="20748" y="21469"/>
                      <a:pt x="20902" y="22233"/>
                      <a:pt x="20673" y="23030"/>
                    </a:cubicBezTo>
                    <a:cubicBezTo>
                      <a:pt x="20511" y="23594"/>
                      <a:pt x="20606" y="24235"/>
                      <a:pt x="20609" y="24840"/>
                    </a:cubicBezTo>
                    <a:cubicBezTo>
                      <a:pt x="20612" y="25260"/>
                      <a:pt x="20510" y="25397"/>
                      <a:pt x="20029" y="25545"/>
                    </a:cubicBezTo>
                    <a:cubicBezTo>
                      <a:pt x="19433" y="25727"/>
                      <a:pt x="18803" y="25629"/>
                      <a:pt x="18198" y="26001"/>
                    </a:cubicBezTo>
                    <a:cubicBezTo>
                      <a:pt x="18034" y="26101"/>
                      <a:pt x="17890" y="26147"/>
                      <a:pt x="17762" y="26147"/>
                    </a:cubicBezTo>
                    <a:cubicBezTo>
                      <a:pt x="16759" y="26147"/>
                      <a:pt x="16795" y="23358"/>
                      <a:pt x="16853" y="22575"/>
                    </a:cubicBezTo>
                    <a:lnTo>
                      <a:pt x="16853" y="22575"/>
                    </a:lnTo>
                    <a:lnTo>
                      <a:pt x="16853" y="22578"/>
                    </a:lnTo>
                    <a:cubicBezTo>
                      <a:pt x="16857" y="22518"/>
                      <a:pt x="16862" y="22471"/>
                      <a:pt x="16867" y="22434"/>
                    </a:cubicBezTo>
                    <a:cubicBezTo>
                      <a:pt x="16871" y="22385"/>
                      <a:pt x="16879" y="22334"/>
                      <a:pt x="16907" y="22292"/>
                    </a:cubicBezTo>
                    <a:cubicBezTo>
                      <a:pt x="16938" y="22245"/>
                      <a:pt x="16993" y="22217"/>
                      <a:pt x="17044" y="22193"/>
                    </a:cubicBezTo>
                    <a:cubicBezTo>
                      <a:pt x="17644" y="21905"/>
                      <a:pt x="18260" y="21637"/>
                      <a:pt x="18850" y="21326"/>
                    </a:cubicBezTo>
                    <a:cubicBezTo>
                      <a:pt x="19057" y="21216"/>
                      <a:pt x="20224" y="20810"/>
                      <a:pt x="20224" y="20589"/>
                    </a:cubicBezTo>
                    <a:cubicBezTo>
                      <a:pt x="20316" y="20503"/>
                      <a:pt x="20442" y="20421"/>
                      <a:pt x="20544" y="20421"/>
                    </a:cubicBezTo>
                    <a:close/>
                    <a:moveTo>
                      <a:pt x="4808" y="16851"/>
                    </a:moveTo>
                    <a:cubicBezTo>
                      <a:pt x="4860" y="16851"/>
                      <a:pt x="4914" y="16877"/>
                      <a:pt x="4910" y="16877"/>
                    </a:cubicBezTo>
                    <a:cubicBezTo>
                      <a:pt x="4910" y="16877"/>
                      <a:pt x="4910" y="16877"/>
                      <a:pt x="4910" y="16877"/>
                    </a:cubicBezTo>
                    <a:lnTo>
                      <a:pt x="4910" y="16879"/>
                    </a:lnTo>
                    <a:cubicBezTo>
                      <a:pt x="5675" y="16893"/>
                      <a:pt x="5777" y="17515"/>
                      <a:pt x="5924" y="17916"/>
                    </a:cubicBezTo>
                    <a:cubicBezTo>
                      <a:pt x="6520" y="19539"/>
                      <a:pt x="7116" y="21158"/>
                      <a:pt x="7762" y="22762"/>
                    </a:cubicBezTo>
                    <a:cubicBezTo>
                      <a:pt x="7944" y="23213"/>
                      <a:pt x="8026" y="23689"/>
                      <a:pt x="8311" y="24126"/>
                    </a:cubicBezTo>
                    <a:cubicBezTo>
                      <a:pt x="8546" y="24486"/>
                      <a:pt x="8340" y="24934"/>
                      <a:pt x="8239" y="25364"/>
                    </a:cubicBezTo>
                    <a:cubicBezTo>
                      <a:pt x="8104" y="25939"/>
                      <a:pt x="7597" y="25809"/>
                      <a:pt x="7402" y="26007"/>
                    </a:cubicBezTo>
                    <a:cubicBezTo>
                      <a:pt x="6903" y="26513"/>
                      <a:pt x="6237" y="26226"/>
                      <a:pt x="5778" y="26583"/>
                    </a:cubicBezTo>
                    <a:cubicBezTo>
                      <a:pt x="5612" y="26711"/>
                      <a:pt x="5461" y="26763"/>
                      <a:pt x="5329" y="26763"/>
                    </a:cubicBezTo>
                    <a:cubicBezTo>
                      <a:pt x="5009" y="26763"/>
                      <a:pt x="4803" y="26457"/>
                      <a:pt x="4775" y="26203"/>
                    </a:cubicBezTo>
                    <a:cubicBezTo>
                      <a:pt x="4706" y="25609"/>
                      <a:pt x="4350" y="25198"/>
                      <a:pt x="4162" y="24694"/>
                    </a:cubicBezTo>
                    <a:cubicBezTo>
                      <a:pt x="3723" y="23521"/>
                      <a:pt x="3043" y="22468"/>
                      <a:pt x="2630" y="21269"/>
                    </a:cubicBezTo>
                    <a:cubicBezTo>
                      <a:pt x="2353" y="20463"/>
                      <a:pt x="1900" y="19673"/>
                      <a:pt x="1594" y="18843"/>
                    </a:cubicBezTo>
                    <a:cubicBezTo>
                      <a:pt x="1505" y="18601"/>
                      <a:pt x="1387" y="18374"/>
                      <a:pt x="1762" y="18212"/>
                    </a:cubicBezTo>
                    <a:cubicBezTo>
                      <a:pt x="2770" y="17779"/>
                      <a:pt x="3760" y="17306"/>
                      <a:pt x="4761" y="16860"/>
                    </a:cubicBezTo>
                    <a:cubicBezTo>
                      <a:pt x="4775" y="16853"/>
                      <a:pt x="4791" y="16851"/>
                      <a:pt x="4808" y="16851"/>
                    </a:cubicBezTo>
                    <a:close/>
                    <a:moveTo>
                      <a:pt x="29413" y="0"/>
                    </a:moveTo>
                    <a:cubicBezTo>
                      <a:pt x="29357" y="0"/>
                      <a:pt x="29296" y="9"/>
                      <a:pt x="29231" y="28"/>
                    </a:cubicBezTo>
                    <a:cubicBezTo>
                      <a:pt x="28448" y="258"/>
                      <a:pt x="27723" y="675"/>
                      <a:pt x="26963" y="983"/>
                    </a:cubicBezTo>
                    <a:cubicBezTo>
                      <a:pt x="26021" y="1365"/>
                      <a:pt x="25194" y="1996"/>
                      <a:pt x="24201" y="2253"/>
                    </a:cubicBezTo>
                    <a:cubicBezTo>
                      <a:pt x="23011" y="2562"/>
                      <a:pt x="22237" y="3765"/>
                      <a:pt x="22708" y="4785"/>
                    </a:cubicBezTo>
                    <a:cubicBezTo>
                      <a:pt x="22985" y="5387"/>
                      <a:pt x="22638" y="5594"/>
                      <a:pt x="22280" y="5737"/>
                    </a:cubicBezTo>
                    <a:cubicBezTo>
                      <a:pt x="21488" y="6052"/>
                      <a:pt x="20734" y="6440"/>
                      <a:pt x="19961" y="6786"/>
                    </a:cubicBezTo>
                    <a:cubicBezTo>
                      <a:pt x="18679" y="7360"/>
                      <a:pt x="17517" y="8159"/>
                      <a:pt x="16199" y="8657"/>
                    </a:cubicBezTo>
                    <a:cubicBezTo>
                      <a:pt x="15412" y="8954"/>
                      <a:pt x="14742" y="9489"/>
                      <a:pt x="14010" y="9900"/>
                    </a:cubicBezTo>
                    <a:cubicBezTo>
                      <a:pt x="13066" y="10432"/>
                      <a:pt x="12116" y="11090"/>
                      <a:pt x="12570" y="12475"/>
                    </a:cubicBezTo>
                    <a:cubicBezTo>
                      <a:pt x="12624" y="12641"/>
                      <a:pt x="12413" y="12780"/>
                      <a:pt x="12284" y="12798"/>
                    </a:cubicBezTo>
                    <a:cubicBezTo>
                      <a:pt x="11542" y="12912"/>
                      <a:pt x="11077" y="13537"/>
                      <a:pt x="10392" y="13772"/>
                    </a:cubicBezTo>
                    <a:cubicBezTo>
                      <a:pt x="9541" y="14065"/>
                      <a:pt x="9102" y="14956"/>
                      <a:pt x="8255" y="15326"/>
                    </a:cubicBezTo>
                    <a:cubicBezTo>
                      <a:pt x="7931" y="15468"/>
                      <a:pt x="7508" y="15553"/>
                      <a:pt x="7259" y="15864"/>
                    </a:cubicBezTo>
                    <a:cubicBezTo>
                      <a:pt x="7091" y="16077"/>
                      <a:pt x="6933" y="16163"/>
                      <a:pt x="6785" y="16163"/>
                    </a:cubicBezTo>
                    <a:cubicBezTo>
                      <a:pt x="6576" y="16163"/>
                      <a:pt x="6385" y="15992"/>
                      <a:pt x="6212" y="15771"/>
                    </a:cubicBezTo>
                    <a:cubicBezTo>
                      <a:pt x="5979" y="15474"/>
                      <a:pt x="5766" y="15092"/>
                      <a:pt x="5402" y="15092"/>
                    </a:cubicBezTo>
                    <a:cubicBezTo>
                      <a:pt x="5331" y="15092"/>
                      <a:pt x="5255" y="15106"/>
                      <a:pt x="5171" y="15138"/>
                    </a:cubicBezTo>
                    <a:cubicBezTo>
                      <a:pt x="4524" y="15385"/>
                      <a:pt x="4134" y="15930"/>
                      <a:pt x="3491" y="16067"/>
                    </a:cubicBezTo>
                    <a:cubicBezTo>
                      <a:pt x="2707" y="16233"/>
                      <a:pt x="2051" y="16715"/>
                      <a:pt x="1271" y="16918"/>
                    </a:cubicBezTo>
                    <a:cubicBezTo>
                      <a:pt x="604" y="17089"/>
                      <a:pt x="1" y="17851"/>
                      <a:pt x="263" y="18482"/>
                    </a:cubicBezTo>
                    <a:cubicBezTo>
                      <a:pt x="536" y="19137"/>
                      <a:pt x="817" y="19785"/>
                      <a:pt x="1021" y="20467"/>
                    </a:cubicBezTo>
                    <a:cubicBezTo>
                      <a:pt x="1446" y="21886"/>
                      <a:pt x="2276" y="23129"/>
                      <a:pt x="2821" y="24501"/>
                    </a:cubicBezTo>
                    <a:cubicBezTo>
                      <a:pt x="3255" y="25596"/>
                      <a:pt x="3896" y="26606"/>
                      <a:pt x="4383" y="27682"/>
                    </a:cubicBezTo>
                    <a:cubicBezTo>
                      <a:pt x="4546" y="28041"/>
                      <a:pt x="4765" y="28213"/>
                      <a:pt x="5033" y="28213"/>
                    </a:cubicBezTo>
                    <a:cubicBezTo>
                      <a:pt x="5142" y="28213"/>
                      <a:pt x="5259" y="28185"/>
                      <a:pt x="5383" y="28130"/>
                    </a:cubicBezTo>
                    <a:cubicBezTo>
                      <a:pt x="6053" y="27833"/>
                      <a:pt x="6813" y="27759"/>
                      <a:pt x="7454" y="27388"/>
                    </a:cubicBezTo>
                    <a:cubicBezTo>
                      <a:pt x="7766" y="27208"/>
                      <a:pt x="7987" y="26933"/>
                      <a:pt x="8276" y="26735"/>
                    </a:cubicBezTo>
                    <a:cubicBezTo>
                      <a:pt x="8693" y="26453"/>
                      <a:pt x="9216" y="26264"/>
                      <a:pt x="9666" y="26038"/>
                    </a:cubicBezTo>
                    <a:cubicBezTo>
                      <a:pt x="9745" y="25999"/>
                      <a:pt x="9824" y="25957"/>
                      <a:pt x="9882" y="25892"/>
                    </a:cubicBezTo>
                    <a:cubicBezTo>
                      <a:pt x="10210" y="25514"/>
                      <a:pt x="9754" y="24397"/>
                      <a:pt x="9588" y="24025"/>
                    </a:cubicBezTo>
                    <a:cubicBezTo>
                      <a:pt x="9451" y="23717"/>
                      <a:pt x="9362" y="23562"/>
                      <a:pt x="9806" y="23300"/>
                    </a:cubicBezTo>
                    <a:cubicBezTo>
                      <a:pt x="10815" y="22701"/>
                      <a:pt x="11913" y="22280"/>
                      <a:pt x="13027" y="21923"/>
                    </a:cubicBezTo>
                    <a:cubicBezTo>
                      <a:pt x="13578" y="21748"/>
                      <a:pt x="14138" y="21561"/>
                      <a:pt x="14700" y="21426"/>
                    </a:cubicBezTo>
                    <a:cubicBezTo>
                      <a:pt x="14778" y="21407"/>
                      <a:pt x="14847" y="21398"/>
                      <a:pt x="14908" y="21398"/>
                    </a:cubicBezTo>
                    <a:cubicBezTo>
                      <a:pt x="15547" y="21398"/>
                      <a:pt x="15295" y="22364"/>
                      <a:pt x="15309" y="22860"/>
                    </a:cubicBezTo>
                    <a:cubicBezTo>
                      <a:pt x="15339" y="24041"/>
                      <a:pt x="15507" y="25223"/>
                      <a:pt x="15740" y="26379"/>
                    </a:cubicBezTo>
                    <a:cubicBezTo>
                      <a:pt x="15845" y="26898"/>
                      <a:pt x="16294" y="27076"/>
                      <a:pt x="16629" y="27115"/>
                    </a:cubicBezTo>
                    <a:cubicBezTo>
                      <a:pt x="16820" y="27138"/>
                      <a:pt x="17031" y="27154"/>
                      <a:pt x="17241" y="27154"/>
                    </a:cubicBezTo>
                    <a:cubicBezTo>
                      <a:pt x="17570" y="27154"/>
                      <a:pt x="17897" y="27114"/>
                      <a:pt x="18144" y="26995"/>
                    </a:cubicBezTo>
                    <a:cubicBezTo>
                      <a:pt x="18364" y="26889"/>
                      <a:pt x="18517" y="26842"/>
                      <a:pt x="18623" y="26842"/>
                    </a:cubicBezTo>
                    <a:cubicBezTo>
                      <a:pt x="18871" y="26842"/>
                      <a:pt x="18850" y="27104"/>
                      <a:pt x="18799" y="27479"/>
                    </a:cubicBezTo>
                    <a:cubicBezTo>
                      <a:pt x="18652" y="28577"/>
                      <a:pt x="19012" y="29754"/>
                      <a:pt x="17929" y="30675"/>
                    </a:cubicBezTo>
                    <a:cubicBezTo>
                      <a:pt x="16919" y="31532"/>
                      <a:pt x="16061" y="32575"/>
                      <a:pt x="15193" y="33584"/>
                    </a:cubicBezTo>
                    <a:cubicBezTo>
                      <a:pt x="14494" y="34396"/>
                      <a:pt x="13631" y="35039"/>
                      <a:pt x="13009" y="35935"/>
                    </a:cubicBezTo>
                    <a:cubicBezTo>
                      <a:pt x="12458" y="36728"/>
                      <a:pt x="11755" y="37439"/>
                      <a:pt x="11089" y="38117"/>
                    </a:cubicBezTo>
                    <a:cubicBezTo>
                      <a:pt x="10440" y="38779"/>
                      <a:pt x="10023" y="39573"/>
                      <a:pt x="9409" y="40230"/>
                    </a:cubicBezTo>
                    <a:cubicBezTo>
                      <a:pt x="9123" y="40536"/>
                      <a:pt x="9354" y="40757"/>
                      <a:pt x="9513" y="40977"/>
                    </a:cubicBezTo>
                    <a:cubicBezTo>
                      <a:pt x="9629" y="41136"/>
                      <a:pt x="9754" y="41214"/>
                      <a:pt x="9933" y="41214"/>
                    </a:cubicBezTo>
                    <a:cubicBezTo>
                      <a:pt x="10009" y="41214"/>
                      <a:pt x="10095" y="41199"/>
                      <a:pt x="10195" y="41171"/>
                    </a:cubicBezTo>
                    <a:cubicBezTo>
                      <a:pt x="10974" y="40949"/>
                      <a:pt x="11325" y="40221"/>
                      <a:pt x="11708" y="39712"/>
                    </a:cubicBezTo>
                    <a:cubicBezTo>
                      <a:pt x="12754" y="38321"/>
                      <a:pt x="14068" y="37193"/>
                      <a:pt x="15162" y="35851"/>
                    </a:cubicBezTo>
                    <a:cubicBezTo>
                      <a:pt x="16079" y="34726"/>
                      <a:pt x="17347" y="33894"/>
                      <a:pt x="18164" y="32648"/>
                    </a:cubicBezTo>
                    <a:cubicBezTo>
                      <a:pt x="18245" y="32523"/>
                      <a:pt x="18346" y="32466"/>
                      <a:pt x="18467" y="32466"/>
                    </a:cubicBezTo>
                    <a:cubicBezTo>
                      <a:pt x="18500" y="32466"/>
                      <a:pt x="18534" y="32470"/>
                      <a:pt x="18570" y="32478"/>
                    </a:cubicBezTo>
                    <a:cubicBezTo>
                      <a:pt x="18774" y="32525"/>
                      <a:pt x="18757" y="32695"/>
                      <a:pt x="18769" y="32858"/>
                    </a:cubicBezTo>
                    <a:cubicBezTo>
                      <a:pt x="18839" y="33871"/>
                      <a:pt x="18749" y="34880"/>
                      <a:pt x="18811" y="35898"/>
                    </a:cubicBezTo>
                    <a:cubicBezTo>
                      <a:pt x="18915" y="37576"/>
                      <a:pt x="19030" y="39256"/>
                      <a:pt x="19055" y="40942"/>
                    </a:cubicBezTo>
                    <a:cubicBezTo>
                      <a:pt x="19068" y="41832"/>
                      <a:pt x="19253" y="42767"/>
                      <a:pt x="19447" y="43668"/>
                    </a:cubicBezTo>
                    <a:cubicBezTo>
                      <a:pt x="19537" y="44083"/>
                      <a:pt x="19807" y="44323"/>
                      <a:pt x="20111" y="44323"/>
                    </a:cubicBezTo>
                    <a:cubicBezTo>
                      <a:pt x="20300" y="44323"/>
                      <a:pt x="20501" y="44231"/>
                      <a:pt x="20681" y="44033"/>
                    </a:cubicBezTo>
                    <a:cubicBezTo>
                      <a:pt x="20959" y="43727"/>
                      <a:pt x="21230" y="43333"/>
                      <a:pt x="21183" y="42846"/>
                    </a:cubicBezTo>
                    <a:cubicBezTo>
                      <a:pt x="21126" y="42234"/>
                      <a:pt x="21085" y="41619"/>
                      <a:pt x="21023" y="41008"/>
                    </a:cubicBezTo>
                    <a:cubicBezTo>
                      <a:pt x="20841" y="39228"/>
                      <a:pt x="20823" y="37441"/>
                      <a:pt x="20726" y="35658"/>
                    </a:cubicBezTo>
                    <a:cubicBezTo>
                      <a:pt x="20672" y="34675"/>
                      <a:pt x="20879" y="33668"/>
                      <a:pt x="20560" y="32698"/>
                    </a:cubicBezTo>
                    <a:cubicBezTo>
                      <a:pt x="20533" y="32618"/>
                      <a:pt x="20605" y="32505"/>
                      <a:pt x="20631" y="32407"/>
                    </a:cubicBezTo>
                    <a:cubicBezTo>
                      <a:pt x="20729" y="32433"/>
                      <a:pt x="20844" y="32436"/>
                      <a:pt x="20919" y="32492"/>
                    </a:cubicBezTo>
                    <a:cubicBezTo>
                      <a:pt x="21523" y="32943"/>
                      <a:pt x="21991" y="33547"/>
                      <a:pt x="22471" y="34101"/>
                    </a:cubicBezTo>
                    <a:cubicBezTo>
                      <a:pt x="23105" y="34830"/>
                      <a:pt x="23742" y="35562"/>
                      <a:pt x="24397" y="36272"/>
                    </a:cubicBezTo>
                    <a:cubicBezTo>
                      <a:pt x="25166" y="37105"/>
                      <a:pt x="26001" y="37878"/>
                      <a:pt x="26815" y="38670"/>
                    </a:cubicBezTo>
                    <a:cubicBezTo>
                      <a:pt x="27442" y="39279"/>
                      <a:pt x="27949" y="40057"/>
                      <a:pt x="28924" y="40183"/>
                    </a:cubicBezTo>
                    <a:cubicBezTo>
                      <a:pt x="28978" y="40190"/>
                      <a:pt x="29033" y="40194"/>
                      <a:pt x="29087" y="40194"/>
                    </a:cubicBezTo>
                    <a:cubicBezTo>
                      <a:pt x="29424" y="40194"/>
                      <a:pt x="29737" y="40055"/>
                      <a:pt x="29644" y="39709"/>
                    </a:cubicBezTo>
                    <a:cubicBezTo>
                      <a:pt x="29512" y="39206"/>
                      <a:pt x="29497" y="38572"/>
                      <a:pt x="28916" y="38267"/>
                    </a:cubicBezTo>
                    <a:cubicBezTo>
                      <a:pt x="28406" y="37999"/>
                      <a:pt x="28086" y="37540"/>
                      <a:pt x="27793" y="37074"/>
                    </a:cubicBezTo>
                    <a:cubicBezTo>
                      <a:pt x="27600" y="36767"/>
                      <a:pt x="27336" y="36524"/>
                      <a:pt x="27062" y="36350"/>
                    </a:cubicBezTo>
                    <a:cubicBezTo>
                      <a:pt x="25933" y="35630"/>
                      <a:pt x="25275" y="34473"/>
                      <a:pt x="24369" y="33550"/>
                    </a:cubicBezTo>
                    <a:cubicBezTo>
                      <a:pt x="23374" y="32536"/>
                      <a:pt x="22364" y="31531"/>
                      <a:pt x="21457" y="30442"/>
                    </a:cubicBezTo>
                    <a:cubicBezTo>
                      <a:pt x="21132" y="30055"/>
                      <a:pt x="20500" y="29912"/>
                      <a:pt x="20500" y="29208"/>
                    </a:cubicBezTo>
                    <a:cubicBezTo>
                      <a:pt x="20500" y="28717"/>
                      <a:pt x="20594" y="28228"/>
                      <a:pt x="20583" y="27737"/>
                    </a:cubicBezTo>
                    <a:cubicBezTo>
                      <a:pt x="20575" y="27468"/>
                      <a:pt x="20483" y="27214"/>
                      <a:pt x="20468" y="26954"/>
                    </a:cubicBezTo>
                    <a:cubicBezTo>
                      <a:pt x="20444" y="26565"/>
                      <a:pt x="20322" y="26712"/>
                      <a:pt x="20653" y="26523"/>
                    </a:cubicBezTo>
                    <a:cubicBezTo>
                      <a:pt x="20894" y="26387"/>
                      <a:pt x="21202" y="26450"/>
                      <a:pt x="21442" y="26265"/>
                    </a:cubicBezTo>
                    <a:cubicBezTo>
                      <a:pt x="22585" y="25388"/>
                      <a:pt x="22121" y="23016"/>
                      <a:pt x="21944" y="21836"/>
                    </a:cubicBezTo>
                    <a:cubicBezTo>
                      <a:pt x="21871" y="21360"/>
                      <a:pt x="22059" y="20929"/>
                      <a:pt x="21949" y="20432"/>
                    </a:cubicBezTo>
                    <a:cubicBezTo>
                      <a:pt x="21855" y="20005"/>
                      <a:pt x="22529" y="20016"/>
                      <a:pt x="22919" y="19856"/>
                    </a:cubicBezTo>
                    <a:cubicBezTo>
                      <a:pt x="23730" y="19522"/>
                      <a:pt x="24551" y="19344"/>
                      <a:pt x="25391" y="19186"/>
                    </a:cubicBezTo>
                    <a:cubicBezTo>
                      <a:pt x="25656" y="19136"/>
                      <a:pt x="25993" y="19136"/>
                      <a:pt x="26118" y="18921"/>
                    </a:cubicBezTo>
                    <a:cubicBezTo>
                      <a:pt x="26429" y="18394"/>
                      <a:pt x="26967" y="18526"/>
                      <a:pt x="27409" y="18391"/>
                    </a:cubicBezTo>
                    <a:cubicBezTo>
                      <a:pt x="27446" y="18379"/>
                      <a:pt x="27496" y="18372"/>
                      <a:pt x="27547" y="18372"/>
                    </a:cubicBezTo>
                    <a:cubicBezTo>
                      <a:pt x="27678" y="18372"/>
                      <a:pt x="27821" y="18417"/>
                      <a:pt x="27793" y="18542"/>
                    </a:cubicBezTo>
                    <a:cubicBezTo>
                      <a:pt x="27647" y="19198"/>
                      <a:pt x="28307" y="19515"/>
                      <a:pt x="28412" y="20096"/>
                    </a:cubicBezTo>
                    <a:cubicBezTo>
                      <a:pt x="28457" y="20349"/>
                      <a:pt x="28625" y="21014"/>
                      <a:pt x="29154" y="21014"/>
                    </a:cubicBezTo>
                    <a:cubicBezTo>
                      <a:pt x="29211" y="21014"/>
                      <a:pt x="29271" y="21007"/>
                      <a:pt x="29336" y="20990"/>
                    </a:cubicBezTo>
                    <a:cubicBezTo>
                      <a:pt x="30427" y="20710"/>
                      <a:pt x="31530" y="20466"/>
                      <a:pt x="32552" y="19935"/>
                    </a:cubicBezTo>
                    <a:cubicBezTo>
                      <a:pt x="33342" y="19526"/>
                      <a:pt x="34254" y="19333"/>
                      <a:pt x="35014" y="18881"/>
                    </a:cubicBezTo>
                    <a:cubicBezTo>
                      <a:pt x="35498" y="18593"/>
                      <a:pt x="36539" y="18705"/>
                      <a:pt x="36246" y="17607"/>
                    </a:cubicBezTo>
                    <a:cubicBezTo>
                      <a:pt x="36253" y="17201"/>
                      <a:pt x="36281" y="16802"/>
                      <a:pt x="35915" y="16446"/>
                    </a:cubicBezTo>
                    <a:cubicBezTo>
                      <a:pt x="35705" y="16242"/>
                      <a:pt x="35758" y="15875"/>
                      <a:pt x="35934" y="15552"/>
                    </a:cubicBezTo>
                    <a:cubicBezTo>
                      <a:pt x="36200" y="15066"/>
                      <a:pt x="36492" y="14561"/>
                      <a:pt x="36596" y="14029"/>
                    </a:cubicBezTo>
                    <a:cubicBezTo>
                      <a:pt x="36909" y="12428"/>
                      <a:pt x="37091" y="10801"/>
                      <a:pt x="36752" y="9186"/>
                    </a:cubicBezTo>
                    <a:cubicBezTo>
                      <a:pt x="36540" y="8173"/>
                      <a:pt x="36156" y="7221"/>
                      <a:pt x="35621" y="6299"/>
                    </a:cubicBezTo>
                    <a:cubicBezTo>
                      <a:pt x="35161" y="5506"/>
                      <a:pt x="34624" y="4801"/>
                      <a:pt x="33986" y="4193"/>
                    </a:cubicBezTo>
                    <a:cubicBezTo>
                      <a:pt x="33347" y="3583"/>
                      <a:pt x="32664" y="2889"/>
                      <a:pt x="31793" y="2702"/>
                    </a:cubicBezTo>
                    <a:cubicBezTo>
                      <a:pt x="30985" y="2528"/>
                      <a:pt x="30450" y="2301"/>
                      <a:pt x="30292" y="1431"/>
                    </a:cubicBezTo>
                    <a:cubicBezTo>
                      <a:pt x="30257" y="1237"/>
                      <a:pt x="30239" y="1011"/>
                      <a:pt x="30164" y="836"/>
                    </a:cubicBezTo>
                    <a:cubicBezTo>
                      <a:pt x="30009" y="478"/>
                      <a:pt x="29827" y="0"/>
                      <a:pt x="294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3"/>
              <p:cNvSpPr/>
              <p:nvPr/>
            </p:nvSpPr>
            <p:spPr>
              <a:xfrm>
                <a:off x="1846692" y="1632227"/>
                <a:ext cx="52238" cy="127470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9712" extrusionOk="0">
                    <a:moveTo>
                      <a:pt x="657" y="1"/>
                    </a:moveTo>
                    <a:cubicBezTo>
                      <a:pt x="607" y="1"/>
                      <a:pt x="556" y="75"/>
                      <a:pt x="437" y="183"/>
                    </a:cubicBezTo>
                    <a:cubicBezTo>
                      <a:pt x="0" y="581"/>
                      <a:pt x="299" y="1033"/>
                      <a:pt x="301" y="1398"/>
                    </a:cubicBezTo>
                    <a:cubicBezTo>
                      <a:pt x="307" y="2066"/>
                      <a:pt x="588" y="2728"/>
                      <a:pt x="741" y="3396"/>
                    </a:cubicBezTo>
                    <a:cubicBezTo>
                      <a:pt x="976" y="4427"/>
                      <a:pt x="1245" y="5286"/>
                      <a:pt x="1708" y="6230"/>
                    </a:cubicBezTo>
                    <a:cubicBezTo>
                      <a:pt x="1993" y="6810"/>
                      <a:pt x="2102" y="7420"/>
                      <a:pt x="2226" y="8036"/>
                    </a:cubicBezTo>
                    <a:cubicBezTo>
                      <a:pt x="2276" y="8290"/>
                      <a:pt x="2331" y="8543"/>
                      <a:pt x="2399" y="8795"/>
                    </a:cubicBezTo>
                    <a:cubicBezTo>
                      <a:pt x="2650" y="9711"/>
                      <a:pt x="2950" y="9405"/>
                      <a:pt x="3681" y="9694"/>
                    </a:cubicBezTo>
                    <a:cubicBezTo>
                      <a:pt x="3697" y="9701"/>
                      <a:pt x="3711" y="9703"/>
                      <a:pt x="3723" y="9703"/>
                    </a:cubicBezTo>
                    <a:cubicBezTo>
                      <a:pt x="3866" y="9703"/>
                      <a:pt x="3766" y="9303"/>
                      <a:pt x="3810" y="9112"/>
                    </a:cubicBezTo>
                    <a:cubicBezTo>
                      <a:pt x="3980" y="8403"/>
                      <a:pt x="3547" y="7796"/>
                      <a:pt x="3329" y="7177"/>
                    </a:cubicBezTo>
                    <a:cubicBezTo>
                      <a:pt x="2998" y="6239"/>
                      <a:pt x="2715" y="5281"/>
                      <a:pt x="2424" y="4337"/>
                    </a:cubicBezTo>
                    <a:cubicBezTo>
                      <a:pt x="1984" y="2907"/>
                      <a:pt x="1617" y="1470"/>
                      <a:pt x="820" y="182"/>
                    </a:cubicBezTo>
                    <a:cubicBezTo>
                      <a:pt x="741" y="53"/>
                      <a:pt x="699" y="1"/>
                      <a:pt x="65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3"/>
              <p:cNvSpPr/>
              <p:nvPr/>
            </p:nvSpPr>
            <p:spPr>
              <a:xfrm>
                <a:off x="1768274" y="1668586"/>
                <a:ext cx="92046" cy="107205"/>
              </a:xfrm>
              <a:custGeom>
                <a:avLst/>
                <a:gdLst/>
                <a:ahLst/>
                <a:cxnLst/>
                <a:rect l="l" t="t" r="r" b="b"/>
                <a:pathLst>
                  <a:path w="7013" h="816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44" y="1416"/>
                      <a:pt x="1727" y="2660"/>
                      <a:pt x="2582" y="3853"/>
                    </a:cubicBezTo>
                    <a:cubicBezTo>
                      <a:pt x="3307" y="4862"/>
                      <a:pt x="4076" y="5848"/>
                      <a:pt x="4911" y="6764"/>
                    </a:cubicBezTo>
                    <a:cubicBezTo>
                      <a:pt x="5316" y="7207"/>
                      <a:pt x="5591" y="7792"/>
                      <a:pt x="6190" y="8065"/>
                    </a:cubicBezTo>
                    <a:cubicBezTo>
                      <a:pt x="6334" y="8130"/>
                      <a:pt x="6449" y="8168"/>
                      <a:pt x="6543" y="8168"/>
                    </a:cubicBezTo>
                    <a:cubicBezTo>
                      <a:pt x="6718" y="8168"/>
                      <a:pt x="6822" y="8039"/>
                      <a:pt x="6909" y="7725"/>
                    </a:cubicBezTo>
                    <a:cubicBezTo>
                      <a:pt x="7013" y="7349"/>
                      <a:pt x="6938" y="7095"/>
                      <a:pt x="6764" y="6798"/>
                    </a:cubicBezTo>
                    <a:cubicBezTo>
                      <a:pt x="6226" y="5890"/>
                      <a:pt x="5355" y="5274"/>
                      <a:pt x="4732" y="4429"/>
                    </a:cubicBezTo>
                    <a:cubicBezTo>
                      <a:pt x="3964" y="3384"/>
                      <a:pt x="3116" y="2399"/>
                      <a:pt x="2195" y="1483"/>
                    </a:cubicBezTo>
                    <a:cubicBezTo>
                      <a:pt x="1637" y="929"/>
                      <a:pt x="1080" y="283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3"/>
              <p:cNvSpPr/>
              <p:nvPr/>
            </p:nvSpPr>
            <p:spPr>
              <a:xfrm>
                <a:off x="2221458" y="1927886"/>
                <a:ext cx="94986" cy="60467"/>
              </a:xfrm>
              <a:custGeom>
                <a:avLst/>
                <a:gdLst/>
                <a:ahLst/>
                <a:cxnLst/>
                <a:rect l="l" t="t" r="r" b="b"/>
                <a:pathLst>
                  <a:path w="7237" h="4607" extrusionOk="0">
                    <a:moveTo>
                      <a:pt x="1076" y="0"/>
                    </a:moveTo>
                    <a:cubicBezTo>
                      <a:pt x="698" y="0"/>
                      <a:pt x="274" y="154"/>
                      <a:pt x="160" y="423"/>
                    </a:cubicBezTo>
                    <a:cubicBezTo>
                      <a:pt x="0" y="800"/>
                      <a:pt x="277" y="1056"/>
                      <a:pt x="599" y="1308"/>
                    </a:cubicBezTo>
                    <a:cubicBezTo>
                      <a:pt x="1662" y="2137"/>
                      <a:pt x="2861" y="2755"/>
                      <a:pt x="3989" y="3475"/>
                    </a:cubicBezTo>
                    <a:cubicBezTo>
                      <a:pt x="4910" y="4065"/>
                      <a:pt x="5946" y="4606"/>
                      <a:pt x="7180" y="4606"/>
                    </a:cubicBezTo>
                    <a:cubicBezTo>
                      <a:pt x="7199" y="4606"/>
                      <a:pt x="7218" y="4606"/>
                      <a:pt x="7237" y="4606"/>
                    </a:cubicBezTo>
                    <a:cubicBezTo>
                      <a:pt x="7092" y="4227"/>
                      <a:pt x="6907" y="3954"/>
                      <a:pt x="6688" y="3657"/>
                    </a:cubicBezTo>
                    <a:cubicBezTo>
                      <a:pt x="6300" y="3130"/>
                      <a:pt x="5750" y="2845"/>
                      <a:pt x="5258" y="2526"/>
                    </a:cubicBezTo>
                    <a:cubicBezTo>
                      <a:pt x="4653" y="2133"/>
                      <a:pt x="4090" y="1685"/>
                      <a:pt x="3496" y="1304"/>
                    </a:cubicBezTo>
                    <a:cubicBezTo>
                      <a:pt x="2886" y="910"/>
                      <a:pt x="2172" y="663"/>
                      <a:pt x="1613" y="159"/>
                    </a:cubicBezTo>
                    <a:cubicBezTo>
                      <a:pt x="1494" y="50"/>
                      <a:pt x="1293" y="0"/>
                      <a:pt x="10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3"/>
              <p:cNvSpPr/>
              <p:nvPr/>
            </p:nvSpPr>
            <p:spPr>
              <a:xfrm>
                <a:off x="1730279" y="1749454"/>
                <a:ext cx="113347" cy="59063"/>
              </a:xfrm>
              <a:custGeom>
                <a:avLst/>
                <a:gdLst/>
                <a:ahLst/>
                <a:cxnLst/>
                <a:rect l="l" t="t" r="r" b="b"/>
                <a:pathLst>
                  <a:path w="8636" h="4500" extrusionOk="0">
                    <a:moveTo>
                      <a:pt x="569" y="1"/>
                    </a:moveTo>
                    <a:cubicBezTo>
                      <a:pt x="389" y="1"/>
                      <a:pt x="200" y="18"/>
                      <a:pt x="0" y="55"/>
                    </a:cubicBezTo>
                    <a:cubicBezTo>
                      <a:pt x="2708" y="2037"/>
                      <a:pt x="5348" y="3766"/>
                      <a:pt x="8629" y="4500"/>
                    </a:cubicBezTo>
                    <a:cubicBezTo>
                      <a:pt x="8635" y="3906"/>
                      <a:pt x="8447" y="3565"/>
                      <a:pt x="7966" y="3305"/>
                    </a:cubicBezTo>
                    <a:cubicBezTo>
                      <a:pt x="6313" y="2408"/>
                      <a:pt x="4656" y="1515"/>
                      <a:pt x="2926" y="771"/>
                    </a:cubicBezTo>
                    <a:cubicBezTo>
                      <a:pt x="2197" y="458"/>
                      <a:pt x="1507" y="1"/>
                      <a:pt x="5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3"/>
              <p:cNvSpPr/>
              <p:nvPr/>
            </p:nvSpPr>
            <p:spPr>
              <a:xfrm>
                <a:off x="2196062" y="1952747"/>
                <a:ext cx="52763" cy="86901"/>
              </a:xfrm>
              <a:custGeom>
                <a:avLst/>
                <a:gdLst/>
                <a:ahLst/>
                <a:cxnLst/>
                <a:rect l="l" t="t" r="r" b="b"/>
                <a:pathLst>
                  <a:path w="4020" h="6621" extrusionOk="0">
                    <a:moveTo>
                      <a:pt x="699" y="1"/>
                    </a:moveTo>
                    <a:cubicBezTo>
                      <a:pt x="648" y="1"/>
                      <a:pt x="589" y="16"/>
                      <a:pt x="518" y="54"/>
                    </a:cubicBezTo>
                    <a:cubicBezTo>
                      <a:pt x="205" y="217"/>
                      <a:pt x="0" y="405"/>
                      <a:pt x="19" y="816"/>
                    </a:cubicBezTo>
                    <a:cubicBezTo>
                      <a:pt x="314" y="1524"/>
                      <a:pt x="551" y="2266"/>
                      <a:pt x="919" y="2933"/>
                    </a:cubicBezTo>
                    <a:cubicBezTo>
                      <a:pt x="1520" y="4019"/>
                      <a:pt x="2052" y="5147"/>
                      <a:pt x="2903" y="6089"/>
                    </a:cubicBezTo>
                    <a:cubicBezTo>
                      <a:pt x="3096" y="6303"/>
                      <a:pt x="3196" y="6621"/>
                      <a:pt x="3453" y="6621"/>
                    </a:cubicBezTo>
                    <a:cubicBezTo>
                      <a:pt x="3508" y="6621"/>
                      <a:pt x="3570" y="6606"/>
                      <a:pt x="3642" y="6573"/>
                    </a:cubicBezTo>
                    <a:cubicBezTo>
                      <a:pt x="4020" y="6399"/>
                      <a:pt x="3928" y="5999"/>
                      <a:pt x="3793" y="5676"/>
                    </a:cubicBezTo>
                    <a:cubicBezTo>
                      <a:pt x="3144" y="4129"/>
                      <a:pt x="2228" y="2709"/>
                      <a:pt x="1644" y="1130"/>
                    </a:cubicBezTo>
                    <a:cubicBezTo>
                      <a:pt x="1542" y="853"/>
                      <a:pt x="1515" y="489"/>
                      <a:pt x="1167" y="348"/>
                    </a:cubicBezTo>
                    <a:cubicBezTo>
                      <a:pt x="991" y="276"/>
                      <a:pt x="916" y="1"/>
                      <a:pt x="69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3"/>
              <p:cNvSpPr/>
              <p:nvPr/>
            </p:nvSpPr>
            <p:spPr>
              <a:xfrm>
                <a:off x="2228073" y="1887551"/>
                <a:ext cx="88187" cy="30831"/>
              </a:xfrm>
              <a:custGeom>
                <a:avLst/>
                <a:gdLst/>
                <a:ahLst/>
                <a:cxnLst/>
                <a:rect l="l" t="t" r="r" b="b"/>
                <a:pathLst>
                  <a:path w="6719" h="2349" extrusionOk="0">
                    <a:moveTo>
                      <a:pt x="1500" y="1"/>
                    </a:moveTo>
                    <a:cubicBezTo>
                      <a:pt x="1166" y="1"/>
                      <a:pt x="827" y="66"/>
                      <a:pt x="486" y="181"/>
                    </a:cubicBezTo>
                    <a:cubicBezTo>
                      <a:pt x="95" y="313"/>
                      <a:pt x="206" y="722"/>
                      <a:pt x="100" y="988"/>
                    </a:cubicBezTo>
                    <a:cubicBezTo>
                      <a:pt x="0" y="1234"/>
                      <a:pt x="426" y="1356"/>
                      <a:pt x="593" y="1384"/>
                    </a:cubicBezTo>
                    <a:cubicBezTo>
                      <a:pt x="2225" y="1650"/>
                      <a:pt x="3776" y="2349"/>
                      <a:pt x="5463" y="2349"/>
                    </a:cubicBezTo>
                    <a:cubicBezTo>
                      <a:pt x="5517" y="2349"/>
                      <a:pt x="5570" y="2348"/>
                      <a:pt x="5624" y="2346"/>
                    </a:cubicBezTo>
                    <a:cubicBezTo>
                      <a:pt x="5733" y="2302"/>
                      <a:pt x="5857" y="2203"/>
                      <a:pt x="5957" y="2203"/>
                    </a:cubicBezTo>
                    <a:cubicBezTo>
                      <a:pt x="5968" y="2203"/>
                      <a:pt x="5979" y="2204"/>
                      <a:pt x="5989" y="2206"/>
                    </a:cubicBezTo>
                    <a:cubicBezTo>
                      <a:pt x="6056" y="2224"/>
                      <a:pt x="6122" y="2233"/>
                      <a:pt x="6184" y="2233"/>
                    </a:cubicBezTo>
                    <a:cubicBezTo>
                      <a:pt x="6410" y="2233"/>
                      <a:pt x="6590" y="2118"/>
                      <a:pt x="6638" y="1920"/>
                    </a:cubicBezTo>
                    <a:cubicBezTo>
                      <a:pt x="6719" y="1587"/>
                      <a:pt x="6318" y="1517"/>
                      <a:pt x="6118" y="1468"/>
                    </a:cubicBezTo>
                    <a:cubicBezTo>
                      <a:pt x="5674" y="1356"/>
                      <a:pt x="5423" y="943"/>
                      <a:pt x="4838" y="943"/>
                    </a:cubicBezTo>
                    <a:cubicBezTo>
                      <a:pt x="4837" y="943"/>
                      <a:pt x="4836" y="943"/>
                      <a:pt x="4835" y="943"/>
                    </a:cubicBezTo>
                    <a:cubicBezTo>
                      <a:pt x="4834" y="943"/>
                      <a:pt x="4832" y="943"/>
                      <a:pt x="4831" y="943"/>
                    </a:cubicBezTo>
                    <a:cubicBezTo>
                      <a:pt x="4374" y="943"/>
                      <a:pt x="3903" y="493"/>
                      <a:pt x="3336" y="493"/>
                    </a:cubicBezTo>
                    <a:cubicBezTo>
                      <a:pt x="3269" y="493"/>
                      <a:pt x="3200" y="500"/>
                      <a:pt x="3130" y="514"/>
                    </a:cubicBezTo>
                    <a:cubicBezTo>
                      <a:pt x="3118" y="516"/>
                      <a:pt x="3105" y="518"/>
                      <a:pt x="3093" y="518"/>
                    </a:cubicBezTo>
                    <a:cubicBezTo>
                      <a:pt x="2985" y="518"/>
                      <a:pt x="2885" y="433"/>
                      <a:pt x="2780" y="369"/>
                    </a:cubicBezTo>
                    <a:cubicBezTo>
                      <a:pt x="2367" y="113"/>
                      <a:pt x="1938" y="1"/>
                      <a:pt x="150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81" name="Google Shape;981;p33"/>
              <p:cNvSpPr txBox="1">
                <a:spLocks noGrp="1"/>
              </p:cNvSpPr>
              <p:nvPr>
                <p:ph type="subTitle" idx="4294967295"/>
              </p:nvPr>
            </p:nvSpPr>
            <p:spPr>
              <a:xfrm>
                <a:off x="51751" y="2866934"/>
                <a:ext cx="2822093" cy="184575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58750" indent="0">
                  <a:buNone/>
                </a:pP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Momentum </a:t>
                </a:r>
                <a:r>
                  <a:rPr lang="en-US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hasil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kali </a:t>
                </a:r>
                <a:r>
                  <a:rPr lang="en-US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massa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benda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kecepatan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benda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pada </a:t>
                </a:r>
                <a:r>
                  <a:rPr lang="en-US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waktu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tertentu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dan </a:t>
                </a:r>
                <a:r>
                  <a:rPr lang="en-US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termasuk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besaran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vektor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158750" indent="0">
                  <a:buNone/>
                </a:pP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Momentum </a:t>
                </a:r>
                <a:r>
                  <a:rPr lang="en-US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dapat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dirumuskan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158750" indent="0">
                  <a:buNone/>
                </a:pPr>
                <a:r>
                  <a:rPr lang="en-US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b="1" i="1"/>
                      <m:t>𝑷</m:t>
                    </m:r>
                    <m:r>
                      <a:rPr lang="en-US" sz="1200" b="1" i="1"/>
                      <m:t>=</m:t>
                    </m:r>
                    <m:r>
                      <a:rPr lang="en-US" sz="1200" b="1" i="1"/>
                      <m:t>𝒎</m:t>
                    </m:r>
                    <m:r>
                      <a:rPr lang="en-US" sz="1200" b="1" i="1"/>
                      <m:t> . </m:t>
                    </m:r>
                    <m:r>
                      <a:rPr lang="en-US" sz="1200" b="1" i="1"/>
                      <m:t>𝒗</m:t>
                    </m:r>
                  </m:oMath>
                </a14:m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81" name="Google Shape;981;p3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51751" y="2866934"/>
                <a:ext cx="2822093" cy="18457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2" name="Google Shape;982;p33"/>
          <p:cNvSpPr txBox="1">
            <a:spLocks noGrp="1"/>
          </p:cNvSpPr>
          <p:nvPr>
            <p:ph type="ctrTitle" idx="4294967295"/>
          </p:nvPr>
        </p:nvSpPr>
        <p:spPr>
          <a:xfrm>
            <a:off x="1302211" y="2497713"/>
            <a:ext cx="14940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Momentum</a:t>
            </a:r>
            <a:endParaRPr sz="1100" dirty="0"/>
          </a:p>
        </p:txBody>
      </p:sp>
      <p:sp>
        <p:nvSpPr>
          <p:cNvPr id="984" name="Google Shape;984;p33"/>
          <p:cNvSpPr txBox="1">
            <a:spLocks noGrp="1"/>
          </p:cNvSpPr>
          <p:nvPr>
            <p:ph type="ctrTitle" idx="4294967295"/>
          </p:nvPr>
        </p:nvSpPr>
        <p:spPr>
          <a:xfrm>
            <a:off x="2744738" y="3485346"/>
            <a:ext cx="14940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/>
              <a:t>Impuls</a:t>
            </a:r>
            <a:endParaRPr sz="1100" dirty="0"/>
          </a:p>
        </p:txBody>
      </p:sp>
      <p:sp>
        <p:nvSpPr>
          <p:cNvPr id="985" name="Google Shape;985;p33"/>
          <p:cNvSpPr txBox="1">
            <a:spLocks noGrp="1"/>
          </p:cNvSpPr>
          <p:nvPr>
            <p:ph type="subTitle" idx="4294967295"/>
          </p:nvPr>
        </p:nvSpPr>
        <p:spPr>
          <a:xfrm>
            <a:off x="5014260" y="3833478"/>
            <a:ext cx="1744956" cy="1535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nn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Tumbukan lenting sempurna. Tumbukan lenting sebagian, dan Tumbukan tidak lenting sama sekali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6" name="Google Shape;986;p33"/>
          <p:cNvSpPr txBox="1">
            <a:spLocks noGrp="1"/>
          </p:cNvSpPr>
          <p:nvPr>
            <p:ph type="ctrTitle" idx="4294967295"/>
          </p:nvPr>
        </p:nvSpPr>
        <p:spPr>
          <a:xfrm>
            <a:off x="4885434" y="3479126"/>
            <a:ext cx="14940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Jenis Tumbuk</a:t>
            </a:r>
            <a:r>
              <a:rPr lang="en-US" sz="1100" dirty="0"/>
              <a:t>an</a:t>
            </a:r>
            <a:endParaRPr sz="1100" dirty="0"/>
          </a:p>
        </p:txBody>
      </p:sp>
      <p:sp>
        <p:nvSpPr>
          <p:cNvPr id="987" name="Google Shape;987;p33"/>
          <p:cNvSpPr txBox="1">
            <a:spLocks noGrp="1"/>
          </p:cNvSpPr>
          <p:nvPr>
            <p:ph type="subTitle" idx="4294967295"/>
          </p:nvPr>
        </p:nvSpPr>
        <p:spPr>
          <a:xfrm>
            <a:off x="6348087" y="2874658"/>
            <a:ext cx="1979483" cy="16755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Peluncuran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Roket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750" indent="0"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Mobil</a:t>
            </a:r>
          </a:p>
          <a:p>
            <a:pPr marL="158750" indent="0"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udara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sabuk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pengaman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mobil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1000" dirty="0"/>
          </a:p>
        </p:txBody>
      </p:sp>
      <p:sp>
        <p:nvSpPr>
          <p:cNvPr id="988" name="Google Shape;988;p33"/>
          <p:cNvSpPr txBox="1">
            <a:spLocks noGrp="1"/>
          </p:cNvSpPr>
          <p:nvPr>
            <p:ph type="ctrTitle" idx="4294967295"/>
          </p:nvPr>
        </p:nvSpPr>
        <p:spPr>
          <a:xfrm>
            <a:off x="6348088" y="2497713"/>
            <a:ext cx="14940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Peristiwa</a:t>
            </a:r>
            <a:endParaRPr sz="1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BCBE5B0-C1EF-42F4-8900-81A4C3810802}"/>
                  </a:ext>
                </a:extLst>
              </p:cNvPr>
              <p:cNvSpPr/>
              <p:nvPr/>
            </p:nvSpPr>
            <p:spPr>
              <a:xfrm>
                <a:off x="2176172" y="3771624"/>
                <a:ext cx="2888308" cy="12697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Impuls</a:t>
                </a:r>
                <a:r>
                  <a:rPr lang="en-US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adalah</a:t>
                </a:r>
                <a:r>
                  <a:rPr lang="en-US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hasil</a:t>
                </a:r>
                <a:r>
                  <a:rPr lang="en-US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kali </a:t>
                </a:r>
                <a:r>
                  <a:rPr lang="en-US" sz="1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gaya</a:t>
                </a:r>
                <a:r>
                  <a:rPr lang="en-US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impulsive </a:t>
                </a:r>
                <a:r>
                  <a:rPr lang="en-US" sz="1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dengan</a:t>
                </a:r>
                <a:r>
                  <a:rPr lang="en-US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selang</a:t>
                </a:r>
                <a:r>
                  <a:rPr lang="en-US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waktu</a:t>
                </a:r>
                <a:r>
                  <a:rPr lang="en-US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gaya</a:t>
                </a:r>
                <a:r>
                  <a:rPr lang="en-US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tersebut</a:t>
                </a:r>
                <a:r>
                  <a:rPr lang="en-US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bekerja</a:t>
                </a:r>
                <a:r>
                  <a:rPr lang="en-US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dan </a:t>
                </a:r>
                <a:r>
                  <a:rPr lang="en-US" sz="1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termasuk</a:t>
                </a:r>
                <a:r>
                  <a:rPr lang="en-US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besaran</a:t>
                </a:r>
                <a:r>
                  <a:rPr lang="en-US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vektor</a:t>
                </a:r>
                <a:r>
                  <a:rPr lang="en-US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Impuls</a:t>
                </a:r>
                <a:r>
                  <a:rPr lang="en-US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dapat</a:t>
                </a:r>
                <a:r>
                  <a:rPr lang="en-US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dirumuskan</a:t>
                </a:r>
                <a:r>
                  <a:rPr lang="en-US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12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1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𝑭</m:t>
                    </m:r>
                    <m:r>
                      <a:rPr lang="en-US" sz="1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 ∆</m:t>
                    </m:r>
                    <m:r>
                      <a:rPr lang="en-US" sz="1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endParaRPr lang="en-US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BCBE5B0-C1EF-42F4-8900-81A4C38108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172" y="3771624"/>
                <a:ext cx="2888308" cy="1269707"/>
              </a:xfrm>
              <a:prstGeom prst="rect">
                <a:avLst/>
              </a:prstGeom>
              <a:blipFill>
                <a:blip r:embed="rId4"/>
                <a:stretch>
                  <a:fillRect l="-211" b="-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7A1C31-A6BF-4CC0-857E-481ADAD27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429" y="1251857"/>
            <a:ext cx="4380299" cy="27540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6"/>
          <p:cNvSpPr txBox="1">
            <a:spLocks noGrp="1"/>
          </p:cNvSpPr>
          <p:nvPr>
            <p:ph type="subTitle" idx="1"/>
          </p:nvPr>
        </p:nvSpPr>
        <p:spPr>
          <a:xfrm>
            <a:off x="264688" y="1016360"/>
            <a:ext cx="4184974" cy="27485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Momentum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ukuran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kesukaran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menghentikan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benda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Momentum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kali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benda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kecepatan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benda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termasuk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vektor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Momentum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dirumuskan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/>
            <a:r>
              <a:rPr lang="en-US" sz="1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P=m .v</a:t>
            </a:r>
          </a:p>
          <a:p>
            <a:pPr marL="0" lvl="0" indent="0"/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Keterangan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lvl="0" indent="0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momentum (Ns)</a:t>
            </a:r>
          </a:p>
          <a:p>
            <a:pPr marL="0" lvl="0" indent="0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=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benda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(kg)</a:t>
            </a:r>
          </a:p>
          <a:p>
            <a:pPr marL="0" lvl="0" indent="0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=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kecepatan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benda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(m/s)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31" name="Google Shape;631;p26"/>
          <p:cNvGrpSpPr/>
          <p:nvPr/>
        </p:nvGrpSpPr>
        <p:grpSpPr>
          <a:xfrm>
            <a:off x="4638546" y="1157306"/>
            <a:ext cx="3158186" cy="3171383"/>
            <a:chOff x="1339725" y="238075"/>
            <a:chExt cx="2758000" cy="2769525"/>
          </a:xfrm>
        </p:grpSpPr>
        <p:sp>
          <p:nvSpPr>
            <p:cNvPr id="632" name="Google Shape;632;p26"/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6"/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6"/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6"/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4" name="Google Shape;704;p26"/>
          <p:cNvSpPr txBox="1">
            <a:spLocks noGrp="1"/>
          </p:cNvSpPr>
          <p:nvPr>
            <p:ph type="ctrTitle"/>
          </p:nvPr>
        </p:nvSpPr>
        <p:spPr>
          <a:xfrm>
            <a:off x="3632961" y="340355"/>
            <a:ext cx="2064932" cy="4883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MOMENTUM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30" name="Google Shape;630;p26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264688" y="1016359"/>
                <a:ext cx="4184974" cy="378678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/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Resultan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momentum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bila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momentum yang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dikerjakan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benda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lebih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dari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satu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berdasarkan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konsep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vektor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342900" lvl="0" indent="-342900">
                  <a:buAutoNum type="arabicParenR"/>
                </a:pP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Momentum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membentuk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sudut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siku-siku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/>
                <a:r>
                  <a:rPr lang="en-US" b="1" dirty="0">
                    <a:highlight>
                      <a:srgbClr val="FFFF00"/>
                    </a:highlight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highlight>
                          <a:srgbClr val="FFFF00"/>
                        </a:highlight>
                      </a:rPr>
                      <m:t>𝑷</m:t>
                    </m:r>
                    <m:r>
                      <a:rPr lang="en-US" b="1" i="1">
                        <a:highlight>
                          <a:srgbClr val="FFFF00"/>
                        </a:highlight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b="1" i="1">
                            <a:highlight>
                              <a:srgbClr val="FFFF00"/>
                            </a:highlight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highlight>
                                  <a:srgbClr val="FFFF00"/>
                                </a:highlight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1" i="1">
                                    <a:highlight>
                                      <a:srgbClr val="FFFF00"/>
                                    </a:highlight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highlight>
                                      <a:srgbClr val="FFFF00"/>
                                    </a:highlight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n-US" b="1" i="1">
                                    <a:highlight>
                                      <a:srgbClr val="FFFF00"/>
                                    </a:highlight>
                                  </a:rPr>
                                  <m:t>𝑿</m:t>
                                </m:r>
                              </m:sub>
                            </m:sSub>
                          </m:e>
                          <m:sup>
                            <m:r>
                              <a:rPr lang="en-US" b="1" i="1">
                                <a:highlight>
                                  <a:srgbClr val="FFFF00"/>
                                </a:highlight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highlight>
                              <a:srgbClr val="FFFF00"/>
                            </a:highlight>
                          </a:rPr>
                          <m:t>+ </m:t>
                        </m:r>
                        <m:sSup>
                          <m:sSupPr>
                            <m:ctrlPr>
                              <a:rPr lang="en-US" b="1" i="1">
                                <a:highlight>
                                  <a:srgbClr val="FFFF00"/>
                                </a:highlight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1" i="1">
                                    <a:highlight>
                                      <a:srgbClr val="FFFF00"/>
                                    </a:highlight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highlight>
                                      <a:srgbClr val="FFFF00"/>
                                    </a:highlight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n-US" b="1" i="1">
                                    <a:highlight>
                                      <a:srgbClr val="FFFF00"/>
                                    </a:highlight>
                                  </a:rPr>
                                  <m:t>𝒀</m:t>
                                </m:r>
                              </m:sub>
                            </m:sSub>
                          </m:e>
                          <m:sup>
                            <m:r>
                              <a:rPr lang="en-US" b="1" i="1">
                                <a:highlight>
                                  <a:srgbClr val="FFFF00"/>
                                </a:highlight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14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/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Momentum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tidak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membentuk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sudut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siku-siku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/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/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/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/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/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/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/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/>
                <a:r>
                  <a:rPr lang="en-US" sz="1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>
                    <a:highlight>
                      <a:srgbClr val="FFFF00"/>
                    </a:highlight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highlight>
                          <a:srgbClr val="FFFF00"/>
                        </a:highlight>
                      </a:rPr>
                      <m:t>𝑷</m:t>
                    </m:r>
                    <m:r>
                      <a:rPr lang="en-US" b="1" i="1">
                        <a:highlight>
                          <a:srgbClr val="FFFF00"/>
                        </a:highlight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b="1" i="1">
                            <a:highlight>
                              <a:srgbClr val="FFFF00"/>
                            </a:highlight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highlight>
                                  <a:srgbClr val="FFFF00"/>
                                </a:highlight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1" i="1">
                                    <a:highlight>
                                      <a:srgbClr val="FFFF00"/>
                                    </a:highlight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highlight>
                                      <a:srgbClr val="FFFF00"/>
                                    </a:highlight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n-US" b="1" i="1">
                                    <a:highlight>
                                      <a:srgbClr val="FFFF00"/>
                                    </a:highlight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b="1" i="1">
                                <a:highlight>
                                  <a:srgbClr val="FFFF00"/>
                                </a:highlight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highlight>
                              <a:srgbClr val="FFFF00"/>
                            </a:highlight>
                          </a:rPr>
                          <m:t>+ </m:t>
                        </m:r>
                        <m:sSup>
                          <m:sSupPr>
                            <m:ctrlPr>
                              <a:rPr lang="en-US" b="1" i="1">
                                <a:highlight>
                                  <a:srgbClr val="FFFF00"/>
                                </a:highlight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1" i="1">
                                    <a:highlight>
                                      <a:srgbClr val="FFFF00"/>
                                    </a:highlight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highlight>
                                      <a:srgbClr val="FFFF00"/>
                                    </a:highlight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n-US" b="1" i="1">
                                    <a:highlight>
                                      <a:srgbClr val="FFFF00"/>
                                    </a:highlight>
                                  </a:rPr>
                                  <m:t>𝟐</m:t>
                                </m:r>
                              </m:sub>
                            </m:sSub>
                          </m:e>
                          <m:sup>
                            <m:r>
                              <a:rPr lang="en-US" b="1" i="1">
                                <a:highlight>
                                  <a:srgbClr val="FFFF00"/>
                                </a:highlight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highlight>
                              <a:srgbClr val="FFFF00"/>
                            </a:highlight>
                          </a:rPr>
                          <m:t>+</m:t>
                        </m:r>
                        <m:r>
                          <a:rPr lang="en-US" b="1" i="1">
                            <a:highlight>
                              <a:srgbClr val="FFFF00"/>
                            </a:highlight>
                          </a:rPr>
                          <m:t>𝟐</m:t>
                        </m:r>
                        <m:sSub>
                          <m:sSubPr>
                            <m:ctrlPr>
                              <a:rPr lang="en-US" b="1" i="1">
                                <a:highlight>
                                  <a:srgbClr val="FFFF00"/>
                                </a:highlight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highlight>
                                  <a:srgbClr val="FFFF00"/>
                                </a:highlight>
                              </a:rPr>
                              <m:t>𝑷</m:t>
                            </m:r>
                          </m:e>
                          <m:sub>
                            <m:r>
                              <a:rPr lang="en-US" b="1" i="1">
                                <a:highlight>
                                  <a:srgbClr val="FFFF00"/>
                                </a:highlight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highlight>
                              <a:srgbClr val="FFFF00"/>
                            </a:highlight>
                          </a:rPr>
                          <m:t>.</m:t>
                        </m:r>
                        <m:sSub>
                          <m:sSubPr>
                            <m:ctrlPr>
                              <a:rPr lang="en-US" b="1" i="1">
                                <a:highlight>
                                  <a:srgbClr val="FFFF00"/>
                                </a:highlight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highlight>
                                  <a:srgbClr val="FFFF00"/>
                                </a:highlight>
                              </a:rPr>
                              <m:t>𝑷</m:t>
                            </m:r>
                          </m:e>
                          <m:sub>
                            <m:r>
                              <a:rPr lang="en-US" b="1" i="1">
                                <a:highlight>
                                  <a:srgbClr val="FFFF00"/>
                                </a:highlight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highlight>
                              <a:srgbClr val="FFFF00"/>
                            </a:highlight>
                          </a:rPr>
                          <m:t>.</m:t>
                        </m:r>
                        <m:func>
                          <m:funcPr>
                            <m:ctrlPr>
                              <a:rPr lang="en-US" b="1" i="1">
                                <a:highlight>
                                  <a:srgbClr val="FFFF00"/>
                                </a:highlight>
                              </a:rPr>
                            </m:ctrlPr>
                          </m:funcPr>
                          <m:fName>
                            <m:r>
                              <a:rPr lang="en-US" b="1" i="1">
                                <a:highlight>
                                  <a:srgbClr val="FFFF00"/>
                                </a:highlight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b="1" i="1">
                                <a:highlight>
                                  <a:srgbClr val="FFFF00"/>
                                </a:highlight>
                              </a:rPr>
                              <m:t>𝜽</m:t>
                            </m:r>
                          </m:e>
                        </m:func>
                      </m:e>
                    </m:rad>
                  </m:oMath>
                </a14:m>
                <a:endParaRPr lang="en-US" sz="14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30" name="Google Shape;630;p2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64688" y="1016359"/>
                <a:ext cx="4184974" cy="3786785"/>
              </a:xfrm>
              <a:prstGeom prst="rect">
                <a:avLst/>
              </a:prstGeom>
              <a:blipFill>
                <a:blip r:embed="rId3"/>
                <a:stretch>
                  <a:fillRect l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1" name="Google Shape;631;p26"/>
          <p:cNvGrpSpPr/>
          <p:nvPr/>
        </p:nvGrpSpPr>
        <p:grpSpPr>
          <a:xfrm>
            <a:off x="4638546" y="1157306"/>
            <a:ext cx="3158186" cy="3171383"/>
            <a:chOff x="1339725" y="238075"/>
            <a:chExt cx="2758000" cy="2769525"/>
          </a:xfrm>
        </p:grpSpPr>
        <p:sp>
          <p:nvSpPr>
            <p:cNvPr id="632" name="Google Shape;632;p26"/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6"/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6"/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6"/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4" name="Google Shape;704;p26"/>
          <p:cNvSpPr txBox="1">
            <a:spLocks noGrp="1"/>
          </p:cNvSpPr>
          <p:nvPr>
            <p:ph type="ctrTitle"/>
          </p:nvPr>
        </p:nvSpPr>
        <p:spPr>
          <a:xfrm>
            <a:off x="3632961" y="340355"/>
            <a:ext cx="2064932" cy="4883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MOMENTUM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30C422-2B39-4911-AD20-DB583B388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90" y="2323192"/>
            <a:ext cx="2426418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2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3114000" y="1565925"/>
            <a:ext cx="2916000" cy="29996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Impuls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momentum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gaya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mengubah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momentum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gaya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impulsif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Impuls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kali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gaya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impulsive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gaya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bekerja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termasuk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vektor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just"/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Impuls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dirumuskan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just"/>
            <a:r>
              <a:rPr lang="en-US" sz="1400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I=F .∆t</a:t>
            </a:r>
          </a:p>
          <a:p>
            <a:pPr marL="0" lvl="0" indent="0" algn="just"/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Keterangan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lvl="0" indent="0"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=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impuls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(Ns)</a:t>
            </a:r>
          </a:p>
          <a:p>
            <a:pPr marL="0" lvl="0" indent="0"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=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gaya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impulsif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(N)</a:t>
            </a:r>
          </a:p>
          <a:p>
            <a:pPr marL="0" lvl="0" indent="0" algn="just"/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gaya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28" name="Google Shape;728;p28"/>
          <p:cNvGrpSpPr/>
          <p:nvPr/>
        </p:nvGrpSpPr>
        <p:grpSpPr>
          <a:xfrm>
            <a:off x="6621024" y="2246437"/>
            <a:ext cx="1819110" cy="2485557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282188" y="2173552"/>
            <a:ext cx="2660044" cy="2631320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704;p26">
            <a:extLst>
              <a:ext uri="{FF2B5EF4-FFF2-40B4-BE49-F238E27FC236}">
                <a16:creationId xmlns:a16="http://schemas.microsoft.com/office/drawing/2014/main" id="{33538770-4452-434F-B7F4-452BDE3E41C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539534" y="492755"/>
            <a:ext cx="2064932" cy="4883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IMPULS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27" name="Google Shape;727;p28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3138519" y="1710208"/>
                <a:ext cx="2916000" cy="299962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just"/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Impuls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pada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gaya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yang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berubah-ubah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dapat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dirumuskan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just"/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highlight>
                          <a:srgbClr val="FF00FF"/>
                        </a:highlight>
                      </a:rPr>
                      <m:t>𝑰</m:t>
                    </m:r>
                    <m:r>
                      <a:rPr lang="en-US" sz="1400" b="1" i="1">
                        <a:highlight>
                          <a:srgbClr val="FF00FF"/>
                        </a:highlight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en-US" sz="1400" b="1" i="1">
                            <a:highlight>
                              <a:srgbClr val="FF00FF"/>
                            </a:highlight>
                          </a:rPr>
                        </m:ctrlPr>
                      </m:naryPr>
                      <m:sub>
                        <m:r>
                          <a:rPr lang="en-US" sz="1400" b="1" i="1">
                            <a:highlight>
                              <a:srgbClr val="FF00FF"/>
                            </a:highlight>
                          </a:rPr>
                          <m:t>𝒕</m:t>
                        </m:r>
                        <m:r>
                          <a:rPr lang="en-US" sz="1400" b="1" i="1">
                            <a:highlight>
                              <a:srgbClr val="FF00FF"/>
                            </a:highlight>
                          </a:rPr>
                          <m:t>𝟏</m:t>
                        </m:r>
                      </m:sub>
                      <m:sup>
                        <m:r>
                          <a:rPr lang="en-US" sz="1400" b="1" i="1">
                            <a:highlight>
                              <a:srgbClr val="FF00FF"/>
                            </a:highlight>
                          </a:rPr>
                          <m:t>𝒕</m:t>
                        </m:r>
                        <m:r>
                          <a:rPr lang="en-US" sz="1400" b="1" i="1">
                            <a:highlight>
                              <a:srgbClr val="FF00FF"/>
                            </a:highlight>
                          </a:rPr>
                          <m:t>𝟐</m:t>
                        </m:r>
                      </m:sup>
                      <m:e>
                        <m:r>
                          <a:rPr lang="en-US" sz="1400" b="1" i="1">
                            <a:highlight>
                              <a:srgbClr val="FF00FF"/>
                            </a:highlight>
                          </a:rPr>
                          <m:t>𝑭</m:t>
                        </m:r>
                        <m:r>
                          <a:rPr lang="en-US" sz="1400" b="1" i="1">
                            <a:highlight>
                              <a:srgbClr val="FF00FF"/>
                            </a:highlight>
                          </a:rPr>
                          <m:t>(</m:t>
                        </m:r>
                        <m:r>
                          <a:rPr lang="en-US" sz="1400" b="1" i="1">
                            <a:highlight>
                              <a:srgbClr val="FF00FF"/>
                            </a:highlight>
                          </a:rPr>
                          <m:t>𝒕</m:t>
                        </m:r>
                        <m:r>
                          <a:rPr lang="en-US" sz="1400" b="1" i="1">
                            <a:highlight>
                              <a:srgbClr val="FF00FF"/>
                            </a:highlight>
                          </a:rPr>
                          <m:t>)</m:t>
                        </m:r>
                      </m:e>
                    </m:nary>
                    <m:r>
                      <a:rPr lang="en-US" sz="1400" b="1" i="1">
                        <a:highlight>
                          <a:srgbClr val="FF00FF"/>
                        </a:highlight>
                      </a:rPr>
                      <m:t>𝒅𝒕</m:t>
                    </m:r>
                  </m:oMath>
                </a14:m>
                <a:endParaRPr lang="en-US" sz="1400" dirty="0">
                  <a:highlight>
                    <a:srgbClr val="FF00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/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Impuls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pada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grafik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hubungan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F-t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sebagai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berikut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lvl="0" indent="0" algn="just"/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mc:Choice>
        <mc:Fallback>
          <p:sp>
            <p:nvSpPr>
              <p:cNvPr id="727" name="Google Shape;727;p2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138519" y="1710208"/>
                <a:ext cx="2916000" cy="2999626"/>
              </a:xfrm>
              <a:prstGeom prst="rect">
                <a:avLst/>
              </a:prstGeom>
              <a:blipFill>
                <a:blip r:embed="rId3"/>
                <a:stretch>
                  <a:fillRect l="-628" r="-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8" name="Google Shape;728;p28"/>
          <p:cNvGrpSpPr/>
          <p:nvPr/>
        </p:nvGrpSpPr>
        <p:grpSpPr>
          <a:xfrm>
            <a:off x="6621024" y="2246437"/>
            <a:ext cx="1819110" cy="2485557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282188" y="2173552"/>
            <a:ext cx="2660044" cy="2631320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704;p26">
            <a:extLst>
              <a:ext uri="{FF2B5EF4-FFF2-40B4-BE49-F238E27FC236}">
                <a16:creationId xmlns:a16="http://schemas.microsoft.com/office/drawing/2014/main" id="{33538770-4452-434F-B7F4-452BDE3E41C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539534" y="492755"/>
            <a:ext cx="2064932" cy="4883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IMPULS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1AFE61-6421-4B67-891C-85FE50C6A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921" y="3042404"/>
            <a:ext cx="1999895" cy="155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2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50" name="Google Shape;1050;p35"/>
              <p:cNvSpPr txBox="1">
                <a:spLocks noGrp="1"/>
              </p:cNvSpPr>
              <p:nvPr>
                <p:ph type="subTitle" idx="4294967295"/>
              </p:nvPr>
            </p:nvSpPr>
            <p:spPr>
              <a:xfrm>
                <a:off x="4858941" y="926920"/>
                <a:ext cx="3229883" cy="412321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spcFirstLastPara="1" wrap="square" lIns="91425" tIns="91425" rIns="91425" bIns="91425" numCol="1" anchor="t" anchorCtr="0">
                <a:noAutofit/>
              </a:bodyPr>
              <a:lstStyle/>
              <a:p>
                <a:pPr marL="0" lvl="0" indent="0" algn="just">
                  <a:spcAft>
                    <a:spcPts val="1600"/>
                  </a:spcAft>
                  <a:buNone/>
                </a:pP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Momentum dan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impuls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mempunyai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suatu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hubungan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yang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dikenal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nama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teorema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impuls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-momentum.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Bunyi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teoremanya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impuls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yang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dikerjakan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pada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suatu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benda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sama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perubahan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momentum yang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dialami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benda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tersebut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yaitu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beda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antara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momentum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akhir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momentum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awalnya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”.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Secara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matematis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rumusan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teorema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impuls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-momentum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sebagai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berikut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1400" dirty="0">
                    <a:highlight>
                      <a:srgbClr val="FF00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 = </a:t>
                </a:r>
                <a:r>
                  <a:rPr lang="en-US" sz="1400" dirty="0" err="1">
                    <a:highlight>
                      <a:srgbClr val="FF00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Δp</a:t>
                </a:r>
                <a:r>
                  <a:rPr lang="en-US" sz="1400" b="1" dirty="0">
                    <a:highlight>
                      <a:srgbClr val="FF00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>
                        <a:highlight>
                          <a:srgbClr val="FF00FF"/>
                        </a:highlight>
                      </a:rPr>
                      <m:t>𝐼</m:t>
                    </m:r>
                    <m:r>
                      <a:rPr lang="en-US" sz="1400" b="0" i="1">
                        <a:highlight>
                          <a:srgbClr val="FF00FF"/>
                        </a:highlight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highlight>
                              <a:srgbClr val="FF00FF"/>
                            </a:highlight>
                          </a:rPr>
                        </m:ctrlPr>
                      </m:sSubPr>
                      <m:e>
                        <m:r>
                          <a:rPr lang="en-US" sz="1400" b="0" i="1">
                            <a:highlight>
                              <a:srgbClr val="FF00FF"/>
                            </a:highlight>
                          </a:rPr>
                          <m:t>𝑃</m:t>
                        </m:r>
                      </m:e>
                      <m:sub>
                        <m:r>
                          <a:rPr lang="en-US" sz="1400" b="0" i="1">
                            <a:highlight>
                              <a:srgbClr val="FF00FF"/>
                            </a:highlight>
                          </a:rPr>
                          <m:t>𝑎𝑘h𝑖𝑟</m:t>
                        </m:r>
                        <m:r>
                          <a:rPr lang="en-US" sz="1400" b="0" i="1">
                            <a:highlight>
                              <a:srgbClr val="FF00FF"/>
                            </a:highlight>
                          </a:rPr>
                          <m:t> </m:t>
                        </m:r>
                      </m:sub>
                    </m:sSub>
                    <m:r>
                      <a:rPr lang="en-US" sz="1400" b="0" i="1">
                        <a:highlight>
                          <a:srgbClr val="FF00FF"/>
                        </a:highlight>
                      </a:rPr>
                      <m:t>− </m:t>
                    </m:r>
                    <m:sSub>
                      <m:sSubPr>
                        <m:ctrlPr>
                          <a:rPr lang="en-US" sz="1400" i="1">
                            <a:highlight>
                              <a:srgbClr val="FF00FF"/>
                            </a:highlight>
                          </a:rPr>
                        </m:ctrlPr>
                      </m:sSubPr>
                      <m:e>
                        <m:r>
                          <a:rPr lang="en-US" sz="1400" b="0" i="1">
                            <a:highlight>
                              <a:srgbClr val="FF00FF"/>
                            </a:highlight>
                          </a:rPr>
                          <m:t>𝑃</m:t>
                        </m:r>
                      </m:e>
                      <m:sub>
                        <m:r>
                          <a:rPr lang="en-US" sz="1400" b="0" i="1">
                            <a:highlight>
                              <a:srgbClr val="FF00FF"/>
                            </a:highlight>
                          </a:rPr>
                          <m:t>𝑎𝑤𝑎𝑙</m:t>
                        </m:r>
                      </m:sub>
                    </m:sSub>
                  </m:oMath>
                </a14:m>
                <a:endParaRPr lang="en-US" sz="1400" dirty="0">
                  <a:highlight>
                    <a:srgbClr val="FF00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ct val="100000"/>
                  </a:lnSpc>
                  <a:spcAft>
                    <a:spcPts val="1600"/>
                  </a:spcAft>
                  <a:buNone/>
                </a:pP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Dari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persamaan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atas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maka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gaya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pada momentum dan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impuls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dapat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dirumuskan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just">
                  <a:spcAft>
                    <a:spcPts val="1600"/>
                  </a:spcAft>
                  <a:buNone/>
                </a:pP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b="1" i="1"/>
                      <m:t>𝑭</m:t>
                    </m:r>
                    <m:r>
                      <a:rPr lang="en-US" sz="1400" b="1" i="1"/>
                      <m:t>=</m:t>
                    </m:r>
                    <m:f>
                      <m:fPr>
                        <m:ctrlPr>
                          <a:rPr lang="en-US" sz="1400" b="1" i="1"/>
                        </m:ctrlPr>
                      </m:fPr>
                      <m:num>
                        <m:r>
                          <a:rPr lang="en-US" sz="1400" b="1" i="1"/>
                          <m:t>∆</m:t>
                        </m:r>
                        <m:r>
                          <a:rPr lang="en-US" sz="1400" b="1" i="1"/>
                          <m:t>𝑽</m:t>
                        </m:r>
                      </m:num>
                      <m:den>
                        <m:r>
                          <a:rPr lang="en-US" sz="1400" b="1" i="1"/>
                          <m:t>∆</m:t>
                        </m:r>
                        <m:r>
                          <a:rPr lang="en-US" sz="1400" b="1" i="1"/>
                          <m:t>𝒕</m:t>
                        </m:r>
                      </m:den>
                    </m:f>
                    <m:r>
                      <a:rPr lang="en-US" sz="1400" b="1" i="1"/>
                      <m:t>=</m:t>
                    </m:r>
                    <m:f>
                      <m:fPr>
                        <m:ctrlPr>
                          <a:rPr lang="en-US" sz="1400" b="1" i="1"/>
                        </m:ctrlPr>
                      </m:fPr>
                      <m:num>
                        <m:r>
                          <a:rPr lang="en-US" sz="1400" b="1" i="1"/>
                          <m:t>∆</m:t>
                        </m:r>
                        <m:r>
                          <a:rPr lang="en-US" sz="1400" b="1" i="1"/>
                          <m:t>𝒎𝒗</m:t>
                        </m:r>
                      </m:num>
                      <m:den>
                        <m:r>
                          <a:rPr lang="en-US" sz="1400" b="1" i="1"/>
                          <m:t>∆</m:t>
                        </m:r>
                        <m:r>
                          <a:rPr lang="en-US" sz="1400" b="1" i="1"/>
                          <m:t>𝒕</m:t>
                        </m:r>
                      </m:den>
                    </m:f>
                  </m:oMath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spcAft>
                    <a:spcPts val="1600"/>
                  </a:spcAft>
                  <a:buNone/>
                </a:pPr>
                <a:endParaRPr lang="en-US" sz="1400" dirty="0">
                  <a:highlight>
                    <a:srgbClr val="FF00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spcAft>
                    <a:spcPts val="1600"/>
                  </a:spcAft>
                  <a:buNone/>
                </a:pPr>
                <a:endParaRPr lang="en-US" dirty="0"/>
              </a:p>
              <a:p>
                <a:pPr marL="0" lvl="0" indent="0" algn="just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endParaRPr dirty="0"/>
              </a:p>
            </p:txBody>
          </p:sp>
        </mc:Choice>
        <mc:Fallback>
          <p:sp>
            <p:nvSpPr>
              <p:cNvPr id="1050" name="Google Shape;1050;p3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4858941" y="926920"/>
                <a:ext cx="3229883" cy="4123212"/>
              </a:xfrm>
              <a:prstGeom prst="rect">
                <a:avLst/>
              </a:prstGeom>
              <a:blipFill>
                <a:blip r:embed="rId3"/>
                <a:stretch>
                  <a:fillRect l="-566" r="-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1" name="Google Shape;1051;p35"/>
          <p:cNvSpPr/>
          <p:nvPr/>
        </p:nvSpPr>
        <p:spPr>
          <a:xfrm>
            <a:off x="924516" y="4020514"/>
            <a:ext cx="2234199" cy="43000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35"/>
          <p:cNvSpPr/>
          <p:nvPr/>
        </p:nvSpPr>
        <p:spPr>
          <a:xfrm>
            <a:off x="998892" y="1695823"/>
            <a:ext cx="2234199" cy="43000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A98903-875E-481C-9E5D-54BB72506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32" y="2077975"/>
            <a:ext cx="3036071" cy="1603387"/>
          </a:xfrm>
          <a:prstGeom prst="rect">
            <a:avLst/>
          </a:prstGeom>
        </p:spPr>
      </p:pic>
      <p:sp>
        <p:nvSpPr>
          <p:cNvPr id="29" name="Google Shape;704;p26">
            <a:extLst>
              <a:ext uri="{FF2B5EF4-FFF2-40B4-BE49-F238E27FC236}">
                <a16:creationId xmlns:a16="http://schemas.microsoft.com/office/drawing/2014/main" id="{CC3492BC-827F-44DA-B4B6-4F6663CC669B}"/>
              </a:ext>
            </a:extLst>
          </p:cNvPr>
          <p:cNvSpPr txBox="1">
            <a:spLocks/>
          </p:cNvSpPr>
          <p:nvPr/>
        </p:nvSpPr>
        <p:spPr>
          <a:xfrm>
            <a:off x="1171052" y="269008"/>
            <a:ext cx="6801896" cy="488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HUBUNGAN MOMENTUM DAN IMPULS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" name="Google Shape;993;p34"/>
          <p:cNvGrpSpPr/>
          <p:nvPr/>
        </p:nvGrpSpPr>
        <p:grpSpPr>
          <a:xfrm>
            <a:off x="5955956" y="3936087"/>
            <a:ext cx="2224806" cy="629506"/>
            <a:chOff x="3978429" y="2998087"/>
            <a:chExt cx="2224806" cy="629506"/>
          </a:xfrm>
        </p:grpSpPr>
        <p:sp>
          <p:nvSpPr>
            <p:cNvPr id="994" name="Google Shape;994;p34"/>
            <p:cNvSpPr/>
            <p:nvPr/>
          </p:nvSpPr>
          <p:spPr>
            <a:xfrm>
              <a:off x="4042866" y="3130725"/>
              <a:ext cx="464100" cy="464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95" name="Google Shape;995;p34"/>
            <p:cNvGrpSpPr/>
            <p:nvPr/>
          </p:nvGrpSpPr>
          <p:grpSpPr>
            <a:xfrm>
              <a:off x="3978429" y="2998087"/>
              <a:ext cx="2224806" cy="629506"/>
              <a:chOff x="34100" y="1847300"/>
              <a:chExt cx="7379125" cy="2009275"/>
            </a:xfrm>
          </p:grpSpPr>
          <p:sp>
            <p:nvSpPr>
              <p:cNvPr id="996" name="Google Shape;996;p34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34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99" name="Google Shape;999;p34"/>
          <p:cNvGrpSpPr/>
          <p:nvPr/>
        </p:nvGrpSpPr>
        <p:grpSpPr>
          <a:xfrm>
            <a:off x="795686" y="2053322"/>
            <a:ext cx="2224806" cy="629506"/>
            <a:chOff x="1753629" y="1586637"/>
            <a:chExt cx="2224806" cy="629506"/>
          </a:xfrm>
        </p:grpSpPr>
        <p:sp>
          <p:nvSpPr>
            <p:cNvPr id="1000" name="Google Shape;1000;p34"/>
            <p:cNvSpPr/>
            <p:nvPr/>
          </p:nvSpPr>
          <p:spPr>
            <a:xfrm>
              <a:off x="1818066" y="1704325"/>
              <a:ext cx="464100" cy="46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1" name="Google Shape;1001;p34"/>
            <p:cNvGrpSpPr/>
            <p:nvPr/>
          </p:nvGrpSpPr>
          <p:grpSpPr>
            <a:xfrm>
              <a:off x="1753629" y="1586637"/>
              <a:ext cx="2224806" cy="629506"/>
              <a:chOff x="34100" y="1847300"/>
              <a:chExt cx="7379125" cy="2009275"/>
            </a:xfrm>
          </p:grpSpPr>
          <p:sp>
            <p:nvSpPr>
              <p:cNvPr id="1002" name="Google Shape;1002;p34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34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05" name="Google Shape;1005;p34"/>
          <p:cNvGrpSpPr/>
          <p:nvPr/>
        </p:nvGrpSpPr>
        <p:grpSpPr>
          <a:xfrm>
            <a:off x="3573780" y="2971398"/>
            <a:ext cx="2224806" cy="629506"/>
            <a:chOff x="2874404" y="2292362"/>
            <a:chExt cx="2224806" cy="629506"/>
          </a:xfrm>
        </p:grpSpPr>
        <p:sp>
          <p:nvSpPr>
            <p:cNvPr id="1006" name="Google Shape;1006;p34"/>
            <p:cNvSpPr/>
            <p:nvPr/>
          </p:nvSpPr>
          <p:spPr>
            <a:xfrm>
              <a:off x="2938841" y="2410050"/>
              <a:ext cx="464100" cy="464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7" name="Google Shape;1007;p34"/>
            <p:cNvGrpSpPr/>
            <p:nvPr/>
          </p:nvGrpSpPr>
          <p:grpSpPr>
            <a:xfrm>
              <a:off x="2874404" y="2292362"/>
              <a:ext cx="2224806" cy="629506"/>
              <a:chOff x="34100" y="1847300"/>
              <a:chExt cx="7379125" cy="2009275"/>
            </a:xfrm>
          </p:grpSpPr>
          <p:sp>
            <p:nvSpPr>
              <p:cNvPr id="1008" name="Google Shape;1008;p34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34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10" name="Google Shape;1010;p34"/>
          <p:cNvSpPr txBox="1">
            <a:spLocks noGrp="1"/>
          </p:cNvSpPr>
          <p:nvPr>
            <p:ph type="title" idx="4294967295"/>
          </p:nvPr>
        </p:nvSpPr>
        <p:spPr>
          <a:xfrm>
            <a:off x="3604824" y="3105120"/>
            <a:ext cx="5511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02</a:t>
            </a:r>
            <a:endParaRPr sz="1800" dirty="0"/>
          </a:p>
        </p:txBody>
      </p:sp>
      <p:sp>
        <p:nvSpPr>
          <p:cNvPr id="1011" name="Google Shape;1011;p34"/>
          <p:cNvSpPr txBox="1">
            <a:spLocks noGrp="1"/>
          </p:cNvSpPr>
          <p:nvPr>
            <p:ph type="subTitle" idx="4294967295"/>
          </p:nvPr>
        </p:nvSpPr>
        <p:spPr>
          <a:xfrm>
            <a:off x="3529840" y="2357822"/>
            <a:ext cx="1494000" cy="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</a:rPr>
              <a:t>Saturn is the ringed one  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000" dirty="0"/>
          </a:p>
        </p:txBody>
      </p:sp>
      <p:sp>
        <p:nvSpPr>
          <p:cNvPr id="1012" name="Google Shape;1012;p34"/>
          <p:cNvSpPr txBox="1">
            <a:spLocks noGrp="1"/>
          </p:cNvSpPr>
          <p:nvPr>
            <p:ph type="title" idx="4294967295"/>
          </p:nvPr>
        </p:nvSpPr>
        <p:spPr>
          <a:xfrm>
            <a:off x="5963925" y="4094435"/>
            <a:ext cx="5511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03</a:t>
            </a:r>
            <a:endParaRPr sz="1800" dirty="0"/>
          </a:p>
        </p:txBody>
      </p:sp>
      <p:sp>
        <p:nvSpPr>
          <p:cNvPr id="1022" name="Google Shape;1022;p34"/>
          <p:cNvSpPr/>
          <p:nvPr/>
        </p:nvSpPr>
        <p:spPr>
          <a:xfrm rot="-9161867" flipH="1">
            <a:off x="2927209" y="3200376"/>
            <a:ext cx="618421" cy="203169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34"/>
          <p:cNvSpPr/>
          <p:nvPr/>
        </p:nvSpPr>
        <p:spPr>
          <a:xfrm rot="-9161867" flipH="1">
            <a:off x="5269684" y="4066601"/>
            <a:ext cx="618421" cy="203169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34"/>
          <p:cNvSpPr txBox="1">
            <a:spLocks noGrp="1"/>
          </p:cNvSpPr>
          <p:nvPr>
            <p:ph type="title" idx="4294967295"/>
          </p:nvPr>
        </p:nvSpPr>
        <p:spPr>
          <a:xfrm>
            <a:off x="825718" y="2184363"/>
            <a:ext cx="5511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01</a:t>
            </a:r>
            <a:endParaRPr sz="1800" dirty="0"/>
          </a:p>
        </p:txBody>
      </p:sp>
      <p:sp>
        <p:nvSpPr>
          <p:cNvPr id="36" name="Google Shape;704;p26">
            <a:extLst>
              <a:ext uri="{FF2B5EF4-FFF2-40B4-BE49-F238E27FC236}">
                <a16:creationId xmlns:a16="http://schemas.microsoft.com/office/drawing/2014/main" id="{904ADA81-D0CA-45C5-ADAB-E27F56EBCD11}"/>
              </a:ext>
            </a:extLst>
          </p:cNvPr>
          <p:cNvSpPr txBox="1">
            <a:spLocks/>
          </p:cNvSpPr>
          <p:nvPr/>
        </p:nvSpPr>
        <p:spPr>
          <a:xfrm>
            <a:off x="1159625" y="425112"/>
            <a:ext cx="6801896" cy="4883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HUKUM KEKEKALAN MOMENTUM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376B4F-BBBB-441F-A544-49297EA4EAAA}"/>
              </a:ext>
            </a:extLst>
          </p:cNvPr>
          <p:cNvSpPr txBox="1"/>
          <p:nvPr/>
        </p:nvSpPr>
        <p:spPr>
          <a:xfrm>
            <a:off x="795686" y="1490360"/>
            <a:ext cx="6569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Kekekalan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momentum linear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dirumuskan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kejadian-kejadi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C258DB-11A6-402B-9C0E-D74D2F45C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28" y="2021288"/>
            <a:ext cx="2129990" cy="6935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812715-4A6F-497A-99B7-68E3C2450226}"/>
              </a:ext>
            </a:extLst>
          </p:cNvPr>
          <p:cNvSpPr/>
          <p:nvPr/>
        </p:nvSpPr>
        <p:spPr>
          <a:xfrm>
            <a:off x="1158343" y="2599221"/>
            <a:ext cx="2302233" cy="380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algn="just">
              <a:lnSpc>
                <a:spcPct val="150000"/>
              </a:lnSpc>
              <a:spcAft>
                <a:spcPts val="800"/>
              </a:spcAft>
            </a:pPr>
            <a:r>
              <a:rPr lang="en-US" b="1" dirty="0" err="1"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Σpawal</a:t>
            </a:r>
            <a:r>
              <a:rPr lang="en-US" b="1" dirty="0"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m1.v1 + m2.v2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4BDBF4-448D-4AE5-AFD8-E27190072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5925" y="2891750"/>
            <a:ext cx="2203220" cy="7523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7D0DEF-D3AD-4D15-A301-C0CDA336AA68}"/>
              </a:ext>
            </a:extLst>
          </p:cNvPr>
          <p:cNvSpPr/>
          <p:nvPr/>
        </p:nvSpPr>
        <p:spPr>
          <a:xfrm>
            <a:off x="3541255" y="3555149"/>
            <a:ext cx="2218877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57300" algn="just">
              <a:lnSpc>
                <a:spcPct val="150000"/>
              </a:lnSpc>
              <a:spcAft>
                <a:spcPts val="800"/>
              </a:spcAft>
            </a:pPr>
            <a:r>
              <a:rPr lang="en-US" b="1" dirty="0"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Δp</a:t>
            </a:r>
            <a:r>
              <a:rPr lang="en-US" sz="700" b="1" dirty="0"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-Δp</a:t>
            </a:r>
            <a:r>
              <a:rPr lang="en-US" sz="700" b="1" dirty="0"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810CE7-184F-4322-B61C-41D3804438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465" y="3922554"/>
            <a:ext cx="2129990" cy="73556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C1081EC-262B-4966-A720-B6AC1060C054}"/>
              </a:ext>
            </a:extLst>
          </p:cNvPr>
          <p:cNvSpPr/>
          <p:nvPr/>
        </p:nvSpPr>
        <p:spPr>
          <a:xfrm>
            <a:off x="6349377" y="4589704"/>
            <a:ext cx="2480166" cy="380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algn="just">
              <a:lnSpc>
                <a:spcPct val="150000"/>
              </a:lnSpc>
              <a:spcAft>
                <a:spcPts val="800"/>
              </a:spcAft>
            </a:pPr>
            <a:r>
              <a:rPr lang="en-US" b="1" dirty="0" err="1"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Σpakhir</a:t>
            </a:r>
            <a:r>
              <a:rPr lang="en-US" b="1" dirty="0"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m1.v’1 + m2.v’2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A2952A-D734-4E62-9544-E450082DB72D}"/>
              </a:ext>
            </a:extLst>
          </p:cNvPr>
          <p:cNvSpPr txBox="1"/>
          <p:nvPr/>
        </p:nvSpPr>
        <p:spPr>
          <a:xfrm>
            <a:off x="99502" y="3145859"/>
            <a:ext cx="2960666" cy="11695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kejadian-kejadian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kekekalan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momentum,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catatan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pengaruh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613A10-327A-417E-8A70-30B6EA6F1A65}"/>
              </a:ext>
            </a:extLst>
          </p:cNvPr>
          <p:cNvSpPr/>
          <p:nvPr/>
        </p:nvSpPr>
        <p:spPr>
          <a:xfrm>
            <a:off x="373430" y="4226870"/>
            <a:ext cx="4572000" cy="8066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algn="just">
              <a:lnSpc>
                <a:spcPct val="150000"/>
              </a:lnSpc>
              <a:spcAft>
                <a:spcPts val="800"/>
              </a:spcAft>
            </a:pPr>
            <a:r>
              <a:rPr lang="en-US" b="1" dirty="0" err="1">
                <a:highlight>
                  <a:srgbClr val="FF00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Σpawal</a:t>
            </a:r>
            <a:r>
              <a:rPr lang="en-US" b="1" dirty="0">
                <a:highlight>
                  <a:srgbClr val="FF00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b="1" dirty="0" err="1">
                <a:highlight>
                  <a:srgbClr val="FF00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Σpakhir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50000"/>
              </a:lnSpc>
              <a:spcAft>
                <a:spcPts val="800"/>
              </a:spcAft>
            </a:pPr>
            <a:r>
              <a:rPr lang="en-US" b="1" dirty="0">
                <a:highlight>
                  <a:srgbClr val="FF00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m1.v1 + m2.v2 = m1.v’1 + m2.v’2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7"/>
          <p:cNvSpPr/>
          <p:nvPr/>
        </p:nvSpPr>
        <p:spPr>
          <a:xfrm>
            <a:off x="1719775" y="943575"/>
            <a:ext cx="5753100" cy="2567700"/>
          </a:xfrm>
          <a:prstGeom prst="roundRect">
            <a:avLst>
              <a:gd name="adj" fmla="val 13942"/>
            </a:avLst>
          </a:pr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27"/>
          <p:cNvSpPr txBox="1">
            <a:spLocks noGrp="1"/>
          </p:cNvSpPr>
          <p:nvPr>
            <p:ph type="subTitle" idx="1"/>
          </p:nvPr>
        </p:nvSpPr>
        <p:spPr>
          <a:xfrm>
            <a:off x="1933816" y="1031861"/>
            <a:ext cx="5314500" cy="24794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Koefisien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restitusi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diberi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lambang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e)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negatif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perbandingan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kecepatan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sesudah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tumbukan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kecepatan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tumbukan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/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Kekekalan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momentum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sumbunya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just"/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  <a:p>
            <a:pPr marL="0" lvl="0" indent="0" algn="just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ΣP</a:t>
            </a:r>
            <a:r>
              <a:rPr lang="en-US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0x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m</a:t>
            </a:r>
            <a:r>
              <a:rPr lang="en-US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.v</a:t>
            </a:r>
            <a:r>
              <a:rPr lang="en-US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.cos θ ± m</a:t>
            </a:r>
            <a:r>
              <a:rPr lang="en-US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.v</a:t>
            </a:r>
            <a:r>
              <a:rPr lang="en-US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.cos α</a:t>
            </a:r>
          </a:p>
          <a:p>
            <a:pPr marL="0" lvl="0" indent="0" algn="just"/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</a:p>
          <a:p>
            <a:pPr marL="0" lvl="0" indent="0" algn="just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ΣP</a:t>
            </a:r>
            <a:r>
              <a:rPr lang="en-US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0y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m</a:t>
            </a:r>
            <a:r>
              <a:rPr lang="en-US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.v</a:t>
            </a:r>
            <a:r>
              <a:rPr lang="en-US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.sin θ ± m</a:t>
            </a:r>
            <a:r>
              <a:rPr lang="en-US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.v</a:t>
            </a:r>
            <a:r>
              <a:rPr lang="en-US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.sin α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/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3433113" y="3797975"/>
            <a:ext cx="2326437" cy="792596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27"/>
          <p:cNvSpPr/>
          <p:nvPr/>
        </p:nvSpPr>
        <p:spPr>
          <a:xfrm rot="5400000">
            <a:off x="3231160" y="-725757"/>
            <a:ext cx="2719813" cy="5876268"/>
          </a:xfrm>
          <a:custGeom>
            <a:avLst/>
            <a:gdLst/>
            <a:ahLst/>
            <a:cxnLst/>
            <a:rect l="l" t="t" r="r" b="b"/>
            <a:pathLst>
              <a:path w="65863" h="92137" extrusionOk="0">
                <a:moveTo>
                  <a:pt x="32655" y="958"/>
                </a:moveTo>
                <a:cubicBezTo>
                  <a:pt x="32876" y="958"/>
                  <a:pt x="33088" y="1031"/>
                  <a:pt x="33295" y="1057"/>
                </a:cubicBezTo>
                <a:cubicBezTo>
                  <a:pt x="33541" y="1089"/>
                  <a:pt x="33787" y="1098"/>
                  <a:pt x="34032" y="1098"/>
                </a:cubicBezTo>
                <a:cubicBezTo>
                  <a:pt x="34416" y="1098"/>
                  <a:pt x="34798" y="1075"/>
                  <a:pt x="35181" y="1075"/>
                </a:cubicBezTo>
                <a:cubicBezTo>
                  <a:pt x="35282" y="1075"/>
                  <a:pt x="35382" y="1076"/>
                  <a:pt x="35483" y="1080"/>
                </a:cubicBezTo>
                <a:cubicBezTo>
                  <a:pt x="36600" y="1124"/>
                  <a:pt x="37718" y="1205"/>
                  <a:pt x="38846" y="1205"/>
                </a:cubicBezTo>
                <a:cubicBezTo>
                  <a:pt x="38948" y="1205"/>
                  <a:pt x="39051" y="1204"/>
                  <a:pt x="39154" y="1203"/>
                </a:cubicBezTo>
                <a:cubicBezTo>
                  <a:pt x="39316" y="1200"/>
                  <a:pt x="39478" y="1199"/>
                  <a:pt x="39640" y="1199"/>
                </a:cubicBezTo>
                <a:cubicBezTo>
                  <a:pt x="40163" y="1199"/>
                  <a:pt x="40690" y="1209"/>
                  <a:pt x="41214" y="1209"/>
                </a:cubicBezTo>
                <a:cubicBezTo>
                  <a:pt x="41389" y="1209"/>
                  <a:pt x="41563" y="1208"/>
                  <a:pt x="41737" y="1205"/>
                </a:cubicBezTo>
                <a:cubicBezTo>
                  <a:pt x="43184" y="1181"/>
                  <a:pt x="44631" y="1214"/>
                  <a:pt x="46082" y="1138"/>
                </a:cubicBezTo>
                <a:cubicBezTo>
                  <a:pt x="46292" y="1127"/>
                  <a:pt x="46515" y="1117"/>
                  <a:pt x="46745" y="1117"/>
                </a:cubicBezTo>
                <a:cubicBezTo>
                  <a:pt x="47157" y="1117"/>
                  <a:pt x="47590" y="1150"/>
                  <a:pt x="48013" y="1271"/>
                </a:cubicBezTo>
                <a:cubicBezTo>
                  <a:pt x="48120" y="1301"/>
                  <a:pt x="48239" y="1312"/>
                  <a:pt x="48364" y="1312"/>
                </a:cubicBezTo>
                <a:cubicBezTo>
                  <a:pt x="48626" y="1312"/>
                  <a:pt x="48920" y="1267"/>
                  <a:pt x="49209" y="1267"/>
                </a:cubicBezTo>
                <a:cubicBezTo>
                  <a:pt x="49338" y="1267"/>
                  <a:pt x="49467" y="1276"/>
                  <a:pt x="49591" y="1302"/>
                </a:cubicBezTo>
                <a:cubicBezTo>
                  <a:pt x="50530" y="1496"/>
                  <a:pt x="51515" y="1491"/>
                  <a:pt x="52473" y="1673"/>
                </a:cubicBezTo>
                <a:cubicBezTo>
                  <a:pt x="53312" y="1833"/>
                  <a:pt x="54174" y="2005"/>
                  <a:pt x="55071" y="2055"/>
                </a:cubicBezTo>
                <a:cubicBezTo>
                  <a:pt x="55996" y="2105"/>
                  <a:pt x="57003" y="2182"/>
                  <a:pt x="57756" y="2558"/>
                </a:cubicBezTo>
                <a:cubicBezTo>
                  <a:pt x="58384" y="2871"/>
                  <a:pt x="59141" y="3103"/>
                  <a:pt x="59576" y="3639"/>
                </a:cubicBezTo>
                <a:cubicBezTo>
                  <a:pt x="59971" y="4129"/>
                  <a:pt x="60415" y="4606"/>
                  <a:pt x="60854" y="5080"/>
                </a:cubicBezTo>
                <a:cubicBezTo>
                  <a:pt x="61245" y="5503"/>
                  <a:pt x="61151" y="6036"/>
                  <a:pt x="61508" y="6454"/>
                </a:cubicBezTo>
                <a:cubicBezTo>
                  <a:pt x="62068" y="7112"/>
                  <a:pt x="61698" y="7875"/>
                  <a:pt x="62034" y="8581"/>
                </a:cubicBezTo>
                <a:cubicBezTo>
                  <a:pt x="62249" y="9032"/>
                  <a:pt x="62370" y="9574"/>
                  <a:pt x="62414" y="10101"/>
                </a:cubicBezTo>
                <a:cubicBezTo>
                  <a:pt x="62453" y="10557"/>
                  <a:pt x="62056" y="11096"/>
                  <a:pt x="62658" y="11510"/>
                </a:cubicBezTo>
                <a:cubicBezTo>
                  <a:pt x="62117" y="11790"/>
                  <a:pt x="62966" y="12221"/>
                  <a:pt x="62447" y="12503"/>
                </a:cubicBezTo>
                <a:cubicBezTo>
                  <a:pt x="62680" y="12709"/>
                  <a:pt x="62670" y="13063"/>
                  <a:pt x="62640" y="13195"/>
                </a:cubicBezTo>
                <a:cubicBezTo>
                  <a:pt x="62518" y="13722"/>
                  <a:pt x="62847" y="14206"/>
                  <a:pt x="62772" y="14700"/>
                </a:cubicBezTo>
                <a:cubicBezTo>
                  <a:pt x="62725" y="15011"/>
                  <a:pt x="62536" y="15293"/>
                  <a:pt x="63002" y="15517"/>
                </a:cubicBezTo>
                <a:cubicBezTo>
                  <a:pt x="63039" y="15535"/>
                  <a:pt x="63042" y="15651"/>
                  <a:pt x="63001" y="15682"/>
                </a:cubicBezTo>
                <a:cubicBezTo>
                  <a:pt x="62350" y="16164"/>
                  <a:pt x="62915" y="16662"/>
                  <a:pt x="62973" y="17150"/>
                </a:cubicBezTo>
                <a:cubicBezTo>
                  <a:pt x="62993" y="17314"/>
                  <a:pt x="62866" y="17459"/>
                  <a:pt x="62916" y="17609"/>
                </a:cubicBezTo>
                <a:cubicBezTo>
                  <a:pt x="63066" y="18065"/>
                  <a:pt x="63249" y="18516"/>
                  <a:pt x="63059" y="18990"/>
                </a:cubicBezTo>
                <a:cubicBezTo>
                  <a:pt x="63053" y="19003"/>
                  <a:pt x="63049" y="19027"/>
                  <a:pt x="63060" y="19035"/>
                </a:cubicBezTo>
                <a:cubicBezTo>
                  <a:pt x="63657" y="19486"/>
                  <a:pt x="63122" y="19997"/>
                  <a:pt x="63210" y="20479"/>
                </a:cubicBezTo>
                <a:cubicBezTo>
                  <a:pt x="63304" y="20990"/>
                  <a:pt x="63261" y="21515"/>
                  <a:pt x="63354" y="22028"/>
                </a:cubicBezTo>
                <a:cubicBezTo>
                  <a:pt x="63476" y="22692"/>
                  <a:pt x="63329" y="23349"/>
                  <a:pt x="63335" y="24008"/>
                </a:cubicBezTo>
                <a:cubicBezTo>
                  <a:pt x="63336" y="24054"/>
                  <a:pt x="63309" y="24116"/>
                  <a:pt x="63341" y="24146"/>
                </a:cubicBezTo>
                <a:cubicBezTo>
                  <a:pt x="63453" y="24254"/>
                  <a:pt x="63661" y="24339"/>
                  <a:pt x="63690" y="24453"/>
                </a:cubicBezTo>
                <a:cubicBezTo>
                  <a:pt x="63706" y="24515"/>
                  <a:pt x="63665" y="24531"/>
                  <a:pt x="63606" y="24531"/>
                </a:cubicBezTo>
                <a:cubicBezTo>
                  <a:pt x="63543" y="24531"/>
                  <a:pt x="63458" y="24512"/>
                  <a:pt x="63403" y="24512"/>
                </a:cubicBezTo>
                <a:cubicBezTo>
                  <a:pt x="63355" y="24512"/>
                  <a:pt x="63329" y="24526"/>
                  <a:pt x="63358" y="24580"/>
                </a:cubicBezTo>
                <a:cubicBezTo>
                  <a:pt x="63503" y="24853"/>
                  <a:pt x="63283" y="25127"/>
                  <a:pt x="63451" y="25383"/>
                </a:cubicBezTo>
                <a:cubicBezTo>
                  <a:pt x="63486" y="25438"/>
                  <a:pt x="63592" y="25509"/>
                  <a:pt x="63572" y="25537"/>
                </a:cubicBezTo>
                <a:cubicBezTo>
                  <a:pt x="63042" y="26277"/>
                  <a:pt x="63784" y="27642"/>
                  <a:pt x="63906" y="28448"/>
                </a:cubicBezTo>
                <a:cubicBezTo>
                  <a:pt x="64142" y="29996"/>
                  <a:pt x="63916" y="31704"/>
                  <a:pt x="63889" y="33267"/>
                </a:cubicBezTo>
                <a:lnTo>
                  <a:pt x="63800" y="38581"/>
                </a:lnTo>
                <a:cubicBezTo>
                  <a:pt x="63721" y="43326"/>
                  <a:pt x="63859" y="48070"/>
                  <a:pt x="64043" y="52811"/>
                </a:cubicBezTo>
                <a:cubicBezTo>
                  <a:pt x="64124" y="54881"/>
                  <a:pt x="64556" y="57249"/>
                  <a:pt x="64144" y="59284"/>
                </a:cubicBezTo>
                <a:cubicBezTo>
                  <a:pt x="63810" y="60940"/>
                  <a:pt x="63747" y="62392"/>
                  <a:pt x="64016" y="64094"/>
                </a:cubicBezTo>
                <a:cubicBezTo>
                  <a:pt x="64119" y="64740"/>
                  <a:pt x="64056" y="65376"/>
                  <a:pt x="64042" y="66017"/>
                </a:cubicBezTo>
                <a:cubicBezTo>
                  <a:pt x="64017" y="67125"/>
                  <a:pt x="63949" y="68232"/>
                  <a:pt x="64071" y="69340"/>
                </a:cubicBezTo>
                <a:cubicBezTo>
                  <a:pt x="64111" y="69698"/>
                  <a:pt x="64043" y="70083"/>
                  <a:pt x="64138" y="70430"/>
                </a:cubicBezTo>
                <a:cubicBezTo>
                  <a:pt x="64251" y="70844"/>
                  <a:pt x="64082" y="71272"/>
                  <a:pt x="64315" y="71666"/>
                </a:cubicBezTo>
                <a:cubicBezTo>
                  <a:pt x="64381" y="71777"/>
                  <a:pt x="64323" y="71840"/>
                  <a:pt x="64255" y="71918"/>
                </a:cubicBezTo>
                <a:cubicBezTo>
                  <a:pt x="64163" y="72028"/>
                  <a:pt x="63961" y="72144"/>
                  <a:pt x="64347" y="72192"/>
                </a:cubicBezTo>
                <a:cubicBezTo>
                  <a:pt x="64498" y="72210"/>
                  <a:pt x="64491" y="72385"/>
                  <a:pt x="64392" y="72420"/>
                </a:cubicBezTo>
                <a:cubicBezTo>
                  <a:pt x="63835" y="72622"/>
                  <a:pt x="64430" y="72904"/>
                  <a:pt x="64273" y="73126"/>
                </a:cubicBezTo>
                <a:cubicBezTo>
                  <a:pt x="64711" y="73201"/>
                  <a:pt x="64495" y="73539"/>
                  <a:pt x="64469" y="73605"/>
                </a:cubicBezTo>
                <a:cubicBezTo>
                  <a:pt x="64220" y="74268"/>
                  <a:pt x="64502" y="74929"/>
                  <a:pt x="64414" y="75582"/>
                </a:cubicBezTo>
                <a:cubicBezTo>
                  <a:pt x="64316" y="76315"/>
                  <a:pt x="64414" y="77044"/>
                  <a:pt x="64408" y="77773"/>
                </a:cubicBezTo>
                <a:cubicBezTo>
                  <a:pt x="64403" y="78602"/>
                  <a:pt x="64133" y="79435"/>
                  <a:pt x="64202" y="80257"/>
                </a:cubicBezTo>
                <a:cubicBezTo>
                  <a:pt x="64246" y="80787"/>
                  <a:pt x="63725" y="81316"/>
                  <a:pt x="64211" y="81834"/>
                </a:cubicBezTo>
                <a:cubicBezTo>
                  <a:pt x="63755" y="82253"/>
                  <a:pt x="64183" y="82741"/>
                  <a:pt x="63993" y="83199"/>
                </a:cubicBezTo>
                <a:cubicBezTo>
                  <a:pt x="63757" y="83765"/>
                  <a:pt x="63810" y="84375"/>
                  <a:pt x="63626" y="84961"/>
                </a:cubicBezTo>
                <a:cubicBezTo>
                  <a:pt x="63419" y="85621"/>
                  <a:pt x="63028" y="86225"/>
                  <a:pt x="62746" y="86857"/>
                </a:cubicBezTo>
                <a:cubicBezTo>
                  <a:pt x="62492" y="87421"/>
                  <a:pt x="61939" y="87757"/>
                  <a:pt x="61445" y="88140"/>
                </a:cubicBezTo>
                <a:cubicBezTo>
                  <a:pt x="61118" y="88395"/>
                  <a:pt x="60645" y="88593"/>
                  <a:pt x="60297" y="88825"/>
                </a:cubicBezTo>
                <a:cubicBezTo>
                  <a:pt x="59842" y="89129"/>
                  <a:pt x="59284" y="89243"/>
                  <a:pt x="58799" y="89468"/>
                </a:cubicBezTo>
                <a:cubicBezTo>
                  <a:pt x="58255" y="89719"/>
                  <a:pt x="57595" y="89907"/>
                  <a:pt x="56948" y="89907"/>
                </a:cubicBezTo>
                <a:cubicBezTo>
                  <a:pt x="56916" y="89907"/>
                  <a:pt x="56885" y="89907"/>
                  <a:pt x="56854" y="89906"/>
                </a:cubicBezTo>
                <a:cubicBezTo>
                  <a:pt x="56819" y="89905"/>
                  <a:pt x="56786" y="89905"/>
                  <a:pt x="56752" y="89905"/>
                </a:cubicBezTo>
                <a:cubicBezTo>
                  <a:pt x="56068" y="89905"/>
                  <a:pt x="55484" y="90111"/>
                  <a:pt x="54873" y="90232"/>
                </a:cubicBezTo>
                <a:cubicBezTo>
                  <a:pt x="54158" y="90375"/>
                  <a:pt x="53430" y="90423"/>
                  <a:pt x="52756" y="90530"/>
                </a:cubicBezTo>
                <a:cubicBezTo>
                  <a:pt x="52676" y="90515"/>
                  <a:pt x="52599" y="90509"/>
                  <a:pt x="52523" y="90509"/>
                </a:cubicBezTo>
                <a:cubicBezTo>
                  <a:pt x="52130" y="90509"/>
                  <a:pt x="51787" y="90679"/>
                  <a:pt x="51408" y="90679"/>
                </a:cubicBezTo>
                <a:cubicBezTo>
                  <a:pt x="51349" y="90679"/>
                  <a:pt x="51289" y="90675"/>
                  <a:pt x="51227" y="90666"/>
                </a:cubicBezTo>
                <a:cubicBezTo>
                  <a:pt x="51189" y="90660"/>
                  <a:pt x="51150" y="90657"/>
                  <a:pt x="51112" y="90657"/>
                </a:cubicBezTo>
                <a:cubicBezTo>
                  <a:pt x="50862" y="90657"/>
                  <a:pt x="50604" y="90767"/>
                  <a:pt x="50346" y="90767"/>
                </a:cubicBezTo>
                <a:cubicBezTo>
                  <a:pt x="50213" y="90767"/>
                  <a:pt x="50080" y="90738"/>
                  <a:pt x="49949" y="90650"/>
                </a:cubicBezTo>
                <a:cubicBezTo>
                  <a:pt x="49941" y="90645"/>
                  <a:pt x="49928" y="90643"/>
                  <a:pt x="49912" y="90643"/>
                </a:cubicBezTo>
                <a:cubicBezTo>
                  <a:pt x="49871" y="90643"/>
                  <a:pt x="49809" y="90657"/>
                  <a:pt x="49768" y="90671"/>
                </a:cubicBezTo>
                <a:cubicBezTo>
                  <a:pt x="49115" y="90882"/>
                  <a:pt x="48411" y="90854"/>
                  <a:pt x="47721" y="90904"/>
                </a:cubicBezTo>
                <a:cubicBezTo>
                  <a:pt x="46789" y="90971"/>
                  <a:pt x="45858" y="91038"/>
                  <a:pt x="44922" y="91038"/>
                </a:cubicBezTo>
                <a:cubicBezTo>
                  <a:pt x="44859" y="91038"/>
                  <a:pt x="44797" y="91038"/>
                  <a:pt x="44734" y="91037"/>
                </a:cubicBezTo>
                <a:cubicBezTo>
                  <a:pt x="43996" y="91028"/>
                  <a:pt x="43259" y="91010"/>
                  <a:pt x="42522" y="90981"/>
                </a:cubicBezTo>
                <a:cubicBezTo>
                  <a:pt x="42502" y="90980"/>
                  <a:pt x="42482" y="90980"/>
                  <a:pt x="42462" y="90980"/>
                </a:cubicBezTo>
                <a:cubicBezTo>
                  <a:pt x="42163" y="90980"/>
                  <a:pt x="41892" y="91070"/>
                  <a:pt x="41579" y="91070"/>
                </a:cubicBezTo>
                <a:cubicBezTo>
                  <a:pt x="41558" y="91070"/>
                  <a:pt x="41537" y="91070"/>
                  <a:pt x="41516" y="91069"/>
                </a:cubicBezTo>
                <a:cubicBezTo>
                  <a:pt x="40903" y="91043"/>
                  <a:pt x="40291" y="91021"/>
                  <a:pt x="39677" y="90982"/>
                </a:cubicBezTo>
                <a:cubicBezTo>
                  <a:pt x="39367" y="90964"/>
                  <a:pt x="39057" y="90955"/>
                  <a:pt x="38746" y="90955"/>
                </a:cubicBezTo>
                <a:cubicBezTo>
                  <a:pt x="38391" y="90955"/>
                  <a:pt x="38036" y="90967"/>
                  <a:pt x="37681" y="90991"/>
                </a:cubicBezTo>
                <a:cubicBezTo>
                  <a:pt x="37594" y="90996"/>
                  <a:pt x="37508" y="90998"/>
                  <a:pt x="37421" y="90998"/>
                </a:cubicBezTo>
                <a:cubicBezTo>
                  <a:pt x="36901" y="90998"/>
                  <a:pt x="36384" y="90916"/>
                  <a:pt x="35854" y="90916"/>
                </a:cubicBezTo>
                <a:cubicBezTo>
                  <a:pt x="35845" y="90916"/>
                  <a:pt x="35835" y="90916"/>
                  <a:pt x="35825" y="90916"/>
                </a:cubicBezTo>
                <a:cubicBezTo>
                  <a:pt x="35368" y="90919"/>
                  <a:pt x="34912" y="91001"/>
                  <a:pt x="34458" y="91001"/>
                </a:cubicBezTo>
                <a:cubicBezTo>
                  <a:pt x="34294" y="91001"/>
                  <a:pt x="34131" y="90990"/>
                  <a:pt x="33968" y="90961"/>
                </a:cubicBezTo>
                <a:cubicBezTo>
                  <a:pt x="33866" y="90943"/>
                  <a:pt x="33764" y="90936"/>
                  <a:pt x="33663" y="90936"/>
                </a:cubicBezTo>
                <a:cubicBezTo>
                  <a:pt x="33307" y="90936"/>
                  <a:pt x="32958" y="91024"/>
                  <a:pt x="32623" y="91024"/>
                </a:cubicBezTo>
                <a:cubicBezTo>
                  <a:pt x="32548" y="91024"/>
                  <a:pt x="32473" y="91020"/>
                  <a:pt x="32399" y="91009"/>
                </a:cubicBezTo>
                <a:cubicBezTo>
                  <a:pt x="31991" y="90948"/>
                  <a:pt x="31579" y="90937"/>
                  <a:pt x="31167" y="90937"/>
                </a:cubicBezTo>
                <a:cubicBezTo>
                  <a:pt x="30952" y="90937"/>
                  <a:pt x="30738" y="90940"/>
                  <a:pt x="30523" y="90940"/>
                </a:cubicBezTo>
                <a:cubicBezTo>
                  <a:pt x="30019" y="90940"/>
                  <a:pt x="29515" y="90925"/>
                  <a:pt x="29013" y="90821"/>
                </a:cubicBezTo>
                <a:cubicBezTo>
                  <a:pt x="28881" y="90794"/>
                  <a:pt x="28738" y="90784"/>
                  <a:pt x="28588" y="90784"/>
                </a:cubicBezTo>
                <a:cubicBezTo>
                  <a:pt x="28232" y="90784"/>
                  <a:pt x="27837" y="90838"/>
                  <a:pt x="27466" y="90838"/>
                </a:cubicBezTo>
                <a:cubicBezTo>
                  <a:pt x="27428" y="90838"/>
                  <a:pt x="27391" y="90838"/>
                  <a:pt x="27355" y="90837"/>
                </a:cubicBezTo>
                <a:cubicBezTo>
                  <a:pt x="27297" y="90835"/>
                  <a:pt x="27239" y="90834"/>
                  <a:pt x="27181" y="90834"/>
                </a:cubicBezTo>
                <a:cubicBezTo>
                  <a:pt x="26649" y="90834"/>
                  <a:pt x="26109" y="90902"/>
                  <a:pt x="25590" y="90902"/>
                </a:cubicBezTo>
                <a:cubicBezTo>
                  <a:pt x="25392" y="90902"/>
                  <a:pt x="25197" y="90892"/>
                  <a:pt x="25006" y="90865"/>
                </a:cubicBezTo>
                <a:cubicBezTo>
                  <a:pt x="24719" y="90824"/>
                  <a:pt x="24435" y="90809"/>
                  <a:pt x="24154" y="90809"/>
                </a:cubicBezTo>
                <a:cubicBezTo>
                  <a:pt x="23500" y="90809"/>
                  <a:pt x="22860" y="90887"/>
                  <a:pt x="22213" y="90887"/>
                </a:cubicBezTo>
                <a:cubicBezTo>
                  <a:pt x="22142" y="90887"/>
                  <a:pt x="22071" y="90886"/>
                  <a:pt x="21999" y="90884"/>
                </a:cubicBezTo>
                <a:cubicBezTo>
                  <a:pt x="21765" y="90878"/>
                  <a:pt x="21529" y="90835"/>
                  <a:pt x="21302" y="90789"/>
                </a:cubicBezTo>
                <a:cubicBezTo>
                  <a:pt x="21026" y="90731"/>
                  <a:pt x="20759" y="90681"/>
                  <a:pt x="20480" y="90681"/>
                </a:cubicBezTo>
                <a:cubicBezTo>
                  <a:pt x="20318" y="90681"/>
                  <a:pt x="20152" y="90698"/>
                  <a:pt x="19977" y="90740"/>
                </a:cubicBezTo>
                <a:cubicBezTo>
                  <a:pt x="19864" y="90768"/>
                  <a:pt x="19749" y="90779"/>
                  <a:pt x="19632" y="90779"/>
                </a:cubicBezTo>
                <a:cubicBezTo>
                  <a:pt x="19276" y="90779"/>
                  <a:pt x="18907" y="90677"/>
                  <a:pt x="18547" y="90657"/>
                </a:cubicBezTo>
                <a:cubicBezTo>
                  <a:pt x="17422" y="90596"/>
                  <a:pt x="16304" y="90463"/>
                  <a:pt x="15172" y="90412"/>
                </a:cubicBezTo>
                <a:cubicBezTo>
                  <a:pt x="14790" y="90395"/>
                  <a:pt x="14392" y="90307"/>
                  <a:pt x="14009" y="90252"/>
                </a:cubicBezTo>
                <a:cubicBezTo>
                  <a:pt x="13672" y="90202"/>
                  <a:pt x="13367" y="90187"/>
                  <a:pt x="13031" y="90176"/>
                </a:cubicBezTo>
                <a:cubicBezTo>
                  <a:pt x="13025" y="90176"/>
                  <a:pt x="13020" y="90176"/>
                  <a:pt x="13014" y="90176"/>
                </a:cubicBezTo>
                <a:cubicBezTo>
                  <a:pt x="12929" y="90176"/>
                  <a:pt x="12823" y="90194"/>
                  <a:pt x="12716" y="90194"/>
                </a:cubicBezTo>
                <a:cubicBezTo>
                  <a:pt x="12568" y="90194"/>
                  <a:pt x="12417" y="90160"/>
                  <a:pt x="12314" y="89998"/>
                </a:cubicBezTo>
                <a:cubicBezTo>
                  <a:pt x="12288" y="89956"/>
                  <a:pt x="12256" y="89940"/>
                  <a:pt x="12219" y="89940"/>
                </a:cubicBezTo>
                <a:cubicBezTo>
                  <a:pt x="12102" y="89940"/>
                  <a:pt x="11939" y="90105"/>
                  <a:pt x="11773" y="90105"/>
                </a:cubicBezTo>
                <a:cubicBezTo>
                  <a:pt x="11760" y="90105"/>
                  <a:pt x="11747" y="90104"/>
                  <a:pt x="11734" y="90102"/>
                </a:cubicBezTo>
                <a:cubicBezTo>
                  <a:pt x="11411" y="90047"/>
                  <a:pt x="11121" y="89937"/>
                  <a:pt x="10767" y="89935"/>
                </a:cubicBezTo>
                <a:cubicBezTo>
                  <a:pt x="9650" y="89929"/>
                  <a:pt x="8561" y="89702"/>
                  <a:pt x="7497" y="89524"/>
                </a:cubicBezTo>
                <a:cubicBezTo>
                  <a:pt x="6870" y="89419"/>
                  <a:pt x="6037" y="89333"/>
                  <a:pt x="5549" y="88860"/>
                </a:cubicBezTo>
                <a:cubicBezTo>
                  <a:pt x="5427" y="88741"/>
                  <a:pt x="5113" y="88733"/>
                  <a:pt x="4920" y="88640"/>
                </a:cubicBezTo>
                <a:cubicBezTo>
                  <a:pt x="3903" y="88148"/>
                  <a:pt x="3249" y="87423"/>
                  <a:pt x="2609" y="86705"/>
                </a:cubicBezTo>
                <a:cubicBezTo>
                  <a:pt x="1949" y="85966"/>
                  <a:pt x="1834" y="85088"/>
                  <a:pt x="1801" y="84254"/>
                </a:cubicBezTo>
                <a:cubicBezTo>
                  <a:pt x="1777" y="83655"/>
                  <a:pt x="1819" y="83027"/>
                  <a:pt x="1833" y="82421"/>
                </a:cubicBezTo>
                <a:cubicBezTo>
                  <a:pt x="1847" y="81905"/>
                  <a:pt x="1865" y="81379"/>
                  <a:pt x="1860" y="80859"/>
                </a:cubicBezTo>
                <a:cubicBezTo>
                  <a:pt x="1859" y="80638"/>
                  <a:pt x="1924" y="80426"/>
                  <a:pt x="1931" y="80207"/>
                </a:cubicBezTo>
                <a:cubicBezTo>
                  <a:pt x="1981" y="78749"/>
                  <a:pt x="1872" y="77282"/>
                  <a:pt x="2027" y="75836"/>
                </a:cubicBezTo>
                <a:cubicBezTo>
                  <a:pt x="2140" y="74784"/>
                  <a:pt x="2051" y="73736"/>
                  <a:pt x="2059" y="72695"/>
                </a:cubicBezTo>
                <a:cubicBezTo>
                  <a:pt x="2065" y="71754"/>
                  <a:pt x="2146" y="70790"/>
                  <a:pt x="1915" y="69831"/>
                </a:cubicBezTo>
                <a:cubicBezTo>
                  <a:pt x="1755" y="69166"/>
                  <a:pt x="1988" y="68455"/>
                  <a:pt x="1979" y="67764"/>
                </a:cubicBezTo>
                <a:cubicBezTo>
                  <a:pt x="1972" y="67294"/>
                  <a:pt x="1862" y="66825"/>
                  <a:pt x="1878" y="66348"/>
                </a:cubicBezTo>
                <a:cubicBezTo>
                  <a:pt x="1917" y="65189"/>
                  <a:pt x="2004" y="64028"/>
                  <a:pt x="1988" y="62872"/>
                </a:cubicBezTo>
                <a:cubicBezTo>
                  <a:pt x="1977" y="62051"/>
                  <a:pt x="2147" y="61240"/>
                  <a:pt x="2090" y="60416"/>
                </a:cubicBezTo>
                <a:cubicBezTo>
                  <a:pt x="2057" y="59949"/>
                  <a:pt x="2182" y="59458"/>
                  <a:pt x="2206" y="58979"/>
                </a:cubicBezTo>
                <a:cubicBezTo>
                  <a:pt x="2248" y="58086"/>
                  <a:pt x="2362" y="57195"/>
                  <a:pt x="2328" y="56295"/>
                </a:cubicBezTo>
                <a:cubicBezTo>
                  <a:pt x="2295" y="55389"/>
                  <a:pt x="2489" y="54480"/>
                  <a:pt x="2541" y="53571"/>
                </a:cubicBezTo>
                <a:cubicBezTo>
                  <a:pt x="2561" y="53231"/>
                  <a:pt x="2567" y="52876"/>
                  <a:pt x="2506" y="52546"/>
                </a:cubicBezTo>
                <a:cubicBezTo>
                  <a:pt x="2382" y="51873"/>
                  <a:pt x="2701" y="51214"/>
                  <a:pt x="2583" y="50569"/>
                </a:cubicBezTo>
                <a:cubicBezTo>
                  <a:pt x="2488" y="50056"/>
                  <a:pt x="2688" y="49554"/>
                  <a:pt x="2534" y="49061"/>
                </a:cubicBezTo>
                <a:cubicBezTo>
                  <a:pt x="2388" y="48592"/>
                  <a:pt x="2559" y="48134"/>
                  <a:pt x="2610" y="47682"/>
                </a:cubicBezTo>
                <a:cubicBezTo>
                  <a:pt x="2675" y="47121"/>
                  <a:pt x="2472" y="46573"/>
                  <a:pt x="2606" y="46017"/>
                </a:cubicBezTo>
                <a:cubicBezTo>
                  <a:pt x="2712" y="45584"/>
                  <a:pt x="2480" y="45129"/>
                  <a:pt x="2732" y="44700"/>
                </a:cubicBezTo>
                <a:cubicBezTo>
                  <a:pt x="2748" y="44673"/>
                  <a:pt x="2774" y="44643"/>
                  <a:pt x="2771" y="44616"/>
                </a:cubicBezTo>
                <a:cubicBezTo>
                  <a:pt x="2664" y="43393"/>
                  <a:pt x="2817" y="42163"/>
                  <a:pt x="2546" y="40942"/>
                </a:cubicBezTo>
                <a:cubicBezTo>
                  <a:pt x="2462" y="40564"/>
                  <a:pt x="2605" y="40163"/>
                  <a:pt x="2632" y="39771"/>
                </a:cubicBezTo>
                <a:cubicBezTo>
                  <a:pt x="2694" y="38867"/>
                  <a:pt x="2551" y="37969"/>
                  <a:pt x="2479" y="37068"/>
                </a:cubicBezTo>
                <a:cubicBezTo>
                  <a:pt x="2449" y="36694"/>
                  <a:pt x="2521" y="36289"/>
                  <a:pt x="2518" y="35905"/>
                </a:cubicBezTo>
                <a:cubicBezTo>
                  <a:pt x="2466" y="28064"/>
                  <a:pt x="2604" y="20188"/>
                  <a:pt x="2656" y="12334"/>
                </a:cubicBezTo>
                <a:cubicBezTo>
                  <a:pt x="2676" y="9586"/>
                  <a:pt x="3158" y="5621"/>
                  <a:pt x="5571" y="3826"/>
                </a:cubicBezTo>
                <a:cubicBezTo>
                  <a:pt x="6101" y="3430"/>
                  <a:pt x="6765" y="3094"/>
                  <a:pt x="7384" y="2911"/>
                </a:cubicBezTo>
                <a:cubicBezTo>
                  <a:pt x="8050" y="2715"/>
                  <a:pt x="8728" y="2386"/>
                  <a:pt x="9519" y="2386"/>
                </a:cubicBezTo>
                <a:cubicBezTo>
                  <a:pt x="9592" y="2386"/>
                  <a:pt x="9666" y="2389"/>
                  <a:pt x="9741" y="2395"/>
                </a:cubicBezTo>
                <a:cubicBezTo>
                  <a:pt x="9765" y="2396"/>
                  <a:pt x="9789" y="2397"/>
                  <a:pt x="9813" y="2397"/>
                </a:cubicBezTo>
                <a:cubicBezTo>
                  <a:pt x="10124" y="2397"/>
                  <a:pt x="10424" y="2246"/>
                  <a:pt x="10657" y="2166"/>
                </a:cubicBezTo>
                <a:cubicBezTo>
                  <a:pt x="11008" y="2047"/>
                  <a:pt x="11370" y="2027"/>
                  <a:pt x="11734" y="2027"/>
                </a:cubicBezTo>
                <a:cubicBezTo>
                  <a:pt x="11909" y="2027"/>
                  <a:pt x="12085" y="2032"/>
                  <a:pt x="12261" y="2032"/>
                </a:cubicBezTo>
                <a:cubicBezTo>
                  <a:pt x="12608" y="2032"/>
                  <a:pt x="12954" y="2014"/>
                  <a:pt x="13293" y="1910"/>
                </a:cubicBezTo>
                <a:cubicBezTo>
                  <a:pt x="13696" y="1786"/>
                  <a:pt x="14313" y="1828"/>
                  <a:pt x="14832" y="1797"/>
                </a:cubicBezTo>
                <a:cubicBezTo>
                  <a:pt x="14862" y="1796"/>
                  <a:pt x="14892" y="1795"/>
                  <a:pt x="14924" y="1795"/>
                </a:cubicBezTo>
                <a:cubicBezTo>
                  <a:pt x="14981" y="1795"/>
                  <a:pt x="15041" y="1797"/>
                  <a:pt x="15100" y="1797"/>
                </a:cubicBezTo>
                <a:cubicBezTo>
                  <a:pt x="15293" y="1797"/>
                  <a:pt x="15480" y="1776"/>
                  <a:pt x="15581" y="1596"/>
                </a:cubicBezTo>
                <a:cubicBezTo>
                  <a:pt x="15591" y="1577"/>
                  <a:pt x="15679" y="1560"/>
                  <a:pt x="15726" y="1560"/>
                </a:cubicBezTo>
                <a:cubicBezTo>
                  <a:pt x="15740" y="1560"/>
                  <a:pt x="15750" y="1562"/>
                  <a:pt x="15754" y="1565"/>
                </a:cubicBezTo>
                <a:cubicBezTo>
                  <a:pt x="15887" y="1692"/>
                  <a:pt x="16012" y="1736"/>
                  <a:pt x="16133" y="1736"/>
                </a:cubicBezTo>
                <a:cubicBezTo>
                  <a:pt x="16405" y="1736"/>
                  <a:pt x="16655" y="1511"/>
                  <a:pt x="16923" y="1498"/>
                </a:cubicBezTo>
                <a:cubicBezTo>
                  <a:pt x="17874" y="1453"/>
                  <a:pt x="18824" y="1476"/>
                  <a:pt x="19768" y="1463"/>
                </a:cubicBezTo>
                <a:cubicBezTo>
                  <a:pt x="19802" y="1462"/>
                  <a:pt x="19836" y="1462"/>
                  <a:pt x="19870" y="1462"/>
                </a:cubicBezTo>
                <a:cubicBezTo>
                  <a:pt x="20121" y="1462"/>
                  <a:pt x="20383" y="1474"/>
                  <a:pt x="20648" y="1474"/>
                </a:cubicBezTo>
                <a:cubicBezTo>
                  <a:pt x="21042" y="1474"/>
                  <a:pt x="21441" y="1447"/>
                  <a:pt x="21817" y="1313"/>
                </a:cubicBezTo>
                <a:cubicBezTo>
                  <a:pt x="21835" y="1306"/>
                  <a:pt x="21855" y="1303"/>
                  <a:pt x="21877" y="1303"/>
                </a:cubicBezTo>
                <a:cubicBezTo>
                  <a:pt x="22016" y="1303"/>
                  <a:pt x="22226" y="1415"/>
                  <a:pt x="22382" y="1415"/>
                </a:cubicBezTo>
                <a:cubicBezTo>
                  <a:pt x="22398" y="1415"/>
                  <a:pt x="22414" y="1414"/>
                  <a:pt x="22429" y="1411"/>
                </a:cubicBezTo>
                <a:cubicBezTo>
                  <a:pt x="23140" y="1280"/>
                  <a:pt x="23889" y="1325"/>
                  <a:pt x="24571" y="1217"/>
                </a:cubicBezTo>
                <a:cubicBezTo>
                  <a:pt x="25193" y="1120"/>
                  <a:pt x="25793" y="1057"/>
                  <a:pt x="26410" y="1057"/>
                </a:cubicBezTo>
                <a:cubicBezTo>
                  <a:pt x="26500" y="1057"/>
                  <a:pt x="26591" y="1058"/>
                  <a:pt x="26682" y="1061"/>
                </a:cubicBezTo>
                <a:cubicBezTo>
                  <a:pt x="27372" y="1081"/>
                  <a:pt x="28087" y="1173"/>
                  <a:pt x="28771" y="1173"/>
                </a:cubicBezTo>
                <a:cubicBezTo>
                  <a:pt x="29060" y="1173"/>
                  <a:pt x="29344" y="1157"/>
                  <a:pt x="29619" y="1111"/>
                </a:cubicBezTo>
                <a:cubicBezTo>
                  <a:pt x="29942" y="1057"/>
                  <a:pt x="30264" y="1044"/>
                  <a:pt x="30584" y="1044"/>
                </a:cubicBezTo>
                <a:cubicBezTo>
                  <a:pt x="30882" y="1044"/>
                  <a:pt x="31179" y="1055"/>
                  <a:pt x="31473" y="1055"/>
                </a:cubicBezTo>
                <a:cubicBezTo>
                  <a:pt x="31813" y="1055"/>
                  <a:pt x="32150" y="1040"/>
                  <a:pt x="32485" y="974"/>
                </a:cubicBezTo>
                <a:cubicBezTo>
                  <a:pt x="32542" y="963"/>
                  <a:pt x="32599" y="958"/>
                  <a:pt x="32655" y="958"/>
                </a:cubicBezTo>
                <a:close/>
                <a:moveTo>
                  <a:pt x="26311" y="0"/>
                </a:moveTo>
                <a:cubicBezTo>
                  <a:pt x="26126" y="0"/>
                  <a:pt x="25941" y="2"/>
                  <a:pt x="25756" y="5"/>
                </a:cubicBezTo>
                <a:cubicBezTo>
                  <a:pt x="25144" y="16"/>
                  <a:pt x="24554" y="79"/>
                  <a:pt x="23971" y="145"/>
                </a:cubicBezTo>
                <a:cubicBezTo>
                  <a:pt x="23151" y="236"/>
                  <a:pt x="22321" y="341"/>
                  <a:pt x="21503" y="341"/>
                </a:cubicBezTo>
                <a:cubicBezTo>
                  <a:pt x="21365" y="341"/>
                  <a:pt x="21229" y="338"/>
                  <a:pt x="21092" y="332"/>
                </a:cubicBezTo>
                <a:cubicBezTo>
                  <a:pt x="20741" y="315"/>
                  <a:pt x="20390" y="308"/>
                  <a:pt x="20040" y="308"/>
                </a:cubicBezTo>
                <a:cubicBezTo>
                  <a:pt x="18964" y="308"/>
                  <a:pt x="17895" y="374"/>
                  <a:pt x="16834" y="433"/>
                </a:cubicBezTo>
                <a:cubicBezTo>
                  <a:pt x="15614" y="500"/>
                  <a:pt x="14375" y="613"/>
                  <a:pt x="13160" y="802"/>
                </a:cubicBezTo>
                <a:cubicBezTo>
                  <a:pt x="11934" y="991"/>
                  <a:pt x="10679" y="1083"/>
                  <a:pt x="9437" y="1217"/>
                </a:cubicBezTo>
                <a:cubicBezTo>
                  <a:pt x="8824" y="1283"/>
                  <a:pt x="8308" y="1548"/>
                  <a:pt x="7750" y="1708"/>
                </a:cubicBezTo>
                <a:cubicBezTo>
                  <a:pt x="6983" y="1930"/>
                  <a:pt x="6194" y="2183"/>
                  <a:pt x="5519" y="2581"/>
                </a:cubicBezTo>
                <a:cubicBezTo>
                  <a:pt x="5062" y="2846"/>
                  <a:pt x="4649" y="3179"/>
                  <a:pt x="4292" y="3567"/>
                </a:cubicBezTo>
                <a:cubicBezTo>
                  <a:pt x="3846" y="4046"/>
                  <a:pt x="3310" y="4447"/>
                  <a:pt x="3035" y="5032"/>
                </a:cubicBezTo>
                <a:cubicBezTo>
                  <a:pt x="2752" y="5633"/>
                  <a:pt x="2403" y="6224"/>
                  <a:pt x="2137" y="6835"/>
                </a:cubicBezTo>
                <a:cubicBezTo>
                  <a:pt x="1927" y="7319"/>
                  <a:pt x="1529" y="7779"/>
                  <a:pt x="1458" y="8267"/>
                </a:cubicBezTo>
                <a:cubicBezTo>
                  <a:pt x="1146" y="10424"/>
                  <a:pt x="583" y="12307"/>
                  <a:pt x="807" y="14545"/>
                </a:cubicBezTo>
                <a:cubicBezTo>
                  <a:pt x="904" y="15511"/>
                  <a:pt x="1094" y="16467"/>
                  <a:pt x="1157" y="17435"/>
                </a:cubicBezTo>
                <a:cubicBezTo>
                  <a:pt x="1227" y="18547"/>
                  <a:pt x="1130" y="19660"/>
                  <a:pt x="1053" y="20772"/>
                </a:cubicBezTo>
                <a:cubicBezTo>
                  <a:pt x="835" y="23978"/>
                  <a:pt x="750" y="27269"/>
                  <a:pt x="870" y="30465"/>
                </a:cubicBezTo>
                <a:cubicBezTo>
                  <a:pt x="879" y="30699"/>
                  <a:pt x="888" y="30935"/>
                  <a:pt x="896" y="31169"/>
                </a:cubicBezTo>
                <a:cubicBezTo>
                  <a:pt x="1037" y="34971"/>
                  <a:pt x="1157" y="38774"/>
                  <a:pt x="1220" y="42579"/>
                </a:cubicBezTo>
                <a:cubicBezTo>
                  <a:pt x="1287" y="46793"/>
                  <a:pt x="1286" y="51007"/>
                  <a:pt x="1165" y="55219"/>
                </a:cubicBezTo>
                <a:cubicBezTo>
                  <a:pt x="1107" y="57370"/>
                  <a:pt x="1011" y="59519"/>
                  <a:pt x="883" y="61666"/>
                </a:cubicBezTo>
                <a:cubicBezTo>
                  <a:pt x="784" y="63295"/>
                  <a:pt x="0" y="66050"/>
                  <a:pt x="640" y="67564"/>
                </a:cubicBezTo>
                <a:cubicBezTo>
                  <a:pt x="652" y="67593"/>
                  <a:pt x="650" y="67627"/>
                  <a:pt x="633" y="67655"/>
                </a:cubicBezTo>
                <a:cubicBezTo>
                  <a:pt x="232" y="68291"/>
                  <a:pt x="729" y="68952"/>
                  <a:pt x="508" y="69620"/>
                </a:cubicBezTo>
                <a:cubicBezTo>
                  <a:pt x="380" y="70006"/>
                  <a:pt x="873" y="70464"/>
                  <a:pt x="537" y="70941"/>
                </a:cubicBezTo>
                <a:cubicBezTo>
                  <a:pt x="440" y="71078"/>
                  <a:pt x="399" y="71363"/>
                  <a:pt x="639" y="71579"/>
                </a:cubicBezTo>
                <a:cubicBezTo>
                  <a:pt x="816" y="71739"/>
                  <a:pt x="866" y="72036"/>
                  <a:pt x="735" y="72180"/>
                </a:cubicBezTo>
                <a:cubicBezTo>
                  <a:pt x="409" y="72539"/>
                  <a:pt x="782" y="72883"/>
                  <a:pt x="682" y="73241"/>
                </a:cubicBezTo>
                <a:cubicBezTo>
                  <a:pt x="629" y="73429"/>
                  <a:pt x="607" y="73708"/>
                  <a:pt x="715" y="73920"/>
                </a:cubicBezTo>
                <a:cubicBezTo>
                  <a:pt x="948" y="74376"/>
                  <a:pt x="741" y="74838"/>
                  <a:pt x="739" y="75287"/>
                </a:cubicBezTo>
                <a:cubicBezTo>
                  <a:pt x="737" y="75621"/>
                  <a:pt x="728" y="75979"/>
                  <a:pt x="675" y="76325"/>
                </a:cubicBezTo>
                <a:cubicBezTo>
                  <a:pt x="612" y="76747"/>
                  <a:pt x="716" y="77175"/>
                  <a:pt x="611" y="77602"/>
                </a:cubicBezTo>
                <a:cubicBezTo>
                  <a:pt x="520" y="77976"/>
                  <a:pt x="537" y="78359"/>
                  <a:pt x="548" y="78743"/>
                </a:cubicBezTo>
                <a:cubicBezTo>
                  <a:pt x="557" y="79052"/>
                  <a:pt x="820" y="79488"/>
                  <a:pt x="697" y="79599"/>
                </a:cubicBezTo>
                <a:cubicBezTo>
                  <a:pt x="180" y="80073"/>
                  <a:pt x="630" y="80578"/>
                  <a:pt x="465" y="81062"/>
                </a:cubicBezTo>
                <a:cubicBezTo>
                  <a:pt x="279" y="81613"/>
                  <a:pt x="533" y="82234"/>
                  <a:pt x="424" y="82834"/>
                </a:cubicBezTo>
                <a:cubicBezTo>
                  <a:pt x="384" y="83056"/>
                  <a:pt x="420" y="83327"/>
                  <a:pt x="424" y="83568"/>
                </a:cubicBezTo>
                <a:cubicBezTo>
                  <a:pt x="434" y="84061"/>
                  <a:pt x="620" y="84553"/>
                  <a:pt x="482" y="85046"/>
                </a:cubicBezTo>
                <a:cubicBezTo>
                  <a:pt x="393" y="85363"/>
                  <a:pt x="983" y="85648"/>
                  <a:pt x="553" y="85975"/>
                </a:cubicBezTo>
                <a:cubicBezTo>
                  <a:pt x="547" y="85980"/>
                  <a:pt x="563" y="86013"/>
                  <a:pt x="575" y="86015"/>
                </a:cubicBezTo>
                <a:cubicBezTo>
                  <a:pt x="1215" y="86146"/>
                  <a:pt x="813" y="86505"/>
                  <a:pt x="879" y="86758"/>
                </a:cubicBezTo>
                <a:cubicBezTo>
                  <a:pt x="892" y="86804"/>
                  <a:pt x="838" y="86842"/>
                  <a:pt x="923" y="86897"/>
                </a:cubicBezTo>
                <a:cubicBezTo>
                  <a:pt x="1657" y="87376"/>
                  <a:pt x="1801" y="88137"/>
                  <a:pt x="2689" y="88599"/>
                </a:cubicBezTo>
                <a:cubicBezTo>
                  <a:pt x="3293" y="88913"/>
                  <a:pt x="3730" y="89385"/>
                  <a:pt x="4443" y="89701"/>
                </a:cubicBezTo>
                <a:cubicBezTo>
                  <a:pt x="5278" y="90071"/>
                  <a:pt x="6017" y="90506"/>
                  <a:pt x="7036" y="90533"/>
                </a:cubicBezTo>
                <a:cubicBezTo>
                  <a:pt x="7421" y="90542"/>
                  <a:pt x="7697" y="90760"/>
                  <a:pt x="8086" y="90760"/>
                </a:cubicBezTo>
                <a:cubicBezTo>
                  <a:pt x="8091" y="90760"/>
                  <a:pt x="8096" y="90760"/>
                  <a:pt x="8102" y="90760"/>
                </a:cubicBezTo>
                <a:cubicBezTo>
                  <a:pt x="8140" y="90759"/>
                  <a:pt x="8179" y="90759"/>
                  <a:pt x="8217" y="90759"/>
                </a:cubicBezTo>
                <a:cubicBezTo>
                  <a:pt x="9211" y="90759"/>
                  <a:pt x="10184" y="90952"/>
                  <a:pt x="11140" y="91083"/>
                </a:cubicBezTo>
                <a:cubicBezTo>
                  <a:pt x="12296" y="91242"/>
                  <a:pt x="13475" y="91270"/>
                  <a:pt x="14629" y="91446"/>
                </a:cubicBezTo>
                <a:cubicBezTo>
                  <a:pt x="15002" y="91503"/>
                  <a:pt x="15459" y="91591"/>
                  <a:pt x="15927" y="91591"/>
                </a:cubicBezTo>
                <a:cubicBezTo>
                  <a:pt x="15987" y="91591"/>
                  <a:pt x="16048" y="91590"/>
                  <a:pt x="16109" y="91587"/>
                </a:cubicBezTo>
                <a:cubicBezTo>
                  <a:pt x="16300" y="91576"/>
                  <a:pt x="16531" y="91554"/>
                  <a:pt x="16762" y="91554"/>
                </a:cubicBezTo>
                <a:cubicBezTo>
                  <a:pt x="16985" y="91554"/>
                  <a:pt x="17206" y="91574"/>
                  <a:pt x="17389" y="91645"/>
                </a:cubicBezTo>
                <a:cubicBezTo>
                  <a:pt x="18001" y="91882"/>
                  <a:pt x="18664" y="91786"/>
                  <a:pt x="19282" y="91841"/>
                </a:cubicBezTo>
                <a:cubicBezTo>
                  <a:pt x="19940" y="91899"/>
                  <a:pt x="20615" y="91909"/>
                  <a:pt x="21290" y="91909"/>
                </a:cubicBezTo>
                <a:cubicBezTo>
                  <a:pt x="21549" y="91909"/>
                  <a:pt x="21807" y="91907"/>
                  <a:pt x="22064" y="91907"/>
                </a:cubicBezTo>
                <a:cubicBezTo>
                  <a:pt x="22083" y="91906"/>
                  <a:pt x="22102" y="91906"/>
                  <a:pt x="22122" y="91906"/>
                </a:cubicBezTo>
                <a:cubicBezTo>
                  <a:pt x="23159" y="91906"/>
                  <a:pt x="24199" y="91956"/>
                  <a:pt x="25238" y="91956"/>
                </a:cubicBezTo>
                <a:cubicBezTo>
                  <a:pt x="25534" y="91956"/>
                  <a:pt x="25829" y="91952"/>
                  <a:pt x="26125" y="91942"/>
                </a:cubicBezTo>
                <a:cubicBezTo>
                  <a:pt x="26361" y="91935"/>
                  <a:pt x="26597" y="91931"/>
                  <a:pt x="26833" y="91931"/>
                </a:cubicBezTo>
                <a:cubicBezTo>
                  <a:pt x="27459" y="91931"/>
                  <a:pt x="28084" y="91957"/>
                  <a:pt x="28708" y="92009"/>
                </a:cubicBezTo>
                <a:cubicBezTo>
                  <a:pt x="28795" y="92016"/>
                  <a:pt x="28880" y="92019"/>
                  <a:pt x="28965" y="92019"/>
                </a:cubicBezTo>
                <a:cubicBezTo>
                  <a:pt x="29306" y="92019"/>
                  <a:pt x="29632" y="91974"/>
                  <a:pt x="29957" y="91974"/>
                </a:cubicBezTo>
                <a:cubicBezTo>
                  <a:pt x="30021" y="91974"/>
                  <a:pt x="30085" y="91976"/>
                  <a:pt x="30149" y="91980"/>
                </a:cubicBezTo>
                <a:cubicBezTo>
                  <a:pt x="31349" y="92059"/>
                  <a:pt x="32551" y="92034"/>
                  <a:pt x="33751" y="92071"/>
                </a:cubicBezTo>
                <a:cubicBezTo>
                  <a:pt x="33966" y="92078"/>
                  <a:pt x="34181" y="92081"/>
                  <a:pt x="34396" y="92081"/>
                </a:cubicBezTo>
                <a:cubicBezTo>
                  <a:pt x="35189" y="92081"/>
                  <a:pt x="35982" y="92043"/>
                  <a:pt x="36778" y="92043"/>
                </a:cubicBezTo>
                <a:cubicBezTo>
                  <a:pt x="37003" y="92043"/>
                  <a:pt x="37229" y="92046"/>
                  <a:pt x="37455" y="92054"/>
                </a:cubicBezTo>
                <a:cubicBezTo>
                  <a:pt x="38476" y="92090"/>
                  <a:pt x="39501" y="92134"/>
                  <a:pt x="40519" y="92136"/>
                </a:cubicBezTo>
                <a:cubicBezTo>
                  <a:pt x="40562" y="92136"/>
                  <a:pt x="40604" y="92136"/>
                  <a:pt x="40646" y="92136"/>
                </a:cubicBezTo>
                <a:cubicBezTo>
                  <a:pt x="41870" y="92136"/>
                  <a:pt x="43102" y="92106"/>
                  <a:pt x="44322" y="92106"/>
                </a:cubicBezTo>
                <a:cubicBezTo>
                  <a:pt x="44441" y="92106"/>
                  <a:pt x="44559" y="92106"/>
                  <a:pt x="44678" y="92107"/>
                </a:cubicBezTo>
                <a:cubicBezTo>
                  <a:pt x="44730" y="92107"/>
                  <a:pt x="44782" y="92107"/>
                  <a:pt x="44834" y="92107"/>
                </a:cubicBezTo>
                <a:cubicBezTo>
                  <a:pt x="46801" y="92107"/>
                  <a:pt x="48734" y="91888"/>
                  <a:pt x="50687" y="91823"/>
                </a:cubicBezTo>
                <a:cubicBezTo>
                  <a:pt x="51662" y="91792"/>
                  <a:pt x="52651" y="91607"/>
                  <a:pt x="53627" y="91452"/>
                </a:cubicBezTo>
                <a:cubicBezTo>
                  <a:pt x="54431" y="91325"/>
                  <a:pt x="55270" y="91284"/>
                  <a:pt x="56063" y="91094"/>
                </a:cubicBezTo>
                <a:cubicBezTo>
                  <a:pt x="56951" y="90884"/>
                  <a:pt x="57922" y="90883"/>
                  <a:pt x="58750" y="90524"/>
                </a:cubicBezTo>
                <a:cubicBezTo>
                  <a:pt x="59220" y="90320"/>
                  <a:pt x="59759" y="90097"/>
                  <a:pt x="60203" y="89989"/>
                </a:cubicBezTo>
                <a:cubicBezTo>
                  <a:pt x="61157" y="89760"/>
                  <a:pt x="61624" y="89151"/>
                  <a:pt x="62433" y="88850"/>
                </a:cubicBezTo>
                <a:cubicBezTo>
                  <a:pt x="62703" y="88750"/>
                  <a:pt x="62825" y="88371"/>
                  <a:pt x="62883" y="88364"/>
                </a:cubicBezTo>
                <a:cubicBezTo>
                  <a:pt x="63631" y="88271"/>
                  <a:pt x="63607" y="87724"/>
                  <a:pt x="63856" y="87423"/>
                </a:cubicBezTo>
                <a:cubicBezTo>
                  <a:pt x="64651" y="86463"/>
                  <a:pt x="65066" y="85389"/>
                  <a:pt x="65162" y="84248"/>
                </a:cubicBezTo>
                <a:cubicBezTo>
                  <a:pt x="65242" y="83266"/>
                  <a:pt x="65580" y="82297"/>
                  <a:pt x="65420" y="81302"/>
                </a:cubicBezTo>
                <a:cubicBezTo>
                  <a:pt x="65416" y="81273"/>
                  <a:pt x="65390" y="81238"/>
                  <a:pt x="65405" y="81216"/>
                </a:cubicBezTo>
                <a:cubicBezTo>
                  <a:pt x="65787" y="80584"/>
                  <a:pt x="65519" y="79919"/>
                  <a:pt x="65601" y="79272"/>
                </a:cubicBezTo>
                <a:cubicBezTo>
                  <a:pt x="65715" y="78374"/>
                  <a:pt x="65748" y="77471"/>
                  <a:pt x="65833" y="76571"/>
                </a:cubicBezTo>
                <a:cubicBezTo>
                  <a:pt x="65863" y="76264"/>
                  <a:pt x="65566" y="76000"/>
                  <a:pt x="65644" y="75691"/>
                </a:cubicBezTo>
                <a:cubicBezTo>
                  <a:pt x="65832" y="74950"/>
                  <a:pt x="65827" y="74208"/>
                  <a:pt x="65743" y="73457"/>
                </a:cubicBezTo>
                <a:cubicBezTo>
                  <a:pt x="65634" y="72486"/>
                  <a:pt x="65616" y="71511"/>
                  <a:pt x="65560" y="70537"/>
                </a:cubicBezTo>
                <a:cubicBezTo>
                  <a:pt x="65502" y="69522"/>
                  <a:pt x="65361" y="68512"/>
                  <a:pt x="65386" y="67493"/>
                </a:cubicBezTo>
                <a:cubicBezTo>
                  <a:pt x="65402" y="66910"/>
                  <a:pt x="65345" y="66301"/>
                  <a:pt x="65446" y="65743"/>
                </a:cubicBezTo>
                <a:cubicBezTo>
                  <a:pt x="65617" y="64789"/>
                  <a:pt x="65293" y="63371"/>
                  <a:pt x="65301" y="62350"/>
                </a:cubicBezTo>
                <a:cubicBezTo>
                  <a:pt x="65311" y="60910"/>
                  <a:pt x="65314" y="59472"/>
                  <a:pt x="65313" y="58033"/>
                </a:cubicBezTo>
                <a:cubicBezTo>
                  <a:pt x="65311" y="55244"/>
                  <a:pt x="65292" y="52453"/>
                  <a:pt x="65279" y="49664"/>
                </a:cubicBezTo>
                <a:cubicBezTo>
                  <a:pt x="65251" y="44094"/>
                  <a:pt x="65241" y="38522"/>
                  <a:pt x="65416" y="32955"/>
                </a:cubicBezTo>
                <a:cubicBezTo>
                  <a:pt x="65445" y="32025"/>
                  <a:pt x="65173" y="31089"/>
                  <a:pt x="65242" y="30164"/>
                </a:cubicBezTo>
                <a:cubicBezTo>
                  <a:pt x="65320" y="29129"/>
                  <a:pt x="65146" y="28105"/>
                  <a:pt x="65141" y="27075"/>
                </a:cubicBezTo>
                <a:cubicBezTo>
                  <a:pt x="65136" y="26157"/>
                  <a:pt x="65013" y="25229"/>
                  <a:pt x="65070" y="24312"/>
                </a:cubicBezTo>
                <a:cubicBezTo>
                  <a:pt x="65125" y="23418"/>
                  <a:pt x="65047" y="22524"/>
                  <a:pt x="64987" y="21644"/>
                </a:cubicBezTo>
                <a:cubicBezTo>
                  <a:pt x="64897" y="20315"/>
                  <a:pt x="64837" y="18977"/>
                  <a:pt x="64577" y="17650"/>
                </a:cubicBezTo>
                <a:cubicBezTo>
                  <a:pt x="64313" y="16303"/>
                  <a:pt x="64327" y="14935"/>
                  <a:pt x="64205" y="13581"/>
                </a:cubicBezTo>
                <a:cubicBezTo>
                  <a:pt x="64142" y="12875"/>
                  <a:pt x="64064" y="12130"/>
                  <a:pt x="64119" y="11395"/>
                </a:cubicBezTo>
                <a:cubicBezTo>
                  <a:pt x="64186" y="10506"/>
                  <a:pt x="63911" y="9601"/>
                  <a:pt x="63746" y="8706"/>
                </a:cubicBezTo>
                <a:cubicBezTo>
                  <a:pt x="63696" y="8438"/>
                  <a:pt x="63490" y="8191"/>
                  <a:pt x="63493" y="7904"/>
                </a:cubicBezTo>
                <a:cubicBezTo>
                  <a:pt x="63508" y="6825"/>
                  <a:pt x="62961" y="5858"/>
                  <a:pt x="62383" y="4888"/>
                </a:cubicBezTo>
                <a:cubicBezTo>
                  <a:pt x="62262" y="4686"/>
                  <a:pt x="61942" y="4620"/>
                  <a:pt x="61919" y="4452"/>
                </a:cubicBezTo>
                <a:cubicBezTo>
                  <a:pt x="61834" y="3856"/>
                  <a:pt x="61046" y="3535"/>
                  <a:pt x="60864" y="2980"/>
                </a:cubicBezTo>
                <a:cubicBezTo>
                  <a:pt x="60839" y="2900"/>
                  <a:pt x="60646" y="2810"/>
                  <a:pt x="60464" y="2810"/>
                </a:cubicBezTo>
                <a:cubicBezTo>
                  <a:pt x="60453" y="2810"/>
                  <a:pt x="60443" y="2810"/>
                  <a:pt x="60433" y="2811"/>
                </a:cubicBezTo>
                <a:cubicBezTo>
                  <a:pt x="60411" y="2812"/>
                  <a:pt x="60390" y="2813"/>
                  <a:pt x="60370" y="2813"/>
                </a:cubicBezTo>
                <a:cubicBezTo>
                  <a:pt x="60252" y="2813"/>
                  <a:pt x="60161" y="2786"/>
                  <a:pt x="60139" y="2688"/>
                </a:cubicBezTo>
                <a:cubicBezTo>
                  <a:pt x="60019" y="2137"/>
                  <a:pt x="59207" y="2128"/>
                  <a:pt x="58772" y="1813"/>
                </a:cubicBezTo>
                <a:cubicBezTo>
                  <a:pt x="58066" y="1302"/>
                  <a:pt x="56971" y="1344"/>
                  <a:pt x="56018" y="1193"/>
                </a:cubicBezTo>
                <a:cubicBezTo>
                  <a:pt x="55670" y="1138"/>
                  <a:pt x="55316" y="1143"/>
                  <a:pt x="54974" y="1068"/>
                </a:cubicBezTo>
                <a:cubicBezTo>
                  <a:pt x="54355" y="935"/>
                  <a:pt x="53734" y="762"/>
                  <a:pt x="53099" y="718"/>
                </a:cubicBezTo>
                <a:cubicBezTo>
                  <a:pt x="52679" y="688"/>
                  <a:pt x="52268" y="605"/>
                  <a:pt x="51886" y="538"/>
                </a:cubicBezTo>
                <a:cubicBezTo>
                  <a:pt x="51026" y="386"/>
                  <a:pt x="50110" y="285"/>
                  <a:pt x="49287" y="256"/>
                </a:cubicBezTo>
                <a:cubicBezTo>
                  <a:pt x="48244" y="219"/>
                  <a:pt x="47199" y="109"/>
                  <a:pt x="46137" y="109"/>
                </a:cubicBezTo>
                <a:cubicBezTo>
                  <a:pt x="45906" y="109"/>
                  <a:pt x="45675" y="115"/>
                  <a:pt x="45442" y="127"/>
                </a:cubicBezTo>
                <a:cubicBezTo>
                  <a:pt x="44880" y="157"/>
                  <a:pt x="44310" y="159"/>
                  <a:pt x="43739" y="159"/>
                </a:cubicBezTo>
                <a:cubicBezTo>
                  <a:pt x="43623" y="159"/>
                  <a:pt x="43506" y="159"/>
                  <a:pt x="43390" y="159"/>
                </a:cubicBezTo>
                <a:cubicBezTo>
                  <a:pt x="42703" y="159"/>
                  <a:pt x="42016" y="163"/>
                  <a:pt x="41340" y="213"/>
                </a:cubicBezTo>
                <a:cubicBezTo>
                  <a:pt x="41162" y="227"/>
                  <a:pt x="40985" y="232"/>
                  <a:pt x="40808" y="232"/>
                </a:cubicBezTo>
                <a:cubicBezTo>
                  <a:pt x="40181" y="232"/>
                  <a:pt x="39557" y="167"/>
                  <a:pt x="38935" y="167"/>
                </a:cubicBezTo>
                <a:cubicBezTo>
                  <a:pt x="38565" y="167"/>
                  <a:pt x="38195" y="190"/>
                  <a:pt x="37827" y="263"/>
                </a:cubicBezTo>
                <a:cubicBezTo>
                  <a:pt x="37824" y="264"/>
                  <a:pt x="37820" y="264"/>
                  <a:pt x="37817" y="264"/>
                </a:cubicBezTo>
                <a:cubicBezTo>
                  <a:pt x="37785" y="264"/>
                  <a:pt x="37744" y="241"/>
                  <a:pt x="37710" y="241"/>
                </a:cubicBezTo>
                <a:cubicBezTo>
                  <a:pt x="37708" y="241"/>
                  <a:pt x="37705" y="241"/>
                  <a:pt x="37703" y="242"/>
                </a:cubicBezTo>
                <a:cubicBezTo>
                  <a:pt x="37669" y="245"/>
                  <a:pt x="37635" y="247"/>
                  <a:pt x="37601" y="247"/>
                </a:cubicBezTo>
                <a:cubicBezTo>
                  <a:pt x="37297" y="247"/>
                  <a:pt x="37019" y="107"/>
                  <a:pt x="36697" y="107"/>
                </a:cubicBezTo>
                <a:cubicBezTo>
                  <a:pt x="36588" y="107"/>
                  <a:pt x="36474" y="123"/>
                  <a:pt x="36353" y="166"/>
                </a:cubicBezTo>
                <a:cubicBezTo>
                  <a:pt x="36232" y="208"/>
                  <a:pt x="36052" y="223"/>
                  <a:pt x="35869" y="223"/>
                </a:cubicBezTo>
                <a:cubicBezTo>
                  <a:pt x="35674" y="223"/>
                  <a:pt x="35475" y="206"/>
                  <a:pt x="35341" y="183"/>
                </a:cubicBezTo>
                <a:cubicBezTo>
                  <a:pt x="34870" y="102"/>
                  <a:pt x="34401" y="85"/>
                  <a:pt x="33933" y="85"/>
                </a:cubicBezTo>
                <a:cubicBezTo>
                  <a:pt x="33588" y="85"/>
                  <a:pt x="33243" y="94"/>
                  <a:pt x="32899" y="94"/>
                </a:cubicBezTo>
                <a:cubicBezTo>
                  <a:pt x="32729" y="94"/>
                  <a:pt x="32559" y="92"/>
                  <a:pt x="32390" y="85"/>
                </a:cubicBezTo>
                <a:cubicBezTo>
                  <a:pt x="32300" y="82"/>
                  <a:pt x="32211" y="80"/>
                  <a:pt x="32121" y="80"/>
                </a:cubicBezTo>
                <a:cubicBezTo>
                  <a:pt x="31662" y="80"/>
                  <a:pt x="31201" y="118"/>
                  <a:pt x="30742" y="118"/>
                </a:cubicBezTo>
                <a:cubicBezTo>
                  <a:pt x="30724" y="118"/>
                  <a:pt x="30707" y="118"/>
                  <a:pt x="30690" y="118"/>
                </a:cubicBezTo>
                <a:cubicBezTo>
                  <a:pt x="30085" y="116"/>
                  <a:pt x="29480" y="86"/>
                  <a:pt x="28875" y="63"/>
                </a:cubicBezTo>
                <a:cubicBezTo>
                  <a:pt x="28020" y="30"/>
                  <a:pt x="27168" y="0"/>
                  <a:pt x="263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4" name="Google Shape;714;p27"/>
          <p:cNvGrpSpPr/>
          <p:nvPr/>
        </p:nvGrpSpPr>
        <p:grpSpPr>
          <a:xfrm>
            <a:off x="7529212" y="3511287"/>
            <a:ext cx="1862374" cy="2056521"/>
            <a:chOff x="7281641" y="1136546"/>
            <a:chExt cx="892968" cy="986057"/>
          </a:xfrm>
        </p:grpSpPr>
        <p:sp>
          <p:nvSpPr>
            <p:cNvPr id="715" name="Google Shape;715;p27"/>
            <p:cNvSpPr/>
            <p:nvPr/>
          </p:nvSpPr>
          <p:spPr>
            <a:xfrm>
              <a:off x="7310663" y="1269842"/>
              <a:ext cx="643583" cy="541095"/>
            </a:xfrm>
            <a:custGeom>
              <a:avLst/>
              <a:gdLst/>
              <a:ahLst/>
              <a:cxnLst/>
              <a:rect l="l" t="t" r="r" b="b"/>
              <a:pathLst>
                <a:path w="19448" h="16351" extrusionOk="0">
                  <a:moveTo>
                    <a:pt x="8254" y="0"/>
                  </a:moveTo>
                  <a:cubicBezTo>
                    <a:pt x="8167" y="0"/>
                    <a:pt x="8077" y="4"/>
                    <a:pt x="7985" y="12"/>
                  </a:cubicBezTo>
                  <a:cubicBezTo>
                    <a:pt x="5271" y="252"/>
                    <a:pt x="3154" y="1864"/>
                    <a:pt x="1601" y="4058"/>
                  </a:cubicBezTo>
                  <a:cubicBezTo>
                    <a:pt x="1" y="6318"/>
                    <a:pt x="157" y="9119"/>
                    <a:pt x="1347" y="11537"/>
                  </a:cubicBezTo>
                  <a:cubicBezTo>
                    <a:pt x="2874" y="14639"/>
                    <a:pt x="6023" y="16351"/>
                    <a:pt x="9233" y="16351"/>
                  </a:cubicBezTo>
                  <a:cubicBezTo>
                    <a:pt x="10273" y="16351"/>
                    <a:pt x="11320" y="16171"/>
                    <a:pt x="12319" y="15801"/>
                  </a:cubicBezTo>
                  <a:cubicBezTo>
                    <a:pt x="12398" y="15809"/>
                    <a:pt x="12476" y="15813"/>
                    <a:pt x="12555" y="15813"/>
                  </a:cubicBezTo>
                  <a:cubicBezTo>
                    <a:pt x="12803" y="15813"/>
                    <a:pt x="13050" y="15775"/>
                    <a:pt x="13287" y="15700"/>
                  </a:cubicBezTo>
                  <a:cubicBezTo>
                    <a:pt x="18796" y="13998"/>
                    <a:pt x="19447" y="6073"/>
                    <a:pt x="15450" y="2524"/>
                  </a:cubicBezTo>
                  <a:cubicBezTo>
                    <a:pt x="14033" y="1266"/>
                    <a:pt x="11742" y="96"/>
                    <a:pt x="9672" y="96"/>
                  </a:cubicBezTo>
                  <a:cubicBezTo>
                    <a:pt x="9470" y="96"/>
                    <a:pt x="9270" y="107"/>
                    <a:pt x="9074" y="130"/>
                  </a:cubicBezTo>
                  <a:cubicBezTo>
                    <a:pt x="8830" y="47"/>
                    <a:pt x="8557" y="0"/>
                    <a:pt x="8254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305997" y="1358960"/>
              <a:ext cx="373581" cy="455948"/>
            </a:xfrm>
            <a:custGeom>
              <a:avLst/>
              <a:gdLst/>
              <a:ahLst/>
              <a:cxnLst/>
              <a:rect l="l" t="t" r="r" b="b"/>
              <a:pathLst>
                <a:path w="11289" h="13778" extrusionOk="0">
                  <a:moveTo>
                    <a:pt x="3561" y="0"/>
                  </a:moveTo>
                  <a:cubicBezTo>
                    <a:pt x="3365" y="0"/>
                    <a:pt x="3146" y="69"/>
                    <a:pt x="2900" y="221"/>
                  </a:cubicBezTo>
                  <a:cubicBezTo>
                    <a:pt x="2784" y="238"/>
                    <a:pt x="2678" y="293"/>
                    <a:pt x="2598" y="379"/>
                  </a:cubicBezTo>
                  <a:cubicBezTo>
                    <a:pt x="1699" y="1295"/>
                    <a:pt x="1" y="3850"/>
                    <a:pt x="450" y="5516"/>
                  </a:cubicBezTo>
                  <a:cubicBezTo>
                    <a:pt x="280" y="7058"/>
                    <a:pt x="722" y="8394"/>
                    <a:pt x="1852" y="9506"/>
                  </a:cubicBezTo>
                  <a:cubicBezTo>
                    <a:pt x="2012" y="10077"/>
                    <a:pt x="2258" y="10622"/>
                    <a:pt x="2603" y="11171"/>
                  </a:cubicBezTo>
                  <a:cubicBezTo>
                    <a:pt x="2692" y="11319"/>
                    <a:pt x="2846" y="11414"/>
                    <a:pt x="3020" y="11425"/>
                  </a:cubicBezTo>
                  <a:cubicBezTo>
                    <a:pt x="3252" y="11698"/>
                    <a:pt x="3536" y="11907"/>
                    <a:pt x="3882" y="12016"/>
                  </a:cubicBezTo>
                  <a:cubicBezTo>
                    <a:pt x="4029" y="12062"/>
                    <a:pt x="4181" y="12086"/>
                    <a:pt x="4334" y="12086"/>
                  </a:cubicBezTo>
                  <a:cubicBezTo>
                    <a:pt x="4348" y="12086"/>
                    <a:pt x="4362" y="12085"/>
                    <a:pt x="4377" y="12085"/>
                  </a:cubicBezTo>
                  <a:cubicBezTo>
                    <a:pt x="4395" y="12310"/>
                    <a:pt x="4545" y="12505"/>
                    <a:pt x="4759" y="12580"/>
                  </a:cubicBezTo>
                  <a:cubicBezTo>
                    <a:pt x="6675" y="13274"/>
                    <a:pt x="8611" y="13660"/>
                    <a:pt x="10644" y="13776"/>
                  </a:cubicBezTo>
                  <a:cubicBezTo>
                    <a:pt x="10656" y="13777"/>
                    <a:pt x="10668" y="13777"/>
                    <a:pt x="10680" y="13777"/>
                  </a:cubicBezTo>
                  <a:cubicBezTo>
                    <a:pt x="11168" y="13777"/>
                    <a:pt x="11288" y="13180"/>
                    <a:pt x="11027" y="12854"/>
                  </a:cubicBezTo>
                  <a:cubicBezTo>
                    <a:pt x="10095" y="11685"/>
                    <a:pt x="9031" y="10460"/>
                    <a:pt x="7463" y="10235"/>
                  </a:cubicBezTo>
                  <a:cubicBezTo>
                    <a:pt x="7344" y="10218"/>
                    <a:pt x="7232" y="10210"/>
                    <a:pt x="7124" y="10210"/>
                  </a:cubicBezTo>
                  <a:cubicBezTo>
                    <a:pt x="6694" y="10210"/>
                    <a:pt x="6323" y="10328"/>
                    <a:pt x="5879" y="10434"/>
                  </a:cubicBezTo>
                  <a:cubicBezTo>
                    <a:pt x="5468" y="10532"/>
                    <a:pt x="4823" y="10753"/>
                    <a:pt x="4304" y="10753"/>
                  </a:cubicBezTo>
                  <a:cubicBezTo>
                    <a:pt x="4134" y="10753"/>
                    <a:pt x="3977" y="10730"/>
                    <a:pt x="3847" y="10670"/>
                  </a:cubicBezTo>
                  <a:cubicBezTo>
                    <a:pt x="3759" y="10630"/>
                    <a:pt x="3681" y="10552"/>
                    <a:pt x="3612" y="10452"/>
                  </a:cubicBezTo>
                  <a:cubicBezTo>
                    <a:pt x="3592" y="9768"/>
                    <a:pt x="3465" y="9154"/>
                    <a:pt x="3225" y="8524"/>
                  </a:cubicBezTo>
                  <a:cubicBezTo>
                    <a:pt x="3674" y="7806"/>
                    <a:pt x="4303" y="6850"/>
                    <a:pt x="4242" y="6158"/>
                  </a:cubicBezTo>
                  <a:cubicBezTo>
                    <a:pt x="4778" y="5655"/>
                    <a:pt x="5138" y="4962"/>
                    <a:pt x="5147" y="4236"/>
                  </a:cubicBezTo>
                  <a:cubicBezTo>
                    <a:pt x="5159" y="3376"/>
                    <a:pt x="4942" y="0"/>
                    <a:pt x="356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675144" y="1298997"/>
              <a:ext cx="242403" cy="384568"/>
            </a:xfrm>
            <a:custGeom>
              <a:avLst/>
              <a:gdLst/>
              <a:ahLst/>
              <a:cxnLst/>
              <a:rect l="l" t="t" r="r" b="b"/>
              <a:pathLst>
                <a:path w="7325" h="11621" extrusionOk="0">
                  <a:moveTo>
                    <a:pt x="1841" y="1"/>
                  </a:moveTo>
                  <a:cubicBezTo>
                    <a:pt x="1795" y="1"/>
                    <a:pt x="1747" y="7"/>
                    <a:pt x="1696" y="19"/>
                  </a:cubicBezTo>
                  <a:cubicBezTo>
                    <a:pt x="1071" y="179"/>
                    <a:pt x="693" y="402"/>
                    <a:pt x="256" y="874"/>
                  </a:cubicBezTo>
                  <a:cubicBezTo>
                    <a:pt x="0" y="1151"/>
                    <a:pt x="74" y="1698"/>
                    <a:pt x="495" y="1778"/>
                  </a:cubicBezTo>
                  <a:cubicBezTo>
                    <a:pt x="2285" y="2118"/>
                    <a:pt x="1227" y="3972"/>
                    <a:pt x="1100" y="5205"/>
                  </a:cubicBezTo>
                  <a:cubicBezTo>
                    <a:pt x="1005" y="6121"/>
                    <a:pt x="1642" y="6467"/>
                    <a:pt x="1690" y="7271"/>
                  </a:cubicBezTo>
                  <a:cubicBezTo>
                    <a:pt x="1705" y="7547"/>
                    <a:pt x="1935" y="7820"/>
                    <a:pt x="2218" y="7820"/>
                  </a:cubicBezTo>
                  <a:cubicBezTo>
                    <a:pt x="2269" y="7820"/>
                    <a:pt x="2321" y="7811"/>
                    <a:pt x="2374" y="7792"/>
                  </a:cubicBezTo>
                  <a:cubicBezTo>
                    <a:pt x="2797" y="7644"/>
                    <a:pt x="3054" y="7513"/>
                    <a:pt x="3315" y="7129"/>
                  </a:cubicBezTo>
                  <a:cubicBezTo>
                    <a:pt x="3420" y="6973"/>
                    <a:pt x="3615" y="6103"/>
                    <a:pt x="3658" y="6048"/>
                  </a:cubicBezTo>
                  <a:cubicBezTo>
                    <a:pt x="3824" y="5842"/>
                    <a:pt x="3935" y="5769"/>
                    <a:pt x="4032" y="5769"/>
                  </a:cubicBezTo>
                  <a:cubicBezTo>
                    <a:pt x="4183" y="5769"/>
                    <a:pt x="4298" y="5949"/>
                    <a:pt x="4529" y="6083"/>
                  </a:cubicBezTo>
                  <a:cubicBezTo>
                    <a:pt x="6601" y="7279"/>
                    <a:pt x="3595" y="8344"/>
                    <a:pt x="3725" y="9789"/>
                  </a:cubicBezTo>
                  <a:cubicBezTo>
                    <a:pt x="3791" y="10523"/>
                    <a:pt x="4534" y="11129"/>
                    <a:pt x="5269" y="11255"/>
                  </a:cubicBezTo>
                  <a:cubicBezTo>
                    <a:pt x="5337" y="11504"/>
                    <a:pt x="5566" y="11621"/>
                    <a:pt x="5794" y="11621"/>
                  </a:cubicBezTo>
                  <a:cubicBezTo>
                    <a:pt x="6080" y="11621"/>
                    <a:pt x="6365" y="11436"/>
                    <a:pt x="6327" y="11096"/>
                  </a:cubicBezTo>
                  <a:cubicBezTo>
                    <a:pt x="6324" y="11067"/>
                    <a:pt x="6318" y="11027"/>
                    <a:pt x="6310" y="10981"/>
                  </a:cubicBezTo>
                  <a:cubicBezTo>
                    <a:pt x="6701" y="10584"/>
                    <a:pt x="6758" y="9857"/>
                    <a:pt x="6762" y="9220"/>
                  </a:cubicBezTo>
                  <a:cubicBezTo>
                    <a:pt x="6886" y="9134"/>
                    <a:pt x="6978" y="8994"/>
                    <a:pt x="6997" y="8798"/>
                  </a:cubicBezTo>
                  <a:cubicBezTo>
                    <a:pt x="7324" y="5299"/>
                    <a:pt x="5473" y="1957"/>
                    <a:pt x="2334" y="376"/>
                  </a:cubicBezTo>
                  <a:cubicBezTo>
                    <a:pt x="2264" y="171"/>
                    <a:pt x="2088" y="1"/>
                    <a:pt x="184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81641" y="1136546"/>
              <a:ext cx="892968" cy="986057"/>
            </a:xfrm>
            <a:custGeom>
              <a:avLst/>
              <a:gdLst/>
              <a:ahLst/>
              <a:cxnLst/>
              <a:rect l="l" t="t" r="r" b="b"/>
              <a:pathLst>
                <a:path w="26984" h="29797" extrusionOk="0">
                  <a:moveTo>
                    <a:pt x="9510" y="2753"/>
                  </a:moveTo>
                  <a:cubicBezTo>
                    <a:pt x="9651" y="3103"/>
                    <a:pt x="9779" y="3490"/>
                    <a:pt x="9946" y="3841"/>
                  </a:cubicBezTo>
                  <a:cubicBezTo>
                    <a:pt x="9767" y="3833"/>
                    <a:pt x="9587" y="3826"/>
                    <a:pt x="9407" y="3826"/>
                  </a:cubicBezTo>
                  <a:cubicBezTo>
                    <a:pt x="9374" y="3826"/>
                    <a:pt x="9342" y="3827"/>
                    <a:pt x="9309" y="3827"/>
                  </a:cubicBezTo>
                  <a:cubicBezTo>
                    <a:pt x="9124" y="3481"/>
                    <a:pt x="8874" y="3153"/>
                    <a:pt x="8649" y="2839"/>
                  </a:cubicBezTo>
                  <a:cubicBezTo>
                    <a:pt x="8935" y="2799"/>
                    <a:pt x="9223" y="2772"/>
                    <a:pt x="9510" y="2753"/>
                  </a:cubicBezTo>
                  <a:close/>
                  <a:moveTo>
                    <a:pt x="8839" y="4397"/>
                  </a:moveTo>
                  <a:cubicBezTo>
                    <a:pt x="8936" y="4397"/>
                    <a:pt x="9033" y="4398"/>
                    <a:pt x="9130" y="4400"/>
                  </a:cubicBezTo>
                  <a:cubicBezTo>
                    <a:pt x="9167" y="4430"/>
                    <a:pt x="9210" y="4444"/>
                    <a:pt x="9254" y="4444"/>
                  </a:cubicBezTo>
                  <a:cubicBezTo>
                    <a:pt x="9296" y="4444"/>
                    <a:pt x="9338" y="4431"/>
                    <a:pt x="9375" y="4409"/>
                  </a:cubicBezTo>
                  <a:cubicBezTo>
                    <a:pt x="12895" y="4544"/>
                    <a:pt x="16298" y="6054"/>
                    <a:pt x="17998" y="9391"/>
                  </a:cubicBezTo>
                  <a:cubicBezTo>
                    <a:pt x="19284" y="11920"/>
                    <a:pt x="19013" y="14490"/>
                    <a:pt x="17727" y="16492"/>
                  </a:cubicBezTo>
                  <a:cubicBezTo>
                    <a:pt x="17514" y="16087"/>
                    <a:pt x="17203" y="15905"/>
                    <a:pt x="16783" y="15726"/>
                  </a:cubicBezTo>
                  <a:cubicBezTo>
                    <a:pt x="16103" y="15440"/>
                    <a:pt x="14958" y="15283"/>
                    <a:pt x="15956" y="13910"/>
                  </a:cubicBezTo>
                  <a:cubicBezTo>
                    <a:pt x="16171" y="13614"/>
                    <a:pt x="16613" y="13403"/>
                    <a:pt x="16901" y="13170"/>
                  </a:cubicBezTo>
                  <a:cubicBezTo>
                    <a:pt x="17374" y="12787"/>
                    <a:pt x="18358" y="11631"/>
                    <a:pt x="17404" y="11197"/>
                  </a:cubicBezTo>
                  <a:cubicBezTo>
                    <a:pt x="17400" y="11196"/>
                    <a:pt x="17399" y="11196"/>
                    <a:pt x="17396" y="11194"/>
                  </a:cubicBezTo>
                  <a:cubicBezTo>
                    <a:pt x="17400" y="11189"/>
                    <a:pt x="17408" y="11186"/>
                    <a:pt x="17413" y="11180"/>
                  </a:cubicBezTo>
                  <a:cubicBezTo>
                    <a:pt x="17536" y="11040"/>
                    <a:pt x="17422" y="10873"/>
                    <a:pt x="17279" y="10873"/>
                  </a:cubicBezTo>
                  <a:cubicBezTo>
                    <a:pt x="17237" y="10873"/>
                    <a:pt x="17194" y="10887"/>
                    <a:pt x="17152" y="10920"/>
                  </a:cubicBezTo>
                  <a:cubicBezTo>
                    <a:pt x="17076" y="10981"/>
                    <a:pt x="17014" y="11007"/>
                    <a:pt x="16962" y="11007"/>
                  </a:cubicBezTo>
                  <a:cubicBezTo>
                    <a:pt x="16743" y="11007"/>
                    <a:pt x="16715" y="10552"/>
                    <a:pt x="16642" y="10388"/>
                  </a:cubicBezTo>
                  <a:cubicBezTo>
                    <a:pt x="16595" y="10275"/>
                    <a:pt x="16512" y="10180"/>
                    <a:pt x="16408" y="10117"/>
                  </a:cubicBezTo>
                  <a:cubicBezTo>
                    <a:pt x="16319" y="10067"/>
                    <a:pt x="16219" y="10045"/>
                    <a:pt x="16119" y="10045"/>
                  </a:cubicBezTo>
                  <a:cubicBezTo>
                    <a:pt x="15956" y="10045"/>
                    <a:pt x="15790" y="10102"/>
                    <a:pt x="15658" y="10186"/>
                  </a:cubicBezTo>
                  <a:cubicBezTo>
                    <a:pt x="15380" y="10362"/>
                    <a:pt x="15265" y="10653"/>
                    <a:pt x="15250" y="10972"/>
                  </a:cubicBezTo>
                  <a:cubicBezTo>
                    <a:pt x="15227" y="11407"/>
                    <a:pt x="15566" y="12315"/>
                    <a:pt x="14985" y="12537"/>
                  </a:cubicBezTo>
                  <a:cubicBezTo>
                    <a:pt x="14941" y="12553"/>
                    <a:pt x="14906" y="12586"/>
                    <a:pt x="14889" y="12629"/>
                  </a:cubicBezTo>
                  <a:cubicBezTo>
                    <a:pt x="14765" y="12663"/>
                    <a:pt x="14650" y="12679"/>
                    <a:pt x="14544" y="12679"/>
                  </a:cubicBezTo>
                  <a:cubicBezTo>
                    <a:pt x="13417" y="12679"/>
                    <a:pt x="13203" y="10911"/>
                    <a:pt x="13129" y="10044"/>
                  </a:cubicBezTo>
                  <a:cubicBezTo>
                    <a:pt x="13043" y="9031"/>
                    <a:pt x="13167" y="8048"/>
                    <a:pt x="14183" y="7547"/>
                  </a:cubicBezTo>
                  <a:cubicBezTo>
                    <a:pt x="14274" y="7503"/>
                    <a:pt x="14281" y="7402"/>
                    <a:pt x="14242" y="7325"/>
                  </a:cubicBezTo>
                  <a:cubicBezTo>
                    <a:pt x="14288" y="7275"/>
                    <a:pt x="14305" y="7201"/>
                    <a:pt x="14259" y="7119"/>
                  </a:cubicBezTo>
                  <a:cubicBezTo>
                    <a:pt x="14031" y="6710"/>
                    <a:pt x="13572" y="6496"/>
                    <a:pt x="13114" y="6496"/>
                  </a:cubicBezTo>
                  <a:cubicBezTo>
                    <a:pt x="13009" y="6496"/>
                    <a:pt x="12903" y="6507"/>
                    <a:pt x="12801" y="6530"/>
                  </a:cubicBezTo>
                  <a:cubicBezTo>
                    <a:pt x="12655" y="6564"/>
                    <a:pt x="12470" y="6661"/>
                    <a:pt x="12311" y="6661"/>
                  </a:cubicBezTo>
                  <a:cubicBezTo>
                    <a:pt x="12249" y="6661"/>
                    <a:pt x="12191" y="6647"/>
                    <a:pt x="12141" y="6608"/>
                  </a:cubicBezTo>
                  <a:cubicBezTo>
                    <a:pt x="12006" y="6506"/>
                    <a:pt x="12006" y="6276"/>
                    <a:pt x="12054" y="6134"/>
                  </a:cubicBezTo>
                  <a:cubicBezTo>
                    <a:pt x="12178" y="5755"/>
                    <a:pt x="12653" y="5587"/>
                    <a:pt x="12965" y="5400"/>
                  </a:cubicBezTo>
                  <a:cubicBezTo>
                    <a:pt x="13127" y="5303"/>
                    <a:pt x="13041" y="5066"/>
                    <a:pt x="12871" y="5066"/>
                  </a:cubicBezTo>
                  <a:cubicBezTo>
                    <a:pt x="12857" y="5066"/>
                    <a:pt x="12842" y="5067"/>
                    <a:pt x="12827" y="5071"/>
                  </a:cubicBezTo>
                  <a:cubicBezTo>
                    <a:pt x="12097" y="5247"/>
                    <a:pt x="11230" y="5847"/>
                    <a:pt x="11588" y="6708"/>
                  </a:cubicBezTo>
                  <a:cubicBezTo>
                    <a:pt x="11712" y="7007"/>
                    <a:pt x="11970" y="7194"/>
                    <a:pt x="12284" y="7194"/>
                  </a:cubicBezTo>
                  <a:cubicBezTo>
                    <a:pt x="12315" y="7194"/>
                    <a:pt x="12346" y="7193"/>
                    <a:pt x="12378" y="7189"/>
                  </a:cubicBezTo>
                  <a:cubicBezTo>
                    <a:pt x="12653" y="7157"/>
                    <a:pt x="12882" y="6990"/>
                    <a:pt x="13164" y="6990"/>
                  </a:cubicBezTo>
                  <a:cubicBezTo>
                    <a:pt x="13447" y="6991"/>
                    <a:pt x="13683" y="7126"/>
                    <a:pt x="13899" y="7296"/>
                  </a:cubicBezTo>
                  <a:cubicBezTo>
                    <a:pt x="11809" y="8190"/>
                    <a:pt x="12412" y="13071"/>
                    <a:pt x="14510" y="13071"/>
                  </a:cubicBezTo>
                  <a:cubicBezTo>
                    <a:pt x="14688" y="13071"/>
                    <a:pt x="14878" y="13036"/>
                    <a:pt x="15077" y="12960"/>
                  </a:cubicBezTo>
                  <a:cubicBezTo>
                    <a:pt x="15151" y="12934"/>
                    <a:pt x="15200" y="12863"/>
                    <a:pt x="15200" y="12785"/>
                  </a:cubicBezTo>
                  <a:cubicBezTo>
                    <a:pt x="15448" y="12675"/>
                    <a:pt x="15612" y="12459"/>
                    <a:pt x="15690" y="12183"/>
                  </a:cubicBezTo>
                  <a:cubicBezTo>
                    <a:pt x="15811" y="11753"/>
                    <a:pt x="15468" y="10791"/>
                    <a:pt x="15938" y="10565"/>
                  </a:cubicBezTo>
                  <a:cubicBezTo>
                    <a:pt x="15995" y="10537"/>
                    <a:pt x="16042" y="10525"/>
                    <a:pt x="16081" y="10525"/>
                  </a:cubicBezTo>
                  <a:cubicBezTo>
                    <a:pt x="16276" y="10525"/>
                    <a:pt x="16260" y="10831"/>
                    <a:pt x="16333" y="11001"/>
                  </a:cubicBezTo>
                  <a:cubicBezTo>
                    <a:pt x="16391" y="11142"/>
                    <a:pt x="16498" y="11257"/>
                    <a:pt x="16636" y="11324"/>
                  </a:cubicBezTo>
                  <a:cubicBezTo>
                    <a:pt x="16726" y="11368"/>
                    <a:pt x="16824" y="11390"/>
                    <a:pt x="16922" y="11390"/>
                  </a:cubicBezTo>
                  <a:cubicBezTo>
                    <a:pt x="17004" y="11390"/>
                    <a:pt x="17087" y="11374"/>
                    <a:pt x="17166" y="11343"/>
                  </a:cubicBezTo>
                  <a:cubicBezTo>
                    <a:pt x="17166" y="11396"/>
                    <a:pt x="17195" y="11445"/>
                    <a:pt x="17241" y="11473"/>
                  </a:cubicBezTo>
                  <a:cubicBezTo>
                    <a:pt x="18044" y="11994"/>
                    <a:pt x="15910" y="13308"/>
                    <a:pt x="15639" y="13596"/>
                  </a:cubicBezTo>
                  <a:cubicBezTo>
                    <a:pt x="15321" y="13934"/>
                    <a:pt x="15022" y="14380"/>
                    <a:pt x="15082" y="14870"/>
                  </a:cubicBezTo>
                  <a:cubicBezTo>
                    <a:pt x="15235" y="16117"/>
                    <a:pt x="16871" y="15787"/>
                    <a:pt x="17359" y="16723"/>
                  </a:cubicBezTo>
                  <a:cubicBezTo>
                    <a:pt x="17385" y="16778"/>
                    <a:pt x="17436" y="16817"/>
                    <a:pt x="17497" y="16827"/>
                  </a:cubicBezTo>
                  <a:cubicBezTo>
                    <a:pt x="16399" y="18348"/>
                    <a:pt x="14691" y="19498"/>
                    <a:pt x="12633" y="19976"/>
                  </a:cubicBezTo>
                  <a:cubicBezTo>
                    <a:pt x="12619" y="19967"/>
                    <a:pt x="12604" y="19959"/>
                    <a:pt x="12587" y="19953"/>
                  </a:cubicBezTo>
                  <a:cubicBezTo>
                    <a:pt x="11973" y="19794"/>
                    <a:pt x="11807" y="18867"/>
                    <a:pt x="11368" y="18461"/>
                  </a:cubicBezTo>
                  <a:cubicBezTo>
                    <a:pt x="10900" y="18033"/>
                    <a:pt x="10272" y="17766"/>
                    <a:pt x="9776" y="17360"/>
                  </a:cubicBezTo>
                  <a:cubicBezTo>
                    <a:pt x="9231" y="16912"/>
                    <a:pt x="8656" y="16482"/>
                    <a:pt x="8004" y="16482"/>
                  </a:cubicBezTo>
                  <a:cubicBezTo>
                    <a:pt x="7970" y="16482"/>
                    <a:pt x="7935" y="16483"/>
                    <a:pt x="7900" y="16486"/>
                  </a:cubicBezTo>
                  <a:cubicBezTo>
                    <a:pt x="7885" y="16394"/>
                    <a:pt x="7803" y="16307"/>
                    <a:pt x="7698" y="16307"/>
                  </a:cubicBezTo>
                  <a:cubicBezTo>
                    <a:pt x="7685" y="16307"/>
                    <a:pt x="7672" y="16308"/>
                    <a:pt x="7658" y="16311"/>
                  </a:cubicBezTo>
                  <a:cubicBezTo>
                    <a:pt x="7195" y="16408"/>
                    <a:pt x="6773" y="16634"/>
                    <a:pt x="6399" y="16919"/>
                  </a:cubicBezTo>
                  <a:cubicBezTo>
                    <a:pt x="6103" y="17142"/>
                    <a:pt x="5741" y="17589"/>
                    <a:pt x="5415" y="17589"/>
                  </a:cubicBezTo>
                  <a:cubicBezTo>
                    <a:pt x="5251" y="17589"/>
                    <a:pt x="5096" y="17476"/>
                    <a:pt x="4962" y="17164"/>
                  </a:cubicBezTo>
                  <a:cubicBezTo>
                    <a:pt x="4753" y="16668"/>
                    <a:pt x="4766" y="15996"/>
                    <a:pt x="4244" y="15766"/>
                  </a:cubicBezTo>
                  <a:cubicBezTo>
                    <a:pt x="4312" y="14671"/>
                    <a:pt x="4733" y="13905"/>
                    <a:pt x="5486" y="13105"/>
                  </a:cubicBezTo>
                  <a:cubicBezTo>
                    <a:pt x="5831" y="12741"/>
                    <a:pt x="6249" y="12352"/>
                    <a:pt x="6384" y="11842"/>
                  </a:cubicBezTo>
                  <a:cubicBezTo>
                    <a:pt x="6526" y="11301"/>
                    <a:pt x="6333" y="10738"/>
                    <a:pt x="5875" y="10479"/>
                  </a:cubicBezTo>
                  <a:cubicBezTo>
                    <a:pt x="5874" y="10465"/>
                    <a:pt x="5872" y="10453"/>
                    <a:pt x="5869" y="10441"/>
                  </a:cubicBezTo>
                  <a:cubicBezTo>
                    <a:pt x="5670" y="9878"/>
                    <a:pt x="6175" y="9247"/>
                    <a:pt x="6137" y="8647"/>
                  </a:cubicBezTo>
                  <a:cubicBezTo>
                    <a:pt x="6107" y="8181"/>
                    <a:pt x="5921" y="7740"/>
                    <a:pt x="5613" y="7390"/>
                  </a:cubicBezTo>
                  <a:cubicBezTo>
                    <a:pt x="5245" y="6977"/>
                    <a:pt x="4656" y="6728"/>
                    <a:pt x="4085" y="6728"/>
                  </a:cubicBezTo>
                  <a:cubicBezTo>
                    <a:pt x="3980" y="6728"/>
                    <a:pt x="3875" y="6737"/>
                    <a:pt x="3772" y="6754"/>
                  </a:cubicBezTo>
                  <a:cubicBezTo>
                    <a:pt x="4773" y="5830"/>
                    <a:pt x="6031" y="5135"/>
                    <a:pt x="7437" y="4755"/>
                  </a:cubicBezTo>
                  <a:cubicBezTo>
                    <a:pt x="7583" y="4717"/>
                    <a:pt x="7647" y="4579"/>
                    <a:pt x="7641" y="4449"/>
                  </a:cubicBezTo>
                  <a:cubicBezTo>
                    <a:pt x="8039" y="4414"/>
                    <a:pt x="8439" y="4397"/>
                    <a:pt x="8839" y="4397"/>
                  </a:cubicBezTo>
                  <a:close/>
                  <a:moveTo>
                    <a:pt x="4033" y="7188"/>
                  </a:moveTo>
                  <a:cubicBezTo>
                    <a:pt x="4800" y="7188"/>
                    <a:pt x="5484" y="7556"/>
                    <a:pt x="5618" y="8498"/>
                  </a:cubicBezTo>
                  <a:cubicBezTo>
                    <a:pt x="5711" y="9152"/>
                    <a:pt x="5077" y="9880"/>
                    <a:pt x="5361" y="10479"/>
                  </a:cubicBezTo>
                  <a:cubicBezTo>
                    <a:pt x="5330" y="10574"/>
                    <a:pt x="5382" y="10675"/>
                    <a:pt x="5477" y="10704"/>
                  </a:cubicBezTo>
                  <a:cubicBezTo>
                    <a:pt x="6914" y="11206"/>
                    <a:pt x="4691" y="13109"/>
                    <a:pt x="4290" y="13750"/>
                  </a:cubicBezTo>
                  <a:cubicBezTo>
                    <a:pt x="3889" y="14397"/>
                    <a:pt x="3677" y="15092"/>
                    <a:pt x="3821" y="15836"/>
                  </a:cubicBezTo>
                  <a:cubicBezTo>
                    <a:pt x="3817" y="15865"/>
                    <a:pt x="3823" y="15896"/>
                    <a:pt x="3837" y="15922"/>
                  </a:cubicBezTo>
                  <a:cubicBezTo>
                    <a:pt x="3838" y="15930"/>
                    <a:pt x="3838" y="15936"/>
                    <a:pt x="3840" y="15944"/>
                  </a:cubicBezTo>
                  <a:cubicBezTo>
                    <a:pt x="3863" y="16041"/>
                    <a:pt x="3939" y="16084"/>
                    <a:pt x="4019" y="16084"/>
                  </a:cubicBezTo>
                  <a:cubicBezTo>
                    <a:pt x="4040" y="16084"/>
                    <a:pt x="4061" y="16081"/>
                    <a:pt x="4082" y="16075"/>
                  </a:cubicBezTo>
                  <a:cubicBezTo>
                    <a:pt x="4740" y="16522"/>
                    <a:pt x="4259" y="17984"/>
                    <a:pt x="5313" y="18121"/>
                  </a:cubicBezTo>
                  <a:cubicBezTo>
                    <a:pt x="5346" y="18126"/>
                    <a:pt x="5378" y="18128"/>
                    <a:pt x="5410" y="18128"/>
                  </a:cubicBezTo>
                  <a:cubicBezTo>
                    <a:pt x="5724" y="18128"/>
                    <a:pt x="5971" y="17924"/>
                    <a:pt x="6203" y="17723"/>
                  </a:cubicBezTo>
                  <a:cubicBezTo>
                    <a:pt x="6542" y="17429"/>
                    <a:pt x="6909" y="17167"/>
                    <a:pt x="7298" y="16944"/>
                  </a:cubicBezTo>
                  <a:cubicBezTo>
                    <a:pt x="7325" y="16965"/>
                    <a:pt x="7358" y="16976"/>
                    <a:pt x="7392" y="16976"/>
                  </a:cubicBezTo>
                  <a:cubicBezTo>
                    <a:pt x="7408" y="16976"/>
                    <a:pt x="7425" y="16974"/>
                    <a:pt x="7441" y="16968"/>
                  </a:cubicBezTo>
                  <a:cubicBezTo>
                    <a:pt x="7605" y="16909"/>
                    <a:pt x="7761" y="16883"/>
                    <a:pt x="7909" y="16883"/>
                  </a:cubicBezTo>
                  <a:cubicBezTo>
                    <a:pt x="8609" y="16883"/>
                    <a:pt x="9139" y="17472"/>
                    <a:pt x="9674" y="17933"/>
                  </a:cubicBezTo>
                  <a:cubicBezTo>
                    <a:pt x="10032" y="18241"/>
                    <a:pt x="10453" y="18434"/>
                    <a:pt x="10825" y="18716"/>
                  </a:cubicBezTo>
                  <a:cubicBezTo>
                    <a:pt x="11309" y="19082"/>
                    <a:pt x="11496" y="19714"/>
                    <a:pt x="11899" y="20111"/>
                  </a:cubicBezTo>
                  <a:cubicBezTo>
                    <a:pt x="11383" y="20191"/>
                    <a:pt x="10867" y="20230"/>
                    <a:pt x="10356" y="20230"/>
                  </a:cubicBezTo>
                  <a:cubicBezTo>
                    <a:pt x="6531" y="20230"/>
                    <a:pt x="2961" y="18037"/>
                    <a:pt x="1754" y="14162"/>
                  </a:cubicBezTo>
                  <a:cubicBezTo>
                    <a:pt x="937" y="11540"/>
                    <a:pt x="1640" y="9094"/>
                    <a:pt x="3227" y="7311"/>
                  </a:cubicBezTo>
                  <a:cubicBezTo>
                    <a:pt x="3493" y="7232"/>
                    <a:pt x="3768" y="7188"/>
                    <a:pt x="4033" y="7188"/>
                  </a:cubicBezTo>
                  <a:close/>
                  <a:moveTo>
                    <a:pt x="10260" y="2735"/>
                  </a:moveTo>
                  <a:cubicBezTo>
                    <a:pt x="14668" y="2735"/>
                    <a:pt x="18761" y="5251"/>
                    <a:pt x="20136" y="9744"/>
                  </a:cubicBezTo>
                  <a:cubicBezTo>
                    <a:pt x="20888" y="12200"/>
                    <a:pt x="20704" y="15003"/>
                    <a:pt x="19494" y="17285"/>
                  </a:cubicBezTo>
                  <a:cubicBezTo>
                    <a:pt x="18632" y="18907"/>
                    <a:pt x="17341" y="19903"/>
                    <a:pt x="15854" y="20638"/>
                  </a:cubicBezTo>
                  <a:cubicBezTo>
                    <a:pt x="15757" y="20442"/>
                    <a:pt x="15618" y="20269"/>
                    <a:pt x="15497" y="20088"/>
                  </a:cubicBezTo>
                  <a:cubicBezTo>
                    <a:pt x="15416" y="19965"/>
                    <a:pt x="15334" y="19841"/>
                    <a:pt x="15255" y="19717"/>
                  </a:cubicBezTo>
                  <a:cubicBezTo>
                    <a:pt x="18767" y="17774"/>
                    <a:pt x="20657" y="13775"/>
                    <a:pt x="18882" y="9626"/>
                  </a:cubicBezTo>
                  <a:cubicBezTo>
                    <a:pt x="17417" y="6201"/>
                    <a:pt x="14063" y="4222"/>
                    <a:pt x="10513" y="3884"/>
                  </a:cubicBezTo>
                  <a:cubicBezTo>
                    <a:pt x="10364" y="3490"/>
                    <a:pt x="10135" y="3109"/>
                    <a:pt x="9926" y="2740"/>
                  </a:cubicBezTo>
                  <a:cubicBezTo>
                    <a:pt x="10038" y="2737"/>
                    <a:pt x="10149" y="2735"/>
                    <a:pt x="10260" y="2735"/>
                  </a:cubicBezTo>
                  <a:close/>
                  <a:moveTo>
                    <a:pt x="14895" y="19906"/>
                  </a:moveTo>
                  <a:cubicBezTo>
                    <a:pt x="14967" y="20042"/>
                    <a:pt x="15037" y="20178"/>
                    <a:pt x="15108" y="20316"/>
                  </a:cubicBezTo>
                  <a:cubicBezTo>
                    <a:pt x="15198" y="20495"/>
                    <a:pt x="15279" y="20685"/>
                    <a:pt x="15389" y="20855"/>
                  </a:cubicBezTo>
                  <a:cubicBezTo>
                    <a:pt x="15048" y="21008"/>
                    <a:pt x="14700" y="21151"/>
                    <a:pt x="14345" y="21286"/>
                  </a:cubicBezTo>
                  <a:cubicBezTo>
                    <a:pt x="14189" y="20973"/>
                    <a:pt x="13994" y="20667"/>
                    <a:pt x="13800" y="20371"/>
                  </a:cubicBezTo>
                  <a:cubicBezTo>
                    <a:pt x="14173" y="20240"/>
                    <a:pt x="14539" y="20083"/>
                    <a:pt x="14895" y="19906"/>
                  </a:cubicBezTo>
                  <a:close/>
                  <a:moveTo>
                    <a:pt x="10265" y="688"/>
                  </a:moveTo>
                  <a:cubicBezTo>
                    <a:pt x="15862" y="688"/>
                    <a:pt x="21016" y="3945"/>
                    <a:pt x="22415" y="9810"/>
                  </a:cubicBezTo>
                  <a:cubicBezTo>
                    <a:pt x="23959" y="16282"/>
                    <a:pt x="19658" y="22395"/>
                    <a:pt x="13227" y="23588"/>
                  </a:cubicBezTo>
                  <a:cubicBezTo>
                    <a:pt x="13213" y="23592"/>
                    <a:pt x="13199" y="23597"/>
                    <a:pt x="13187" y="23605"/>
                  </a:cubicBezTo>
                  <a:cubicBezTo>
                    <a:pt x="13057" y="23438"/>
                    <a:pt x="12939" y="23271"/>
                    <a:pt x="12859" y="23068"/>
                  </a:cubicBezTo>
                  <a:cubicBezTo>
                    <a:pt x="12797" y="22905"/>
                    <a:pt x="12766" y="22736"/>
                    <a:pt x="12734" y="22568"/>
                  </a:cubicBezTo>
                  <a:lnTo>
                    <a:pt x="12734" y="22568"/>
                  </a:lnTo>
                  <a:cubicBezTo>
                    <a:pt x="12742" y="22568"/>
                    <a:pt x="12750" y="22569"/>
                    <a:pt x="12758" y="22569"/>
                  </a:cubicBezTo>
                  <a:cubicBezTo>
                    <a:pt x="12790" y="22569"/>
                    <a:pt x="12823" y="22564"/>
                    <a:pt x="12853" y="22555"/>
                  </a:cubicBezTo>
                  <a:cubicBezTo>
                    <a:pt x="15791" y="21670"/>
                    <a:pt x="18629" y="20515"/>
                    <a:pt x="20134" y="17660"/>
                  </a:cubicBezTo>
                  <a:cubicBezTo>
                    <a:pt x="21436" y="15193"/>
                    <a:pt x="21651" y="12210"/>
                    <a:pt x="20853" y="9548"/>
                  </a:cubicBezTo>
                  <a:cubicBezTo>
                    <a:pt x="19503" y="5053"/>
                    <a:pt x="15189" y="2046"/>
                    <a:pt x="10652" y="2046"/>
                  </a:cubicBezTo>
                  <a:cubicBezTo>
                    <a:pt x="9684" y="2046"/>
                    <a:pt x="8706" y="2183"/>
                    <a:pt x="7744" y="2472"/>
                  </a:cubicBezTo>
                  <a:cubicBezTo>
                    <a:pt x="7736" y="2452"/>
                    <a:pt x="7727" y="2433"/>
                    <a:pt x="7713" y="2418"/>
                  </a:cubicBezTo>
                  <a:cubicBezTo>
                    <a:pt x="7497" y="2162"/>
                    <a:pt x="7365" y="1856"/>
                    <a:pt x="7350" y="1521"/>
                  </a:cubicBezTo>
                  <a:cubicBezTo>
                    <a:pt x="7339" y="1305"/>
                    <a:pt x="7398" y="1127"/>
                    <a:pt x="7462" y="943"/>
                  </a:cubicBezTo>
                  <a:cubicBezTo>
                    <a:pt x="7476" y="945"/>
                    <a:pt x="7490" y="947"/>
                    <a:pt x="7504" y="947"/>
                  </a:cubicBezTo>
                  <a:cubicBezTo>
                    <a:pt x="7518" y="947"/>
                    <a:pt x="7532" y="945"/>
                    <a:pt x="7546" y="943"/>
                  </a:cubicBezTo>
                  <a:cubicBezTo>
                    <a:pt x="8455" y="772"/>
                    <a:pt x="9366" y="688"/>
                    <a:pt x="10265" y="688"/>
                  </a:cubicBezTo>
                  <a:close/>
                  <a:moveTo>
                    <a:pt x="19150" y="21652"/>
                  </a:moveTo>
                  <a:cubicBezTo>
                    <a:pt x="19771" y="22902"/>
                    <a:pt x="20886" y="24294"/>
                    <a:pt x="22095" y="24954"/>
                  </a:cubicBezTo>
                  <a:cubicBezTo>
                    <a:pt x="21804" y="25326"/>
                    <a:pt x="21525" y="25654"/>
                    <a:pt x="21081" y="25876"/>
                  </a:cubicBezTo>
                  <a:cubicBezTo>
                    <a:pt x="20670" y="26083"/>
                    <a:pt x="20238" y="26142"/>
                    <a:pt x="19791" y="26152"/>
                  </a:cubicBezTo>
                  <a:cubicBezTo>
                    <a:pt x="19631" y="24770"/>
                    <a:pt x="19185" y="23403"/>
                    <a:pt x="18313" y="22305"/>
                  </a:cubicBezTo>
                  <a:lnTo>
                    <a:pt x="18313" y="22305"/>
                  </a:lnTo>
                  <a:cubicBezTo>
                    <a:pt x="18603" y="22100"/>
                    <a:pt x="18880" y="21880"/>
                    <a:pt x="19150" y="21652"/>
                  </a:cubicBezTo>
                  <a:close/>
                  <a:moveTo>
                    <a:pt x="23765" y="24179"/>
                  </a:moveTo>
                  <a:cubicBezTo>
                    <a:pt x="24566" y="24179"/>
                    <a:pt x="25362" y="24264"/>
                    <a:pt x="26189" y="24441"/>
                  </a:cubicBezTo>
                  <a:cubicBezTo>
                    <a:pt x="24049" y="27432"/>
                    <a:pt x="20785" y="29059"/>
                    <a:pt x="17178" y="29339"/>
                  </a:cubicBezTo>
                  <a:cubicBezTo>
                    <a:pt x="17423" y="28656"/>
                    <a:pt x="17592" y="27976"/>
                    <a:pt x="17958" y="27325"/>
                  </a:cubicBezTo>
                  <a:cubicBezTo>
                    <a:pt x="18286" y="26743"/>
                    <a:pt x="18693" y="26231"/>
                    <a:pt x="19116" y="25723"/>
                  </a:cubicBezTo>
                  <a:cubicBezTo>
                    <a:pt x="19150" y="25928"/>
                    <a:pt x="19180" y="26133"/>
                    <a:pt x="19199" y="26346"/>
                  </a:cubicBezTo>
                  <a:cubicBezTo>
                    <a:pt x="19216" y="26543"/>
                    <a:pt x="19379" y="26641"/>
                    <a:pt x="19533" y="26641"/>
                  </a:cubicBezTo>
                  <a:cubicBezTo>
                    <a:pt x="19607" y="26641"/>
                    <a:pt x="19679" y="26619"/>
                    <a:pt x="19732" y="26574"/>
                  </a:cubicBezTo>
                  <a:cubicBezTo>
                    <a:pt x="19894" y="26613"/>
                    <a:pt x="20061" y="26631"/>
                    <a:pt x="20230" y="26631"/>
                  </a:cubicBezTo>
                  <a:cubicBezTo>
                    <a:pt x="21224" y="26631"/>
                    <a:pt x="22272" y="26000"/>
                    <a:pt x="22637" y="25099"/>
                  </a:cubicBezTo>
                  <a:cubicBezTo>
                    <a:pt x="22677" y="25000"/>
                    <a:pt x="22634" y="24905"/>
                    <a:pt x="22560" y="24839"/>
                  </a:cubicBezTo>
                  <a:cubicBezTo>
                    <a:pt x="22614" y="24732"/>
                    <a:pt x="22591" y="24600"/>
                    <a:pt x="22502" y="24519"/>
                  </a:cubicBezTo>
                  <a:cubicBezTo>
                    <a:pt x="22419" y="24435"/>
                    <a:pt x="22331" y="24357"/>
                    <a:pt x="22243" y="24277"/>
                  </a:cubicBezTo>
                  <a:cubicBezTo>
                    <a:pt x="22759" y="24213"/>
                    <a:pt x="23263" y="24179"/>
                    <a:pt x="23765" y="24179"/>
                  </a:cubicBezTo>
                  <a:close/>
                  <a:moveTo>
                    <a:pt x="10748" y="1"/>
                  </a:moveTo>
                  <a:cubicBezTo>
                    <a:pt x="9671" y="1"/>
                    <a:pt x="8582" y="142"/>
                    <a:pt x="7506" y="439"/>
                  </a:cubicBezTo>
                  <a:cubicBezTo>
                    <a:pt x="7457" y="382"/>
                    <a:pt x="7381" y="348"/>
                    <a:pt x="7303" y="348"/>
                  </a:cubicBezTo>
                  <a:cubicBezTo>
                    <a:pt x="7242" y="348"/>
                    <a:pt x="7181" y="368"/>
                    <a:pt x="7130" y="415"/>
                  </a:cubicBezTo>
                  <a:cubicBezTo>
                    <a:pt x="6448" y="1035"/>
                    <a:pt x="6817" y="2263"/>
                    <a:pt x="7457" y="2749"/>
                  </a:cubicBezTo>
                  <a:cubicBezTo>
                    <a:pt x="7486" y="2772"/>
                    <a:pt x="7525" y="2786"/>
                    <a:pt x="7563" y="2786"/>
                  </a:cubicBezTo>
                  <a:cubicBezTo>
                    <a:pt x="7565" y="2786"/>
                    <a:pt x="7567" y="2786"/>
                    <a:pt x="7569" y="2786"/>
                  </a:cubicBezTo>
                  <a:cubicBezTo>
                    <a:pt x="7600" y="2889"/>
                    <a:pt x="7688" y="2976"/>
                    <a:pt x="7816" y="2976"/>
                  </a:cubicBezTo>
                  <a:cubicBezTo>
                    <a:pt x="7836" y="2976"/>
                    <a:pt x="7857" y="2974"/>
                    <a:pt x="7879" y="2969"/>
                  </a:cubicBezTo>
                  <a:cubicBezTo>
                    <a:pt x="8001" y="2943"/>
                    <a:pt x="8125" y="2922"/>
                    <a:pt x="8249" y="2901"/>
                  </a:cubicBezTo>
                  <a:cubicBezTo>
                    <a:pt x="8402" y="3202"/>
                    <a:pt x="8556" y="3536"/>
                    <a:pt x="8735" y="3846"/>
                  </a:cubicBezTo>
                  <a:cubicBezTo>
                    <a:pt x="8084" y="3882"/>
                    <a:pt x="7437" y="3977"/>
                    <a:pt x="6802" y="4127"/>
                  </a:cubicBezTo>
                  <a:cubicBezTo>
                    <a:pt x="6705" y="4150"/>
                    <a:pt x="6661" y="4215"/>
                    <a:pt x="6653" y="4285"/>
                  </a:cubicBezTo>
                  <a:cubicBezTo>
                    <a:pt x="2510" y="5127"/>
                    <a:pt x="0" y="9832"/>
                    <a:pt x="948" y="13848"/>
                  </a:cubicBezTo>
                  <a:cubicBezTo>
                    <a:pt x="1995" y="18271"/>
                    <a:pt x="6091" y="20943"/>
                    <a:pt x="10407" y="20943"/>
                  </a:cubicBezTo>
                  <a:cubicBezTo>
                    <a:pt x="11066" y="20943"/>
                    <a:pt x="11731" y="20881"/>
                    <a:pt x="12391" y="20753"/>
                  </a:cubicBezTo>
                  <a:cubicBezTo>
                    <a:pt x="12732" y="20687"/>
                    <a:pt x="13069" y="20601"/>
                    <a:pt x="13401" y="20500"/>
                  </a:cubicBezTo>
                  <a:cubicBezTo>
                    <a:pt x="13552" y="20820"/>
                    <a:pt x="13711" y="21148"/>
                    <a:pt x="13893" y="21451"/>
                  </a:cubicBezTo>
                  <a:cubicBezTo>
                    <a:pt x="13487" y="21597"/>
                    <a:pt x="13078" y="21736"/>
                    <a:pt x="12665" y="21872"/>
                  </a:cubicBezTo>
                  <a:cubicBezTo>
                    <a:pt x="12489" y="21930"/>
                    <a:pt x="12418" y="22079"/>
                    <a:pt x="12424" y="22223"/>
                  </a:cubicBezTo>
                  <a:cubicBezTo>
                    <a:pt x="12378" y="22243"/>
                    <a:pt x="12343" y="22281"/>
                    <a:pt x="12328" y="22329"/>
                  </a:cubicBezTo>
                  <a:cubicBezTo>
                    <a:pt x="12156" y="22920"/>
                    <a:pt x="12466" y="23738"/>
                    <a:pt x="12930" y="24127"/>
                  </a:cubicBezTo>
                  <a:cubicBezTo>
                    <a:pt x="12981" y="24173"/>
                    <a:pt x="13048" y="24198"/>
                    <a:pt x="13117" y="24198"/>
                  </a:cubicBezTo>
                  <a:cubicBezTo>
                    <a:pt x="13123" y="24198"/>
                    <a:pt x="13129" y="24198"/>
                    <a:pt x="13135" y="24197"/>
                  </a:cubicBezTo>
                  <a:cubicBezTo>
                    <a:pt x="13199" y="24244"/>
                    <a:pt x="13277" y="24269"/>
                    <a:pt x="13355" y="24269"/>
                  </a:cubicBezTo>
                  <a:cubicBezTo>
                    <a:pt x="13374" y="24269"/>
                    <a:pt x="13393" y="24268"/>
                    <a:pt x="13412" y="24265"/>
                  </a:cubicBezTo>
                  <a:cubicBezTo>
                    <a:pt x="15034" y="24024"/>
                    <a:pt x="16586" y="23436"/>
                    <a:pt x="17959" y="22543"/>
                  </a:cubicBezTo>
                  <a:cubicBezTo>
                    <a:pt x="18416" y="23422"/>
                    <a:pt x="18791" y="24286"/>
                    <a:pt x="19012" y="25220"/>
                  </a:cubicBezTo>
                  <a:cubicBezTo>
                    <a:pt x="17774" y="26130"/>
                    <a:pt x="16690" y="27832"/>
                    <a:pt x="16589" y="29376"/>
                  </a:cubicBezTo>
                  <a:cubicBezTo>
                    <a:pt x="16344" y="29392"/>
                    <a:pt x="16351" y="29743"/>
                    <a:pt x="16596" y="29763"/>
                  </a:cubicBezTo>
                  <a:cubicBezTo>
                    <a:pt x="16880" y="29786"/>
                    <a:pt x="17162" y="29797"/>
                    <a:pt x="17442" y="29797"/>
                  </a:cubicBezTo>
                  <a:cubicBezTo>
                    <a:pt x="21217" y="29797"/>
                    <a:pt x="24683" y="27788"/>
                    <a:pt x="26852" y="24700"/>
                  </a:cubicBezTo>
                  <a:cubicBezTo>
                    <a:pt x="26984" y="24513"/>
                    <a:pt x="26889" y="24332"/>
                    <a:pt x="26731" y="24248"/>
                  </a:cubicBezTo>
                  <a:cubicBezTo>
                    <a:pt x="26760" y="24115"/>
                    <a:pt x="26706" y="23966"/>
                    <a:pt x="26533" y="23915"/>
                  </a:cubicBezTo>
                  <a:cubicBezTo>
                    <a:pt x="25761" y="23688"/>
                    <a:pt x="24954" y="23571"/>
                    <a:pt x="24146" y="23571"/>
                  </a:cubicBezTo>
                  <a:cubicBezTo>
                    <a:pt x="23362" y="23571"/>
                    <a:pt x="22578" y="23681"/>
                    <a:pt x="21827" y="23906"/>
                  </a:cubicBezTo>
                  <a:cubicBezTo>
                    <a:pt x="21501" y="23629"/>
                    <a:pt x="21170" y="23355"/>
                    <a:pt x="20870" y="23044"/>
                  </a:cubicBezTo>
                  <a:cubicBezTo>
                    <a:pt x="20361" y="22514"/>
                    <a:pt x="19937" y="21926"/>
                    <a:pt x="19502" y="21336"/>
                  </a:cubicBezTo>
                  <a:cubicBezTo>
                    <a:pt x="22623" y="18471"/>
                    <a:pt x="24170" y="13985"/>
                    <a:pt x="23119" y="9613"/>
                  </a:cubicBezTo>
                  <a:cubicBezTo>
                    <a:pt x="21749" y="3911"/>
                    <a:pt x="16413" y="1"/>
                    <a:pt x="107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" name="Google Shape;719;p27"/>
          <p:cNvGrpSpPr/>
          <p:nvPr/>
        </p:nvGrpSpPr>
        <p:grpSpPr>
          <a:xfrm>
            <a:off x="-469390" y="245003"/>
            <a:ext cx="1490486" cy="960916"/>
            <a:chOff x="-75881" y="2283499"/>
            <a:chExt cx="772313" cy="497910"/>
          </a:xfrm>
        </p:grpSpPr>
        <p:sp>
          <p:nvSpPr>
            <p:cNvPr id="720" name="Google Shape;720;p27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22509FB-E182-48BE-9D29-9A376AFBD7F8}"/>
                  </a:ext>
                </a:extLst>
              </p:cNvPr>
              <p:cNvSpPr/>
              <p:nvPr/>
            </p:nvSpPr>
            <p:spPr>
              <a:xfrm>
                <a:off x="2151532" y="1726803"/>
                <a:ext cx="2098010" cy="544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∆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𝐯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22509FB-E182-48BE-9D29-9A376AFBD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532" y="1726803"/>
                <a:ext cx="2098010" cy="5447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661</Words>
  <Application>Microsoft Office PowerPoint</Application>
  <PresentationFormat>On-screen Show (16:9)</PresentationFormat>
  <Paragraphs>95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Comfortaa</vt:lpstr>
      <vt:lpstr>Permanent Marker</vt:lpstr>
      <vt:lpstr>Times New Roman</vt:lpstr>
      <vt:lpstr>SKETCH LESSON</vt:lpstr>
      <vt:lpstr>Momentum dan Impuls</vt:lpstr>
      <vt:lpstr>PowerPoint Presentation</vt:lpstr>
      <vt:lpstr>MOMENTUM</vt:lpstr>
      <vt:lpstr>MOMENTUM</vt:lpstr>
      <vt:lpstr>IMPULS</vt:lpstr>
      <vt:lpstr>IMPULS</vt:lpstr>
      <vt:lpstr>PowerPoint Presentation</vt:lpstr>
      <vt:lpstr>02</vt:lpstr>
      <vt:lpstr>PowerPoint Presentation</vt:lpstr>
      <vt:lpstr>JENIS-JENIS TUMBUKAN</vt:lpstr>
      <vt:lpstr>PENERAPAN MOMENTUM DALAM KEHIDUPAN SEHARI-HARI</vt:lpstr>
      <vt:lpstr>KESIMPULAN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Momentum dan Impuls</dc:title>
  <cp:lastModifiedBy>User</cp:lastModifiedBy>
  <cp:revision>9</cp:revision>
  <dcterms:modified xsi:type="dcterms:W3CDTF">2021-12-22T01:22:27Z</dcterms:modified>
</cp:coreProperties>
</file>