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3" r:id="rId1"/>
  </p:sldMasterIdLst>
  <p:notesMasterIdLst>
    <p:notesMasterId r:id="rId11"/>
  </p:notesMasterIdLst>
  <p:sldIdLst>
    <p:sldId id="258" r:id="rId2"/>
    <p:sldId id="256" r:id="rId3"/>
    <p:sldId id="257" r:id="rId4"/>
    <p:sldId id="262" r:id="rId5"/>
    <p:sldId id="294" r:id="rId6"/>
    <p:sldId id="296" r:id="rId7"/>
    <p:sldId id="297" r:id="rId8"/>
    <p:sldId id="298" r:id="rId9"/>
    <p:sldId id="292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C0279D0-D255-496E-A0FC-85B15E8F805E}">
  <a:tblStyle styleId="{FC0279D0-D255-496E-A0FC-85B15E8F805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02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4" name="Google Shape;2154;g1005746ea4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5" name="Google Shape;2155;g1005746ea4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8" name="Google Shape;199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9" name="Google Shape;199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8" name="Google Shape;2148;gad36770f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9" name="Google Shape;2149;gad36770f4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3" name="Google Shape;2233;g1005746ea40_0_26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4" name="Google Shape;2234;g1005746ea40_0_26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9" name="Google Shape;3929;gc6f6f4ce3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30" name="Google Shape;3930;gc6f6f4ce3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9" name="Google Shape;3929;gc6f6f4ce3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30" name="Google Shape;3930;gc6f6f4ce3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950608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9" name="Google Shape;3929;gc6f6f4ce3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30" name="Google Shape;3930;gc6f6f4ce3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79293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9" name="Google Shape;3929;gc6f6f4ce3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30" name="Google Shape;3930;gc6f6f4ce3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811951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8" name="Google Shape;3298;gb1fa4ddd8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9" name="Google Shape;3299;gb1fa4ddd8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nxth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hyperlink" Target="http://bit.ly/2TtBDfr" TargetMode="External"/><Relationship Id="rId4" Type="http://schemas.openxmlformats.org/officeDocument/2006/relationships/hyperlink" Target="http://bit.ly/2TyoMsr" TargetMode="Externa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9144100" cy="512685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242500" y="1350563"/>
            <a:ext cx="6659100" cy="20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 rot="-365">
            <a:off x="3157825" y="3407587"/>
            <a:ext cx="2828400" cy="5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 sz="2200">
                <a:solidFill>
                  <a:srgbClr val="E86A83"/>
                </a:solidFill>
                <a:latin typeface="Barriecito"/>
                <a:ea typeface="Barriecito"/>
                <a:cs typeface="Barriecito"/>
                <a:sym typeface="Barriecit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None/>
              <a:defRPr sz="18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 idx="2"/>
          </p:nvPr>
        </p:nvSpPr>
        <p:spPr>
          <a:xfrm>
            <a:off x="7125750" y="540000"/>
            <a:ext cx="1298400" cy="4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None/>
              <a:defRPr sz="1800">
                <a:solidFill>
                  <a:srgbClr val="98E19E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None/>
              <a:defRPr sz="20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None/>
              <a:defRPr sz="20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None/>
              <a:defRPr sz="20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None/>
              <a:defRPr sz="20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None/>
              <a:defRPr sz="20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None/>
              <a:defRPr sz="20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None/>
              <a:defRPr sz="20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000"/>
              <a:buNone/>
              <a:defRPr sz="20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MAIN_POINT_2">
    <p:spTree>
      <p:nvGrpSpPr>
        <p:cNvPr id="1" name="Shape 1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5" name="Google Shape;1685;p32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9144100" cy="5126850"/>
          </a:xfrm>
          <a:prstGeom prst="rect">
            <a:avLst/>
          </a:prstGeom>
          <a:noFill/>
          <a:ln>
            <a:noFill/>
          </a:ln>
        </p:spPr>
      </p:pic>
      <p:sp>
        <p:nvSpPr>
          <p:cNvPr id="1686" name="Google Shape;1686;p32"/>
          <p:cNvSpPr/>
          <p:nvPr/>
        </p:nvSpPr>
        <p:spPr>
          <a:xfrm>
            <a:off x="1128713" y="405137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7" name="Google Shape;1687;p32"/>
          <p:cNvSpPr/>
          <p:nvPr/>
        </p:nvSpPr>
        <p:spPr>
          <a:xfrm>
            <a:off x="655350" y="1410600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8" name="Google Shape;1688;p32"/>
          <p:cNvSpPr/>
          <p:nvPr/>
        </p:nvSpPr>
        <p:spPr>
          <a:xfrm>
            <a:off x="4772775" y="37372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9" name="Google Shape;1689;p32"/>
          <p:cNvSpPr/>
          <p:nvPr/>
        </p:nvSpPr>
        <p:spPr>
          <a:xfrm>
            <a:off x="3698325" y="75682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0" name="Google Shape;1690;p32"/>
          <p:cNvSpPr/>
          <p:nvPr/>
        </p:nvSpPr>
        <p:spPr>
          <a:xfrm>
            <a:off x="7951000" y="216937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1" name="Google Shape;1691;p32"/>
          <p:cNvSpPr/>
          <p:nvPr/>
        </p:nvSpPr>
        <p:spPr>
          <a:xfrm>
            <a:off x="7192125" y="441592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92" name="Google Shape;1692;p32"/>
          <p:cNvGrpSpPr/>
          <p:nvPr/>
        </p:nvGrpSpPr>
        <p:grpSpPr>
          <a:xfrm>
            <a:off x="427300" y="2020150"/>
            <a:ext cx="235075" cy="216825"/>
            <a:chOff x="1960075" y="3252875"/>
            <a:chExt cx="235075" cy="216825"/>
          </a:xfrm>
        </p:grpSpPr>
        <p:sp>
          <p:nvSpPr>
            <p:cNvPr id="1693" name="Google Shape;1693;p32"/>
            <p:cNvSpPr/>
            <p:nvPr/>
          </p:nvSpPr>
          <p:spPr>
            <a:xfrm>
              <a:off x="1960075" y="3385850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1694;p32"/>
            <p:cNvSpPr/>
            <p:nvPr/>
          </p:nvSpPr>
          <p:spPr>
            <a:xfrm>
              <a:off x="2100275" y="3380600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1695;p32"/>
            <p:cNvSpPr/>
            <p:nvPr/>
          </p:nvSpPr>
          <p:spPr>
            <a:xfrm>
              <a:off x="2051300" y="3252875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96" name="Google Shape;1696;p32"/>
          <p:cNvGrpSpPr/>
          <p:nvPr/>
        </p:nvGrpSpPr>
        <p:grpSpPr>
          <a:xfrm>
            <a:off x="857105" y="1539936"/>
            <a:ext cx="976955" cy="1483866"/>
            <a:chOff x="857105" y="1539936"/>
            <a:chExt cx="976955" cy="1483866"/>
          </a:xfrm>
        </p:grpSpPr>
        <p:sp>
          <p:nvSpPr>
            <p:cNvPr id="1697" name="Google Shape;1697;p32"/>
            <p:cNvSpPr/>
            <p:nvPr/>
          </p:nvSpPr>
          <p:spPr>
            <a:xfrm rot="-536398">
              <a:off x="912890" y="2175600"/>
              <a:ext cx="865370" cy="785648"/>
            </a:xfrm>
            <a:custGeom>
              <a:avLst/>
              <a:gdLst/>
              <a:ahLst/>
              <a:cxnLst/>
              <a:rect l="l" t="t" r="r" b="b"/>
              <a:pathLst>
                <a:path w="18075" h="16409" extrusionOk="0">
                  <a:moveTo>
                    <a:pt x="5007" y="0"/>
                  </a:moveTo>
                  <a:cubicBezTo>
                    <a:pt x="2039" y="1352"/>
                    <a:pt x="0" y="4145"/>
                    <a:pt x="0" y="7373"/>
                  </a:cubicBezTo>
                  <a:cubicBezTo>
                    <a:pt x="0" y="10714"/>
                    <a:pt x="2185" y="13589"/>
                    <a:pt x="5319" y="14880"/>
                  </a:cubicBezTo>
                  <a:cubicBezTo>
                    <a:pt x="5039" y="15005"/>
                    <a:pt x="4841" y="15284"/>
                    <a:pt x="4841" y="15609"/>
                  </a:cubicBezTo>
                  <a:cubicBezTo>
                    <a:pt x="4841" y="16049"/>
                    <a:pt x="5202" y="16409"/>
                    <a:pt x="5641" y="16409"/>
                  </a:cubicBezTo>
                  <a:lnTo>
                    <a:pt x="12430" y="16409"/>
                  </a:lnTo>
                  <a:cubicBezTo>
                    <a:pt x="12870" y="16409"/>
                    <a:pt x="13229" y="16049"/>
                    <a:pt x="13229" y="15609"/>
                  </a:cubicBezTo>
                  <a:cubicBezTo>
                    <a:pt x="13229" y="15284"/>
                    <a:pt x="13032" y="15005"/>
                    <a:pt x="12752" y="14880"/>
                  </a:cubicBezTo>
                  <a:cubicBezTo>
                    <a:pt x="15890" y="13588"/>
                    <a:pt x="18074" y="10714"/>
                    <a:pt x="18074" y="7373"/>
                  </a:cubicBezTo>
                  <a:cubicBezTo>
                    <a:pt x="18074" y="4145"/>
                    <a:pt x="16036" y="1352"/>
                    <a:pt x="13067" y="0"/>
                  </a:cubicBezTo>
                  <a:close/>
                </a:path>
              </a:pathLst>
            </a:custGeom>
            <a:solidFill>
              <a:srgbClr val="FFE6B6">
                <a:alpha val="625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1698;p32"/>
            <p:cNvSpPr/>
            <p:nvPr/>
          </p:nvSpPr>
          <p:spPr>
            <a:xfrm rot="-536398">
              <a:off x="913637" y="2184447"/>
              <a:ext cx="865322" cy="776838"/>
            </a:xfrm>
            <a:custGeom>
              <a:avLst/>
              <a:gdLst/>
              <a:ahLst/>
              <a:cxnLst/>
              <a:rect l="l" t="t" r="r" b="b"/>
              <a:pathLst>
                <a:path w="18074" h="16225" extrusionOk="0">
                  <a:moveTo>
                    <a:pt x="4632" y="0"/>
                  </a:moveTo>
                  <a:lnTo>
                    <a:pt x="4632" y="0"/>
                  </a:lnTo>
                  <a:cubicBezTo>
                    <a:pt x="1872" y="1410"/>
                    <a:pt x="1" y="4098"/>
                    <a:pt x="1" y="7189"/>
                  </a:cubicBezTo>
                  <a:cubicBezTo>
                    <a:pt x="1" y="10529"/>
                    <a:pt x="2185" y="13406"/>
                    <a:pt x="5320" y="14695"/>
                  </a:cubicBezTo>
                  <a:cubicBezTo>
                    <a:pt x="5039" y="14820"/>
                    <a:pt x="4843" y="15100"/>
                    <a:pt x="4843" y="15424"/>
                  </a:cubicBezTo>
                  <a:cubicBezTo>
                    <a:pt x="4843" y="15864"/>
                    <a:pt x="5202" y="16224"/>
                    <a:pt x="5642" y="16224"/>
                  </a:cubicBezTo>
                  <a:lnTo>
                    <a:pt x="12431" y="16224"/>
                  </a:lnTo>
                  <a:cubicBezTo>
                    <a:pt x="12870" y="16224"/>
                    <a:pt x="13229" y="15864"/>
                    <a:pt x="13229" y="15424"/>
                  </a:cubicBezTo>
                  <a:cubicBezTo>
                    <a:pt x="13229" y="15100"/>
                    <a:pt x="13032" y="14820"/>
                    <a:pt x="12753" y="14695"/>
                  </a:cubicBezTo>
                  <a:cubicBezTo>
                    <a:pt x="15889" y="13402"/>
                    <a:pt x="18073" y="10528"/>
                    <a:pt x="18073" y="7187"/>
                  </a:cubicBezTo>
                  <a:cubicBezTo>
                    <a:pt x="18073" y="6541"/>
                    <a:pt x="17988" y="5911"/>
                    <a:pt x="17832" y="5308"/>
                  </a:cubicBezTo>
                  <a:cubicBezTo>
                    <a:pt x="17799" y="5481"/>
                    <a:pt x="17764" y="5654"/>
                    <a:pt x="17726" y="5824"/>
                  </a:cubicBezTo>
                  <a:cubicBezTo>
                    <a:pt x="17046" y="8790"/>
                    <a:pt x="14967" y="11714"/>
                    <a:pt x="11948" y="12614"/>
                  </a:cubicBezTo>
                  <a:cubicBezTo>
                    <a:pt x="11378" y="12784"/>
                    <a:pt x="10792" y="12865"/>
                    <a:pt x="10206" y="12865"/>
                  </a:cubicBezTo>
                  <a:cubicBezTo>
                    <a:pt x="8003" y="12865"/>
                    <a:pt x="5805" y="11730"/>
                    <a:pt x="4499" y="9959"/>
                  </a:cubicBezTo>
                  <a:cubicBezTo>
                    <a:pt x="2338" y="7030"/>
                    <a:pt x="2754" y="3010"/>
                    <a:pt x="463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9" name="Google Shape;1699;p32"/>
            <p:cNvSpPr/>
            <p:nvPr/>
          </p:nvSpPr>
          <p:spPr>
            <a:xfrm rot="-536398">
              <a:off x="1456455" y="2187034"/>
              <a:ext cx="220998" cy="215408"/>
            </a:xfrm>
            <a:custGeom>
              <a:avLst/>
              <a:gdLst/>
              <a:ahLst/>
              <a:cxnLst/>
              <a:rect l="l" t="t" r="r" b="b"/>
              <a:pathLst>
                <a:path w="4616" h="4499" extrusionOk="0">
                  <a:moveTo>
                    <a:pt x="1076" y="0"/>
                  </a:moveTo>
                  <a:cubicBezTo>
                    <a:pt x="0" y="0"/>
                    <a:pt x="921" y="1104"/>
                    <a:pt x="921" y="1104"/>
                  </a:cubicBezTo>
                  <a:cubicBezTo>
                    <a:pt x="1819" y="1504"/>
                    <a:pt x="4616" y="4498"/>
                    <a:pt x="4616" y="4498"/>
                  </a:cubicBezTo>
                  <a:cubicBezTo>
                    <a:pt x="4315" y="1902"/>
                    <a:pt x="1220" y="6"/>
                    <a:pt x="1220" y="6"/>
                  </a:cubicBezTo>
                  <a:cubicBezTo>
                    <a:pt x="1168" y="2"/>
                    <a:pt x="1120" y="0"/>
                    <a:pt x="107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0" name="Google Shape;1700;p32"/>
            <p:cNvSpPr/>
            <p:nvPr/>
          </p:nvSpPr>
          <p:spPr>
            <a:xfrm rot="-536398">
              <a:off x="1044834" y="1572187"/>
              <a:ext cx="450280" cy="450351"/>
            </a:xfrm>
            <a:custGeom>
              <a:avLst/>
              <a:gdLst/>
              <a:ahLst/>
              <a:cxnLst/>
              <a:rect l="l" t="t" r="r" b="b"/>
              <a:pathLst>
                <a:path w="9405" h="9406" extrusionOk="0">
                  <a:moveTo>
                    <a:pt x="4703" y="1"/>
                  </a:moveTo>
                  <a:cubicBezTo>
                    <a:pt x="2105" y="1"/>
                    <a:pt x="0" y="2106"/>
                    <a:pt x="0" y="4703"/>
                  </a:cubicBezTo>
                  <a:cubicBezTo>
                    <a:pt x="0" y="7300"/>
                    <a:pt x="2105" y="9405"/>
                    <a:pt x="4703" y="9405"/>
                  </a:cubicBezTo>
                  <a:cubicBezTo>
                    <a:pt x="7300" y="9405"/>
                    <a:pt x="9405" y="7300"/>
                    <a:pt x="9405" y="4703"/>
                  </a:cubicBezTo>
                  <a:cubicBezTo>
                    <a:pt x="9405" y="2106"/>
                    <a:pt x="7300" y="1"/>
                    <a:pt x="4703" y="1"/>
                  </a:cubicBezTo>
                  <a:close/>
                </a:path>
              </a:pathLst>
            </a:custGeom>
            <a:solidFill>
              <a:srgbClr val="FFE6B6">
                <a:alpha val="625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1701;p32"/>
            <p:cNvSpPr/>
            <p:nvPr/>
          </p:nvSpPr>
          <p:spPr>
            <a:xfrm rot="-536398">
              <a:off x="1101666" y="1629119"/>
              <a:ext cx="336525" cy="336542"/>
            </a:xfrm>
            <a:custGeom>
              <a:avLst/>
              <a:gdLst/>
              <a:ahLst/>
              <a:cxnLst/>
              <a:rect l="l" t="t" r="r" b="b"/>
              <a:pathLst>
                <a:path w="7029" h="7029" extrusionOk="0">
                  <a:moveTo>
                    <a:pt x="3516" y="1"/>
                  </a:moveTo>
                  <a:cubicBezTo>
                    <a:pt x="1574" y="1"/>
                    <a:pt x="1" y="1574"/>
                    <a:pt x="1" y="3514"/>
                  </a:cubicBezTo>
                  <a:cubicBezTo>
                    <a:pt x="1" y="5456"/>
                    <a:pt x="1574" y="7029"/>
                    <a:pt x="3516" y="7029"/>
                  </a:cubicBezTo>
                  <a:cubicBezTo>
                    <a:pt x="5456" y="7029"/>
                    <a:pt x="7029" y="5456"/>
                    <a:pt x="7029" y="3514"/>
                  </a:cubicBezTo>
                  <a:cubicBezTo>
                    <a:pt x="7029" y="1574"/>
                    <a:pt x="5456" y="1"/>
                    <a:pt x="35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1702;p32"/>
            <p:cNvSpPr/>
            <p:nvPr/>
          </p:nvSpPr>
          <p:spPr>
            <a:xfrm rot="-536398">
              <a:off x="1205438" y="1880537"/>
              <a:ext cx="249772" cy="790149"/>
            </a:xfrm>
            <a:custGeom>
              <a:avLst/>
              <a:gdLst/>
              <a:ahLst/>
              <a:cxnLst/>
              <a:rect l="l" t="t" r="r" b="b"/>
              <a:pathLst>
                <a:path w="5217" h="16503" extrusionOk="0">
                  <a:moveTo>
                    <a:pt x="4225" y="10967"/>
                  </a:moveTo>
                  <a:cubicBezTo>
                    <a:pt x="4260" y="10967"/>
                    <a:pt x="4293" y="10969"/>
                    <a:pt x="4325" y="10974"/>
                  </a:cubicBezTo>
                  <a:cubicBezTo>
                    <a:pt x="4527" y="11004"/>
                    <a:pt x="4663" y="11120"/>
                    <a:pt x="4730" y="11316"/>
                  </a:cubicBezTo>
                  <a:cubicBezTo>
                    <a:pt x="4853" y="11690"/>
                    <a:pt x="4839" y="11988"/>
                    <a:pt x="4684" y="12202"/>
                  </a:cubicBezTo>
                  <a:cubicBezTo>
                    <a:pt x="4412" y="12582"/>
                    <a:pt x="3777" y="12632"/>
                    <a:pt x="3632" y="12638"/>
                  </a:cubicBezTo>
                  <a:cubicBezTo>
                    <a:pt x="3266" y="12493"/>
                    <a:pt x="2964" y="12270"/>
                    <a:pt x="2711" y="11980"/>
                  </a:cubicBezTo>
                  <a:cubicBezTo>
                    <a:pt x="2718" y="11971"/>
                    <a:pt x="2724" y="11961"/>
                    <a:pt x="2731" y="11953"/>
                  </a:cubicBezTo>
                  <a:cubicBezTo>
                    <a:pt x="3194" y="11287"/>
                    <a:pt x="3809" y="10967"/>
                    <a:pt x="4225" y="10967"/>
                  </a:cubicBezTo>
                  <a:close/>
                  <a:moveTo>
                    <a:pt x="2405" y="1"/>
                  </a:moveTo>
                  <a:cubicBezTo>
                    <a:pt x="2293" y="408"/>
                    <a:pt x="1" y="8866"/>
                    <a:pt x="2293" y="12004"/>
                  </a:cubicBezTo>
                  <a:cubicBezTo>
                    <a:pt x="1869" y="12750"/>
                    <a:pt x="1354" y="14310"/>
                    <a:pt x="2548" y="16503"/>
                  </a:cubicBezTo>
                  <a:lnTo>
                    <a:pt x="2852" y="16337"/>
                  </a:lnTo>
                  <a:cubicBezTo>
                    <a:pt x="1795" y="14399"/>
                    <a:pt x="2159" y="13009"/>
                    <a:pt x="2531" y="12290"/>
                  </a:cubicBezTo>
                  <a:lnTo>
                    <a:pt x="2531" y="12290"/>
                  </a:lnTo>
                  <a:cubicBezTo>
                    <a:pt x="2811" y="12588"/>
                    <a:pt x="3144" y="12822"/>
                    <a:pt x="3542" y="12971"/>
                  </a:cubicBezTo>
                  <a:lnTo>
                    <a:pt x="3603" y="12981"/>
                  </a:lnTo>
                  <a:cubicBezTo>
                    <a:pt x="3642" y="12981"/>
                    <a:pt x="4552" y="12974"/>
                    <a:pt x="4964" y="12404"/>
                  </a:cubicBezTo>
                  <a:cubicBezTo>
                    <a:pt x="5186" y="12093"/>
                    <a:pt x="5216" y="11690"/>
                    <a:pt x="5056" y="11206"/>
                  </a:cubicBezTo>
                  <a:cubicBezTo>
                    <a:pt x="4947" y="10886"/>
                    <a:pt x="4704" y="10682"/>
                    <a:pt x="4372" y="10633"/>
                  </a:cubicBezTo>
                  <a:cubicBezTo>
                    <a:pt x="4322" y="10626"/>
                    <a:pt x="4271" y="10623"/>
                    <a:pt x="4219" y="10623"/>
                  </a:cubicBezTo>
                  <a:cubicBezTo>
                    <a:pt x="3648" y="10623"/>
                    <a:pt x="2970" y="11041"/>
                    <a:pt x="2493" y="11692"/>
                  </a:cubicBezTo>
                  <a:cubicBezTo>
                    <a:pt x="426" y="8605"/>
                    <a:pt x="2710" y="188"/>
                    <a:pt x="2737" y="92"/>
                  </a:cubicBezTo>
                  <a:lnTo>
                    <a:pt x="240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3" name="Google Shape;1703;p32"/>
            <p:cNvSpPr/>
            <p:nvPr/>
          </p:nvSpPr>
          <p:spPr>
            <a:xfrm rot="-536398">
              <a:off x="1115242" y="1714465"/>
              <a:ext cx="301575" cy="228431"/>
            </a:xfrm>
            <a:custGeom>
              <a:avLst/>
              <a:gdLst/>
              <a:ahLst/>
              <a:cxnLst/>
              <a:rect l="l" t="t" r="r" b="b"/>
              <a:pathLst>
                <a:path w="6299" h="4771" extrusionOk="0">
                  <a:moveTo>
                    <a:pt x="4348" y="0"/>
                  </a:moveTo>
                  <a:lnTo>
                    <a:pt x="4348" y="0"/>
                  </a:lnTo>
                  <a:cubicBezTo>
                    <a:pt x="1" y="1677"/>
                    <a:pt x="2999" y="4771"/>
                    <a:pt x="2999" y="4771"/>
                  </a:cubicBezTo>
                  <a:cubicBezTo>
                    <a:pt x="6298" y="2450"/>
                    <a:pt x="4348" y="0"/>
                    <a:pt x="4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1704;p32"/>
            <p:cNvSpPr/>
            <p:nvPr/>
          </p:nvSpPr>
          <p:spPr>
            <a:xfrm rot="-536398">
              <a:off x="1172082" y="1785248"/>
              <a:ext cx="195480" cy="148042"/>
            </a:xfrm>
            <a:custGeom>
              <a:avLst/>
              <a:gdLst/>
              <a:ahLst/>
              <a:cxnLst/>
              <a:rect l="l" t="t" r="r" b="b"/>
              <a:pathLst>
                <a:path w="4083" h="3092" extrusionOk="0">
                  <a:moveTo>
                    <a:pt x="2819" y="1"/>
                  </a:moveTo>
                  <a:cubicBezTo>
                    <a:pt x="0" y="1086"/>
                    <a:pt x="1943" y="3092"/>
                    <a:pt x="1943" y="3092"/>
                  </a:cubicBezTo>
                  <a:cubicBezTo>
                    <a:pt x="4082" y="1588"/>
                    <a:pt x="2819" y="1"/>
                    <a:pt x="28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1705;p32"/>
            <p:cNvSpPr/>
            <p:nvPr/>
          </p:nvSpPr>
          <p:spPr>
            <a:xfrm rot="-536398">
              <a:off x="1016361" y="2493196"/>
              <a:ext cx="691865" cy="377814"/>
            </a:xfrm>
            <a:custGeom>
              <a:avLst/>
              <a:gdLst/>
              <a:ahLst/>
              <a:cxnLst/>
              <a:rect l="l" t="t" r="r" b="b"/>
              <a:pathLst>
                <a:path w="14451" h="7891" extrusionOk="0">
                  <a:moveTo>
                    <a:pt x="14419" y="1"/>
                  </a:moveTo>
                  <a:cubicBezTo>
                    <a:pt x="14344" y="110"/>
                    <a:pt x="14271" y="217"/>
                    <a:pt x="14187" y="319"/>
                  </a:cubicBezTo>
                  <a:cubicBezTo>
                    <a:pt x="13072" y="1693"/>
                    <a:pt x="11195" y="2261"/>
                    <a:pt x="9505" y="2480"/>
                  </a:cubicBezTo>
                  <a:cubicBezTo>
                    <a:pt x="8979" y="2549"/>
                    <a:pt x="8450" y="2584"/>
                    <a:pt x="7923" y="2584"/>
                  </a:cubicBezTo>
                  <a:cubicBezTo>
                    <a:pt x="6562" y="2584"/>
                    <a:pt x="5208" y="2350"/>
                    <a:pt x="3933" y="1851"/>
                  </a:cubicBezTo>
                  <a:cubicBezTo>
                    <a:pt x="2744" y="1384"/>
                    <a:pt x="1363" y="580"/>
                    <a:pt x="7" y="446"/>
                  </a:cubicBezTo>
                  <a:cubicBezTo>
                    <a:pt x="4" y="519"/>
                    <a:pt x="1" y="591"/>
                    <a:pt x="1" y="665"/>
                  </a:cubicBezTo>
                  <a:cubicBezTo>
                    <a:pt x="1" y="4653"/>
                    <a:pt x="3235" y="7890"/>
                    <a:pt x="7227" y="7890"/>
                  </a:cubicBezTo>
                  <a:cubicBezTo>
                    <a:pt x="11215" y="7890"/>
                    <a:pt x="14451" y="4656"/>
                    <a:pt x="14451" y="665"/>
                  </a:cubicBezTo>
                  <a:cubicBezTo>
                    <a:pt x="14451" y="441"/>
                    <a:pt x="14439" y="219"/>
                    <a:pt x="1441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1706;p32"/>
            <p:cNvSpPr/>
            <p:nvPr/>
          </p:nvSpPr>
          <p:spPr>
            <a:xfrm rot="-536398">
              <a:off x="998304" y="2470625"/>
              <a:ext cx="690716" cy="187303"/>
            </a:xfrm>
            <a:custGeom>
              <a:avLst/>
              <a:gdLst/>
              <a:ahLst/>
              <a:cxnLst/>
              <a:rect l="l" t="t" r="r" b="b"/>
              <a:pathLst>
                <a:path w="14427" h="3912" extrusionOk="0">
                  <a:moveTo>
                    <a:pt x="7719" y="1"/>
                  </a:moveTo>
                  <a:cubicBezTo>
                    <a:pt x="2782" y="1"/>
                    <a:pt x="1" y="1062"/>
                    <a:pt x="1" y="1062"/>
                  </a:cubicBezTo>
                  <a:cubicBezTo>
                    <a:pt x="3875" y="3188"/>
                    <a:pt x="6745" y="3912"/>
                    <a:pt x="8858" y="3912"/>
                  </a:cubicBezTo>
                  <a:cubicBezTo>
                    <a:pt x="13371" y="3912"/>
                    <a:pt x="14426" y="608"/>
                    <a:pt x="14426" y="608"/>
                  </a:cubicBezTo>
                  <a:cubicBezTo>
                    <a:pt x="11889" y="161"/>
                    <a:pt x="9641" y="1"/>
                    <a:pt x="77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1707;p32"/>
            <p:cNvSpPr/>
            <p:nvPr/>
          </p:nvSpPr>
          <p:spPr>
            <a:xfrm rot="-536398">
              <a:off x="1055689" y="2080815"/>
              <a:ext cx="434097" cy="123193"/>
            </a:xfrm>
            <a:custGeom>
              <a:avLst/>
              <a:gdLst/>
              <a:ahLst/>
              <a:cxnLst/>
              <a:rect l="l" t="t" r="r" b="b"/>
              <a:pathLst>
                <a:path w="9067" h="2573" extrusionOk="0">
                  <a:moveTo>
                    <a:pt x="1286" y="1"/>
                  </a:moveTo>
                  <a:cubicBezTo>
                    <a:pt x="578" y="1"/>
                    <a:pt x="1" y="579"/>
                    <a:pt x="1" y="1286"/>
                  </a:cubicBezTo>
                  <a:cubicBezTo>
                    <a:pt x="1" y="1994"/>
                    <a:pt x="578" y="2572"/>
                    <a:pt x="1286" y="2572"/>
                  </a:cubicBezTo>
                  <a:lnTo>
                    <a:pt x="7781" y="2572"/>
                  </a:lnTo>
                  <a:cubicBezTo>
                    <a:pt x="8489" y="2572"/>
                    <a:pt x="9066" y="1994"/>
                    <a:pt x="9066" y="1286"/>
                  </a:cubicBezTo>
                  <a:cubicBezTo>
                    <a:pt x="9066" y="579"/>
                    <a:pt x="8487" y="1"/>
                    <a:pt x="77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1708;p32"/>
            <p:cNvSpPr/>
            <p:nvPr/>
          </p:nvSpPr>
          <p:spPr>
            <a:xfrm rot="-536398">
              <a:off x="1058521" y="2081398"/>
              <a:ext cx="413558" cy="27770"/>
            </a:xfrm>
            <a:custGeom>
              <a:avLst/>
              <a:gdLst/>
              <a:ahLst/>
              <a:cxnLst/>
              <a:rect l="l" t="t" r="r" b="b"/>
              <a:pathLst>
                <a:path w="8638" h="580" extrusionOk="0">
                  <a:moveTo>
                    <a:pt x="1072" y="1"/>
                  </a:moveTo>
                  <a:cubicBezTo>
                    <a:pt x="625" y="1"/>
                    <a:pt x="232" y="232"/>
                    <a:pt x="1" y="579"/>
                  </a:cubicBezTo>
                  <a:lnTo>
                    <a:pt x="8638" y="579"/>
                  </a:lnTo>
                  <a:cubicBezTo>
                    <a:pt x="8407" y="232"/>
                    <a:pt x="8014" y="1"/>
                    <a:pt x="75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09" name="Google Shape;1709;p32"/>
          <p:cNvGrpSpPr/>
          <p:nvPr/>
        </p:nvGrpSpPr>
        <p:grpSpPr>
          <a:xfrm>
            <a:off x="7690650" y="2933750"/>
            <a:ext cx="1029628" cy="977978"/>
            <a:chOff x="7690650" y="2933750"/>
            <a:chExt cx="1029628" cy="977978"/>
          </a:xfrm>
        </p:grpSpPr>
        <p:sp>
          <p:nvSpPr>
            <p:cNvPr id="1710" name="Google Shape;1710;p32"/>
            <p:cNvSpPr/>
            <p:nvPr/>
          </p:nvSpPr>
          <p:spPr>
            <a:xfrm>
              <a:off x="7865098" y="3137985"/>
              <a:ext cx="658479" cy="659027"/>
            </a:xfrm>
            <a:custGeom>
              <a:avLst/>
              <a:gdLst/>
              <a:ahLst/>
              <a:cxnLst/>
              <a:rect l="l" t="t" r="r" b="b"/>
              <a:pathLst>
                <a:path w="14434" h="14446" extrusionOk="0">
                  <a:moveTo>
                    <a:pt x="7801" y="1"/>
                  </a:moveTo>
                  <a:cubicBezTo>
                    <a:pt x="4962" y="1"/>
                    <a:pt x="2197" y="2200"/>
                    <a:pt x="1192" y="5510"/>
                  </a:cubicBezTo>
                  <a:cubicBezTo>
                    <a:pt x="0" y="9434"/>
                    <a:pt x="5060" y="14445"/>
                    <a:pt x="5060" y="14445"/>
                  </a:cubicBezTo>
                  <a:cubicBezTo>
                    <a:pt x="5060" y="14445"/>
                    <a:pt x="12051" y="13092"/>
                    <a:pt x="13243" y="9168"/>
                  </a:cubicBezTo>
                  <a:cubicBezTo>
                    <a:pt x="14433" y="5245"/>
                    <a:pt x="12701" y="1245"/>
                    <a:pt x="9375" y="234"/>
                  </a:cubicBezTo>
                  <a:cubicBezTo>
                    <a:pt x="8855" y="76"/>
                    <a:pt x="8327" y="1"/>
                    <a:pt x="78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1711;p32"/>
            <p:cNvSpPr/>
            <p:nvPr/>
          </p:nvSpPr>
          <p:spPr>
            <a:xfrm>
              <a:off x="8315770" y="3157921"/>
              <a:ext cx="204651" cy="523490"/>
            </a:xfrm>
            <a:custGeom>
              <a:avLst/>
              <a:gdLst/>
              <a:ahLst/>
              <a:cxnLst/>
              <a:rect l="l" t="t" r="r" b="b"/>
              <a:pathLst>
                <a:path w="4486" h="11475" extrusionOk="0">
                  <a:moveTo>
                    <a:pt x="46" y="1"/>
                  </a:moveTo>
                  <a:cubicBezTo>
                    <a:pt x="31" y="7"/>
                    <a:pt x="16" y="14"/>
                    <a:pt x="1" y="21"/>
                  </a:cubicBezTo>
                  <a:cubicBezTo>
                    <a:pt x="641" y="678"/>
                    <a:pt x="1099" y="1550"/>
                    <a:pt x="1460" y="2370"/>
                  </a:cubicBezTo>
                  <a:cubicBezTo>
                    <a:pt x="2164" y="3960"/>
                    <a:pt x="2667" y="5628"/>
                    <a:pt x="2524" y="7385"/>
                  </a:cubicBezTo>
                  <a:cubicBezTo>
                    <a:pt x="2404" y="8859"/>
                    <a:pt x="1928" y="10227"/>
                    <a:pt x="1219" y="11475"/>
                  </a:cubicBezTo>
                  <a:cubicBezTo>
                    <a:pt x="1241" y="11465"/>
                    <a:pt x="1262" y="11456"/>
                    <a:pt x="1280" y="11448"/>
                  </a:cubicBezTo>
                  <a:cubicBezTo>
                    <a:pt x="2242" y="10726"/>
                    <a:pt x="3029" y="9831"/>
                    <a:pt x="3363" y="8733"/>
                  </a:cubicBezTo>
                  <a:cubicBezTo>
                    <a:pt x="4486" y="5031"/>
                    <a:pt x="3009" y="1265"/>
                    <a:pt x="46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1712;p32"/>
            <p:cNvSpPr/>
            <p:nvPr/>
          </p:nvSpPr>
          <p:spPr>
            <a:xfrm>
              <a:off x="7865098" y="3147611"/>
              <a:ext cx="320024" cy="649309"/>
            </a:xfrm>
            <a:custGeom>
              <a:avLst/>
              <a:gdLst/>
              <a:ahLst/>
              <a:cxnLst/>
              <a:rect l="l" t="t" r="r" b="b"/>
              <a:pathLst>
                <a:path w="7015" h="14233" extrusionOk="0">
                  <a:moveTo>
                    <a:pt x="6276" y="0"/>
                  </a:moveTo>
                  <a:lnTo>
                    <a:pt x="6276" y="0"/>
                  </a:lnTo>
                  <a:cubicBezTo>
                    <a:pt x="4017" y="623"/>
                    <a:pt x="2015" y="2587"/>
                    <a:pt x="1192" y="5298"/>
                  </a:cubicBezTo>
                  <a:cubicBezTo>
                    <a:pt x="0" y="9221"/>
                    <a:pt x="5060" y="14233"/>
                    <a:pt x="5060" y="14233"/>
                  </a:cubicBezTo>
                  <a:cubicBezTo>
                    <a:pt x="5060" y="14233"/>
                    <a:pt x="5829" y="14084"/>
                    <a:pt x="6895" y="13743"/>
                  </a:cubicBezTo>
                  <a:cubicBezTo>
                    <a:pt x="6937" y="13708"/>
                    <a:pt x="6975" y="13670"/>
                    <a:pt x="7015" y="13633"/>
                  </a:cubicBezTo>
                  <a:cubicBezTo>
                    <a:pt x="6213" y="13355"/>
                    <a:pt x="5461" y="12945"/>
                    <a:pt x="4819" y="12411"/>
                  </a:cubicBezTo>
                  <a:cubicBezTo>
                    <a:pt x="2251" y="10272"/>
                    <a:pt x="2254" y="6457"/>
                    <a:pt x="3517" y="3603"/>
                  </a:cubicBezTo>
                  <a:cubicBezTo>
                    <a:pt x="4148" y="2172"/>
                    <a:pt x="5105" y="956"/>
                    <a:pt x="627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1713;p32"/>
            <p:cNvSpPr/>
            <p:nvPr/>
          </p:nvSpPr>
          <p:spPr>
            <a:xfrm>
              <a:off x="8040914" y="3332823"/>
              <a:ext cx="296074" cy="446437"/>
            </a:xfrm>
            <a:custGeom>
              <a:avLst/>
              <a:gdLst/>
              <a:ahLst/>
              <a:cxnLst/>
              <a:rect l="l" t="t" r="r" b="b"/>
              <a:pathLst>
                <a:path w="6490" h="9786" extrusionOk="0">
                  <a:moveTo>
                    <a:pt x="3728" y="1042"/>
                  </a:moveTo>
                  <a:cubicBezTo>
                    <a:pt x="3787" y="1042"/>
                    <a:pt x="3845" y="1053"/>
                    <a:pt x="3898" y="1069"/>
                  </a:cubicBezTo>
                  <a:cubicBezTo>
                    <a:pt x="3993" y="1097"/>
                    <a:pt x="4074" y="1144"/>
                    <a:pt x="4128" y="1177"/>
                  </a:cubicBezTo>
                  <a:cubicBezTo>
                    <a:pt x="4050" y="1429"/>
                    <a:pt x="3778" y="2210"/>
                    <a:pt x="3223" y="2856"/>
                  </a:cubicBezTo>
                  <a:cubicBezTo>
                    <a:pt x="3060" y="2622"/>
                    <a:pt x="2983" y="2337"/>
                    <a:pt x="3047" y="2012"/>
                  </a:cubicBezTo>
                  <a:cubicBezTo>
                    <a:pt x="3151" y="1480"/>
                    <a:pt x="3336" y="1154"/>
                    <a:pt x="3580" y="1068"/>
                  </a:cubicBezTo>
                  <a:cubicBezTo>
                    <a:pt x="3629" y="1050"/>
                    <a:pt x="3679" y="1042"/>
                    <a:pt x="3728" y="1042"/>
                  </a:cubicBezTo>
                  <a:close/>
                  <a:moveTo>
                    <a:pt x="1282" y="250"/>
                  </a:moveTo>
                  <a:cubicBezTo>
                    <a:pt x="1306" y="250"/>
                    <a:pt x="1329" y="253"/>
                    <a:pt x="1351" y="259"/>
                  </a:cubicBezTo>
                  <a:lnTo>
                    <a:pt x="1382" y="269"/>
                  </a:lnTo>
                  <a:cubicBezTo>
                    <a:pt x="1634" y="394"/>
                    <a:pt x="1719" y="1018"/>
                    <a:pt x="1715" y="1358"/>
                  </a:cubicBezTo>
                  <a:lnTo>
                    <a:pt x="1248" y="3502"/>
                  </a:lnTo>
                  <a:cubicBezTo>
                    <a:pt x="1054" y="3346"/>
                    <a:pt x="915" y="3141"/>
                    <a:pt x="840" y="3011"/>
                  </a:cubicBezTo>
                  <a:cubicBezTo>
                    <a:pt x="372" y="2205"/>
                    <a:pt x="284" y="907"/>
                    <a:pt x="871" y="442"/>
                  </a:cubicBezTo>
                  <a:cubicBezTo>
                    <a:pt x="991" y="348"/>
                    <a:pt x="1147" y="250"/>
                    <a:pt x="1282" y="250"/>
                  </a:cubicBezTo>
                  <a:close/>
                  <a:moveTo>
                    <a:pt x="5833" y="1716"/>
                  </a:moveTo>
                  <a:cubicBezTo>
                    <a:pt x="5846" y="1716"/>
                    <a:pt x="5859" y="1718"/>
                    <a:pt x="5871" y="1722"/>
                  </a:cubicBezTo>
                  <a:cubicBezTo>
                    <a:pt x="5873" y="1722"/>
                    <a:pt x="5875" y="1722"/>
                    <a:pt x="5875" y="1723"/>
                  </a:cubicBezTo>
                  <a:cubicBezTo>
                    <a:pt x="6074" y="1787"/>
                    <a:pt x="6227" y="2324"/>
                    <a:pt x="6017" y="3018"/>
                  </a:cubicBezTo>
                  <a:cubicBezTo>
                    <a:pt x="5888" y="3443"/>
                    <a:pt x="5426" y="3627"/>
                    <a:pt x="4913" y="3627"/>
                  </a:cubicBezTo>
                  <a:cubicBezTo>
                    <a:pt x="4892" y="3627"/>
                    <a:pt x="4871" y="3627"/>
                    <a:pt x="4850" y="3627"/>
                  </a:cubicBezTo>
                  <a:cubicBezTo>
                    <a:pt x="5014" y="3175"/>
                    <a:pt x="5153" y="2791"/>
                    <a:pt x="5251" y="2520"/>
                  </a:cubicBezTo>
                  <a:cubicBezTo>
                    <a:pt x="5455" y="1955"/>
                    <a:pt x="5681" y="1716"/>
                    <a:pt x="5833" y="1716"/>
                  </a:cubicBezTo>
                  <a:close/>
                  <a:moveTo>
                    <a:pt x="1284" y="0"/>
                  </a:moveTo>
                  <a:cubicBezTo>
                    <a:pt x="1115" y="0"/>
                    <a:pt x="925" y="84"/>
                    <a:pt x="715" y="248"/>
                  </a:cubicBezTo>
                  <a:cubicBezTo>
                    <a:pt x="0" y="814"/>
                    <a:pt x="91" y="2227"/>
                    <a:pt x="622" y="3140"/>
                  </a:cubicBezTo>
                  <a:cubicBezTo>
                    <a:pt x="785" y="3421"/>
                    <a:pt x="978" y="3634"/>
                    <a:pt x="1190" y="3773"/>
                  </a:cubicBezTo>
                  <a:lnTo>
                    <a:pt x="104" y="8763"/>
                  </a:lnTo>
                  <a:lnTo>
                    <a:pt x="348" y="8815"/>
                  </a:lnTo>
                  <a:lnTo>
                    <a:pt x="1419" y="3892"/>
                  </a:lnTo>
                  <a:cubicBezTo>
                    <a:pt x="1548" y="3942"/>
                    <a:pt x="1682" y="3968"/>
                    <a:pt x="1819" y="3968"/>
                  </a:cubicBezTo>
                  <a:cubicBezTo>
                    <a:pt x="1961" y="3968"/>
                    <a:pt x="2106" y="3940"/>
                    <a:pt x="2251" y="3882"/>
                  </a:cubicBezTo>
                  <a:cubicBezTo>
                    <a:pt x="2630" y="3729"/>
                    <a:pt x="2951" y="3499"/>
                    <a:pt x="3217" y="3236"/>
                  </a:cubicBezTo>
                  <a:cubicBezTo>
                    <a:pt x="3497" y="3507"/>
                    <a:pt x="3880" y="3699"/>
                    <a:pt x="4283" y="3798"/>
                  </a:cubicBezTo>
                  <a:cubicBezTo>
                    <a:pt x="4355" y="3818"/>
                    <a:pt x="4430" y="3832"/>
                    <a:pt x="4504" y="3844"/>
                  </a:cubicBezTo>
                  <a:cubicBezTo>
                    <a:pt x="3678" y="6106"/>
                    <a:pt x="2373" y="9655"/>
                    <a:pt x="2358" y="9699"/>
                  </a:cubicBezTo>
                  <a:lnTo>
                    <a:pt x="2593" y="9785"/>
                  </a:lnTo>
                  <a:cubicBezTo>
                    <a:pt x="2609" y="9740"/>
                    <a:pt x="3936" y="6133"/>
                    <a:pt x="4765" y="3875"/>
                  </a:cubicBezTo>
                  <a:cubicBezTo>
                    <a:pt x="4814" y="3878"/>
                    <a:pt x="4862" y="3879"/>
                    <a:pt x="4911" y="3879"/>
                  </a:cubicBezTo>
                  <a:cubicBezTo>
                    <a:pt x="5527" y="3879"/>
                    <a:pt x="6096" y="3642"/>
                    <a:pt x="6261" y="3092"/>
                  </a:cubicBezTo>
                  <a:cubicBezTo>
                    <a:pt x="6490" y="2339"/>
                    <a:pt x="6355" y="1617"/>
                    <a:pt x="5958" y="1486"/>
                  </a:cubicBezTo>
                  <a:cubicBezTo>
                    <a:pt x="5927" y="1477"/>
                    <a:pt x="5887" y="1469"/>
                    <a:pt x="5839" y="1469"/>
                  </a:cubicBezTo>
                  <a:cubicBezTo>
                    <a:pt x="5640" y="1469"/>
                    <a:pt x="5313" y="1614"/>
                    <a:pt x="5019" y="2436"/>
                  </a:cubicBezTo>
                  <a:cubicBezTo>
                    <a:pt x="4915" y="2720"/>
                    <a:pt x="4769" y="3126"/>
                    <a:pt x="4595" y="3605"/>
                  </a:cubicBezTo>
                  <a:cubicBezTo>
                    <a:pt x="4511" y="3594"/>
                    <a:pt x="4429" y="3578"/>
                    <a:pt x="4346" y="3557"/>
                  </a:cubicBezTo>
                  <a:cubicBezTo>
                    <a:pt x="3986" y="3468"/>
                    <a:pt x="3639" y="3296"/>
                    <a:pt x="3393" y="3055"/>
                  </a:cubicBezTo>
                  <a:cubicBezTo>
                    <a:pt x="4111" y="2239"/>
                    <a:pt x="4382" y="1222"/>
                    <a:pt x="4397" y="1161"/>
                  </a:cubicBezTo>
                  <a:lnTo>
                    <a:pt x="4417" y="1085"/>
                  </a:lnTo>
                  <a:lnTo>
                    <a:pt x="4358" y="1034"/>
                  </a:lnTo>
                  <a:cubicBezTo>
                    <a:pt x="4343" y="1022"/>
                    <a:pt x="4066" y="793"/>
                    <a:pt x="3731" y="793"/>
                  </a:cubicBezTo>
                  <a:cubicBezTo>
                    <a:pt x="3656" y="793"/>
                    <a:pt x="3579" y="805"/>
                    <a:pt x="3501" y="832"/>
                  </a:cubicBezTo>
                  <a:cubicBezTo>
                    <a:pt x="3162" y="950"/>
                    <a:pt x="2928" y="1332"/>
                    <a:pt x="2802" y="1967"/>
                  </a:cubicBezTo>
                  <a:cubicBezTo>
                    <a:pt x="2719" y="2393"/>
                    <a:pt x="2827" y="2756"/>
                    <a:pt x="3048" y="3049"/>
                  </a:cubicBezTo>
                  <a:cubicBezTo>
                    <a:pt x="2802" y="3296"/>
                    <a:pt x="2507" y="3513"/>
                    <a:pt x="2159" y="3651"/>
                  </a:cubicBezTo>
                  <a:cubicBezTo>
                    <a:pt x="2037" y="3700"/>
                    <a:pt x="1922" y="3721"/>
                    <a:pt x="1815" y="3721"/>
                  </a:cubicBezTo>
                  <a:cubicBezTo>
                    <a:pt x="1691" y="3721"/>
                    <a:pt x="1577" y="3692"/>
                    <a:pt x="1474" y="3645"/>
                  </a:cubicBezTo>
                  <a:lnTo>
                    <a:pt x="1963" y="1393"/>
                  </a:lnTo>
                  <a:cubicBezTo>
                    <a:pt x="1965" y="1279"/>
                    <a:pt x="1969" y="283"/>
                    <a:pt x="1494" y="49"/>
                  </a:cubicBezTo>
                  <a:cubicBezTo>
                    <a:pt x="1428" y="17"/>
                    <a:pt x="1358" y="0"/>
                    <a:pt x="128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1714;p32"/>
            <p:cNvSpPr/>
            <p:nvPr/>
          </p:nvSpPr>
          <p:spPr>
            <a:xfrm>
              <a:off x="7690650" y="3368451"/>
              <a:ext cx="192334" cy="73539"/>
            </a:xfrm>
            <a:custGeom>
              <a:avLst/>
              <a:gdLst/>
              <a:ahLst/>
              <a:cxnLst/>
              <a:rect l="l" t="t" r="r" b="b"/>
              <a:pathLst>
                <a:path w="4216" h="1612" extrusionOk="0">
                  <a:moveTo>
                    <a:pt x="281" y="0"/>
                  </a:moveTo>
                  <a:cubicBezTo>
                    <a:pt x="173" y="0"/>
                    <a:pt x="73" y="70"/>
                    <a:pt x="40" y="179"/>
                  </a:cubicBezTo>
                  <a:cubicBezTo>
                    <a:pt x="0" y="311"/>
                    <a:pt x="74" y="451"/>
                    <a:pt x="207" y="492"/>
                  </a:cubicBezTo>
                  <a:lnTo>
                    <a:pt x="3861" y="1600"/>
                  </a:lnTo>
                  <a:cubicBezTo>
                    <a:pt x="3886" y="1608"/>
                    <a:pt x="3910" y="1611"/>
                    <a:pt x="3935" y="1611"/>
                  </a:cubicBezTo>
                  <a:cubicBezTo>
                    <a:pt x="4043" y="1611"/>
                    <a:pt x="4142" y="1541"/>
                    <a:pt x="4175" y="1434"/>
                  </a:cubicBezTo>
                  <a:cubicBezTo>
                    <a:pt x="4216" y="1301"/>
                    <a:pt x="4142" y="1160"/>
                    <a:pt x="4009" y="1119"/>
                  </a:cubicBezTo>
                  <a:lnTo>
                    <a:pt x="355" y="12"/>
                  </a:lnTo>
                  <a:cubicBezTo>
                    <a:pt x="330" y="4"/>
                    <a:pt x="305" y="0"/>
                    <a:pt x="2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1715;p32"/>
            <p:cNvSpPr/>
            <p:nvPr/>
          </p:nvSpPr>
          <p:spPr>
            <a:xfrm>
              <a:off x="7797262" y="3088443"/>
              <a:ext cx="141331" cy="153192"/>
            </a:xfrm>
            <a:custGeom>
              <a:avLst/>
              <a:gdLst/>
              <a:ahLst/>
              <a:cxnLst/>
              <a:rect l="l" t="t" r="r" b="b"/>
              <a:pathLst>
                <a:path w="3098" h="3358" extrusionOk="0">
                  <a:moveTo>
                    <a:pt x="281" y="1"/>
                  </a:moveTo>
                  <a:cubicBezTo>
                    <a:pt x="222" y="1"/>
                    <a:pt x="162" y="22"/>
                    <a:pt x="114" y="64"/>
                  </a:cubicBezTo>
                  <a:cubicBezTo>
                    <a:pt x="11" y="157"/>
                    <a:pt x="1" y="314"/>
                    <a:pt x="93" y="419"/>
                  </a:cubicBezTo>
                  <a:lnTo>
                    <a:pt x="2629" y="3274"/>
                  </a:lnTo>
                  <a:cubicBezTo>
                    <a:pt x="2660" y="3310"/>
                    <a:pt x="2702" y="3334"/>
                    <a:pt x="2744" y="3347"/>
                  </a:cubicBezTo>
                  <a:cubicBezTo>
                    <a:pt x="2769" y="3354"/>
                    <a:pt x="2794" y="3358"/>
                    <a:pt x="2819" y="3358"/>
                  </a:cubicBezTo>
                  <a:cubicBezTo>
                    <a:pt x="2878" y="3358"/>
                    <a:pt x="2936" y="3337"/>
                    <a:pt x="2984" y="3296"/>
                  </a:cubicBezTo>
                  <a:cubicBezTo>
                    <a:pt x="3089" y="3203"/>
                    <a:pt x="3097" y="3045"/>
                    <a:pt x="3005" y="2941"/>
                  </a:cubicBezTo>
                  <a:lnTo>
                    <a:pt x="469" y="86"/>
                  </a:lnTo>
                  <a:cubicBezTo>
                    <a:pt x="419" y="29"/>
                    <a:pt x="350" y="1"/>
                    <a:pt x="2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1716;p32"/>
            <p:cNvSpPr/>
            <p:nvPr/>
          </p:nvSpPr>
          <p:spPr>
            <a:xfrm>
              <a:off x="8036307" y="2933750"/>
              <a:ext cx="59260" cy="193794"/>
            </a:xfrm>
            <a:custGeom>
              <a:avLst/>
              <a:gdLst/>
              <a:ahLst/>
              <a:cxnLst/>
              <a:rect l="l" t="t" r="r" b="b"/>
              <a:pathLst>
                <a:path w="1299" h="4248" extrusionOk="0">
                  <a:moveTo>
                    <a:pt x="276" y="0"/>
                  </a:moveTo>
                  <a:cubicBezTo>
                    <a:pt x="259" y="0"/>
                    <a:pt x="242" y="2"/>
                    <a:pt x="225" y="6"/>
                  </a:cubicBezTo>
                  <a:cubicBezTo>
                    <a:pt x="87" y="34"/>
                    <a:pt x="1" y="165"/>
                    <a:pt x="27" y="301"/>
                  </a:cubicBezTo>
                  <a:lnTo>
                    <a:pt x="779" y="4045"/>
                  </a:lnTo>
                  <a:cubicBezTo>
                    <a:pt x="799" y="4141"/>
                    <a:pt x="867" y="4211"/>
                    <a:pt x="952" y="4237"/>
                  </a:cubicBezTo>
                  <a:cubicBezTo>
                    <a:pt x="976" y="4244"/>
                    <a:pt x="1001" y="4248"/>
                    <a:pt x="1026" y="4248"/>
                  </a:cubicBezTo>
                  <a:cubicBezTo>
                    <a:pt x="1042" y="4248"/>
                    <a:pt x="1059" y="4246"/>
                    <a:pt x="1076" y="4243"/>
                  </a:cubicBezTo>
                  <a:cubicBezTo>
                    <a:pt x="1212" y="4214"/>
                    <a:pt x="1298" y="4084"/>
                    <a:pt x="1271" y="3946"/>
                  </a:cubicBezTo>
                  <a:lnTo>
                    <a:pt x="520" y="202"/>
                  </a:lnTo>
                  <a:cubicBezTo>
                    <a:pt x="495" y="83"/>
                    <a:pt x="392" y="0"/>
                    <a:pt x="2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1717;p32"/>
            <p:cNvSpPr/>
            <p:nvPr/>
          </p:nvSpPr>
          <p:spPr>
            <a:xfrm>
              <a:off x="8466815" y="3624692"/>
              <a:ext cx="192380" cy="73539"/>
            </a:xfrm>
            <a:custGeom>
              <a:avLst/>
              <a:gdLst/>
              <a:ahLst/>
              <a:cxnLst/>
              <a:rect l="l" t="t" r="r" b="b"/>
              <a:pathLst>
                <a:path w="4217" h="1612" extrusionOk="0">
                  <a:moveTo>
                    <a:pt x="281" y="0"/>
                  </a:moveTo>
                  <a:cubicBezTo>
                    <a:pt x="173" y="0"/>
                    <a:pt x="74" y="70"/>
                    <a:pt x="40" y="179"/>
                  </a:cubicBezTo>
                  <a:cubicBezTo>
                    <a:pt x="0" y="311"/>
                    <a:pt x="74" y="451"/>
                    <a:pt x="208" y="492"/>
                  </a:cubicBezTo>
                  <a:lnTo>
                    <a:pt x="3861" y="1600"/>
                  </a:lnTo>
                  <a:cubicBezTo>
                    <a:pt x="3886" y="1608"/>
                    <a:pt x="3911" y="1611"/>
                    <a:pt x="3936" y="1611"/>
                  </a:cubicBezTo>
                  <a:cubicBezTo>
                    <a:pt x="4044" y="1611"/>
                    <a:pt x="4144" y="1542"/>
                    <a:pt x="4175" y="1434"/>
                  </a:cubicBezTo>
                  <a:cubicBezTo>
                    <a:pt x="4216" y="1301"/>
                    <a:pt x="4142" y="1160"/>
                    <a:pt x="4009" y="1119"/>
                  </a:cubicBezTo>
                  <a:lnTo>
                    <a:pt x="355" y="12"/>
                  </a:lnTo>
                  <a:cubicBezTo>
                    <a:pt x="330" y="4"/>
                    <a:pt x="305" y="0"/>
                    <a:pt x="2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1718;p32"/>
            <p:cNvSpPr/>
            <p:nvPr/>
          </p:nvSpPr>
          <p:spPr>
            <a:xfrm>
              <a:off x="8526211" y="3402163"/>
              <a:ext cx="194067" cy="66970"/>
            </a:xfrm>
            <a:custGeom>
              <a:avLst/>
              <a:gdLst/>
              <a:ahLst/>
              <a:cxnLst/>
              <a:rect l="l" t="t" r="r" b="b"/>
              <a:pathLst>
                <a:path w="4254" h="1468" extrusionOk="0">
                  <a:moveTo>
                    <a:pt x="3975" y="0"/>
                  </a:moveTo>
                  <a:cubicBezTo>
                    <a:pt x="3954" y="0"/>
                    <a:pt x="3933" y="3"/>
                    <a:pt x="3911" y="9"/>
                  </a:cubicBezTo>
                  <a:lnTo>
                    <a:pt x="216" y="973"/>
                  </a:lnTo>
                  <a:cubicBezTo>
                    <a:pt x="83" y="1009"/>
                    <a:pt x="1" y="1145"/>
                    <a:pt x="36" y="1280"/>
                  </a:cubicBezTo>
                  <a:cubicBezTo>
                    <a:pt x="59" y="1369"/>
                    <a:pt x="125" y="1433"/>
                    <a:pt x="206" y="1457"/>
                  </a:cubicBezTo>
                  <a:cubicBezTo>
                    <a:pt x="229" y="1464"/>
                    <a:pt x="253" y="1467"/>
                    <a:pt x="277" y="1467"/>
                  </a:cubicBezTo>
                  <a:cubicBezTo>
                    <a:pt x="299" y="1467"/>
                    <a:pt x="322" y="1464"/>
                    <a:pt x="344" y="1458"/>
                  </a:cubicBezTo>
                  <a:lnTo>
                    <a:pt x="4039" y="494"/>
                  </a:lnTo>
                  <a:cubicBezTo>
                    <a:pt x="4171" y="458"/>
                    <a:pt x="4253" y="322"/>
                    <a:pt x="4218" y="187"/>
                  </a:cubicBezTo>
                  <a:cubicBezTo>
                    <a:pt x="4188" y="75"/>
                    <a:pt x="4087" y="0"/>
                    <a:pt x="39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1719;p32"/>
            <p:cNvSpPr/>
            <p:nvPr/>
          </p:nvSpPr>
          <p:spPr>
            <a:xfrm>
              <a:off x="8496513" y="3139901"/>
              <a:ext cx="148539" cy="145893"/>
            </a:xfrm>
            <a:custGeom>
              <a:avLst/>
              <a:gdLst/>
              <a:ahLst/>
              <a:cxnLst/>
              <a:rect l="l" t="t" r="r" b="b"/>
              <a:pathLst>
                <a:path w="3256" h="3198" extrusionOk="0">
                  <a:moveTo>
                    <a:pt x="2982" y="0"/>
                  </a:moveTo>
                  <a:cubicBezTo>
                    <a:pt x="2917" y="0"/>
                    <a:pt x="2853" y="24"/>
                    <a:pt x="2805" y="73"/>
                  </a:cubicBezTo>
                  <a:lnTo>
                    <a:pt x="98" y="2768"/>
                  </a:lnTo>
                  <a:cubicBezTo>
                    <a:pt x="1" y="2865"/>
                    <a:pt x="1" y="3026"/>
                    <a:pt x="98" y="3122"/>
                  </a:cubicBezTo>
                  <a:cubicBezTo>
                    <a:pt x="130" y="3155"/>
                    <a:pt x="165" y="3175"/>
                    <a:pt x="203" y="3186"/>
                  </a:cubicBezTo>
                  <a:cubicBezTo>
                    <a:pt x="228" y="3194"/>
                    <a:pt x="252" y="3197"/>
                    <a:pt x="277" y="3197"/>
                  </a:cubicBezTo>
                  <a:cubicBezTo>
                    <a:pt x="341" y="3197"/>
                    <a:pt x="405" y="3172"/>
                    <a:pt x="453" y="3122"/>
                  </a:cubicBezTo>
                  <a:lnTo>
                    <a:pt x="3159" y="427"/>
                  </a:lnTo>
                  <a:cubicBezTo>
                    <a:pt x="3256" y="331"/>
                    <a:pt x="3256" y="170"/>
                    <a:pt x="3159" y="73"/>
                  </a:cubicBezTo>
                  <a:cubicBezTo>
                    <a:pt x="3110" y="24"/>
                    <a:pt x="3046" y="0"/>
                    <a:pt x="298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1720;p32"/>
            <p:cNvSpPr/>
            <p:nvPr/>
          </p:nvSpPr>
          <p:spPr>
            <a:xfrm>
              <a:off x="8294055" y="2934799"/>
              <a:ext cx="64826" cy="192562"/>
            </a:xfrm>
            <a:custGeom>
              <a:avLst/>
              <a:gdLst/>
              <a:ahLst/>
              <a:cxnLst/>
              <a:rect l="l" t="t" r="r" b="b"/>
              <a:pathLst>
                <a:path w="1421" h="4221" extrusionOk="0">
                  <a:moveTo>
                    <a:pt x="1145" y="0"/>
                  </a:moveTo>
                  <a:cubicBezTo>
                    <a:pt x="1031" y="0"/>
                    <a:pt x="928" y="80"/>
                    <a:pt x="900" y="196"/>
                  </a:cubicBezTo>
                  <a:lnTo>
                    <a:pt x="30" y="3913"/>
                  </a:lnTo>
                  <a:cubicBezTo>
                    <a:pt x="0" y="4042"/>
                    <a:pt x="75" y="4171"/>
                    <a:pt x="202" y="4211"/>
                  </a:cubicBezTo>
                  <a:cubicBezTo>
                    <a:pt x="207" y="4213"/>
                    <a:pt x="213" y="4214"/>
                    <a:pt x="217" y="4214"/>
                  </a:cubicBezTo>
                  <a:cubicBezTo>
                    <a:pt x="237" y="4219"/>
                    <a:pt x="256" y="4221"/>
                    <a:pt x="275" y="4221"/>
                  </a:cubicBezTo>
                  <a:cubicBezTo>
                    <a:pt x="389" y="4221"/>
                    <a:pt x="491" y="4142"/>
                    <a:pt x="519" y="4027"/>
                  </a:cubicBezTo>
                  <a:lnTo>
                    <a:pt x="1389" y="309"/>
                  </a:lnTo>
                  <a:cubicBezTo>
                    <a:pt x="1420" y="174"/>
                    <a:pt x="1336" y="40"/>
                    <a:pt x="1202" y="7"/>
                  </a:cubicBezTo>
                  <a:cubicBezTo>
                    <a:pt x="1183" y="3"/>
                    <a:pt x="1164" y="0"/>
                    <a:pt x="11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1721;p32"/>
            <p:cNvSpPr/>
            <p:nvPr/>
          </p:nvSpPr>
          <p:spPr>
            <a:xfrm>
              <a:off x="7972166" y="3707216"/>
              <a:ext cx="248629" cy="116924"/>
            </a:xfrm>
            <a:custGeom>
              <a:avLst/>
              <a:gdLst/>
              <a:ahLst/>
              <a:cxnLst/>
              <a:rect l="l" t="t" r="r" b="b"/>
              <a:pathLst>
                <a:path w="5450" h="2563" extrusionOk="0">
                  <a:moveTo>
                    <a:pt x="689" y="1"/>
                  </a:moveTo>
                  <a:cubicBezTo>
                    <a:pt x="445" y="1"/>
                    <a:pt x="217" y="159"/>
                    <a:pt x="143" y="404"/>
                  </a:cubicBezTo>
                  <a:lnTo>
                    <a:pt x="92" y="574"/>
                  </a:lnTo>
                  <a:cubicBezTo>
                    <a:pt x="1" y="875"/>
                    <a:pt x="171" y="1195"/>
                    <a:pt x="470" y="1286"/>
                  </a:cubicBezTo>
                  <a:lnTo>
                    <a:pt x="4597" y="2537"/>
                  </a:lnTo>
                  <a:cubicBezTo>
                    <a:pt x="4652" y="2554"/>
                    <a:pt x="4707" y="2562"/>
                    <a:pt x="4762" y="2562"/>
                  </a:cubicBezTo>
                  <a:cubicBezTo>
                    <a:pt x="5006" y="2562"/>
                    <a:pt x="5233" y="2403"/>
                    <a:pt x="5307" y="2159"/>
                  </a:cubicBezTo>
                  <a:lnTo>
                    <a:pt x="5358" y="1988"/>
                  </a:lnTo>
                  <a:cubicBezTo>
                    <a:pt x="5449" y="1688"/>
                    <a:pt x="5279" y="1367"/>
                    <a:pt x="4980" y="1276"/>
                  </a:cubicBezTo>
                  <a:lnTo>
                    <a:pt x="853" y="25"/>
                  </a:lnTo>
                  <a:cubicBezTo>
                    <a:pt x="799" y="9"/>
                    <a:pt x="744" y="1"/>
                    <a:pt x="68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1722;p32"/>
            <p:cNvSpPr/>
            <p:nvPr/>
          </p:nvSpPr>
          <p:spPr>
            <a:xfrm>
              <a:off x="7970296" y="3760453"/>
              <a:ext cx="222443" cy="108941"/>
            </a:xfrm>
            <a:custGeom>
              <a:avLst/>
              <a:gdLst/>
              <a:ahLst/>
              <a:cxnLst/>
              <a:rect l="l" t="t" r="r" b="b"/>
              <a:pathLst>
                <a:path w="4876" h="2388" extrusionOk="0">
                  <a:moveTo>
                    <a:pt x="691" y="0"/>
                  </a:moveTo>
                  <a:cubicBezTo>
                    <a:pt x="446" y="0"/>
                    <a:pt x="217" y="159"/>
                    <a:pt x="143" y="404"/>
                  </a:cubicBezTo>
                  <a:lnTo>
                    <a:pt x="92" y="575"/>
                  </a:lnTo>
                  <a:cubicBezTo>
                    <a:pt x="1" y="874"/>
                    <a:pt x="171" y="1194"/>
                    <a:pt x="470" y="1285"/>
                  </a:cubicBezTo>
                  <a:lnTo>
                    <a:pt x="4023" y="2363"/>
                  </a:lnTo>
                  <a:cubicBezTo>
                    <a:pt x="4078" y="2380"/>
                    <a:pt x="4134" y="2388"/>
                    <a:pt x="4188" y="2388"/>
                  </a:cubicBezTo>
                  <a:cubicBezTo>
                    <a:pt x="4433" y="2388"/>
                    <a:pt x="4660" y="2229"/>
                    <a:pt x="4734" y="1984"/>
                  </a:cubicBezTo>
                  <a:lnTo>
                    <a:pt x="4787" y="1814"/>
                  </a:lnTo>
                  <a:cubicBezTo>
                    <a:pt x="4876" y="1514"/>
                    <a:pt x="4707" y="1193"/>
                    <a:pt x="4406" y="1102"/>
                  </a:cubicBezTo>
                  <a:lnTo>
                    <a:pt x="853" y="24"/>
                  </a:lnTo>
                  <a:cubicBezTo>
                    <a:pt x="799" y="8"/>
                    <a:pt x="745" y="0"/>
                    <a:pt x="69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3" name="Google Shape;1723;p32"/>
            <p:cNvSpPr/>
            <p:nvPr/>
          </p:nvSpPr>
          <p:spPr>
            <a:xfrm>
              <a:off x="7978279" y="3816701"/>
              <a:ext cx="176732" cy="95026"/>
            </a:xfrm>
            <a:custGeom>
              <a:avLst/>
              <a:gdLst/>
              <a:ahLst/>
              <a:cxnLst/>
              <a:rect l="l" t="t" r="r" b="b"/>
              <a:pathLst>
                <a:path w="3874" h="2083" extrusionOk="0">
                  <a:moveTo>
                    <a:pt x="690" y="0"/>
                  </a:moveTo>
                  <a:cubicBezTo>
                    <a:pt x="445" y="0"/>
                    <a:pt x="215" y="159"/>
                    <a:pt x="142" y="404"/>
                  </a:cubicBezTo>
                  <a:lnTo>
                    <a:pt x="90" y="574"/>
                  </a:lnTo>
                  <a:cubicBezTo>
                    <a:pt x="0" y="872"/>
                    <a:pt x="170" y="1193"/>
                    <a:pt x="470" y="1283"/>
                  </a:cubicBezTo>
                  <a:lnTo>
                    <a:pt x="3021" y="2058"/>
                  </a:lnTo>
                  <a:cubicBezTo>
                    <a:pt x="3076" y="2074"/>
                    <a:pt x="3131" y="2082"/>
                    <a:pt x="3186" y="2082"/>
                  </a:cubicBezTo>
                  <a:cubicBezTo>
                    <a:pt x="3430" y="2082"/>
                    <a:pt x="3657" y="1924"/>
                    <a:pt x="3732" y="1681"/>
                  </a:cubicBezTo>
                  <a:lnTo>
                    <a:pt x="3783" y="1510"/>
                  </a:lnTo>
                  <a:cubicBezTo>
                    <a:pt x="3874" y="1211"/>
                    <a:pt x="3704" y="889"/>
                    <a:pt x="3404" y="800"/>
                  </a:cubicBezTo>
                  <a:lnTo>
                    <a:pt x="853" y="24"/>
                  </a:lnTo>
                  <a:cubicBezTo>
                    <a:pt x="799" y="8"/>
                    <a:pt x="744" y="0"/>
                    <a:pt x="69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24" name="Google Shape;1724;p32"/>
          <p:cNvGrpSpPr/>
          <p:nvPr/>
        </p:nvGrpSpPr>
        <p:grpSpPr>
          <a:xfrm>
            <a:off x="1960075" y="3252875"/>
            <a:ext cx="235075" cy="216825"/>
            <a:chOff x="1960075" y="3252875"/>
            <a:chExt cx="235075" cy="216825"/>
          </a:xfrm>
        </p:grpSpPr>
        <p:sp>
          <p:nvSpPr>
            <p:cNvPr id="1725" name="Google Shape;1725;p32"/>
            <p:cNvSpPr/>
            <p:nvPr/>
          </p:nvSpPr>
          <p:spPr>
            <a:xfrm>
              <a:off x="1960075" y="3385850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6" name="Google Shape;1726;p32"/>
            <p:cNvSpPr/>
            <p:nvPr/>
          </p:nvSpPr>
          <p:spPr>
            <a:xfrm>
              <a:off x="2100275" y="3380600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7" name="Google Shape;1727;p32"/>
            <p:cNvSpPr/>
            <p:nvPr/>
          </p:nvSpPr>
          <p:spPr>
            <a:xfrm>
              <a:off x="2051300" y="3252875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28" name="Google Shape;1728;p32"/>
          <p:cNvSpPr/>
          <p:nvPr/>
        </p:nvSpPr>
        <p:spPr>
          <a:xfrm rot="477646">
            <a:off x="1668001" y="4017849"/>
            <a:ext cx="2501393" cy="451167"/>
          </a:xfrm>
          <a:custGeom>
            <a:avLst/>
            <a:gdLst/>
            <a:ahLst/>
            <a:cxnLst/>
            <a:rect l="l" t="t" r="r" b="b"/>
            <a:pathLst>
              <a:path w="100052" h="18046" extrusionOk="0">
                <a:moveTo>
                  <a:pt x="89664" y="2368"/>
                </a:moveTo>
                <a:cubicBezTo>
                  <a:pt x="90691" y="2368"/>
                  <a:pt x="91259" y="6699"/>
                  <a:pt x="91674" y="9860"/>
                </a:cubicBezTo>
                <a:cubicBezTo>
                  <a:pt x="91742" y="10389"/>
                  <a:pt x="91810" y="10907"/>
                  <a:pt x="91880" y="11412"/>
                </a:cubicBezTo>
                <a:lnTo>
                  <a:pt x="86351" y="11412"/>
                </a:lnTo>
                <a:cubicBezTo>
                  <a:pt x="86768" y="10465"/>
                  <a:pt x="87074" y="9091"/>
                  <a:pt x="87405" y="7602"/>
                </a:cubicBezTo>
                <a:cubicBezTo>
                  <a:pt x="87948" y="5148"/>
                  <a:pt x="88564" y="2368"/>
                  <a:pt x="89664" y="2368"/>
                </a:cubicBezTo>
                <a:close/>
                <a:moveTo>
                  <a:pt x="30677" y="1263"/>
                </a:moveTo>
                <a:cubicBezTo>
                  <a:pt x="31156" y="1263"/>
                  <a:pt x="31307" y="2816"/>
                  <a:pt x="31427" y="4064"/>
                </a:cubicBezTo>
                <a:cubicBezTo>
                  <a:pt x="31633" y="6196"/>
                  <a:pt x="31867" y="8610"/>
                  <a:pt x="33551" y="8610"/>
                </a:cubicBezTo>
                <a:cubicBezTo>
                  <a:pt x="34335" y="8610"/>
                  <a:pt x="34674" y="9873"/>
                  <a:pt x="34873" y="11413"/>
                </a:cubicBezTo>
                <a:lnTo>
                  <a:pt x="25788" y="11413"/>
                </a:lnTo>
                <a:cubicBezTo>
                  <a:pt x="25827" y="11277"/>
                  <a:pt x="25887" y="11153"/>
                  <a:pt x="25979" y="11054"/>
                </a:cubicBezTo>
                <a:cubicBezTo>
                  <a:pt x="26196" y="10820"/>
                  <a:pt x="26600" y="10701"/>
                  <a:pt x="27180" y="10701"/>
                </a:cubicBezTo>
                <a:cubicBezTo>
                  <a:pt x="29470" y="10701"/>
                  <a:pt x="29761" y="7229"/>
                  <a:pt x="29993" y="4440"/>
                </a:cubicBezTo>
                <a:cubicBezTo>
                  <a:pt x="30104" y="3099"/>
                  <a:pt x="30258" y="1263"/>
                  <a:pt x="30677" y="1263"/>
                </a:cubicBezTo>
                <a:close/>
                <a:moveTo>
                  <a:pt x="46447" y="5027"/>
                </a:moveTo>
                <a:cubicBezTo>
                  <a:pt x="47195" y="5027"/>
                  <a:pt x="47484" y="7917"/>
                  <a:pt x="47674" y="9830"/>
                </a:cubicBezTo>
                <a:cubicBezTo>
                  <a:pt x="47732" y="10412"/>
                  <a:pt x="47788" y="10938"/>
                  <a:pt x="47844" y="11413"/>
                </a:cubicBezTo>
                <a:lnTo>
                  <a:pt x="41626" y="11413"/>
                </a:lnTo>
                <a:cubicBezTo>
                  <a:pt x="41849" y="10823"/>
                  <a:pt x="41937" y="10048"/>
                  <a:pt x="42022" y="9284"/>
                </a:cubicBezTo>
                <a:cubicBezTo>
                  <a:pt x="42215" y="7551"/>
                  <a:pt x="42409" y="6412"/>
                  <a:pt x="43327" y="6400"/>
                </a:cubicBezTo>
                <a:cubicBezTo>
                  <a:pt x="44732" y="6383"/>
                  <a:pt x="45068" y="5915"/>
                  <a:pt x="45338" y="5539"/>
                </a:cubicBezTo>
                <a:cubicBezTo>
                  <a:pt x="45548" y="5248"/>
                  <a:pt x="45698" y="5037"/>
                  <a:pt x="46442" y="5027"/>
                </a:cubicBezTo>
                <a:close/>
                <a:moveTo>
                  <a:pt x="55603" y="6390"/>
                </a:moveTo>
                <a:cubicBezTo>
                  <a:pt x="55820" y="6390"/>
                  <a:pt x="56067" y="6398"/>
                  <a:pt x="56338" y="6406"/>
                </a:cubicBezTo>
                <a:cubicBezTo>
                  <a:pt x="56693" y="6417"/>
                  <a:pt x="57095" y="6430"/>
                  <a:pt x="57549" y="6430"/>
                </a:cubicBezTo>
                <a:cubicBezTo>
                  <a:pt x="58349" y="6430"/>
                  <a:pt x="58535" y="8515"/>
                  <a:pt x="58698" y="10355"/>
                </a:cubicBezTo>
                <a:cubicBezTo>
                  <a:pt x="58730" y="10708"/>
                  <a:pt x="58762" y="11063"/>
                  <a:pt x="58798" y="11413"/>
                </a:cubicBezTo>
                <a:lnTo>
                  <a:pt x="50661" y="11413"/>
                </a:lnTo>
                <a:cubicBezTo>
                  <a:pt x="50939" y="10446"/>
                  <a:pt x="51286" y="9596"/>
                  <a:pt x="51993" y="9596"/>
                </a:cubicBezTo>
                <a:cubicBezTo>
                  <a:pt x="53164" y="9596"/>
                  <a:pt x="54558" y="9135"/>
                  <a:pt x="54558" y="6941"/>
                </a:cubicBezTo>
                <a:cubicBezTo>
                  <a:pt x="54558" y="6694"/>
                  <a:pt x="54620" y="6604"/>
                  <a:pt x="54667" y="6559"/>
                </a:cubicBezTo>
                <a:cubicBezTo>
                  <a:pt x="54805" y="6425"/>
                  <a:pt x="55136" y="6390"/>
                  <a:pt x="55603" y="6390"/>
                </a:cubicBezTo>
                <a:close/>
                <a:moveTo>
                  <a:pt x="64159" y="3623"/>
                </a:moveTo>
                <a:cubicBezTo>
                  <a:pt x="65097" y="3623"/>
                  <a:pt x="65277" y="7552"/>
                  <a:pt x="65406" y="10420"/>
                </a:cubicBezTo>
                <a:cubicBezTo>
                  <a:pt x="65422" y="10755"/>
                  <a:pt x="65436" y="11087"/>
                  <a:pt x="65452" y="11413"/>
                </a:cubicBezTo>
                <a:lnTo>
                  <a:pt x="63008" y="11413"/>
                </a:lnTo>
                <a:cubicBezTo>
                  <a:pt x="63063" y="10602"/>
                  <a:pt x="63093" y="9739"/>
                  <a:pt x="63118" y="8885"/>
                </a:cubicBezTo>
                <a:cubicBezTo>
                  <a:pt x="63195" y="6541"/>
                  <a:pt x="63288" y="3623"/>
                  <a:pt x="64159" y="3623"/>
                </a:cubicBezTo>
                <a:close/>
                <a:moveTo>
                  <a:pt x="70157" y="6551"/>
                </a:moveTo>
                <a:cubicBezTo>
                  <a:pt x="70881" y="6551"/>
                  <a:pt x="71066" y="9256"/>
                  <a:pt x="71185" y="11413"/>
                </a:cubicBezTo>
                <a:lnTo>
                  <a:pt x="69135" y="11413"/>
                </a:lnTo>
                <a:cubicBezTo>
                  <a:pt x="69259" y="9284"/>
                  <a:pt x="69444" y="6560"/>
                  <a:pt x="70152" y="6551"/>
                </a:cubicBezTo>
                <a:close/>
                <a:moveTo>
                  <a:pt x="76182" y="9359"/>
                </a:moveTo>
                <a:cubicBezTo>
                  <a:pt x="76741" y="9359"/>
                  <a:pt x="76888" y="9787"/>
                  <a:pt x="77090" y="10768"/>
                </a:cubicBezTo>
                <a:cubicBezTo>
                  <a:pt x="77132" y="10978"/>
                  <a:pt x="77179" y="11197"/>
                  <a:pt x="77237" y="11413"/>
                </a:cubicBezTo>
                <a:lnTo>
                  <a:pt x="75223" y="11413"/>
                </a:lnTo>
                <a:cubicBezTo>
                  <a:pt x="75456" y="10292"/>
                  <a:pt x="75749" y="9359"/>
                  <a:pt x="76182" y="9359"/>
                </a:cubicBezTo>
                <a:close/>
                <a:moveTo>
                  <a:pt x="81931" y="3085"/>
                </a:moveTo>
                <a:cubicBezTo>
                  <a:pt x="83149" y="3085"/>
                  <a:pt x="83303" y="5729"/>
                  <a:pt x="83437" y="8061"/>
                </a:cubicBezTo>
                <a:cubicBezTo>
                  <a:pt x="83513" y="9356"/>
                  <a:pt x="83585" y="10555"/>
                  <a:pt x="83815" y="11413"/>
                </a:cubicBezTo>
                <a:lnTo>
                  <a:pt x="80501" y="11413"/>
                </a:lnTo>
                <a:cubicBezTo>
                  <a:pt x="80686" y="10480"/>
                  <a:pt x="80703" y="9247"/>
                  <a:pt x="80717" y="7979"/>
                </a:cubicBezTo>
                <a:cubicBezTo>
                  <a:pt x="80742" y="5685"/>
                  <a:pt x="80774" y="3085"/>
                  <a:pt x="81931" y="3085"/>
                </a:cubicBezTo>
                <a:close/>
                <a:moveTo>
                  <a:pt x="8451" y="4101"/>
                </a:moveTo>
                <a:cubicBezTo>
                  <a:pt x="8536" y="4101"/>
                  <a:pt x="8605" y="4132"/>
                  <a:pt x="8668" y="4199"/>
                </a:cubicBezTo>
                <a:cubicBezTo>
                  <a:pt x="9214" y="4760"/>
                  <a:pt x="9144" y="7149"/>
                  <a:pt x="9075" y="9458"/>
                </a:cubicBezTo>
                <a:cubicBezTo>
                  <a:pt x="9056" y="10114"/>
                  <a:pt x="9037" y="10772"/>
                  <a:pt x="9029" y="11416"/>
                </a:cubicBezTo>
                <a:lnTo>
                  <a:pt x="4756" y="11416"/>
                </a:lnTo>
                <a:cubicBezTo>
                  <a:pt x="7031" y="10321"/>
                  <a:pt x="7329" y="7924"/>
                  <a:pt x="7539" y="6224"/>
                </a:cubicBezTo>
                <a:cubicBezTo>
                  <a:pt x="7705" y="4870"/>
                  <a:pt x="7830" y="4101"/>
                  <a:pt x="8451" y="4101"/>
                </a:cubicBezTo>
                <a:close/>
                <a:moveTo>
                  <a:pt x="15598" y="538"/>
                </a:moveTo>
                <a:cubicBezTo>
                  <a:pt x="15783" y="538"/>
                  <a:pt x="15929" y="589"/>
                  <a:pt x="16043" y="692"/>
                </a:cubicBezTo>
                <a:cubicBezTo>
                  <a:pt x="16512" y="1114"/>
                  <a:pt x="16511" y="2387"/>
                  <a:pt x="16508" y="3619"/>
                </a:cubicBezTo>
                <a:cubicBezTo>
                  <a:pt x="16507" y="5121"/>
                  <a:pt x="16505" y="6673"/>
                  <a:pt x="17267" y="7437"/>
                </a:cubicBezTo>
                <a:cubicBezTo>
                  <a:pt x="17572" y="7742"/>
                  <a:pt x="17973" y="7895"/>
                  <a:pt x="18463" y="7895"/>
                </a:cubicBezTo>
                <a:cubicBezTo>
                  <a:pt x="20508" y="7895"/>
                  <a:pt x="20840" y="6678"/>
                  <a:pt x="21083" y="5787"/>
                </a:cubicBezTo>
                <a:cubicBezTo>
                  <a:pt x="21284" y="5054"/>
                  <a:pt x="21406" y="4701"/>
                  <a:pt x="22007" y="4701"/>
                </a:cubicBezTo>
                <a:cubicBezTo>
                  <a:pt x="22629" y="4701"/>
                  <a:pt x="22660" y="7085"/>
                  <a:pt x="22678" y="8827"/>
                </a:cubicBezTo>
                <a:cubicBezTo>
                  <a:pt x="22690" y="9711"/>
                  <a:pt x="22700" y="10604"/>
                  <a:pt x="22761" y="11416"/>
                </a:cubicBezTo>
                <a:lnTo>
                  <a:pt x="13562" y="11416"/>
                </a:lnTo>
                <a:cubicBezTo>
                  <a:pt x="13667" y="10373"/>
                  <a:pt x="13749" y="9264"/>
                  <a:pt x="13833" y="8139"/>
                </a:cubicBezTo>
                <a:cubicBezTo>
                  <a:pt x="14081" y="4807"/>
                  <a:pt x="14388" y="660"/>
                  <a:pt x="15473" y="545"/>
                </a:cubicBezTo>
                <a:cubicBezTo>
                  <a:pt x="15516" y="540"/>
                  <a:pt x="15558" y="538"/>
                  <a:pt x="15598" y="538"/>
                </a:cubicBezTo>
                <a:close/>
                <a:moveTo>
                  <a:pt x="85425" y="11945"/>
                </a:moveTo>
                <a:cubicBezTo>
                  <a:pt x="85291" y="12090"/>
                  <a:pt x="85149" y="12170"/>
                  <a:pt x="84996" y="12170"/>
                </a:cubicBezTo>
                <a:cubicBezTo>
                  <a:pt x="84846" y="12170"/>
                  <a:pt x="84720" y="12090"/>
                  <a:pt x="84613" y="11945"/>
                </a:cubicBezTo>
                <a:close/>
                <a:moveTo>
                  <a:pt x="79801" y="11945"/>
                </a:moveTo>
                <a:cubicBezTo>
                  <a:pt x="79653" y="12309"/>
                  <a:pt x="79446" y="12529"/>
                  <a:pt x="79152" y="12529"/>
                </a:cubicBezTo>
                <a:cubicBezTo>
                  <a:pt x="78568" y="12529"/>
                  <a:pt x="78235" y="12319"/>
                  <a:pt x="78015" y="11945"/>
                </a:cubicBezTo>
                <a:close/>
                <a:moveTo>
                  <a:pt x="49966" y="11945"/>
                </a:moveTo>
                <a:cubicBezTo>
                  <a:pt x="49728" y="12831"/>
                  <a:pt x="49478" y="13725"/>
                  <a:pt x="49047" y="13725"/>
                </a:cubicBezTo>
                <a:lnTo>
                  <a:pt x="49036" y="13725"/>
                </a:lnTo>
                <a:cubicBezTo>
                  <a:pt x="48783" y="13715"/>
                  <a:pt x="48598" y="12908"/>
                  <a:pt x="48456" y="11945"/>
                </a:cubicBezTo>
                <a:close/>
                <a:moveTo>
                  <a:pt x="25189" y="11948"/>
                </a:moveTo>
                <a:cubicBezTo>
                  <a:pt x="25188" y="12168"/>
                  <a:pt x="25202" y="12390"/>
                  <a:pt x="25216" y="12604"/>
                </a:cubicBezTo>
                <a:cubicBezTo>
                  <a:pt x="25253" y="13126"/>
                  <a:pt x="25287" y="13619"/>
                  <a:pt x="25067" y="13856"/>
                </a:cubicBezTo>
                <a:cubicBezTo>
                  <a:pt x="24944" y="13987"/>
                  <a:pt x="24725" y="14054"/>
                  <a:pt x="24402" y="14054"/>
                </a:cubicBezTo>
                <a:cubicBezTo>
                  <a:pt x="23773" y="14054"/>
                  <a:pt x="23485" y="13149"/>
                  <a:pt x="23348" y="11948"/>
                </a:cubicBezTo>
                <a:close/>
                <a:moveTo>
                  <a:pt x="62427" y="11945"/>
                </a:moveTo>
                <a:cubicBezTo>
                  <a:pt x="62260" y="13738"/>
                  <a:pt x="61905" y="15200"/>
                  <a:pt x="61040" y="15219"/>
                </a:cubicBezTo>
                <a:lnTo>
                  <a:pt x="61019" y="15219"/>
                </a:lnTo>
                <a:cubicBezTo>
                  <a:pt x="59986" y="15219"/>
                  <a:pt x="59606" y="13694"/>
                  <a:pt x="59392" y="11945"/>
                </a:cubicBezTo>
                <a:close/>
                <a:moveTo>
                  <a:pt x="12965" y="11945"/>
                </a:moveTo>
                <a:cubicBezTo>
                  <a:pt x="12657" y="14629"/>
                  <a:pt x="12149" y="16891"/>
                  <a:pt x="11074" y="16891"/>
                </a:cubicBezTo>
                <a:lnTo>
                  <a:pt x="11047" y="16891"/>
                </a:lnTo>
                <a:cubicBezTo>
                  <a:pt x="9795" y="16848"/>
                  <a:pt x="9558" y="14504"/>
                  <a:pt x="9558" y="11945"/>
                </a:cubicBezTo>
                <a:close/>
                <a:moveTo>
                  <a:pt x="74579" y="11945"/>
                </a:moveTo>
                <a:cubicBezTo>
                  <a:pt x="74515" y="12298"/>
                  <a:pt x="74456" y="12665"/>
                  <a:pt x="74393" y="13043"/>
                </a:cubicBezTo>
                <a:cubicBezTo>
                  <a:pt x="74090" y="14894"/>
                  <a:pt x="73714" y="17192"/>
                  <a:pt x="72891" y="17192"/>
                </a:cubicBezTo>
                <a:cubicBezTo>
                  <a:pt x="72879" y="17192"/>
                  <a:pt x="72867" y="17192"/>
                  <a:pt x="72853" y="17190"/>
                </a:cubicBezTo>
                <a:cubicBezTo>
                  <a:pt x="72049" y="17121"/>
                  <a:pt x="71867" y="14193"/>
                  <a:pt x="71747" y="11945"/>
                </a:cubicBezTo>
                <a:close/>
                <a:moveTo>
                  <a:pt x="68568" y="11943"/>
                </a:moveTo>
                <a:cubicBezTo>
                  <a:pt x="68437" y="14206"/>
                  <a:pt x="68267" y="16664"/>
                  <a:pt x="67578" y="17275"/>
                </a:cubicBezTo>
                <a:cubicBezTo>
                  <a:pt x="67484" y="17360"/>
                  <a:pt x="67383" y="17398"/>
                  <a:pt x="67271" y="17398"/>
                </a:cubicBezTo>
                <a:cubicBezTo>
                  <a:pt x="67261" y="17398"/>
                  <a:pt x="67251" y="17398"/>
                  <a:pt x="67242" y="17397"/>
                </a:cubicBezTo>
                <a:cubicBezTo>
                  <a:pt x="66420" y="17348"/>
                  <a:pt x="66155" y="14565"/>
                  <a:pt x="66012" y="11943"/>
                </a:cubicBezTo>
                <a:close/>
                <a:moveTo>
                  <a:pt x="96008" y="11945"/>
                </a:moveTo>
                <a:cubicBezTo>
                  <a:pt x="95890" y="12409"/>
                  <a:pt x="95653" y="13399"/>
                  <a:pt x="95323" y="14980"/>
                </a:cubicBezTo>
                <a:cubicBezTo>
                  <a:pt x="94847" y="17260"/>
                  <a:pt x="94721" y="17458"/>
                  <a:pt x="94289" y="17458"/>
                </a:cubicBezTo>
                <a:cubicBezTo>
                  <a:pt x="93435" y="17458"/>
                  <a:pt x="92891" y="14698"/>
                  <a:pt x="92493" y="11945"/>
                </a:cubicBezTo>
                <a:close/>
                <a:moveTo>
                  <a:pt x="40010" y="11945"/>
                </a:moveTo>
                <a:cubicBezTo>
                  <a:pt x="38952" y="12196"/>
                  <a:pt x="38558" y="13604"/>
                  <a:pt x="38179" y="14976"/>
                </a:cubicBezTo>
                <a:cubicBezTo>
                  <a:pt x="37817" y="16282"/>
                  <a:pt x="37476" y="17518"/>
                  <a:pt x="36664" y="17518"/>
                </a:cubicBezTo>
                <a:cubicBezTo>
                  <a:pt x="35938" y="17518"/>
                  <a:pt x="35754" y="15260"/>
                  <a:pt x="35605" y="13446"/>
                </a:cubicBezTo>
                <a:cubicBezTo>
                  <a:pt x="35563" y="12942"/>
                  <a:pt x="35521" y="12437"/>
                  <a:pt x="35470" y="11945"/>
                </a:cubicBezTo>
                <a:close/>
                <a:moveTo>
                  <a:pt x="15599" y="0"/>
                </a:moveTo>
                <a:cubicBezTo>
                  <a:pt x="15541" y="0"/>
                  <a:pt x="15480" y="4"/>
                  <a:pt x="15419" y="10"/>
                </a:cubicBezTo>
                <a:cubicBezTo>
                  <a:pt x="13891" y="173"/>
                  <a:pt x="13620" y="3846"/>
                  <a:pt x="13305" y="8095"/>
                </a:cubicBezTo>
                <a:cubicBezTo>
                  <a:pt x="13224" y="9169"/>
                  <a:pt x="13139" y="10314"/>
                  <a:pt x="13026" y="11410"/>
                </a:cubicBezTo>
                <a:lnTo>
                  <a:pt x="9565" y="11410"/>
                </a:lnTo>
                <a:cubicBezTo>
                  <a:pt x="9572" y="10755"/>
                  <a:pt x="9592" y="10098"/>
                  <a:pt x="9612" y="9468"/>
                </a:cubicBezTo>
                <a:cubicBezTo>
                  <a:pt x="9690" y="6829"/>
                  <a:pt x="9756" y="4548"/>
                  <a:pt x="9054" y="3823"/>
                </a:cubicBezTo>
                <a:cubicBezTo>
                  <a:pt x="8890" y="3654"/>
                  <a:pt x="8684" y="3563"/>
                  <a:pt x="8456" y="3563"/>
                </a:cubicBezTo>
                <a:cubicBezTo>
                  <a:pt x="7334" y="3563"/>
                  <a:pt x="7179" y="4823"/>
                  <a:pt x="7014" y="6155"/>
                </a:cubicBezTo>
                <a:cubicBezTo>
                  <a:pt x="6748" y="8321"/>
                  <a:pt x="6413" y="11013"/>
                  <a:pt x="2724" y="11410"/>
                </a:cubicBezTo>
                <a:lnTo>
                  <a:pt x="0" y="11410"/>
                </a:lnTo>
                <a:lnTo>
                  <a:pt x="0" y="11942"/>
                </a:lnTo>
                <a:lnTo>
                  <a:pt x="2663" y="11942"/>
                </a:lnTo>
                <a:lnTo>
                  <a:pt x="2664" y="11952"/>
                </a:lnTo>
                <a:cubicBezTo>
                  <a:pt x="2695" y="11949"/>
                  <a:pt x="2724" y="11945"/>
                  <a:pt x="2753" y="11942"/>
                </a:cubicBezTo>
                <a:lnTo>
                  <a:pt x="9024" y="11942"/>
                </a:lnTo>
                <a:cubicBezTo>
                  <a:pt x="9017" y="14880"/>
                  <a:pt x="9315" y="17360"/>
                  <a:pt x="11030" y="17419"/>
                </a:cubicBezTo>
                <a:cubicBezTo>
                  <a:pt x="11046" y="17419"/>
                  <a:pt x="11064" y="17420"/>
                  <a:pt x="11080" y="17420"/>
                </a:cubicBezTo>
                <a:cubicBezTo>
                  <a:pt x="12575" y="17420"/>
                  <a:pt x="13161" y="15057"/>
                  <a:pt x="13507" y="11942"/>
                </a:cubicBezTo>
                <a:lnTo>
                  <a:pt x="22810" y="11942"/>
                </a:lnTo>
                <a:cubicBezTo>
                  <a:pt x="22976" y="13463"/>
                  <a:pt x="23380" y="14582"/>
                  <a:pt x="24402" y="14582"/>
                </a:cubicBezTo>
                <a:cubicBezTo>
                  <a:pt x="24881" y="14582"/>
                  <a:pt x="25227" y="14461"/>
                  <a:pt x="25457" y="14214"/>
                </a:cubicBezTo>
                <a:cubicBezTo>
                  <a:pt x="25834" y="13810"/>
                  <a:pt x="25790" y="13178"/>
                  <a:pt x="25748" y="12563"/>
                </a:cubicBezTo>
                <a:cubicBezTo>
                  <a:pt x="25734" y="12355"/>
                  <a:pt x="25719" y="12143"/>
                  <a:pt x="25721" y="11942"/>
                </a:cubicBezTo>
                <a:lnTo>
                  <a:pt x="34937" y="11942"/>
                </a:lnTo>
                <a:cubicBezTo>
                  <a:pt x="34990" y="12450"/>
                  <a:pt x="35033" y="12975"/>
                  <a:pt x="35076" y="13484"/>
                </a:cubicBezTo>
                <a:cubicBezTo>
                  <a:pt x="35277" y="15932"/>
                  <a:pt x="35450" y="18046"/>
                  <a:pt x="36666" y="18046"/>
                </a:cubicBezTo>
                <a:cubicBezTo>
                  <a:pt x="37881" y="18046"/>
                  <a:pt x="38294" y="16555"/>
                  <a:pt x="38693" y="15114"/>
                </a:cubicBezTo>
                <a:cubicBezTo>
                  <a:pt x="39059" y="13795"/>
                  <a:pt x="39436" y="12429"/>
                  <a:pt x="40354" y="12429"/>
                </a:cubicBezTo>
                <a:cubicBezTo>
                  <a:pt x="40799" y="12429"/>
                  <a:pt x="41112" y="12243"/>
                  <a:pt x="41342" y="11939"/>
                </a:cubicBezTo>
                <a:lnTo>
                  <a:pt x="47914" y="11939"/>
                </a:lnTo>
                <a:cubicBezTo>
                  <a:pt x="48124" y="13412"/>
                  <a:pt x="48402" y="14226"/>
                  <a:pt x="49012" y="14250"/>
                </a:cubicBezTo>
                <a:cubicBezTo>
                  <a:pt x="49025" y="14250"/>
                  <a:pt x="49038" y="14251"/>
                  <a:pt x="49051" y="14251"/>
                </a:cubicBezTo>
                <a:cubicBezTo>
                  <a:pt x="49899" y="14251"/>
                  <a:pt x="50188" y="13163"/>
                  <a:pt x="50495" y="12009"/>
                </a:cubicBezTo>
                <a:cubicBezTo>
                  <a:pt x="50503" y="11986"/>
                  <a:pt x="50508" y="11963"/>
                  <a:pt x="50515" y="11939"/>
                </a:cubicBezTo>
                <a:lnTo>
                  <a:pt x="58856" y="11939"/>
                </a:lnTo>
                <a:cubicBezTo>
                  <a:pt x="59098" y="13995"/>
                  <a:pt x="59549" y="15745"/>
                  <a:pt x="61013" y="15745"/>
                </a:cubicBezTo>
                <a:lnTo>
                  <a:pt x="61052" y="15745"/>
                </a:lnTo>
                <a:cubicBezTo>
                  <a:pt x="62324" y="15719"/>
                  <a:pt x="62774" y="14065"/>
                  <a:pt x="62964" y="11939"/>
                </a:cubicBezTo>
                <a:lnTo>
                  <a:pt x="65478" y="11939"/>
                </a:lnTo>
                <a:cubicBezTo>
                  <a:pt x="65650" y="15236"/>
                  <a:pt x="65934" y="17846"/>
                  <a:pt x="67209" y="17924"/>
                </a:cubicBezTo>
                <a:cubicBezTo>
                  <a:pt x="67230" y="17925"/>
                  <a:pt x="67250" y="17925"/>
                  <a:pt x="67271" y="17925"/>
                </a:cubicBezTo>
                <a:cubicBezTo>
                  <a:pt x="67515" y="17925"/>
                  <a:pt x="67737" y="17840"/>
                  <a:pt x="67931" y="17667"/>
                </a:cubicBezTo>
                <a:cubicBezTo>
                  <a:pt x="68786" y="16907"/>
                  <a:pt x="68952" y="14517"/>
                  <a:pt x="69103" y="11938"/>
                </a:cubicBezTo>
                <a:lnTo>
                  <a:pt x="71213" y="11938"/>
                </a:lnTo>
                <a:cubicBezTo>
                  <a:pt x="71378" y="14996"/>
                  <a:pt x="71542" y="17604"/>
                  <a:pt x="72806" y="17712"/>
                </a:cubicBezTo>
                <a:cubicBezTo>
                  <a:pt x="72840" y="17715"/>
                  <a:pt x="72873" y="17717"/>
                  <a:pt x="72905" y="17717"/>
                </a:cubicBezTo>
                <a:cubicBezTo>
                  <a:pt x="74165" y="17717"/>
                  <a:pt x="74531" y="15480"/>
                  <a:pt x="74918" y="13122"/>
                </a:cubicBezTo>
                <a:cubicBezTo>
                  <a:pt x="74981" y="12739"/>
                  <a:pt x="75047" y="12335"/>
                  <a:pt x="75120" y="11938"/>
                </a:cubicBezTo>
                <a:lnTo>
                  <a:pt x="77416" y="11938"/>
                </a:lnTo>
                <a:cubicBezTo>
                  <a:pt x="77684" y="12559"/>
                  <a:pt x="78159" y="13056"/>
                  <a:pt x="79152" y="13056"/>
                </a:cubicBezTo>
                <a:cubicBezTo>
                  <a:pt x="79776" y="13056"/>
                  <a:pt x="80145" y="12624"/>
                  <a:pt x="80366" y="11938"/>
                </a:cubicBezTo>
                <a:lnTo>
                  <a:pt x="84002" y="11938"/>
                </a:lnTo>
                <a:cubicBezTo>
                  <a:pt x="84219" y="12413"/>
                  <a:pt x="84531" y="12695"/>
                  <a:pt x="84996" y="12695"/>
                </a:cubicBezTo>
                <a:cubicBezTo>
                  <a:pt x="85435" y="12695"/>
                  <a:pt x="85782" y="12413"/>
                  <a:pt x="86076" y="11938"/>
                </a:cubicBezTo>
                <a:lnTo>
                  <a:pt x="91954" y="11938"/>
                </a:lnTo>
                <a:cubicBezTo>
                  <a:pt x="92436" y="15349"/>
                  <a:pt x="92992" y="17982"/>
                  <a:pt x="94289" y="17982"/>
                </a:cubicBezTo>
                <a:cubicBezTo>
                  <a:pt x="95201" y="17982"/>
                  <a:pt x="95364" y="17382"/>
                  <a:pt x="95842" y="15081"/>
                </a:cubicBezTo>
                <a:cubicBezTo>
                  <a:pt x="96208" y="13329"/>
                  <a:pt x="96459" y="12314"/>
                  <a:pt x="96555" y="11936"/>
                </a:cubicBezTo>
                <a:lnTo>
                  <a:pt x="100052" y="11936"/>
                </a:lnTo>
                <a:lnTo>
                  <a:pt x="100052" y="11404"/>
                </a:lnTo>
                <a:lnTo>
                  <a:pt x="92419" y="11404"/>
                </a:lnTo>
                <a:lnTo>
                  <a:pt x="92419" y="11413"/>
                </a:lnTo>
                <a:cubicBezTo>
                  <a:pt x="92341" y="10858"/>
                  <a:pt x="92270" y="10311"/>
                  <a:pt x="92202" y="9793"/>
                </a:cubicBezTo>
                <a:cubicBezTo>
                  <a:pt x="91642" y="5524"/>
                  <a:pt x="91159" y="1836"/>
                  <a:pt x="89666" y="1836"/>
                </a:cubicBezTo>
                <a:cubicBezTo>
                  <a:pt x="88138" y="1836"/>
                  <a:pt x="87530" y="4580"/>
                  <a:pt x="86887" y="7487"/>
                </a:cubicBezTo>
                <a:cubicBezTo>
                  <a:pt x="86565" y="8936"/>
                  <a:pt x="86215" y="10509"/>
                  <a:pt x="85769" y="11413"/>
                </a:cubicBezTo>
                <a:lnTo>
                  <a:pt x="84371" y="11413"/>
                </a:lnTo>
                <a:cubicBezTo>
                  <a:pt x="84121" y="10602"/>
                  <a:pt x="84043" y="9264"/>
                  <a:pt x="83972" y="8030"/>
                </a:cubicBezTo>
                <a:cubicBezTo>
                  <a:pt x="83816" y="5338"/>
                  <a:pt x="83654" y="2553"/>
                  <a:pt x="81932" y="2553"/>
                </a:cubicBezTo>
                <a:cubicBezTo>
                  <a:pt x="80250" y="2553"/>
                  <a:pt x="80216" y="5309"/>
                  <a:pt x="80186" y="7973"/>
                </a:cubicBezTo>
                <a:cubicBezTo>
                  <a:pt x="80172" y="9197"/>
                  <a:pt x="80155" y="10512"/>
                  <a:pt x="79961" y="11413"/>
                </a:cubicBezTo>
                <a:lnTo>
                  <a:pt x="77793" y="11413"/>
                </a:lnTo>
                <a:cubicBezTo>
                  <a:pt x="77727" y="11190"/>
                  <a:pt x="77670" y="10938"/>
                  <a:pt x="77613" y="10660"/>
                </a:cubicBezTo>
                <a:cubicBezTo>
                  <a:pt x="77436" y="9800"/>
                  <a:pt x="77236" y="8824"/>
                  <a:pt x="76183" y="8824"/>
                </a:cubicBezTo>
                <a:cubicBezTo>
                  <a:pt x="75364" y="8824"/>
                  <a:pt x="74976" y="9917"/>
                  <a:pt x="74679" y="11412"/>
                </a:cubicBezTo>
                <a:lnTo>
                  <a:pt x="71718" y="11412"/>
                </a:lnTo>
                <a:cubicBezTo>
                  <a:pt x="71558" y="8482"/>
                  <a:pt x="71381" y="6016"/>
                  <a:pt x="70158" y="6016"/>
                </a:cubicBezTo>
                <a:lnTo>
                  <a:pt x="70145" y="6016"/>
                </a:lnTo>
                <a:cubicBezTo>
                  <a:pt x="68945" y="6034"/>
                  <a:pt x="68771" y="8501"/>
                  <a:pt x="68600" y="11412"/>
                </a:cubicBezTo>
                <a:lnTo>
                  <a:pt x="65988" y="11412"/>
                </a:lnTo>
                <a:cubicBezTo>
                  <a:pt x="65969" y="11064"/>
                  <a:pt x="65955" y="10722"/>
                  <a:pt x="65939" y="10396"/>
                </a:cubicBezTo>
                <a:cubicBezTo>
                  <a:pt x="65762" y="6475"/>
                  <a:pt x="65608" y="3088"/>
                  <a:pt x="64161" y="3088"/>
                </a:cubicBezTo>
                <a:cubicBezTo>
                  <a:pt x="62775" y="3088"/>
                  <a:pt x="62687" y="5766"/>
                  <a:pt x="62588" y="8867"/>
                </a:cubicBezTo>
                <a:cubicBezTo>
                  <a:pt x="62562" y="9691"/>
                  <a:pt x="62534" y="10575"/>
                  <a:pt x="62473" y="11412"/>
                </a:cubicBezTo>
                <a:lnTo>
                  <a:pt x="59335" y="11412"/>
                </a:lnTo>
                <a:cubicBezTo>
                  <a:pt x="59295" y="11043"/>
                  <a:pt x="59264" y="10670"/>
                  <a:pt x="59230" y="10307"/>
                </a:cubicBezTo>
                <a:cubicBezTo>
                  <a:pt x="59019" y="7942"/>
                  <a:pt x="58836" y="5897"/>
                  <a:pt x="57551" y="5897"/>
                </a:cubicBezTo>
                <a:cubicBezTo>
                  <a:pt x="57105" y="5897"/>
                  <a:pt x="56707" y="5885"/>
                  <a:pt x="56356" y="5874"/>
                </a:cubicBezTo>
                <a:cubicBezTo>
                  <a:pt x="56079" y="5866"/>
                  <a:pt x="55831" y="5859"/>
                  <a:pt x="55610" y="5859"/>
                </a:cubicBezTo>
                <a:cubicBezTo>
                  <a:pt x="54983" y="5859"/>
                  <a:pt x="54566" y="5917"/>
                  <a:pt x="54297" y="6178"/>
                </a:cubicBezTo>
                <a:cubicBezTo>
                  <a:pt x="54117" y="6353"/>
                  <a:pt x="54027" y="6603"/>
                  <a:pt x="54027" y="6939"/>
                </a:cubicBezTo>
                <a:cubicBezTo>
                  <a:pt x="54027" y="8389"/>
                  <a:pt x="53382" y="9064"/>
                  <a:pt x="51995" y="9064"/>
                </a:cubicBezTo>
                <a:cubicBezTo>
                  <a:pt x="50881" y="9064"/>
                  <a:pt x="50439" y="10230"/>
                  <a:pt x="50110" y="11413"/>
                </a:cubicBezTo>
                <a:lnTo>
                  <a:pt x="48382" y="11413"/>
                </a:lnTo>
                <a:cubicBezTo>
                  <a:pt x="48310" y="10843"/>
                  <a:pt x="48251" y="10257"/>
                  <a:pt x="48203" y="9776"/>
                </a:cubicBezTo>
                <a:cubicBezTo>
                  <a:pt x="47932" y="7060"/>
                  <a:pt x="47677" y="4492"/>
                  <a:pt x="46449" y="4492"/>
                </a:cubicBezTo>
                <a:lnTo>
                  <a:pt x="46434" y="4492"/>
                </a:lnTo>
                <a:cubicBezTo>
                  <a:pt x="45424" y="4509"/>
                  <a:pt x="45151" y="4892"/>
                  <a:pt x="44907" y="5227"/>
                </a:cubicBezTo>
                <a:cubicBezTo>
                  <a:pt x="44677" y="5548"/>
                  <a:pt x="44459" y="5851"/>
                  <a:pt x="43321" y="5867"/>
                </a:cubicBezTo>
                <a:cubicBezTo>
                  <a:pt x="41863" y="5885"/>
                  <a:pt x="41666" y="7660"/>
                  <a:pt x="41493" y="9223"/>
                </a:cubicBezTo>
                <a:cubicBezTo>
                  <a:pt x="41386" y="10186"/>
                  <a:pt x="41278" y="10949"/>
                  <a:pt x="41046" y="11412"/>
                </a:cubicBezTo>
                <a:lnTo>
                  <a:pt x="35407" y="11412"/>
                </a:lnTo>
                <a:cubicBezTo>
                  <a:pt x="35175" y="9568"/>
                  <a:pt x="34742" y="8077"/>
                  <a:pt x="33551" y="8077"/>
                </a:cubicBezTo>
                <a:cubicBezTo>
                  <a:pt x="32351" y="8077"/>
                  <a:pt x="32142" y="5917"/>
                  <a:pt x="31958" y="4010"/>
                </a:cubicBezTo>
                <a:cubicBezTo>
                  <a:pt x="31788" y="2250"/>
                  <a:pt x="31640" y="729"/>
                  <a:pt x="30677" y="729"/>
                </a:cubicBezTo>
                <a:cubicBezTo>
                  <a:pt x="29769" y="729"/>
                  <a:pt x="29640" y="2265"/>
                  <a:pt x="29463" y="4393"/>
                </a:cubicBezTo>
                <a:cubicBezTo>
                  <a:pt x="29249" y="6966"/>
                  <a:pt x="28980" y="10166"/>
                  <a:pt x="27180" y="10166"/>
                </a:cubicBezTo>
                <a:cubicBezTo>
                  <a:pt x="26437" y="10166"/>
                  <a:pt x="25917" y="10336"/>
                  <a:pt x="25589" y="10688"/>
                </a:cubicBezTo>
                <a:cubicBezTo>
                  <a:pt x="25395" y="10895"/>
                  <a:pt x="25294" y="11143"/>
                  <a:pt x="25239" y="11410"/>
                </a:cubicBezTo>
                <a:lnTo>
                  <a:pt x="23298" y="11410"/>
                </a:lnTo>
                <a:cubicBezTo>
                  <a:pt x="23234" y="10580"/>
                  <a:pt x="23223" y="9660"/>
                  <a:pt x="23213" y="8814"/>
                </a:cubicBezTo>
                <a:cubicBezTo>
                  <a:pt x="23180" y="6214"/>
                  <a:pt x="23158" y="4162"/>
                  <a:pt x="22009" y="4162"/>
                </a:cubicBezTo>
                <a:cubicBezTo>
                  <a:pt x="20973" y="4162"/>
                  <a:pt x="20761" y="4946"/>
                  <a:pt x="20571" y="5641"/>
                </a:cubicBezTo>
                <a:cubicBezTo>
                  <a:pt x="20331" y="6525"/>
                  <a:pt x="20104" y="7358"/>
                  <a:pt x="18464" y="7358"/>
                </a:cubicBezTo>
                <a:cubicBezTo>
                  <a:pt x="18117" y="7358"/>
                  <a:pt x="17849" y="7258"/>
                  <a:pt x="17646" y="7056"/>
                </a:cubicBezTo>
                <a:cubicBezTo>
                  <a:pt x="17039" y="6447"/>
                  <a:pt x="17040" y="4943"/>
                  <a:pt x="17043" y="3616"/>
                </a:cubicBezTo>
                <a:cubicBezTo>
                  <a:pt x="17044" y="2204"/>
                  <a:pt x="17046" y="873"/>
                  <a:pt x="16400" y="291"/>
                </a:cubicBezTo>
                <a:cubicBezTo>
                  <a:pt x="16186" y="98"/>
                  <a:pt x="15918" y="0"/>
                  <a:pt x="1559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29" name="Google Shape;1729;p32"/>
          <p:cNvGrpSpPr/>
          <p:nvPr/>
        </p:nvGrpSpPr>
        <p:grpSpPr>
          <a:xfrm>
            <a:off x="6682625" y="3298838"/>
            <a:ext cx="672175" cy="752525"/>
            <a:chOff x="6682625" y="3298838"/>
            <a:chExt cx="672175" cy="752525"/>
          </a:xfrm>
        </p:grpSpPr>
        <p:sp>
          <p:nvSpPr>
            <p:cNvPr id="1730" name="Google Shape;1730;p32"/>
            <p:cNvSpPr/>
            <p:nvPr/>
          </p:nvSpPr>
          <p:spPr>
            <a:xfrm>
              <a:off x="6682625" y="3305113"/>
              <a:ext cx="672175" cy="746250"/>
            </a:xfrm>
            <a:custGeom>
              <a:avLst/>
              <a:gdLst/>
              <a:ahLst/>
              <a:cxnLst/>
              <a:rect l="l" t="t" r="r" b="b"/>
              <a:pathLst>
                <a:path w="26887" h="29850" extrusionOk="0">
                  <a:moveTo>
                    <a:pt x="17890" y="0"/>
                  </a:moveTo>
                  <a:cubicBezTo>
                    <a:pt x="17607" y="0"/>
                    <a:pt x="17320" y="38"/>
                    <a:pt x="17034" y="118"/>
                  </a:cubicBezTo>
                  <a:lnTo>
                    <a:pt x="2688" y="4134"/>
                  </a:lnTo>
                  <a:cubicBezTo>
                    <a:pt x="997" y="4606"/>
                    <a:pt x="0" y="6378"/>
                    <a:pt x="474" y="8070"/>
                  </a:cubicBezTo>
                  <a:lnTo>
                    <a:pt x="5917" y="27517"/>
                  </a:lnTo>
                  <a:cubicBezTo>
                    <a:pt x="6311" y="28923"/>
                    <a:pt x="7602" y="29849"/>
                    <a:pt x="8998" y="29849"/>
                  </a:cubicBezTo>
                  <a:cubicBezTo>
                    <a:pt x="9281" y="29849"/>
                    <a:pt x="9568" y="29811"/>
                    <a:pt x="9853" y="29731"/>
                  </a:cubicBezTo>
                  <a:lnTo>
                    <a:pt x="24199" y="25716"/>
                  </a:lnTo>
                  <a:cubicBezTo>
                    <a:pt x="25891" y="25242"/>
                    <a:pt x="26887" y="23470"/>
                    <a:pt x="26416" y="21781"/>
                  </a:cubicBezTo>
                  <a:lnTo>
                    <a:pt x="20971" y="2333"/>
                  </a:lnTo>
                  <a:cubicBezTo>
                    <a:pt x="20577" y="926"/>
                    <a:pt x="19286" y="0"/>
                    <a:pt x="1789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1" name="Google Shape;1731;p32"/>
            <p:cNvSpPr/>
            <p:nvPr/>
          </p:nvSpPr>
          <p:spPr>
            <a:xfrm>
              <a:off x="6725950" y="3316463"/>
              <a:ext cx="588375" cy="692475"/>
            </a:xfrm>
            <a:custGeom>
              <a:avLst/>
              <a:gdLst/>
              <a:ahLst/>
              <a:cxnLst/>
              <a:rect l="l" t="t" r="r" b="b"/>
              <a:pathLst>
                <a:path w="23535" h="27699" extrusionOk="0">
                  <a:moveTo>
                    <a:pt x="17121" y="1"/>
                  </a:moveTo>
                  <a:lnTo>
                    <a:pt x="1" y="4795"/>
                  </a:lnTo>
                  <a:lnTo>
                    <a:pt x="6413" y="27698"/>
                  </a:lnTo>
                  <a:lnTo>
                    <a:pt x="23534" y="22906"/>
                  </a:lnTo>
                  <a:lnTo>
                    <a:pt x="1712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2" name="Google Shape;1732;p32"/>
            <p:cNvSpPr/>
            <p:nvPr/>
          </p:nvSpPr>
          <p:spPr>
            <a:xfrm>
              <a:off x="6744750" y="3324688"/>
              <a:ext cx="533000" cy="652825"/>
            </a:xfrm>
            <a:custGeom>
              <a:avLst/>
              <a:gdLst/>
              <a:ahLst/>
              <a:cxnLst/>
              <a:rect l="l" t="t" r="r" b="b"/>
              <a:pathLst>
                <a:path w="21320" h="26113" extrusionOk="0">
                  <a:moveTo>
                    <a:pt x="15200" y="1"/>
                  </a:moveTo>
                  <a:lnTo>
                    <a:pt x="0" y="4256"/>
                  </a:lnTo>
                  <a:lnTo>
                    <a:pt x="6120" y="26113"/>
                  </a:lnTo>
                  <a:lnTo>
                    <a:pt x="21320" y="21857"/>
                  </a:lnTo>
                  <a:lnTo>
                    <a:pt x="1520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3" name="Google Shape;1733;p32"/>
            <p:cNvSpPr/>
            <p:nvPr/>
          </p:nvSpPr>
          <p:spPr>
            <a:xfrm>
              <a:off x="6814425" y="3298838"/>
              <a:ext cx="237875" cy="148300"/>
            </a:xfrm>
            <a:custGeom>
              <a:avLst/>
              <a:gdLst/>
              <a:ahLst/>
              <a:cxnLst/>
              <a:rect l="l" t="t" r="r" b="b"/>
              <a:pathLst>
                <a:path w="9515" h="5932" extrusionOk="0">
                  <a:moveTo>
                    <a:pt x="8521" y="1"/>
                  </a:moveTo>
                  <a:lnTo>
                    <a:pt x="1" y="2386"/>
                  </a:lnTo>
                  <a:lnTo>
                    <a:pt x="994" y="5931"/>
                  </a:lnTo>
                  <a:lnTo>
                    <a:pt x="9514" y="3545"/>
                  </a:lnTo>
                  <a:lnTo>
                    <a:pt x="852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4" name="Google Shape;1734;p32"/>
            <p:cNvSpPr/>
            <p:nvPr/>
          </p:nvSpPr>
          <p:spPr>
            <a:xfrm>
              <a:off x="6833000" y="3478988"/>
              <a:ext cx="289225" cy="114375"/>
            </a:xfrm>
            <a:custGeom>
              <a:avLst/>
              <a:gdLst/>
              <a:ahLst/>
              <a:cxnLst/>
              <a:rect l="l" t="t" r="r" b="b"/>
              <a:pathLst>
                <a:path w="11569" h="4575" extrusionOk="0">
                  <a:moveTo>
                    <a:pt x="10387" y="0"/>
                  </a:moveTo>
                  <a:cubicBezTo>
                    <a:pt x="9409" y="0"/>
                    <a:pt x="8952" y="1539"/>
                    <a:pt x="8005" y="1539"/>
                  </a:cubicBezTo>
                  <a:cubicBezTo>
                    <a:pt x="7921" y="1539"/>
                    <a:pt x="7834" y="1527"/>
                    <a:pt x="7743" y="1501"/>
                  </a:cubicBezTo>
                  <a:cubicBezTo>
                    <a:pt x="7232" y="1358"/>
                    <a:pt x="7049" y="853"/>
                    <a:pt x="6412" y="810"/>
                  </a:cubicBezTo>
                  <a:cubicBezTo>
                    <a:pt x="6375" y="808"/>
                    <a:pt x="6339" y="807"/>
                    <a:pt x="6302" y="807"/>
                  </a:cubicBezTo>
                  <a:cubicBezTo>
                    <a:pt x="5900" y="807"/>
                    <a:pt x="5535" y="956"/>
                    <a:pt x="5234" y="1220"/>
                  </a:cubicBezTo>
                  <a:cubicBezTo>
                    <a:pt x="4802" y="1596"/>
                    <a:pt x="4774" y="2185"/>
                    <a:pt x="4384" y="2548"/>
                  </a:cubicBezTo>
                  <a:cubicBezTo>
                    <a:pt x="4156" y="2760"/>
                    <a:pt x="3907" y="2833"/>
                    <a:pt x="3649" y="2833"/>
                  </a:cubicBezTo>
                  <a:cubicBezTo>
                    <a:pt x="3101" y="2833"/>
                    <a:pt x="2511" y="2506"/>
                    <a:pt x="1987" y="2491"/>
                  </a:cubicBezTo>
                  <a:cubicBezTo>
                    <a:pt x="1967" y="2491"/>
                    <a:pt x="1948" y="2490"/>
                    <a:pt x="1929" y="2490"/>
                  </a:cubicBezTo>
                  <a:cubicBezTo>
                    <a:pt x="878" y="2490"/>
                    <a:pt x="0" y="3281"/>
                    <a:pt x="261" y="4192"/>
                  </a:cubicBezTo>
                  <a:cubicBezTo>
                    <a:pt x="337" y="4460"/>
                    <a:pt x="570" y="4575"/>
                    <a:pt x="818" y="4575"/>
                  </a:cubicBezTo>
                  <a:cubicBezTo>
                    <a:pt x="1222" y="4575"/>
                    <a:pt x="1666" y="4272"/>
                    <a:pt x="1540" y="3834"/>
                  </a:cubicBezTo>
                  <a:cubicBezTo>
                    <a:pt x="1524" y="3779"/>
                    <a:pt x="1598" y="3758"/>
                    <a:pt x="1724" y="3758"/>
                  </a:cubicBezTo>
                  <a:cubicBezTo>
                    <a:pt x="2181" y="3758"/>
                    <a:pt x="3332" y="4039"/>
                    <a:pt x="3502" y="4054"/>
                  </a:cubicBezTo>
                  <a:cubicBezTo>
                    <a:pt x="3581" y="4061"/>
                    <a:pt x="3661" y="4065"/>
                    <a:pt x="3740" y="4065"/>
                  </a:cubicBezTo>
                  <a:cubicBezTo>
                    <a:pt x="4042" y="4065"/>
                    <a:pt x="4342" y="4011"/>
                    <a:pt x="4625" y="3877"/>
                  </a:cubicBezTo>
                  <a:cubicBezTo>
                    <a:pt x="4920" y="3739"/>
                    <a:pt x="5156" y="3527"/>
                    <a:pt x="5350" y="3287"/>
                  </a:cubicBezTo>
                  <a:cubicBezTo>
                    <a:pt x="5530" y="3067"/>
                    <a:pt x="5763" y="2266"/>
                    <a:pt x="6017" y="2135"/>
                  </a:cubicBezTo>
                  <a:cubicBezTo>
                    <a:pt x="6082" y="2102"/>
                    <a:pt x="6149" y="2087"/>
                    <a:pt x="6217" y="2087"/>
                  </a:cubicBezTo>
                  <a:cubicBezTo>
                    <a:pt x="6609" y="2087"/>
                    <a:pt x="7039" y="2562"/>
                    <a:pt x="7331" y="2670"/>
                  </a:cubicBezTo>
                  <a:cubicBezTo>
                    <a:pt x="7571" y="2758"/>
                    <a:pt x="7815" y="2804"/>
                    <a:pt x="8069" y="2804"/>
                  </a:cubicBezTo>
                  <a:cubicBezTo>
                    <a:pt x="8206" y="2804"/>
                    <a:pt x="8346" y="2790"/>
                    <a:pt x="8490" y="2763"/>
                  </a:cubicBezTo>
                  <a:cubicBezTo>
                    <a:pt x="8886" y="2691"/>
                    <a:pt x="9283" y="2525"/>
                    <a:pt x="9585" y="2267"/>
                  </a:cubicBezTo>
                  <a:cubicBezTo>
                    <a:pt x="9699" y="2172"/>
                    <a:pt x="10388" y="1257"/>
                    <a:pt x="10302" y="1207"/>
                  </a:cubicBezTo>
                  <a:lnTo>
                    <a:pt x="10302" y="1207"/>
                  </a:lnTo>
                  <a:cubicBezTo>
                    <a:pt x="10407" y="1267"/>
                    <a:pt x="10512" y="1292"/>
                    <a:pt x="10612" y="1292"/>
                  </a:cubicBezTo>
                  <a:cubicBezTo>
                    <a:pt x="11166" y="1292"/>
                    <a:pt x="11569" y="503"/>
                    <a:pt x="10991" y="179"/>
                  </a:cubicBezTo>
                  <a:cubicBezTo>
                    <a:pt x="10767" y="53"/>
                    <a:pt x="10568" y="0"/>
                    <a:pt x="1038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5" name="Google Shape;1735;p32"/>
            <p:cNvSpPr/>
            <p:nvPr/>
          </p:nvSpPr>
          <p:spPr>
            <a:xfrm>
              <a:off x="6856475" y="3562663"/>
              <a:ext cx="289200" cy="114400"/>
            </a:xfrm>
            <a:custGeom>
              <a:avLst/>
              <a:gdLst/>
              <a:ahLst/>
              <a:cxnLst/>
              <a:rect l="l" t="t" r="r" b="b"/>
              <a:pathLst>
                <a:path w="11568" h="4576" extrusionOk="0">
                  <a:moveTo>
                    <a:pt x="10386" y="1"/>
                  </a:moveTo>
                  <a:cubicBezTo>
                    <a:pt x="9409" y="1"/>
                    <a:pt x="8951" y="1539"/>
                    <a:pt x="8003" y="1539"/>
                  </a:cubicBezTo>
                  <a:cubicBezTo>
                    <a:pt x="7920" y="1539"/>
                    <a:pt x="7833" y="1527"/>
                    <a:pt x="7741" y="1501"/>
                  </a:cubicBezTo>
                  <a:cubicBezTo>
                    <a:pt x="7231" y="1358"/>
                    <a:pt x="7048" y="853"/>
                    <a:pt x="6412" y="811"/>
                  </a:cubicBezTo>
                  <a:cubicBezTo>
                    <a:pt x="6375" y="808"/>
                    <a:pt x="6339" y="807"/>
                    <a:pt x="6302" y="807"/>
                  </a:cubicBezTo>
                  <a:cubicBezTo>
                    <a:pt x="5900" y="807"/>
                    <a:pt x="5535" y="956"/>
                    <a:pt x="5232" y="1219"/>
                  </a:cubicBezTo>
                  <a:cubicBezTo>
                    <a:pt x="4802" y="1597"/>
                    <a:pt x="4774" y="2185"/>
                    <a:pt x="4384" y="2548"/>
                  </a:cubicBezTo>
                  <a:cubicBezTo>
                    <a:pt x="4156" y="2761"/>
                    <a:pt x="3906" y="2833"/>
                    <a:pt x="3648" y="2833"/>
                  </a:cubicBezTo>
                  <a:cubicBezTo>
                    <a:pt x="3100" y="2833"/>
                    <a:pt x="2510" y="2507"/>
                    <a:pt x="1987" y="2492"/>
                  </a:cubicBezTo>
                  <a:cubicBezTo>
                    <a:pt x="1966" y="2491"/>
                    <a:pt x="1946" y="2491"/>
                    <a:pt x="1926" y="2491"/>
                  </a:cubicBezTo>
                  <a:cubicBezTo>
                    <a:pt x="876" y="2491"/>
                    <a:pt x="0" y="3282"/>
                    <a:pt x="259" y="4192"/>
                  </a:cubicBezTo>
                  <a:cubicBezTo>
                    <a:pt x="335" y="4461"/>
                    <a:pt x="568" y="4575"/>
                    <a:pt x="817" y="4575"/>
                  </a:cubicBezTo>
                  <a:cubicBezTo>
                    <a:pt x="1220" y="4575"/>
                    <a:pt x="1665" y="4272"/>
                    <a:pt x="1540" y="3835"/>
                  </a:cubicBezTo>
                  <a:cubicBezTo>
                    <a:pt x="1524" y="3780"/>
                    <a:pt x="1597" y="3758"/>
                    <a:pt x="1724" y="3758"/>
                  </a:cubicBezTo>
                  <a:cubicBezTo>
                    <a:pt x="2180" y="3758"/>
                    <a:pt x="3331" y="4039"/>
                    <a:pt x="3500" y="4055"/>
                  </a:cubicBezTo>
                  <a:cubicBezTo>
                    <a:pt x="3580" y="4062"/>
                    <a:pt x="3659" y="4066"/>
                    <a:pt x="3739" y="4066"/>
                  </a:cubicBezTo>
                  <a:cubicBezTo>
                    <a:pt x="4041" y="4066"/>
                    <a:pt x="4341" y="4011"/>
                    <a:pt x="4625" y="3877"/>
                  </a:cubicBezTo>
                  <a:cubicBezTo>
                    <a:pt x="4919" y="3740"/>
                    <a:pt x="5154" y="3527"/>
                    <a:pt x="5350" y="3287"/>
                  </a:cubicBezTo>
                  <a:cubicBezTo>
                    <a:pt x="5529" y="3067"/>
                    <a:pt x="5761" y="2266"/>
                    <a:pt x="6017" y="2136"/>
                  </a:cubicBezTo>
                  <a:cubicBezTo>
                    <a:pt x="6082" y="2102"/>
                    <a:pt x="6149" y="2088"/>
                    <a:pt x="6217" y="2088"/>
                  </a:cubicBezTo>
                  <a:cubicBezTo>
                    <a:pt x="6609" y="2088"/>
                    <a:pt x="7039" y="2563"/>
                    <a:pt x="7330" y="2670"/>
                  </a:cubicBezTo>
                  <a:cubicBezTo>
                    <a:pt x="7569" y="2759"/>
                    <a:pt x="7814" y="2804"/>
                    <a:pt x="8069" y="2804"/>
                  </a:cubicBezTo>
                  <a:cubicBezTo>
                    <a:pt x="8206" y="2804"/>
                    <a:pt x="8346" y="2791"/>
                    <a:pt x="8490" y="2764"/>
                  </a:cubicBezTo>
                  <a:cubicBezTo>
                    <a:pt x="8885" y="2692"/>
                    <a:pt x="9282" y="2526"/>
                    <a:pt x="9584" y="2267"/>
                  </a:cubicBezTo>
                  <a:cubicBezTo>
                    <a:pt x="9697" y="2172"/>
                    <a:pt x="10387" y="1258"/>
                    <a:pt x="10300" y="1208"/>
                  </a:cubicBezTo>
                  <a:lnTo>
                    <a:pt x="10300" y="1208"/>
                  </a:lnTo>
                  <a:cubicBezTo>
                    <a:pt x="10406" y="1267"/>
                    <a:pt x="10511" y="1293"/>
                    <a:pt x="10611" y="1293"/>
                  </a:cubicBezTo>
                  <a:cubicBezTo>
                    <a:pt x="11166" y="1293"/>
                    <a:pt x="11567" y="504"/>
                    <a:pt x="10990" y="180"/>
                  </a:cubicBezTo>
                  <a:cubicBezTo>
                    <a:pt x="10766" y="54"/>
                    <a:pt x="10567" y="1"/>
                    <a:pt x="1038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6" name="Google Shape;1736;p32"/>
            <p:cNvSpPr/>
            <p:nvPr/>
          </p:nvSpPr>
          <p:spPr>
            <a:xfrm>
              <a:off x="6878850" y="3642688"/>
              <a:ext cx="289225" cy="114350"/>
            </a:xfrm>
            <a:custGeom>
              <a:avLst/>
              <a:gdLst/>
              <a:ahLst/>
              <a:cxnLst/>
              <a:rect l="l" t="t" r="r" b="b"/>
              <a:pathLst>
                <a:path w="11569" h="4574" extrusionOk="0">
                  <a:moveTo>
                    <a:pt x="10386" y="0"/>
                  </a:moveTo>
                  <a:cubicBezTo>
                    <a:pt x="9409" y="0"/>
                    <a:pt x="8951" y="1539"/>
                    <a:pt x="8002" y="1539"/>
                  </a:cubicBezTo>
                  <a:cubicBezTo>
                    <a:pt x="7919" y="1539"/>
                    <a:pt x="7833" y="1528"/>
                    <a:pt x="7741" y="1502"/>
                  </a:cubicBezTo>
                  <a:cubicBezTo>
                    <a:pt x="7231" y="1357"/>
                    <a:pt x="7049" y="852"/>
                    <a:pt x="6412" y="810"/>
                  </a:cubicBezTo>
                  <a:cubicBezTo>
                    <a:pt x="6375" y="807"/>
                    <a:pt x="6339" y="806"/>
                    <a:pt x="6302" y="806"/>
                  </a:cubicBezTo>
                  <a:cubicBezTo>
                    <a:pt x="5900" y="806"/>
                    <a:pt x="5535" y="956"/>
                    <a:pt x="5234" y="1220"/>
                  </a:cubicBezTo>
                  <a:cubicBezTo>
                    <a:pt x="4802" y="1596"/>
                    <a:pt x="4774" y="2184"/>
                    <a:pt x="4384" y="2547"/>
                  </a:cubicBezTo>
                  <a:cubicBezTo>
                    <a:pt x="4156" y="2760"/>
                    <a:pt x="3907" y="2833"/>
                    <a:pt x="3649" y="2833"/>
                  </a:cubicBezTo>
                  <a:cubicBezTo>
                    <a:pt x="3101" y="2833"/>
                    <a:pt x="2511" y="2506"/>
                    <a:pt x="1987" y="2491"/>
                  </a:cubicBezTo>
                  <a:cubicBezTo>
                    <a:pt x="1967" y="2490"/>
                    <a:pt x="1948" y="2490"/>
                    <a:pt x="1929" y="2490"/>
                  </a:cubicBezTo>
                  <a:cubicBezTo>
                    <a:pt x="878" y="2490"/>
                    <a:pt x="0" y="3280"/>
                    <a:pt x="259" y="4191"/>
                  </a:cubicBezTo>
                  <a:cubicBezTo>
                    <a:pt x="335" y="4460"/>
                    <a:pt x="568" y="4574"/>
                    <a:pt x="816" y="4574"/>
                  </a:cubicBezTo>
                  <a:cubicBezTo>
                    <a:pt x="1220" y="4574"/>
                    <a:pt x="1665" y="4271"/>
                    <a:pt x="1540" y="3835"/>
                  </a:cubicBezTo>
                  <a:cubicBezTo>
                    <a:pt x="1524" y="3780"/>
                    <a:pt x="1598" y="3758"/>
                    <a:pt x="1725" y="3758"/>
                  </a:cubicBezTo>
                  <a:cubicBezTo>
                    <a:pt x="2182" y="3758"/>
                    <a:pt x="3332" y="4040"/>
                    <a:pt x="3500" y="4055"/>
                  </a:cubicBezTo>
                  <a:cubicBezTo>
                    <a:pt x="3580" y="4062"/>
                    <a:pt x="3659" y="4066"/>
                    <a:pt x="3739" y="4066"/>
                  </a:cubicBezTo>
                  <a:cubicBezTo>
                    <a:pt x="4041" y="4066"/>
                    <a:pt x="4341" y="4013"/>
                    <a:pt x="4625" y="3878"/>
                  </a:cubicBezTo>
                  <a:cubicBezTo>
                    <a:pt x="4919" y="3739"/>
                    <a:pt x="5156" y="3526"/>
                    <a:pt x="5350" y="3286"/>
                  </a:cubicBezTo>
                  <a:cubicBezTo>
                    <a:pt x="5529" y="3066"/>
                    <a:pt x="5761" y="2265"/>
                    <a:pt x="6017" y="2135"/>
                  </a:cubicBezTo>
                  <a:cubicBezTo>
                    <a:pt x="6081" y="2101"/>
                    <a:pt x="6148" y="2087"/>
                    <a:pt x="6217" y="2087"/>
                  </a:cubicBezTo>
                  <a:cubicBezTo>
                    <a:pt x="6609" y="2087"/>
                    <a:pt x="7039" y="2563"/>
                    <a:pt x="7330" y="2669"/>
                  </a:cubicBezTo>
                  <a:cubicBezTo>
                    <a:pt x="7570" y="2759"/>
                    <a:pt x="7815" y="2804"/>
                    <a:pt x="8069" y="2804"/>
                  </a:cubicBezTo>
                  <a:cubicBezTo>
                    <a:pt x="8207" y="2804"/>
                    <a:pt x="8347" y="2791"/>
                    <a:pt x="8490" y="2764"/>
                  </a:cubicBezTo>
                  <a:cubicBezTo>
                    <a:pt x="8886" y="2691"/>
                    <a:pt x="9283" y="2525"/>
                    <a:pt x="9584" y="2268"/>
                  </a:cubicBezTo>
                  <a:cubicBezTo>
                    <a:pt x="9697" y="2172"/>
                    <a:pt x="10388" y="1258"/>
                    <a:pt x="10301" y="1207"/>
                  </a:cubicBezTo>
                  <a:lnTo>
                    <a:pt x="10301" y="1207"/>
                  </a:lnTo>
                  <a:cubicBezTo>
                    <a:pt x="10406" y="1266"/>
                    <a:pt x="10512" y="1292"/>
                    <a:pt x="10612" y="1292"/>
                  </a:cubicBezTo>
                  <a:cubicBezTo>
                    <a:pt x="11166" y="1292"/>
                    <a:pt x="11568" y="503"/>
                    <a:pt x="10990" y="179"/>
                  </a:cubicBezTo>
                  <a:cubicBezTo>
                    <a:pt x="10766" y="53"/>
                    <a:pt x="10567" y="0"/>
                    <a:pt x="103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37" name="Google Shape;1737;p32"/>
          <p:cNvGrpSpPr/>
          <p:nvPr/>
        </p:nvGrpSpPr>
        <p:grpSpPr>
          <a:xfrm>
            <a:off x="7227075" y="2571750"/>
            <a:ext cx="235075" cy="216825"/>
            <a:chOff x="1960075" y="3252875"/>
            <a:chExt cx="235075" cy="216825"/>
          </a:xfrm>
        </p:grpSpPr>
        <p:sp>
          <p:nvSpPr>
            <p:cNvPr id="1738" name="Google Shape;1738;p32"/>
            <p:cNvSpPr/>
            <p:nvPr/>
          </p:nvSpPr>
          <p:spPr>
            <a:xfrm>
              <a:off x="1960075" y="3385850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9" name="Google Shape;1739;p32"/>
            <p:cNvSpPr/>
            <p:nvPr/>
          </p:nvSpPr>
          <p:spPr>
            <a:xfrm>
              <a:off x="2100275" y="3380600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0" name="Google Shape;1740;p32"/>
            <p:cNvSpPr/>
            <p:nvPr/>
          </p:nvSpPr>
          <p:spPr>
            <a:xfrm>
              <a:off x="2051300" y="3252875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41" name="Google Shape;1741;p32"/>
          <p:cNvGrpSpPr/>
          <p:nvPr/>
        </p:nvGrpSpPr>
        <p:grpSpPr>
          <a:xfrm>
            <a:off x="5183375" y="540000"/>
            <a:ext cx="235075" cy="216825"/>
            <a:chOff x="1960075" y="3252875"/>
            <a:chExt cx="235075" cy="216825"/>
          </a:xfrm>
        </p:grpSpPr>
        <p:sp>
          <p:nvSpPr>
            <p:cNvPr id="1742" name="Google Shape;1742;p32"/>
            <p:cNvSpPr/>
            <p:nvPr/>
          </p:nvSpPr>
          <p:spPr>
            <a:xfrm>
              <a:off x="1960075" y="3385850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3" name="Google Shape;1743;p32"/>
            <p:cNvSpPr/>
            <p:nvPr/>
          </p:nvSpPr>
          <p:spPr>
            <a:xfrm>
              <a:off x="2100275" y="3380600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4" name="Google Shape;1744;p32"/>
            <p:cNvSpPr/>
            <p:nvPr/>
          </p:nvSpPr>
          <p:spPr>
            <a:xfrm>
              <a:off x="2051300" y="3252875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SECTION_TITLE_AND_DESCRIPTION_1">
    <p:spTree>
      <p:nvGrpSpPr>
        <p:cNvPr id="1" name="Shape 1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6" name="Google Shape;1746;p33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9144100" cy="5126850"/>
          </a:xfrm>
          <a:prstGeom prst="rect">
            <a:avLst/>
          </a:prstGeom>
          <a:noFill/>
          <a:ln>
            <a:noFill/>
          </a:ln>
        </p:spPr>
      </p:pic>
      <p:sp>
        <p:nvSpPr>
          <p:cNvPr id="1747" name="Google Shape;1747;p33"/>
          <p:cNvSpPr/>
          <p:nvPr/>
        </p:nvSpPr>
        <p:spPr>
          <a:xfrm>
            <a:off x="352475" y="224527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8" name="Google Shape;1748;p33"/>
          <p:cNvSpPr/>
          <p:nvPr/>
        </p:nvSpPr>
        <p:spPr>
          <a:xfrm>
            <a:off x="2200800" y="421382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9" name="Google Shape;1749;p33"/>
          <p:cNvSpPr/>
          <p:nvPr/>
        </p:nvSpPr>
        <p:spPr>
          <a:xfrm>
            <a:off x="7310025" y="391327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0" name="Google Shape;1750;p33"/>
          <p:cNvSpPr/>
          <p:nvPr/>
        </p:nvSpPr>
        <p:spPr>
          <a:xfrm>
            <a:off x="5161125" y="826800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1" name="Google Shape;1751;p33"/>
          <p:cNvSpPr/>
          <p:nvPr/>
        </p:nvSpPr>
        <p:spPr>
          <a:xfrm>
            <a:off x="8113950" y="71477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2" name="Google Shape;1752;p33"/>
          <p:cNvSpPr/>
          <p:nvPr/>
        </p:nvSpPr>
        <p:spPr>
          <a:xfrm>
            <a:off x="7888550" y="2507088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53" name="Google Shape;1753;p33"/>
          <p:cNvGrpSpPr/>
          <p:nvPr/>
        </p:nvGrpSpPr>
        <p:grpSpPr>
          <a:xfrm>
            <a:off x="6093700" y="714775"/>
            <a:ext cx="368975" cy="353375"/>
            <a:chOff x="6093700" y="714775"/>
            <a:chExt cx="368975" cy="353375"/>
          </a:xfrm>
        </p:grpSpPr>
        <p:sp>
          <p:nvSpPr>
            <p:cNvPr id="1754" name="Google Shape;1754;p33"/>
            <p:cNvSpPr/>
            <p:nvPr/>
          </p:nvSpPr>
          <p:spPr>
            <a:xfrm>
              <a:off x="6093750" y="738000"/>
              <a:ext cx="339900" cy="330100"/>
            </a:xfrm>
            <a:custGeom>
              <a:avLst/>
              <a:gdLst/>
              <a:ahLst/>
              <a:cxnLst/>
              <a:rect l="l" t="t" r="r" b="b"/>
              <a:pathLst>
                <a:path w="13596" h="13204" extrusionOk="0">
                  <a:moveTo>
                    <a:pt x="4334" y="1"/>
                  </a:moveTo>
                  <a:lnTo>
                    <a:pt x="403" y="8605"/>
                  </a:lnTo>
                  <a:cubicBezTo>
                    <a:pt x="275" y="8612"/>
                    <a:pt x="194" y="8643"/>
                    <a:pt x="168" y="8702"/>
                  </a:cubicBezTo>
                  <a:cubicBezTo>
                    <a:pt x="0" y="9069"/>
                    <a:pt x="2021" y="10350"/>
                    <a:pt x="4684" y="11567"/>
                  </a:cubicBezTo>
                  <a:cubicBezTo>
                    <a:pt x="6862" y="12562"/>
                    <a:pt x="8794" y="13203"/>
                    <a:pt x="9515" y="13203"/>
                  </a:cubicBezTo>
                  <a:cubicBezTo>
                    <a:pt x="9675" y="13203"/>
                    <a:pt x="9776" y="13172"/>
                    <a:pt x="9806" y="13106"/>
                  </a:cubicBezTo>
                  <a:cubicBezTo>
                    <a:pt x="9836" y="13041"/>
                    <a:pt x="9792" y="12938"/>
                    <a:pt x="9678" y="12811"/>
                  </a:cubicBezTo>
                  <a:lnTo>
                    <a:pt x="13596" y="4233"/>
                  </a:lnTo>
                  <a:lnTo>
                    <a:pt x="433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5" name="Google Shape;1755;p33"/>
            <p:cNvSpPr/>
            <p:nvPr/>
          </p:nvSpPr>
          <p:spPr>
            <a:xfrm>
              <a:off x="6133950" y="843500"/>
              <a:ext cx="233300" cy="192500"/>
            </a:xfrm>
            <a:custGeom>
              <a:avLst/>
              <a:gdLst/>
              <a:ahLst/>
              <a:cxnLst/>
              <a:rect l="l" t="t" r="r" b="b"/>
              <a:pathLst>
                <a:path w="9332" h="7700" extrusionOk="0">
                  <a:moveTo>
                    <a:pt x="1794" y="1"/>
                  </a:moveTo>
                  <a:lnTo>
                    <a:pt x="1" y="4262"/>
                  </a:lnTo>
                  <a:cubicBezTo>
                    <a:pt x="1" y="4262"/>
                    <a:pt x="3354" y="7572"/>
                    <a:pt x="7527" y="7700"/>
                  </a:cubicBezTo>
                  <a:lnTo>
                    <a:pt x="9331" y="3445"/>
                  </a:lnTo>
                  <a:lnTo>
                    <a:pt x="17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6" name="Google Shape;1756;p33"/>
            <p:cNvSpPr/>
            <p:nvPr/>
          </p:nvSpPr>
          <p:spPr>
            <a:xfrm>
              <a:off x="6093700" y="738050"/>
              <a:ext cx="269675" cy="330100"/>
            </a:xfrm>
            <a:custGeom>
              <a:avLst/>
              <a:gdLst/>
              <a:ahLst/>
              <a:cxnLst/>
              <a:rect l="l" t="t" r="r" b="b"/>
              <a:pathLst>
                <a:path w="10787" h="13204" extrusionOk="0">
                  <a:moveTo>
                    <a:pt x="4334" y="0"/>
                  </a:moveTo>
                  <a:lnTo>
                    <a:pt x="404" y="8606"/>
                  </a:lnTo>
                  <a:cubicBezTo>
                    <a:pt x="276" y="8613"/>
                    <a:pt x="194" y="8643"/>
                    <a:pt x="168" y="8701"/>
                  </a:cubicBezTo>
                  <a:cubicBezTo>
                    <a:pt x="1" y="9068"/>
                    <a:pt x="2022" y="10351"/>
                    <a:pt x="4683" y="11566"/>
                  </a:cubicBezTo>
                  <a:cubicBezTo>
                    <a:pt x="6861" y="12562"/>
                    <a:pt x="8793" y="13203"/>
                    <a:pt x="9515" y="13203"/>
                  </a:cubicBezTo>
                  <a:cubicBezTo>
                    <a:pt x="9675" y="13203"/>
                    <a:pt x="9776" y="13172"/>
                    <a:pt x="9806" y="13105"/>
                  </a:cubicBezTo>
                  <a:cubicBezTo>
                    <a:pt x="9838" y="13039"/>
                    <a:pt x="9794" y="12936"/>
                    <a:pt x="9680" y="12809"/>
                  </a:cubicBezTo>
                  <a:lnTo>
                    <a:pt x="10787" y="10387"/>
                  </a:lnTo>
                  <a:lnTo>
                    <a:pt x="10787" y="10387"/>
                  </a:lnTo>
                  <a:cubicBezTo>
                    <a:pt x="10689" y="10416"/>
                    <a:pt x="10594" y="10444"/>
                    <a:pt x="10492" y="10467"/>
                  </a:cubicBezTo>
                  <a:cubicBezTo>
                    <a:pt x="10140" y="10543"/>
                    <a:pt x="9767" y="10581"/>
                    <a:pt x="9387" y="10581"/>
                  </a:cubicBezTo>
                  <a:cubicBezTo>
                    <a:pt x="7406" y="10581"/>
                    <a:pt x="5211" y="9557"/>
                    <a:pt x="4587" y="7641"/>
                  </a:cubicBezTo>
                  <a:cubicBezTo>
                    <a:pt x="3909" y="5561"/>
                    <a:pt x="4953" y="3205"/>
                    <a:pt x="5640" y="1267"/>
                  </a:cubicBezTo>
                  <a:cubicBezTo>
                    <a:pt x="5707" y="1084"/>
                    <a:pt x="5778" y="891"/>
                    <a:pt x="5850" y="692"/>
                  </a:cubicBezTo>
                  <a:lnTo>
                    <a:pt x="4334" y="0"/>
                  </a:ln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7" name="Google Shape;1757;p33"/>
            <p:cNvSpPr/>
            <p:nvPr/>
          </p:nvSpPr>
          <p:spPr>
            <a:xfrm>
              <a:off x="6176000" y="714775"/>
              <a:ext cx="286675" cy="146575"/>
            </a:xfrm>
            <a:custGeom>
              <a:avLst/>
              <a:gdLst/>
              <a:ahLst/>
              <a:cxnLst/>
              <a:rect l="l" t="t" r="r" b="b"/>
              <a:pathLst>
                <a:path w="11467" h="5863" extrusionOk="0">
                  <a:moveTo>
                    <a:pt x="745" y="0"/>
                  </a:moveTo>
                  <a:cubicBezTo>
                    <a:pt x="497" y="0"/>
                    <a:pt x="259" y="142"/>
                    <a:pt x="150" y="381"/>
                  </a:cubicBezTo>
                  <a:cubicBezTo>
                    <a:pt x="1" y="707"/>
                    <a:pt x="146" y="1094"/>
                    <a:pt x="472" y="1243"/>
                  </a:cubicBezTo>
                  <a:lnTo>
                    <a:pt x="10453" y="5804"/>
                  </a:lnTo>
                  <a:cubicBezTo>
                    <a:pt x="10540" y="5843"/>
                    <a:pt x="10632" y="5862"/>
                    <a:pt x="10722" y="5862"/>
                  </a:cubicBezTo>
                  <a:cubicBezTo>
                    <a:pt x="10969" y="5862"/>
                    <a:pt x="11207" y="5721"/>
                    <a:pt x="11317" y="5483"/>
                  </a:cubicBezTo>
                  <a:cubicBezTo>
                    <a:pt x="11466" y="5157"/>
                    <a:pt x="11323" y="4768"/>
                    <a:pt x="10997" y="4619"/>
                  </a:cubicBezTo>
                  <a:lnTo>
                    <a:pt x="1014" y="59"/>
                  </a:lnTo>
                  <a:cubicBezTo>
                    <a:pt x="927" y="19"/>
                    <a:pt x="835" y="0"/>
                    <a:pt x="7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1758;p33"/>
            <p:cNvSpPr/>
            <p:nvPr/>
          </p:nvSpPr>
          <p:spPr>
            <a:xfrm>
              <a:off x="6129350" y="800550"/>
              <a:ext cx="270350" cy="203825"/>
            </a:xfrm>
            <a:custGeom>
              <a:avLst/>
              <a:gdLst/>
              <a:ahLst/>
              <a:cxnLst/>
              <a:rect l="l" t="t" r="r" b="b"/>
              <a:pathLst>
                <a:path w="10814" h="8153" extrusionOk="0">
                  <a:moveTo>
                    <a:pt x="1856" y="1"/>
                  </a:moveTo>
                  <a:lnTo>
                    <a:pt x="0" y="4062"/>
                  </a:lnTo>
                  <a:lnTo>
                    <a:pt x="8958" y="8153"/>
                  </a:lnTo>
                  <a:lnTo>
                    <a:pt x="10813" y="4092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9" name="Google Shape;1759;p33"/>
            <p:cNvSpPr/>
            <p:nvPr/>
          </p:nvSpPr>
          <p:spPr>
            <a:xfrm>
              <a:off x="6150775" y="828100"/>
              <a:ext cx="229950" cy="149150"/>
            </a:xfrm>
            <a:custGeom>
              <a:avLst/>
              <a:gdLst/>
              <a:ahLst/>
              <a:cxnLst/>
              <a:rect l="l" t="t" r="r" b="b"/>
              <a:pathLst>
                <a:path w="9198" h="5966" extrusionOk="0">
                  <a:moveTo>
                    <a:pt x="2094" y="98"/>
                  </a:moveTo>
                  <a:cubicBezTo>
                    <a:pt x="2336" y="98"/>
                    <a:pt x="2581" y="148"/>
                    <a:pt x="2814" y="255"/>
                  </a:cubicBezTo>
                  <a:lnTo>
                    <a:pt x="7828" y="2546"/>
                  </a:lnTo>
                  <a:cubicBezTo>
                    <a:pt x="8701" y="2944"/>
                    <a:pt x="9087" y="3978"/>
                    <a:pt x="8688" y="4851"/>
                  </a:cubicBezTo>
                  <a:cubicBezTo>
                    <a:pt x="8396" y="5489"/>
                    <a:pt x="7764" y="5868"/>
                    <a:pt x="7103" y="5868"/>
                  </a:cubicBezTo>
                  <a:cubicBezTo>
                    <a:pt x="6862" y="5868"/>
                    <a:pt x="6617" y="5817"/>
                    <a:pt x="6383" y="5710"/>
                  </a:cubicBezTo>
                  <a:lnTo>
                    <a:pt x="1369" y="3420"/>
                  </a:lnTo>
                  <a:cubicBezTo>
                    <a:pt x="496" y="3021"/>
                    <a:pt x="109" y="1987"/>
                    <a:pt x="509" y="1115"/>
                  </a:cubicBezTo>
                  <a:cubicBezTo>
                    <a:pt x="801" y="476"/>
                    <a:pt x="1434" y="98"/>
                    <a:pt x="2094" y="98"/>
                  </a:cubicBezTo>
                  <a:close/>
                  <a:moveTo>
                    <a:pt x="2093" y="1"/>
                  </a:moveTo>
                  <a:cubicBezTo>
                    <a:pt x="1395" y="1"/>
                    <a:pt x="727" y="400"/>
                    <a:pt x="420" y="1075"/>
                  </a:cubicBezTo>
                  <a:cubicBezTo>
                    <a:pt x="0" y="1997"/>
                    <a:pt x="406" y="3089"/>
                    <a:pt x="1328" y="3509"/>
                  </a:cubicBezTo>
                  <a:lnTo>
                    <a:pt x="6342" y="5800"/>
                  </a:lnTo>
                  <a:cubicBezTo>
                    <a:pt x="6589" y="5913"/>
                    <a:pt x="6848" y="5966"/>
                    <a:pt x="7103" y="5966"/>
                  </a:cubicBezTo>
                  <a:cubicBezTo>
                    <a:pt x="7801" y="5966"/>
                    <a:pt x="8469" y="5567"/>
                    <a:pt x="8776" y="4892"/>
                  </a:cubicBezTo>
                  <a:cubicBezTo>
                    <a:pt x="9197" y="3970"/>
                    <a:pt x="8790" y="2878"/>
                    <a:pt x="7868" y="2458"/>
                  </a:cubicBezTo>
                  <a:lnTo>
                    <a:pt x="2854" y="167"/>
                  </a:lnTo>
                  <a:cubicBezTo>
                    <a:pt x="2607" y="54"/>
                    <a:pt x="2348" y="1"/>
                    <a:pt x="20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0" name="Google Shape;1760;p33"/>
            <p:cNvSpPr/>
            <p:nvPr/>
          </p:nvSpPr>
          <p:spPr>
            <a:xfrm>
              <a:off x="6197150" y="876075"/>
              <a:ext cx="145250" cy="55150"/>
            </a:xfrm>
            <a:custGeom>
              <a:avLst/>
              <a:gdLst/>
              <a:ahLst/>
              <a:cxnLst/>
              <a:rect l="l" t="t" r="r" b="b"/>
              <a:pathLst>
                <a:path w="5810" h="2206" extrusionOk="0">
                  <a:moveTo>
                    <a:pt x="1899" y="0"/>
                  </a:moveTo>
                  <a:cubicBezTo>
                    <a:pt x="1893" y="0"/>
                    <a:pt x="1887" y="1"/>
                    <a:pt x="1881" y="1"/>
                  </a:cubicBezTo>
                  <a:cubicBezTo>
                    <a:pt x="1578" y="35"/>
                    <a:pt x="1282" y="51"/>
                    <a:pt x="984" y="51"/>
                  </a:cubicBezTo>
                  <a:cubicBezTo>
                    <a:pt x="727" y="51"/>
                    <a:pt x="467" y="39"/>
                    <a:pt x="198" y="14"/>
                  </a:cubicBezTo>
                  <a:cubicBezTo>
                    <a:pt x="192" y="13"/>
                    <a:pt x="186" y="13"/>
                    <a:pt x="181" y="13"/>
                  </a:cubicBezTo>
                  <a:cubicBezTo>
                    <a:pt x="25" y="13"/>
                    <a:pt x="0" y="242"/>
                    <a:pt x="166" y="258"/>
                  </a:cubicBezTo>
                  <a:cubicBezTo>
                    <a:pt x="449" y="284"/>
                    <a:pt x="725" y="297"/>
                    <a:pt x="1000" y="297"/>
                  </a:cubicBezTo>
                  <a:cubicBezTo>
                    <a:pt x="1187" y="297"/>
                    <a:pt x="1372" y="291"/>
                    <a:pt x="1559" y="279"/>
                  </a:cubicBezTo>
                  <a:lnTo>
                    <a:pt x="1559" y="279"/>
                  </a:lnTo>
                  <a:cubicBezTo>
                    <a:pt x="957" y="1038"/>
                    <a:pt x="2328" y="1226"/>
                    <a:pt x="3303" y="1226"/>
                  </a:cubicBezTo>
                  <a:cubicBezTo>
                    <a:pt x="3446" y="1226"/>
                    <a:pt x="3580" y="1222"/>
                    <a:pt x="3698" y="1215"/>
                  </a:cubicBezTo>
                  <a:lnTo>
                    <a:pt x="3698" y="1215"/>
                  </a:lnTo>
                  <a:cubicBezTo>
                    <a:pt x="3148" y="2091"/>
                    <a:pt x="4809" y="2206"/>
                    <a:pt x="5568" y="2206"/>
                  </a:cubicBezTo>
                  <a:cubicBezTo>
                    <a:pt x="5593" y="2206"/>
                    <a:pt x="5617" y="2206"/>
                    <a:pt x="5640" y="2205"/>
                  </a:cubicBezTo>
                  <a:cubicBezTo>
                    <a:pt x="5810" y="2200"/>
                    <a:pt x="5772" y="1953"/>
                    <a:pt x="5602" y="1953"/>
                  </a:cubicBezTo>
                  <a:cubicBezTo>
                    <a:pt x="5601" y="1953"/>
                    <a:pt x="5601" y="1953"/>
                    <a:pt x="5600" y="1953"/>
                  </a:cubicBezTo>
                  <a:cubicBezTo>
                    <a:pt x="5560" y="1953"/>
                    <a:pt x="5479" y="1955"/>
                    <a:pt x="5374" y="1955"/>
                  </a:cubicBezTo>
                  <a:cubicBezTo>
                    <a:pt x="4777" y="1955"/>
                    <a:pt x="3390" y="1896"/>
                    <a:pt x="4095" y="1144"/>
                  </a:cubicBezTo>
                  <a:cubicBezTo>
                    <a:pt x="4161" y="1075"/>
                    <a:pt x="4094" y="936"/>
                    <a:pt x="3990" y="936"/>
                  </a:cubicBezTo>
                  <a:cubicBezTo>
                    <a:pt x="3983" y="936"/>
                    <a:pt x="3977" y="936"/>
                    <a:pt x="3971" y="937"/>
                  </a:cubicBezTo>
                  <a:cubicBezTo>
                    <a:pt x="3674" y="981"/>
                    <a:pt x="3380" y="1021"/>
                    <a:pt x="3076" y="1021"/>
                  </a:cubicBezTo>
                  <a:cubicBezTo>
                    <a:pt x="2932" y="1021"/>
                    <a:pt x="1101" y="969"/>
                    <a:pt x="1980" y="230"/>
                  </a:cubicBezTo>
                  <a:cubicBezTo>
                    <a:pt x="2061" y="162"/>
                    <a:pt x="2029" y="0"/>
                    <a:pt x="189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1" name="Google Shape;1761;p33"/>
            <p:cNvSpPr/>
            <p:nvPr/>
          </p:nvSpPr>
          <p:spPr>
            <a:xfrm>
              <a:off x="6197225" y="723850"/>
              <a:ext cx="14225" cy="23925"/>
            </a:xfrm>
            <a:custGeom>
              <a:avLst/>
              <a:gdLst/>
              <a:ahLst/>
              <a:cxnLst/>
              <a:rect l="l" t="t" r="r" b="b"/>
              <a:pathLst>
                <a:path w="569" h="957" extrusionOk="0">
                  <a:moveTo>
                    <a:pt x="456" y="1"/>
                  </a:moveTo>
                  <a:cubicBezTo>
                    <a:pt x="419" y="1"/>
                    <a:pt x="385" y="22"/>
                    <a:pt x="369" y="58"/>
                  </a:cubicBezTo>
                  <a:lnTo>
                    <a:pt x="23" y="816"/>
                  </a:lnTo>
                  <a:cubicBezTo>
                    <a:pt x="0" y="866"/>
                    <a:pt x="21" y="923"/>
                    <a:pt x="71" y="947"/>
                  </a:cubicBezTo>
                  <a:cubicBezTo>
                    <a:pt x="85" y="953"/>
                    <a:pt x="99" y="956"/>
                    <a:pt x="112" y="956"/>
                  </a:cubicBezTo>
                  <a:cubicBezTo>
                    <a:pt x="150" y="956"/>
                    <a:pt x="185" y="935"/>
                    <a:pt x="200" y="899"/>
                  </a:cubicBezTo>
                  <a:lnTo>
                    <a:pt x="546" y="140"/>
                  </a:lnTo>
                  <a:cubicBezTo>
                    <a:pt x="569" y="90"/>
                    <a:pt x="548" y="34"/>
                    <a:pt x="498" y="11"/>
                  </a:cubicBezTo>
                  <a:cubicBezTo>
                    <a:pt x="484" y="4"/>
                    <a:pt x="470" y="1"/>
                    <a:pt x="45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2" name="Google Shape;1762;p33"/>
            <p:cNvSpPr/>
            <p:nvPr/>
          </p:nvSpPr>
          <p:spPr>
            <a:xfrm>
              <a:off x="6230400" y="739025"/>
              <a:ext cx="14250" cy="23875"/>
            </a:xfrm>
            <a:custGeom>
              <a:avLst/>
              <a:gdLst/>
              <a:ahLst/>
              <a:cxnLst/>
              <a:rect l="l" t="t" r="r" b="b"/>
              <a:pathLst>
                <a:path w="570" h="955" extrusionOk="0">
                  <a:moveTo>
                    <a:pt x="458" y="0"/>
                  </a:moveTo>
                  <a:cubicBezTo>
                    <a:pt x="421" y="0"/>
                    <a:pt x="386" y="22"/>
                    <a:pt x="370" y="58"/>
                  </a:cubicBezTo>
                  <a:lnTo>
                    <a:pt x="24" y="817"/>
                  </a:lnTo>
                  <a:cubicBezTo>
                    <a:pt x="1" y="866"/>
                    <a:pt x="22" y="923"/>
                    <a:pt x="72" y="946"/>
                  </a:cubicBezTo>
                  <a:cubicBezTo>
                    <a:pt x="85" y="952"/>
                    <a:pt x="99" y="955"/>
                    <a:pt x="113" y="955"/>
                  </a:cubicBezTo>
                  <a:cubicBezTo>
                    <a:pt x="150" y="955"/>
                    <a:pt x="184" y="934"/>
                    <a:pt x="201" y="897"/>
                  </a:cubicBezTo>
                  <a:lnTo>
                    <a:pt x="547" y="139"/>
                  </a:lnTo>
                  <a:cubicBezTo>
                    <a:pt x="570" y="89"/>
                    <a:pt x="548" y="32"/>
                    <a:pt x="499" y="9"/>
                  </a:cubicBezTo>
                  <a:cubicBezTo>
                    <a:pt x="485" y="3"/>
                    <a:pt x="471" y="0"/>
                    <a:pt x="45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3" name="Google Shape;1763;p33"/>
            <p:cNvSpPr/>
            <p:nvPr/>
          </p:nvSpPr>
          <p:spPr>
            <a:xfrm>
              <a:off x="6263600" y="754175"/>
              <a:ext cx="14250" cy="23900"/>
            </a:xfrm>
            <a:custGeom>
              <a:avLst/>
              <a:gdLst/>
              <a:ahLst/>
              <a:cxnLst/>
              <a:rect l="l" t="t" r="r" b="b"/>
              <a:pathLst>
                <a:path w="570" h="956" extrusionOk="0">
                  <a:moveTo>
                    <a:pt x="456" y="1"/>
                  </a:moveTo>
                  <a:cubicBezTo>
                    <a:pt x="420" y="1"/>
                    <a:pt x="386" y="22"/>
                    <a:pt x="369" y="57"/>
                  </a:cubicBezTo>
                  <a:lnTo>
                    <a:pt x="23" y="816"/>
                  </a:lnTo>
                  <a:cubicBezTo>
                    <a:pt x="1" y="866"/>
                    <a:pt x="22" y="923"/>
                    <a:pt x="71" y="947"/>
                  </a:cubicBezTo>
                  <a:cubicBezTo>
                    <a:pt x="85" y="953"/>
                    <a:pt x="98" y="956"/>
                    <a:pt x="112" y="956"/>
                  </a:cubicBezTo>
                  <a:cubicBezTo>
                    <a:pt x="149" y="956"/>
                    <a:pt x="184" y="935"/>
                    <a:pt x="201" y="899"/>
                  </a:cubicBezTo>
                  <a:lnTo>
                    <a:pt x="547" y="140"/>
                  </a:lnTo>
                  <a:cubicBezTo>
                    <a:pt x="569" y="90"/>
                    <a:pt x="548" y="33"/>
                    <a:pt x="498" y="11"/>
                  </a:cubicBezTo>
                  <a:cubicBezTo>
                    <a:pt x="484" y="4"/>
                    <a:pt x="470" y="1"/>
                    <a:pt x="45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4" name="Google Shape;1764;p33"/>
            <p:cNvSpPr/>
            <p:nvPr/>
          </p:nvSpPr>
          <p:spPr>
            <a:xfrm>
              <a:off x="6296750" y="769350"/>
              <a:ext cx="14275" cy="23875"/>
            </a:xfrm>
            <a:custGeom>
              <a:avLst/>
              <a:gdLst/>
              <a:ahLst/>
              <a:cxnLst/>
              <a:rect l="l" t="t" r="r" b="b"/>
              <a:pathLst>
                <a:path w="571" h="955" extrusionOk="0">
                  <a:moveTo>
                    <a:pt x="459" y="0"/>
                  </a:moveTo>
                  <a:cubicBezTo>
                    <a:pt x="422" y="0"/>
                    <a:pt x="387" y="21"/>
                    <a:pt x="370" y="57"/>
                  </a:cubicBezTo>
                  <a:lnTo>
                    <a:pt x="25" y="816"/>
                  </a:lnTo>
                  <a:cubicBezTo>
                    <a:pt x="1" y="866"/>
                    <a:pt x="22" y="923"/>
                    <a:pt x="72" y="945"/>
                  </a:cubicBezTo>
                  <a:cubicBezTo>
                    <a:pt x="85" y="952"/>
                    <a:pt x="99" y="954"/>
                    <a:pt x="113" y="954"/>
                  </a:cubicBezTo>
                  <a:cubicBezTo>
                    <a:pt x="151" y="954"/>
                    <a:pt x="187" y="933"/>
                    <a:pt x="202" y="897"/>
                  </a:cubicBezTo>
                  <a:lnTo>
                    <a:pt x="547" y="138"/>
                  </a:lnTo>
                  <a:cubicBezTo>
                    <a:pt x="571" y="89"/>
                    <a:pt x="550" y="32"/>
                    <a:pt x="500" y="9"/>
                  </a:cubicBezTo>
                  <a:cubicBezTo>
                    <a:pt x="487" y="3"/>
                    <a:pt x="473" y="0"/>
                    <a:pt x="4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5" name="Google Shape;1765;p33"/>
            <p:cNvSpPr/>
            <p:nvPr/>
          </p:nvSpPr>
          <p:spPr>
            <a:xfrm>
              <a:off x="6329975" y="784500"/>
              <a:ext cx="14250" cy="23900"/>
            </a:xfrm>
            <a:custGeom>
              <a:avLst/>
              <a:gdLst/>
              <a:ahLst/>
              <a:cxnLst/>
              <a:rect l="l" t="t" r="r" b="b"/>
              <a:pathLst>
                <a:path w="570" h="956" extrusionOk="0">
                  <a:moveTo>
                    <a:pt x="456" y="0"/>
                  </a:moveTo>
                  <a:cubicBezTo>
                    <a:pt x="420" y="0"/>
                    <a:pt x="386" y="21"/>
                    <a:pt x="368" y="57"/>
                  </a:cubicBezTo>
                  <a:lnTo>
                    <a:pt x="24" y="816"/>
                  </a:lnTo>
                  <a:cubicBezTo>
                    <a:pt x="1" y="866"/>
                    <a:pt x="22" y="922"/>
                    <a:pt x="72" y="947"/>
                  </a:cubicBezTo>
                  <a:cubicBezTo>
                    <a:pt x="85" y="953"/>
                    <a:pt x="99" y="956"/>
                    <a:pt x="112" y="956"/>
                  </a:cubicBezTo>
                  <a:cubicBezTo>
                    <a:pt x="149" y="956"/>
                    <a:pt x="184" y="934"/>
                    <a:pt x="201" y="898"/>
                  </a:cubicBezTo>
                  <a:lnTo>
                    <a:pt x="546" y="139"/>
                  </a:lnTo>
                  <a:cubicBezTo>
                    <a:pt x="570" y="90"/>
                    <a:pt x="548" y="33"/>
                    <a:pt x="499" y="10"/>
                  </a:cubicBezTo>
                  <a:cubicBezTo>
                    <a:pt x="485" y="4"/>
                    <a:pt x="470" y="0"/>
                    <a:pt x="4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6" name="Google Shape;1766;p33"/>
            <p:cNvSpPr/>
            <p:nvPr/>
          </p:nvSpPr>
          <p:spPr>
            <a:xfrm>
              <a:off x="6363175" y="799650"/>
              <a:ext cx="14250" cy="23900"/>
            </a:xfrm>
            <a:custGeom>
              <a:avLst/>
              <a:gdLst/>
              <a:ahLst/>
              <a:cxnLst/>
              <a:rect l="l" t="t" r="r" b="b"/>
              <a:pathLst>
                <a:path w="570" h="956" extrusionOk="0">
                  <a:moveTo>
                    <a:pt x="457" y="1"/>
                  </a:moveTo>
                  <a:cubicBezTo>
                    <a:pt x="420" y="1"/>
                    <a:pt x="386" y="22"/>
                    <a:pt x="369" y="58"/>
                  </a:cubicBezTo>
                  <a:lnTo>
                    <a:pt x="23" y="817"/>
                  </a:lnTo>
                  <a:cubicBezTo>
                    <a:pt x="1" y="867"/>
                    <a:pt x="22" y="923"/>
                    <a:pt x="71" y="946"/>
                  </a:cubicBezTo>
                  <a:cubicBezTo>
                    <a:pt x="85" y="952"/>
                    <a:pt x="99" y="955"/>
                    <a:pt x="113" y="955"/>
                  </a:cubicBezTo>
                  <a:cubicBezTo>
                    <a:pt x="149" y="955"/>
                    <a:pt x="184" y="934"/>
                    <a:pt x="201" y="898"/>
                  </a:cubicBezTo>
                  <a:lnTo>
                    <a:pt x="547" y="139"/>
                  </a:lnTo>
                  <a:cubicBezTo>
                    <a:pt x="569" y="89"/>
                    <a:pt x="548" y="33"/>
                    <a:pt x="498" y="10"/>
                  </a:cubicBezTo>
                  <a:cubicBezTo>
                    <a:pt x="485" y="4"/>
                    <a:pt x="471" y="1"/>
                    <a:pt x="4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7" name="Google Shape;1767;p33"/>
            <p:cNvSpPr/>
            <p:nvPr/>
          </p:nvSpPr>
          <p:spPr>
            <a:xfrm>
              <a:off x="6396375" y="814875"/>
              <a:ext cx="14225" cy="23850"/>
            </a:xfrm>
            <a:custGeom>
              <a:avLst/>
              <a:gdLst/>
              <a:ahLst/>
              <a:cxnLst/>
              <a:rect l="l" t="t" r="r" b="b"/>
              <a:pathLst>
                <a:path w="569" h="954" extrusionOk="0">
                  <a:moveTo>
                    <a:pt x="456" y="0"/>
                  </a:moveTo>
                  <a:cubicBezTo>
                    <a:pt x="420" y="0"/>
                    <a:pt x="385" y="21"/>
                    <a:pt x="369" y="58"/>
                  </a:cubicBezTo>
                  <a:lnTo>
                    <a:pt x="23" y="817"/>
                  </a:lnTo>
                  <a:cubicBezTo>
                    <a:pt x="0" y="866"/>
                    <a:pt x="21" y="923"/>
                    <a:pt x="71" y="946"/>
                  </a:cubicBezTo>
                  <a:cubicBezTo>
                    <a:pt x="84" y="951"/>
                    <a:pt x="97" y="954"/>
                    <a:pt x="110" y="954"/>
                  </a:cubicBezTo>
                  <a:cubicBezTo>
                    <a:pt x="147" y="954"/>
                    <a:pt x="183" y="933"/>
                    <a:pt x="200" y="897"/>
                  </a:cubicBezTo>
                  <a:lnTo>
                    <a:pt x="546" y="139"/>
                  </a:lnTo>
                  <a:cubicBezTo>
                    <a:pt x="569" y="89"/>
                    <a:pt x="548" y="32"/>
                    <a:pt x="498" y="10"/>
                  </a:cubicBezTo>
                  <a:cubicBezTo>
                    <a:pt x="484" y="3"/>
                    <a:pt x="470" y="0"/>
                    <a:pt x="4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8" name="Google Shape;1768;p33"/>
            <p:cNvSpPr/>
            <p:nvPr/>
          </p:nvSpPr>
          <p:spPr>
            <a:xfrm>
              <a:off x="6429525" y="830025"/>
              <a:ext cx="14250" cy="23850"/>
            </a:xfrm>
            <a:custGeom>
              <a:avLst/>
              <a:gdLst/>
              <a:ahLst/>
              <a:cxnLst/>
              <a:rect l="l" t="t" r="r" b="b"/>
              <a:pathLst>
                <a:path w="570" h="954" extrusionOk="0">
                  <a:moveTo>
                    <a:pt x="457" y="0"/>
                  </a:moveTo>
                  <a:cubicBezTo>
                    <a:pt x="420" y="0"/>
                    <a:pt x="386" y="21"/>
                    <a:pt x="369" y="57"/>
                  </a:cubicBezTo>
                  <a:lnTo>
                    <a:pt x="23" y="816"/>
                  </a:lnTo>
                  <a:cubicBezTo>
                    <a:pt x="0" y="866"/>
                    <a:pt x="22" y="923"/>
                    <a:pt x="71" y="945"/>
                  </a:cubicBezTo>
                  <a:cubicBezTo>
                    <a:pt x="84" y="951"/>
                    <a:pt x="98" y="954"/>
                    <a:pt x="112" y="954"/>
                  </a:cubicBezTo>
                  <a:cubicBezTo>
                    <a:pt x="149" y="954"/>
                    <a:pt x="185" y="933"/>
                    <a:pt x="200" y="899"/>
                  </a:cubicBezTo>
                  <a:lnTo>
                    <a:pt x="547" y="140"/>
                  </a:lnTo>
                  <a:cubicBezTo>
                    <a:pt x="569" y="90"/>
                    <a:pt x="548" y="33"/>
                    <a:pt x="498" y="9"/>
                  </a:cubicBezTo>
                  <a:cubicBezTo>
                    <a:pt x="485" y="3"/>
                    <a:pt x="471" y="0"/>
                    <a:pt x="4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69" name="Google Shape;1769;p33"/>
          <p:cNvGrpSpPr/>
          <p:nvPr/>
        </p:nvGrpSpPr>
        <p:grpSpPr>
          <a:xfrm>
            <a:off x="6650063" y="323163"/>
            <a:ext cx="235075" cy="216825"/>
            <a:chOff x="434825" y="3194000"/>
            <a:chExt cx="235075" cy="216825"/>
          </a:xfrm>
        </p:grpSpPr>
        <p:sp>
          <p:nvSpPr>
            <p:cNvPr id="1770" name="Google Shape;1770;p33"/>
            <p:cNvSpPr/>
            <p:nvPr/>
          </p:nvSpPr>
          <p:spPr>
            <a:xfrm>
              <a:off x="434825" y="3326975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1" name="Google Shape;1771;p33"/>
            <p:cNvSpPr/>
            <p:nvPr/>
          </p:nvSpPr>
          <p:spPr>
            <a:xfrm>
              <a:off x="575025" y="3321725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2" name="Google Shape;1772;p33"/>
            <p:cNvSpPr/>
            <p:nvPr/>
          </p:nvSpPr>
          <p:spPr>
            <a:xfrm>
              <a:off x="526050" y="3194000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73" name="Google Shape;1773;p33"/>
          <p:cNvGrpSpPr/>
          <p:nvPr/>
        </p:nvGrpSpPr>
        <p:grpSpPr>
          <a:xfrm>
            <a:off x="7092650" y="810875"/>
            <a:ext cx="307925" cy="494200"/>
            <a:chOff x="7092650" y="810875"/>
            <a:chExt cx="307925" cy="494200"/>
          </a:xfrm>
        </p:grpSpPr>
        <p:sp>
          <p:nvSpPr>
            <p:cNvPr id="1774" name="Google Shape;1774;p33"/>
            <p:cNvSpPr/>
            <p:nvPr/>
          </p:nvSpPr>
          <p:spPr>
            <a:xfrm>
              <a:off x="7092650" y="810875"/>
              <a:ext cx="307925" cy="494200"/>
            </a:xfrm>
            <a:custGeom>
              <a:avLst/>
              <a:gdLst/>
              <a:ahLst/>
              <a:cxnLst/>
              <a:rect l="l" t="t" r="r" b="b"/>
              <a:pathLst>
                <a:path w="12317" h="19768" extrusionOk="0">
                  <a:moveTo>
                    <a:pt x="5212" y="1"/>
                  </a:moveTo>
                  <a:cubicBezTo>
                    <a:pt x="4939" y="1"/>
                    <a:pt x="4673" y="209"/>
                    <a:pt x="4576" y="522"/>
                  </a:cubicBezTo>
                  <a:cubicBezTo>
                    <a:pt x="4460" y="897"/>
                    <a:pt x="4629" y="1282"/>
                    <a:pt x="4949" y="1382"/>
                  </a:cubicBezTo>
                  <a:lnTo>
                    <a:pt x="5456" y="1538"/>
                  </a:lnTo>
                  <a:lnTo>
                    <a:pt x="1389" y="14695"/>
                  </a:lnTo>
                  <a:cubicBezTo>
                    <a:pt x="1389" y="14695"/>
                    <a:pt x="0" y="18664"/>
                    <a:pt x="2854" y="19607"/>
                  </a:cubicBezTo>
                  <a:lnTo>
                    <a:pt x="2854" y="19609"/>
                  </a:lnTo>
                  <a:cubicBezTo>
                    <a:pt x="2880" y="19617"/>
                    <a:pt x="2907" y="19623"/>
                    <a:pt x="2932" y="19631"/>
                  </a:cubicBezTo>
                  <a:cubicBezTo>
                    <a:pt x="2959" y="19641"/>
                    <a:pt x="2983" y="19650"/>
                    <a:pt x="3010" y="19657"/>
                  </a:cubicBezTo>
                  <a:lnTo>
                    <a:pt x="3010" y="19655"/>
                  </a:lnTo>
                  <a:cubicBezTo>
                    <a:pt x="3278" y="19732"/>
                    <a:pt x="3530" y="19767"/>
                    <a:pt x="3768" y="19767"/>
                  </a:cubicBezTo>
                  <a:cubicBezTo>
                    <a:pt x="6091" y="19767"/>
                    <a:pt x="6990" y="16426"/>
                    <a:pt x="6990" y="16426"/>
                  </a:cubicBezTo>
                  <a:lnTo>
                    <a:pt x="11056" y="3268"/>
                  </a:lnTo>
                  <a:lnTo>
                    <a:pt x="11407" y="3376"/>
                  </a:lnTo>
                  <a:cubicBezTo>
                    <a:pt x="11459" y="3392"/>
                    <a:pt x="11511" y="3400"/>
                    <a:pt x="11563" y="3400"/>
                  </a:cubicBezTo>
                  <a:cubicBezTo>
                    <a:pt x="11836" y="3400"/>
                    <a:pt x="12103" y="3191"/>
                    <a:pt x="12200" y="2878"/>
                  </a:cubicBezTo>
                  <a:cubicBezTo>
                    <a:pt x="12317" y="2504"/>
                    <a:pt x="12148" y="2118"/>
                    <a:pt x="11827" y="2019"/>
                  </a:cubicBezTo>
                  <a:lnTo>
                    <a:pt x="5368" y="24"/>
                  </a:lnTo>
                  <a:cubicBezTo>
                    <a:pt x="5316" y="8"/>
                    <a:pt x="5264" y="1"/>
                    <a:pt x="52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5" name="Google Shape;1775;p33"/>
            <p:cNvSpPr/>
            <p:nvPr/>
          </p:nvSpPr>
          <p:spPr>
            <a:xfrm>
              <a:off x="7132650" y="940725"/>
              <a:ext cx="189125" cy="331675"/>
            </a:xfrm>
            <a:custGeom>
              <a:avLst/>
              <a:gdLst/>
              <a:ahLst/>
              <a:cxnLst/>
              <a:rect l="l" t="t" r="r" b="b"/>
              <a:pathLst>
                <a:path w="7565" h="13267" extrusionOk="0">
                  <a:moveTo>
                    <a:pt x="3559" y="1"/>
                  </a:moveTo>
                  <a:lnTo>
                    <a:pt x="396" y="10239"/>
                  </a:lnTo>
                  <a:cubicBezTo>
                    <a:pt x="0" y="11520"/>
                    <a:pt x="576" y="12847"/>
                    <a:pt x="1680" y="13186"/>
                  </a:cubicBezTo>
                  <a:cubicBezTo>
                    <a:pt x="1856" y="13241"/>
                    <a:pt x="2036" y="13267"/>
                    <a:pt x="2214" y="13267"/>
                  </a:cubicBezTo>
                  <a:cubicBezTo>
                    <a:pt x="3152" y="13267"/>
                    <a:pt x="4069" y="12551"/>
                    <a:pt x="4402" y="11476"/>
                  </a:cubicBezTo>
                  <a:lnTo>
                    <a:pt x="7565" y="1236"/>
                  </a:lnTo>
                  <a:lnTo>
                    <a:pt x="355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6" name="Google Shape;1776;p33"/>
            <p:cNvSpPr/>
            <p:nvPr/>
          </p:nvSpPr>
          <p:spPr>
            <a:xfrm>
              <a:off x="7132650" y="1101300"/>
              <a:ext cx="146500" cy="171100"/>
            </a:xfrm>
            <a:custGeom>
              <a:avLst/>
              <a:gdLst/>
              <a:ahLst/>
              <a:cxnLst/>
              <a:rect l="l" t="t" r="r" b="b"/>
              <a:pathLst>
                <a:path w="5860" h="6844" extrusionOk="0">
                  <a:moveTo>
                    <a:pt x="1575" y="0"/>
                  </a:moveTo>
                  <a:lnTo>
                    <a:pt x="396" y="3816"/>
                  </a:lnTo>
                  <a:cubicBezTo>
                    <a:pt x="0" y="5097"/>
                    <a:pt x="576" y="6424"/>
                    <a:pt x="1680" y="6763"/>
                  </a:cubicBezTo>
                  <a:cubicBezTo>
                    <a:pt x="1856" y="6818"/>
                    <a:pt x="2036" y="6844"/>
                    <a:pt x="2214" y="6844"/>
                  </a:cubicBezTo>
                  <a:cubicBezTo>
                    <a:pt x="3152" y="6844"/>
                    <a:pt x="4069" y="6128"/>
                    <a:pt x="4402" y="5053"/>
                  </a:cubicBezTo>
                  <a:lnTo>
                    <a:pt x="5860" y="331"/>
                  </a:lnTo>
                  <a:lnTo>
                    <a:pt x="5860" y="331"/>
                  </a:lnTo>
                  <a:cubicBezTo>
                    <a:pt x="5723" y="337"/>
                    <a:pt x="5585" y="341"/>
                    <a:pt x="5448" y="341"/>
                  </a:cubicBezTo>
                  <a:cubicBezTo>
                    <a:pt x="4145" y="341"/>
                    <a:pt x="2852" y="62"/>
                    <a:pt x="15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7" name="Google Shape;1777;p33"/>
            <p:cNvSpPr/>
            <p:nvPr/>
          </p:nvSpPr>
          <p:spPr>
            <a:xfrm>
              <a:off x="7222325" y="971625"/>
              <a:ext cx="20975" cy="21100"/>
            </a:xfrm>
            <a:custGeom>
              <a:avLst/>
              <a:gdLst/>
              <a:ahLst/>
              <a:cxnLst/>
              <a:rect l="l" t="t" r="r" b="b"/>
              <a:pathLst>
                <a:path w="839" h="844" extrusionOk="0">
                  <a:moveTo>
                    <a:pt x="454" y="0"/>
                  </a:moveTo>
                  <a:cubicBezTo>
                    <a:pt x="290" y="0"/>
                    <a:pt x="130" y="124"/>
                    <a:pt x="71" y="313"/>
                  </a:cubicBezTo>
                  <a:cubicBezTo>
                    <a:pt x="1" y="539"/>
                    <a:pt x="101" y="769"/>
                    <a:pt x="294" y="830"/>
                  </a:cubicBezTo>
                  <a:cubicBezTo>
                    <a:pt x="325" y="839"/>
                    <a:pt x="356" y="843"/>
                    <a:pt x="387" y="843"/>
                  </a:cubicBezTo>
                  <a:cubicBezTo>
                    <a:pt x="552" y="843"/>
                    <a:pt x="712" y="719"/>
                    <a:pt x="769" y="530"/>
                  </a:cubicBezTo>
                  <a:cubicBezTo>
                    <a:pt x="839" y="305"/>
                    <a:pt x="738" y="74"/>
                    <a:pt x="547" y="14"/>
                  </a:cubicBezTo>
                  <a:cubicBezTo>
                    <a:pt x="516" y="5"/>
                    <a:pt x="485" y="0"/>
                    <a:pt x="454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8" name="Google Shape;1778;p33"/>
            <p:cNvSpPr/>
            <p:nvPr/>
          </p:nvSpPr>
          <p:spPr>
            <a:xfrm>
              <a:off x="7259525" y="1047750"/>
              <a:ext cx="20975" cy="21075"/>
            </a:xfrm>
            <a:custGeom>
              <a:avLst/>
              <a:gdLst/>
              <a:ahLst/>
              <a:cxnLst/>
              <a:rect l="l" t="t" r="r" b="b"/>
              <a:pathLst>
                <a:path w="839" h="843" extrusionOk="0">
                  <a:moveTo>
                    <a:pt x="454" y="1"/>
                  </a:moveTo>
                  <a:cubicBezTo>
                    <a:pt x="289" y="1"/>
                    <a:pt x="129" y="125"/>
                    <a:pt x="71" y="315"/>
                  </a:cubicBezTo>
                  <a:cubicBezTo>
                    <a:pt x="1" y="538"/>
                    <a:pt x="101" y="769"/>
                    <a:pt x="294" y="829"/>
                  </a:cubicBezTo>
                  <a:cubicBezTo>
                    <a:pt x="325" y="838"/>
                    <a:pt x="356" y="842"/>
                    <a:pt x="387" y="842"/>
                  </a:cubicBezTo>
                  <a:cubicBezTo>
                    <a:pt x="551" y="842"/>
                    <a:pt x="711" y="719"/>
                    <a:pt x="769" y="529"/>
                  </a:cubicBezTo>
                  <a:cubicBezTo>
                    <a:pt x="839" y="305"/>
                    <a:pt x="738" y="74"/>
                    <a:pt x="547" y="15"/>
                  </a:cubicBezTo>
                  <a:cubicBezTo>
                    <a:pt x="516" y="5"/>
                    <a:pt x="485" y="1"/>
                    <a:pt x="454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9" name="Google Shape;1779;p33"/>
            <p:cNvSpPr/>
            <p:nvPr/>
          </p:nvSpPr>
          <p:spPr>
            <a:xfrm>
              <a:off x="7252675" y="854675"/>
              <a:ext cx="21000" cy="21100"/>
            </a:xfrm>
            <a:custGeom>
              <a:avLst/>
              <a:gdLst/>
              <a:ahLst/>
              <a:cxnLst/>
              <a:rect l="l" t="t" r="r" b="b"/>
              <a:pathLst>
                <a:path w="840" h="844" extrusionOk="0">
                  <a:moveTo>
                    <a:pt x="454" y="1"/>
                  </a:moveTo>
                  <a:cubicBezTo>
                    <a:pt x="290" y="1"/>
                    <a:pt x="130" y="125"/>
                    <a:pt x="72" y="313"/>
                  </a:cubicBezTo>
                  <a:cubicBezTo>
                    <a:pt x="1" y="539"/>
                    <a:pt x="101" y="770"/>
                    <a:pt x="296" y="830"/>
                  </a:cubicBezTo>
                  <a:cubicBezTo>
                    <a:pt x="327" y="839"/>
                    <a:pt x="358" y="844"/>
                    <a:pt x="390" y="844"/>
                  </a:cubicBezTo>
                  <a:cubicBezTo>
                    <a:pt x="554" y="844"/>
                    <a:pt x="713" y="720"/>
                    <a:pt x="771" y="530"/>
                  </a:cubicBezTo>
                  <a:cubicBezTo>
                    <a:pt x="839" y="305"/>
                    <a:pt x="740" y="75"/>
                    <a:pt x="547" y="14"/>
                  </a:cubicBezTo>
                  <a:cubicBezTo>
                    <a:pt x="516" y="5"/>
                    <a:pt x="485" y="1"/>
                    <a:pt x="454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0" name="Google Shape;1780;p33"/>
            <p:cNvSpPr/>
            <p:nvPr/>
          </p:nvSpPr>
          <p:spPr>
            <a:xfrm>
              <a:off x="7210275" y="1062275"/>
              <a:ext cx="21025" cy="21075"/>
            </a:xfrm>
            <a:custGeom>
              <a:avLst/>
              <a:gdLst/>
              <a:ahLst/>
              <a:cxnLst/>
              <a:rect l="l" t="t" r="r" b="b"/>
              <a:pathLst>
                <a:path w="841" h="843" extrusionOk="0">
                  <a:moveTo>
                    <a:pt x="454" y="0"/>
                  </a:moveTo>
                  <a:cubicBezTo>
                    <a:pt x="290" y="0"/>
                    <a:pt x="130" y="124"/>
                    <a:pt x="71" y="313"/>
                  </a:cubicBezTo>
                  <a:cubicBezTo>
                    <a:pt x="0" y="539"/>
                    <a:pt x="101" y="770"/>
                    <a:pt x="294" y="829"/>
                  </a:cubicBezTo>
                  <a:cubicBezTo>
                    <a:pt x="325" y="839"/>
                    <a:pt x="356" y="843"/>
                    <a:pt x="388" y="843"/>
                  </a:cubicBezTo>
                  <a:cubicBezTo>
                    <a:pt x="552" y="843"/>
                    <a:pt x="712" y="720"/>
                    <a:pt x="769" y="530"/>
                  </a:cubicBezTo>
                  <a:cubicBezTo>
                    <a:pt x="840" y="304"/>
                    <a:pt x="739" y="75"/>
                    <a:pt x="546" y="14"/>
                  </a:cubicBezTo>
                  <a:cubicBezTo>
                    <a:pt x="516" y="4"/>
                    <a:pt x="485" y="0"/>
                    <a:pt x="454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1" name="Google Shape;1781;p33"/>
            <p:cNvSpPr/>
            <p:nvPr/>
          </p:nvSpPr>
          <p:spPr>
            <a:xfrm>
              <a:off x="7269100" y="894000"/>
              <a:ext cx="48650" cy="48850"/>
            </a:xfrm>
            <a:custGeom>
              <a:avLst/>
              <a:gdLst/>
              <a:ahLst/>
              <a:cxnLst/>
              <a:rect l="l" t="t" r="r" b="b"/>
              <a:pathLst>
                <a:path w="1946" h="1954" extrusionOk="0">
                  <a:moveTo>
                    <a:pt x="1045" y="1"/>
                  </a:moveTo>
                  <a:cubicBezTo>
                    <a:pt x="665" y="1"/>
                    <a:pt x="296" y="290"/>
                    <a:pt x="161" y="728"/>
                  </a:cubicBezTo>
                  <a:cubicBezTo>
                    <a:pt x="0" y="1248"/>
                    <a:pt x="232" y="1782"/>
                    <a:pt x="681" y="1921"/>
                  </a:cubicBezTo>
                  <a:cubicBezTo>
                    <a:pt x="753" y="1943"/>
                    <a:pt x="827" y="1953"/>
                    <a:pt x="899" y="1953"/>
                  </a:cubicBezTo>
                  <a:cubicBezTo>
                    <a:pt x="1279" y="1953"/>
                    <a:pt x="1648" y="1665"/>
                    <a:pt x="1783" y="1227"/>
                  </a:cubicBezTo>
                  <a:cubicBezTo>
                    <a:pt x="1945" y="706"/>
                    <a:pt x="1711" y="172"/>
                    <a:pt x="1264" y="34"/>
                  </a:cubicBezTo>
                  <a:cubicBezTo>
                    <a:pt x="1192" y="12"/>
                    <a:pt x="1118" y="1"/>
                    <a:pt x="104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2" name="Google Shape;1782;p33"/>
            <p:cNvSpPr/>
            <p:nvPr/>
          </p:nvSpPr>
          <p:spPr>
            <a:xfrm>
              <a:off x="7289425" y="839625"/>
              <a:ext cx="97350" cy="33650"/>
            </a:xfrm>
            <a:custGeom>
              <a:avLst/>
              <a:gdLst/>
              <a:ahLst/>
              <a:cxnLst/>
              <a:rect l="l" t="t" r="r" b="b"/>
              <a:pathLst>
                <a:path w="3894" h="1346" extrusionOk="0">
                  <a:moveTo>
                    <a:pt x="112" y="1"/>
                  </a:moveTo>
                  <a:cubicBezTo>
                    <a:pt x="72" y="1"/>
                    <a:pt x="33" y="32"/>
                    <a:pt x="19" y="77"/>
                  </a:cubicBezTo>
                  <a:cubicBezTo>
                    <a:pt x="0" y="132"/>
                    <a:pt x="26" y="189"/>
                    <a:pt x="74" y="203"/>
                  </a:cubicBezTo>
                  <a:lnTo>
                    <a:pt x="3759" y="1342"/>
                  </a:lnTo>
                  <a:cubicBezTo>
                    <a:pt x="3767" y="1345"/>
                    <a:pt x="3774" y="1346"/>
                    <a:pt x="3782" y="1346"/>
                  </a:cubicBezTo>
                  <a:cubicBezTo>
                    <a:pt x="3822" y="1346"/>
                    <a:pt x="3861" y="1314"/>
                    <a:pt x="3877" y="1269"/>
                  </a:cubicBezTo>
                  <a:cubicBezTo>
                    <a:pt x="3894" y="1213"/>
                    <a:pt x="3870" y="1158"/>
                    <a:pt x="3822" y="1142"/>
                  </a:cubicBezTo>
                  <a:lnTo>
                    <a:pt x="135" y="5"/>
                  </a:lnTo>
                  <a:cubicBezTo>
                    <a:pt x="127" y="2"/>
                    <a:pt x="119" y="1"/>
                    <a:pt x="11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3" name="Google Shape;1783;p33"/>
            <p:cNvSpPr/>
            <p:nvPr/>
          </p:nvSpPr>
          <p:spPr>
            <a:xfrm>
              <a:off x="7168675" y="911800"/>
              <a:ext cx="186725" cy="384325"/>
            </a:xfrm>
            <a:custGeom>
              <a:avLst/>
              <a:gdLst/>
              <a:ahLst/>
              <a:cxnLst/>
              <a:rect l="l" t="t" r="r" b="b"/>
              <a:pathLst>
                <a:path w="7469" h="15373" extrusionOk="0">
                  <a:moveTo>
                    <a:pt x="7372" y="1"/>
                  </a:moveTo>
                  <a:cubicBezTo>
                    <a:pt x="7332" y="1"/>
                    <a:pt x="7294" y="32"/>
                    <a:pt x="7279" y="77"/>
                  </a:cubicBezTo>
                  <a:lnTo>
                    <a:pt x="3293" y="12980"/>
                  </a:lnTo>
                  <a:cubicBezTo>
                    <a:pt x="3290" y="12987"/>
                    <a:pt x="2983" y="13681"/>
                    <a:pt x="2439" y="14281"/>
                  </a:cubicBezTo>
                  <a:cubicBezTo>
                    <a:pt x="1905" y="14870"/>
                    <a:pt x="1340" y="15167"/>
                    <a:pt x="754" y="15167"/>
                  </a:cubicBezTo>
                  <a:cubicBezTo>
                    <a:pt x="551" y="15167"/>
                    <a:pt x="347" y="15132"/>
                    <a:pt x="139" y="15061"/>
                  </a:cubicBezTo>
                  <a:cubicBezTo>
                    <a:pt x="132" y="15059"/>
                    <a:pt x="125" y="15058"/>
                    <a:pt x="117" y="15058"/>
                  </a:cubicBezTo>
                  <a:cubicBezTo>
                    <a:pt x="76" y="15058"/>
                    <a:pt x="36" y="15085"/>
                    <a:pt x="20" y="15132"/>
                  </a:cubicBezTo>
                  <a:cubicBezTo>
                    <a:pt x="0" y="15187"/>
                    <a:pt x="26" y="15244"/>
                    <a:pt x="71" y="15260"/>
                  </a:cubicBezTo>
                  <a:cubicBezTo>
                    <a:pt x="91" y="15267"/>
                    <a:pt x="111" y="15274"/>
                    <a:pt x="131" y="15279"/>
                  </a:cubicBezTo>
                  <a:cubicBezTo>
                    <a:pt x="338" y="15343"/>
                    <a:pt x="537" y="15372"/>
                    <a:pt x="727" y="15372"/>
                  </a:cubicBezTo>
                  <a:cubicBezTo>
                    <a:pt x="2426" y="15372"/>
                    <a:pt x="3445" y="13084"/>
                    <a:pt x="3461" y="13045"/>
                  </a:cubicBezTo>
                  <a:lnTo>
                    <a:pt x="7452" y="131"/>
                  </a:lnTo>
                  <a:cubicBezTo>
                    <a:pt x="7469" y="75"/>
                    <a:pt x="7444" y="19"/>
                    <a:pt x="7396" y="4"/>
                  </a:cubicBezTo>
                  <a:cubicBezTo>
                    <a:pt x="7388" y="2"/>
                    <a:pt x="7380" y="1"/>
                    <a:pt x="737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84" name="Google Shape;1784;p33"/>
          <p:cNvGrpSpPr/>
          <p:nvPr/>
        </p:nvGrpSpPr>
        <p:grpSpPr>
          <a:xfrm>
            <a:off x="7605825" y="1036150"/>
            <a:ext cx="456200" cy="936525"/>
            <a:chOff x="7605825" y="1036150"/>
            <a:chExt cx="456200" cy="936525"/>
          </a:xfrm>
        </p:grpSpPr>
        <p:sp>
          <p:nvSpPr>
            <p:cNvPr id="1785" name="Google Shape;1785;p33"/>
            <p:cNvSpPr/>
            <p:nvPr/>
          </p:nvSpPr>
          <p:spPr>
            <a:xfrm>
              <a:off x="7607650" y="1470850"/>
              <a:ext cx="454275" cy="501825"/>
            </a:xfrm>
            <a:custGeom>
              <a:avLst/>
              <a:gdLst/>
              <a:ahLst/>
              <a:cxnLst/>
              <a:rect l="l" t="t" r="r" b="b"/>
              <a:pathLst>
                <a:path w="18171" h="20073" extrusionOk="0">
                  <a:moveTo>
                    <a:pt x="5354" y="0"/>
                  </a:moveTo>
                  <a:cubicBezTo>
                    <a:pt x="5274" y="0"/>
                    <a:pt x="5194" y="21"/>
                    <a:pt x="5121" y="65"/>
                  </a:cubicBezTo>
                  <a:lnTo>
                    <a:pt x="283" y="3009"/>
                  </a:lnTo>
                  <a:cubicBezTo>
                    <a:pt x="68" y="3139"/>
                    <a:pt x="0" y="3419"/>
                    <a:pt x="129" y="3631"/>
                  </a:cubicBezTo>
                  <a:cubicBezTo>
                    <a:pt x="215" y="3773"/>
                    <a:pt x="365" y="3850"/>
                    <a:pt x="518" y="3850"/>
                  </a:cubicBezTo>
                  <a:cubicBezTo>
                    <a:pt x="598" y="3850"/>
                    <a:pt x="679" y="3829"/>
                    <a:pt x="752" y="3785"/>
                  </a:cubicBezTo>
                  <a:lnTo>
                    <a:pt x="1334" y="3431"/>
                  </a:lnTo>
                  <a:lnTo>
                    <a:pt x="5234" y="9843"/>
                  </a:lnTo>
                  <a:cubicBezTo>
                    <a:pt x="2989" y="12077"/>
                    <a:pt x="2264" y="15203"/>
                    <a:pt x="3671" y="17524"/>
                  </a:cubicBezTo>
                  <a:cubicBezTo>
                    <a:pt x="4688" y="19193"/>
                    <a:pt x="6585" y="20073"/>
                    <a:pt x="8695" y="20073"/>
                  </a:cubicBezTo>
                  <a:cubicBezTo>
                    <a:pt x="10162" y="20073"/>
                    <a:pt x="11732" y="19647"/>
                    <a:pt x="13179" y="18766"/>
                  </a:cubicBezTo>
                  <a:cubicBezTo>
                    <a:pt x="16708" y="16619"/>
                    <a:pt x="18171" y="12583"/>
                    <a:pt x="16447" y="9751"/>
                  </a:cubicBezTo>
                  <a:cubicBezTo>
                    <a:pt x="15431" y="8081"/>
                    <a:pt x="13535" y="7202"/>
                    <a:pt x="11427" y="7202"/>
                  </a:cubicBezTo>
                  <a:cubicBezTo>
                    <a:pt x="10607" y="7202"/>
                    <a:pt x="9755" y="7335"/>
                    <a:pt x="8910" y="7606"/>
                  </a:cubicBezTo>
                  <a:lnTo>
                    <a:pt x="5009" y="1193"/>
                  </a:lnTo>
                  <a:lnTo>
                    <a:pt x="5590" y="841"/>
                  </a:lnTo>
                  <a:cubicBezTo>
                    <a:pt x="5806" y="712"/>
                    <a:pt x="5873" y="431"/>
                    <a:pt x="5744" y="219"/>
                  </a:cubicBezTo>
                  <a:cubicBezTo>
                    <a:pt x="5658" y="78"/>
                    <a:pt x="5508" y="0"/>
                    <a:pt x="53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6" name="Google Shape;1786;p33"/>
            <p:cNvSpPr/>
            <p:nvPr/>
          </p:nvSpPr>
          <p:spPr>
            <a:xfrm>
              <a:off x="7694525" y="1470850"/>
              <a:ext cx="367500" cy="501825"/>
            </a:xfrm>
            <a:custGeom>
              <a:avLst/>
              <a:gdLst/>
              <a:ahLst/>
              <a:cxnLst/>
              <a:rect l="l" t="t" r="r" b="b"/>
              <a:pathLst>
                <a:path w="14700" h="20073" extrusionOk="0">
                  <a:moveTo>
                    <a:pt x="1884" y="1"/>
                  </a:moveTo>
                  <a:cubicBezTo>
                    <a:pt x="1803" y="1"/>
                    <a:pt x="1722" y="22"/>
                    <a:pt x="1649" y="67"/>
                  </a:cubicBezTo>
                  <a:lnTo>
                    <a:pt x="46" y="1041"/>
                  </a:lnTo>
                  <a:cubicBezTo>
                    <a:pt x="618" y="2531"/>
                    <a:pt x="1290" y="3992"/>
                    <a:pt x="2165" y="5326"/>
                  </a:cubicBezTo>
                  <a:cubicBezTo>
                    <a:pt x="3094" y="6743"/>
                    <a:pt x="4236" y="7490"/>
                    <a:pt x="5857" y="7915"/>
                  </a:cubicBezTo>
                  <a:cubicBezTo>
                    <a:pt x="7264" y="8285"/>
                    <a:pt x="8683" y="8612"/>
                    <a:pt x="9833" y="9560"/>
                  </a:cubicBezTo>
                  <a:cubicBezTo>
                    <a:pt x="10908" y="10446"/>
                    <a:pt x="11606" y="11731"/>
                    <a:pt x="11809" y="13105"/>
                  </a:cubicBezTo>
                  <a:cubicBezTo>
                    <a:pt x="12229" y="15975"/>
                    <a:pt x="10644" y="18619"/>
                    <a:pt x="7803" y="19332"/>
                  </a:cubicBezTo>
                  <a:cubicBezTo>
                    <a:pt x="7178" y="19489"/>
                    <a:pt x="6525" y="19566"/>
                    <a:pt x="5867" y="19566"/>
                  </a:cubicBezTo>
                  <a:cubicBezTo>
                    <a:pt x="3695" y="19566"/>
                    <a:pt x="1468" y="18729"/>
                    <a:pt x="0" y="17160"/>
                  </a:cubicBezTo>
                  <a:lnTo>
                    <a:pt x="0" y="17160"/>
                  </a:lnTo>
                  <a:cubicBezTo>
                    <a:pt x="61" y="17282"/>
                    <a:pt x="127" y="17404"/>
                    <a:pt x="199" y="17524"/>
                  </a:cubicBezTo>
                  <a:cubicBezTo>
                    <a:pt x="1215" y="19193"/>
                    <a:pt x="3113" y="20073"/>
                    <a:pt x="5223" y="20073"/>
                  </a:cubicBezTo>
                  <a:cubicBezTo>
                    <a:pt x="6690" y="20073"/>
                    <a:pt x="8261" y="19647"/>
                    <a:pt x="9708" y="18766"/>
                  </a:cubicBezTo>
                  <a:cubicBezTo>
                    <a:pt x="13236" y="16619"/>
                    <a:pt x="14700" y="12583"/>
                    <a:pt x="12976" y="9751"/>
                  </a:cubicBezTo>
                  <a:cubicBezTo>
                    <a:pt x="11960" y="8081"/>
                    <a:pt x="10064" y="7202"/>
                    <a:pt x="7955" y="7202"/>
                  </a:cubicBezTo>
                  <a:cubicBezTo>
                    <a:pt x="7136" y="7202"/>
                    <a:pt x="6284" y="7335"/>
                    <a:pt x="5439" y="7606"/>
                  </a:cubicBezTo>
                  <a:lnTo>
                    <a:pt x="1538" y="1195"/>
                  </a:lnTo>
                  <a:lnTo>
                    <a:pt x="2120" y="841"/>
                  </a:lnTo>
                  <a:cubicBezTo>
                    <a:pt x="2334" y="712"/>
                    <a:pt x="2400" y="431"/>
                    <a:pt x="2271" y="219"/>
                  </a:cubicBezTo>
                  <a:cubicBezTo>
                    <a:pt x="2187" y="78"/>
                    <a:pt x="2037" y="1"/>
                    <a:pt x="1884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7" name="Google Shape;1787;p33"/>
            <p:cNvSpPr/>
            <p:nvPr/>
          </p:nvSpPr>
          <p:spPr>
            <a:xfrm>
              <a:off x="7613100" y="1506775"/>
              <a:ext cx="81850" cy="51950"/>
            </a:xfrm>
            <a:custGeom>
              <a:avLst/>
              <a:gdLst/>
              <a:ahLst/>
              <a:cxnLst/>
              <a:rect l="l" t="t" r="r" b="b"/>
              <a:pathLst>
                <a:path w="3274" h="2078" extrusionOk="0">
                  <a:moveTo>
                    <a:pt x="3114" y="0"/>
                  </a:moveTo>
                  <a:cubicBezTo>
                    <a:pt x="3088" y="0"/>
                    <a:pt x="3063" y="7"/>
                    <a:pt x="3039" y="21"/>
                  </a:cubicBezTo>
                  <a:lnTo>
                    <a:pt x="87" y="1817"/>
                  </a:lnTo>
                  <a:cubicBezTo>
                    <a:pt x="22" y="1858"/>
                    <a:pt x="1" y="1943"/>
                    <a:pt x="40" y="2010"/>
                  </a:cubicBezTo>
                  <a:cubicBezTo>
                    <a:pt x="66" y="2054"/>
                    <a:pt x="112" y="2078"/>
                    <a:pt x="160" y="2078"/>
                  </a:cubicBezTo>
                  <a:cubicBezTo>
                    <a:pt x="185" y="2078"/>
                    <a:pt x="210" y="2071"/>
                    <a:pt x="233" y="2057"/>
                  </a:cubicBezTo>
                  <a:lnTo>
                    <a:pt x="3187" y="261"/>
                  </a:lnTo>
                  <a:cubicBezTo>
                    <a:pt x="3252" y="220"/>
                    <a:pt x="3273" y="135"/>
                    <a:pt x="3233" y="67"/>
                  </a:cubicBezTo>
                  <a:cubicBezTo>
                    <a:pt x="3207" y="24"/>
                    <a:pt x="3161" y="0"/>
                    <a:pt x="3114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8" name="Google Shape;1788;p33"/>
            <p:cNvSpPr/>
            <p:nvPr/>
          </p:nvSpPr>
          <p:spPr>
            <a:xfrm>
              <a:off x="7659000" y="1566650"/>
              <a:ext cx="93750" cy="148000"/>
            </a:xfrm>
            <a:custGeom>
              <a:avLst/>
              <a:gdLst/>
              <a:ahLst/>
              <a:cxnLst/>
              <a:rect l="l" t="t" r="r" b="b"/>
              <a:pathLst>
                <a:path w="3750" h="5920" extrusionOk="0">
                  <a:moveTo>
                    <a:pt x="159" y="1"/>
                  </a:moveTo>
                  <a:cubicBezTo>
                    <a:pt x="134" y="1"/>
                    <a:pt x="110" y="7"/>
                    <a:pt x="87" y="21"/>
                  </a:cubicBezTo>
                  <a:cubicBezTo>
                    <a:pt x="21" y="62"/>
                    <a:pt x="0" y="147"/>
                    <a:pt x="40" y="215"/>
                  </a:cubicBezTo>
                  <a:lnTo>
                    <a:pt x="3470" y="5853"/>
                  </a:lnTo>
                  <a:cubicBezTo>
                    <a:pt x="3497" y="5896"/>
                    <a:pt x="3543" y="5920"/>
                    <a:pt x="3590" y="5920"/>
                  </a:cubicBezTo>
                  <a:cubicBezTo>
                    <a:pt x="3615" y="5920"/>
                    <a:pt x="3640" y="5913"/>
                    <a:pt x="3663" y="5899"/>
                  </a:cubicBezTo>
                  <a:cubicBezTo>
                    <a:pt x="3728" y="5859"/>
                    <a:pt x="3749" y="5772"/>
                    <a:pt x="3709" y="5706"/>
                  </a:cubicBezTo>
                  <a:lnTo>
                    <a:pt x="280" y="67"/>
                  </a:lnTo>
                  <a:cubicBezTo>
                    <a:pt x="253" y="25"/>
                    <a:pt x="206" y="1"/>
                    <a:pt x="15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9" name="Google Shape;1789;p33"/>
            <p:cNvSpPr/>
            <p:nvPr/>
          </p:nvSpPr>
          <p:spPr>
            <a:xfrm>
              <a:off x="7694275" y="1738625"/>
              <a:ext cx="53925" cy="205550"/>
            </a:xfrm>
            <a:custGeom>
              <a:avLst/>
              <a:gdLst/>
              <a:ahLst/>
              <a:cxnLst/>
              <a:rect l="l" t="t" r="r" b="b"/>
              <a:pathLst>
                <a:path w="2157" h="8222" extrusionOk="0">
                  <a:moveTo>
                    <a:pt x="1954" y="1"/>
                  </a:moveTo>
                  <a:cubicBezTo>
                    <a:pt x="1917" y="1"/>
                    <a:pt x="1879" y="15"/>
                    <a:pt x="1852" y="44"/>
                  </a:cubicBezTo>
                  <a:cubicBezTo>
                    <a:pt x="1775" y="122"/>
                    <a:pt x="1" y="1997"/>
                    <a:pt x="59" y="4418"/>
                  </a:cubicBezTo>
                  <a:cubicBezTo>
                    <a:pt x="91" y="5791"/>
                    <a:pt x="713" y="7057"/>
                    <a:pt x="1904" y="8181"/>
                  </a:cubicBezTo>
                  <a:cubicBezTo>
                    <a:pt x="1932" y="8208"/>
                    <a:pt x="1967" y="8221"/>
                    <a:pt x="2002" y="8221"/>
                  </a:cubicBezTo>
                  <a:cubicBezTo>
                    <a:pt x="2027" y="8221"/>
                    <a:pt x="2052" y="8214"/>
                    <a:pt x="2074" y="8201"/>
                  </a:cubicBezTo>
                  <a:cubicBezTo>
                    <a:pt x="2086" y="8194"/>
                    <a:pt x="2094" y="8187"/>
                    <a:pt x="2103" y="8179"/>
                  </a:cubicBezTo>
                  <a:cubicBezTo>
                    <a:pt x="2157" y="8122"/>
                    <a:pt x="2152" y="8032"/>
                    <a:pt x="2097" y="7980"/>
                  </a:cubicBezTo>
                  <a:cubicBezTo>
                    <a:pt x="962" y="6909"/>
                    <a:pt x="371" y="5708"/>
                    <a:pt x="338" y="4414"/>
                  </a:cubicBezTo>
                  <a:cubicBezTo>
                    <a:pt x="281" y="2105"/>
                    <a:pt x="2036" y="257"/>
                    <a:pt x="2053" y="238"/>
                  </a:cubicBezTo>
                  <a:cubicBezTo>
                    <a:pt x="2107" y="183"/>
                    <a:pt x="2104" y="95"/>
                    <a:pt x="2050" y="40"/>
                  </a:cubicBezTo>
                  <a:cubicBezTo>
                    <a:pt x="2023" y="13"/>
                    <a:pt x="1989" y="1"/>
                    <a:pt x="1954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0" name="Google Shape;1790;p33"/>
            <p:cNvSpPr/>
            <p:nvPr/>
          </p:nvSpPr>
          <p:spPr>
            <a:xfrm>
              <a:off x="7721050" y="1723250"/>
              <a:ext cx="310900" cy="227150"/>
            </a:xfrm>
            <a:custGeom>
              <a:avLst/>
              <a:gdLst/>
              <a:ahLst/>
              <a:cxnLst/>
              <a:rect l="l" t="t" r="r" b="b"/>
              <a:pathLst>
                <a:path w="12436" h="9086" extrusionOk="0">
                  <a:moveTo>
                    <a:pt x="10683" y="1"/>
                  </a:moveTo>
                  <a:cubicBezTo>
                    <a:pt x="9625" y="890"/>
                    <a:pt x="8703" y="1942"/>
                    <a:pt x="7676" y="2869"/>
                  </a:cubicBezTo>
                  <a:cubicBezTo>
                    <a:pt x="6427" y="3996"/>
                    <a:pt x="5057" y="4826"/>
                    <a:pt x="3461" y="5365"/>
                  </a:cubicBezTo>
                  <a:cubicBezTo>
                    <a:pt x="2334" y="5745"/>
                    <a:pt x="1168" y="5994"/>
                    <a:pt x="0" y="6238"/>
                  </a:cubicBezTo>
                  <a:cubicBezTo>
                    <a:pt x="88" y="6464"/>
                    <a:pt x="196" y="6687"/>
                    <a:pt x="327" y="6901"/>
                  </a:cubicBezTo>
                  <a:cubicBezTo>
                    <a:pt x="1196" y="8331"/>
                    <a:pt x="2811" y="9086"/>
                    <a:pt x="4595" y="9086"/>
                  </a:cubicBezTo>
                  <a:cubicBezTo>
                    <a:pt x="5810" y="9086"/>
                    <a:pt x="7104" y="8736"/>
                    <a:pt x="8296" y="8011"/>
                  </a:cubicBezTo>
                  <a:cubicBezTo>
                    <a:pt x="11237" y="6222"/>
                    <a:pt x="12436" y="2825"/>
                    <a:pt x="10975" y="422"/>
                  </a:cubicBezTo>
                  <a:cubicBezTo>
                    <a:pt x="10887" y="273"/>
                    <a:pt x="10788" y="134"/>
                    <a:pt x="106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1" name="Google Shape;1791;p33"/>
            <p:cNvSpPr/>
            <p:nvPr/>
          </p:nvSpPr>
          <p:spPr>
            <a:xfrm>
              <a:off x="7721075" y="1722725"/>
              <a:ext cx="267100" cy="158725"/>
            </a:xfrm>
            <a:custGeom>
              <a:avLst/>
              <a:gdLst/>
              <a:ahLst/>
              <a:cxnLst/>
              <a:rect l="l" t="t" r="r" b="b"/>
              <a:pathLst>
                <a:path w="10684" h="6349" extrusionOk="0">
                  <a:moveTo>
                    <a:pt x="10426" y="1"/>
                  </a:moveTo>
                  <a:cubicBezTo>
                    <a:pt x="9575" y="1"/>
                    <a:pt x="6523" y="493"/>
                    <a:pt x="1" y="6257"/>
                  </a:cubicBezTo>
                  <a:cubicBezTo>
                    <a:pt x="1" y="6257"/>
                    <a:pt x="423" y="6349"/>
                    <a:pt x="1127" y="6349"/>
                  </a:cubicBezTo>
                  <a:cubicBezTo>
                    <a:pt x="3117" y="6349"/>
                    <a:pt x="7358" y="5617"/>
                    <a:pt x="10683" y="22"/>
                  </a:cubicBezTo>
                  <a:cubicBezTo>
                    <a:pt x="10683" y="22"/>
                    <a:pt x="10601" y="1"/>
                    <a:pt x="104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2" name="Google Shape;1792;p33"/>
            <p:cNvSpPr/>
            <p:nvPr/>
          </p:nvSpPr>
          <p:spPr>
            <a:xfrm>
              <a:off x="7861750" y="1696775"/>
              <a:ext cx="29975" cy="26250"/>
            </a:xfrm>
            <a:custGeom>
              <a:avLst/>
              <a:gdLst/>
              <a:ahLst/>
              <a:cxnLst/>
              <a:rect l="l" t="t" r="r" b="b"/>
              <a:pathLst>
                <a:path w="1199" h="1050" extrusionOk="0">
                  <a:moveTo>
                    <a:pt x="598" y="1"/>
                  </a:moveTo>
                  <a:cubicBezTo>
                    <a:pt x="506" y="1"/>
                    <a:pt x="412" y="25"/>
                    <a:pt x="327" y="77"/>
                  </a:cubicBezTo>
                  <a:cubicBezTo>
                    <a:pt x="82" y="228"/>
                    <a:pt x="1" y="550"/>
                    <a:pt x="153" y="797"/>
                  </a:cubicBezTo>
                  <a:cubicBezTo>
                    <a:pt x="251" y="959"/>
                    <a:pt x="424" y="1049"/>
                    <a:pt x="601" y="1049"/>
                  </a:cubicBezTo>
                  <a:cubicBezTo>
                    <a:pt x="694" y="1049"/>
                    <a:pt x="787" y="1025"/>
                    <a:pt x="872" y="973"/>
                  </a:cubicBezTo>
                  <a:cubicBezTo>
                    <a:pt x="1119" y="821"/>
                    <a:pt x="1198" y="499"/>
                    <a:pt x="1048" y="253"/>
                  </a:cubicBezTo>
                  <a:cubicBezTo>
                    <a:pt x="949" y="90"/>
                    <a:pt x="776" y="1"/>
                    <a:pt x="598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3" name="Google Shape;1793;p33"/>
            <p:cNvSpPr/>
            <p:nvPr/>
          </p:nvSpPr>
          <p:spPr>
            <a:xfrm>
              <a:off x="7794275" y="1817575"/>
              <a:ext cx="29925" cy="26225"/>
            </a:xfrm>
            <a:custGeom>
              <a:avLst/>
              <a:gdLst/>
              <a:ahLst/>
              <a:cxnLst/>
              <a:rect l="l" t="t" r="r" b="b"/>
              <a:pathLst>
                <a:path w="1197" h="1049" extrusionOk="0">
                  <a:moveTo>
                    <a:pt x="597" y="0"/>
                  </a:moveTo>
                  <a:cubicBezTo>
                    <a:pt x="505" y="0"/>
                    <a:pt x="411" y="25"/>
                    <a:pt x="327" y="77"/>
                  </a:cubicBezTo>
                  <a:cubicBezTo>
                    <a:pt x="79" y="228"/>
                    <a:pt x="1" y="550"/>
                    <a:pt x="151" y="796"/>
                  </a:cubicBezTo>
                  <a:cubicBezTo>
                    <a:pt x="250" y="959"/>
                    <a:pt x="423" y="1048"/>
                    <a:pt x="600" y="1048"/>
                  </a:cubicBezTo>
                  <a:cubicBezTo>
                    <a:pt x="692" y="1048"/>
                    <a:pt x="786" y="1024"/>
                    <a:pt x="870" y="972"/>
                  </a:cubicBezTo>
                  <a:cubicBezTo>
                    <a:pt x="1117" y="822"/>
                    <a:pt x="1196" y="499"/>
                    <a:pt x="1046" y="252"/>
                  </a:cubicBezTo>
                  <a:cubicBezTo>
                    <a:pt x="947" y="91"/>
                    <a:pt x="774" y="0"/>
                    <a:pt x="597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4" name="Google Shape;1794;p33"/>
            <p:cNvSpPr/>
            <p:nvPr/>
          </p:nvSpPr>
          <p:spPr>
            <a:xfrm>
              <a:off x="7777500" y="1670050"/>
              <a:ext cx="19400" cy="17000"/>
            </a:xfrm>
            <a:custGeom>
              <a:avLst/>
              <a:gdLst/>
              <a:ahLst/>
              <a:cxnLst/>
              <a:rect l="l" t="t" r="r" b="b"/>
              <a:pathLst>
                <a:path w="776" h="680" extrusionOk="0">
                  <a:moveTo>
                    <a:pt x="389" y="1"/>
                  </a:moveTo>
                  <a:cubicBezTo>
                    <a:pt x="329" y="1"/>
                    <a:pt x="267" y="17"/>
                    <a:pt x="212" y="51"/>
                  </a:cubicBezTo>
                  <a:cubicBezTo>
                    <a:pt x="50" y="148"/>
                    <a:pt x="1" y="357"/>
                    <a:pt x="99" y="517"/>
                  </a:cubicBezTo>
                  <a:cubicBezTo>
                    <a:pt x="163" y="622"/>
                    <a:pt x="274" y="680"/>
                    <a:pt x="389" y="680"/>
                  </a:cubicBezTo>
                  <a:cubicBezTo>
                    <a:pt x="448" y="680"/>
                    <a:pt x="509" y="664"/>
                    <a:pt x="564" y="631"/>
                  </a:cubicBezTo>
                  <a:cubicBezTo>
                    <a:pt x="724" y="533"/>
                    <a:pt x="775" y="324"/>
                    <a:pt x="677" y="164"/>
                  </a:cubicBezTo>
                  <a:cubicBezTo>
                    <a:pt x="614" y="58"/>
                    <a:pt x="503" y="1"/>
                    <a:pt x="38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5" name="Google Shape;1795;p33"/>
            <p:cNvSpPr/>
            <p:nvPr/>
          </p:nvSpPr>
          <p:spPr>
            <a:xfrm>
              <a:off x="7751075" y="1768925"/>
              <a:ext cx="19400" cy="16975"/>
            </a:xfrm>
            <a:custGeom>
              <a:avLst/>
              <a:gdLst/>
              <a:ahLst/>
              <a:cxnLst/>
              <a:rect l="l" t="t" r="r" b="b"/>
              <a:pathLst>
                <a:path w="776" h="679" extrusionOk="0">
                  <a:moveTo>
                    <a:pt x="388" y="0"/>
                  </a:moveTo>
                  <a:cubicBezTo>
                    <a:pt x="328" y="0"/>
                    <a:pt x="267" y="16"/>
                    <a:pt x="212" y="49"/>
                  </a:cubicBezTo>
                  <a:cubicBezTo>
                    <a:pt x="51" y="147"/>
                    <a:pt x="1" y="357"/>
                    <a:pt x="99" y="515"/>
                  </a:cubicBezTo>
                  <a:cubicBezTo>
                    <a:pt x="162" y="621"/>
                    <a:pt x="273" y="679"/>
                    <a:pt x="388" y="679"/>
                  </a:cubicBezTo>
                  <a:cubicBezTo>
                    <a:pt x="448" y="679"/>
                    <a:pt x="509" y="663"/>
                    <a:pt x="564" y="629"/>
                  </a:cubicBezTo>
                  <a:cubicBezTo>
                    <a:pt x="724" y="531"/>
                    <a:pt x="775" y="324"/>
                    <a:pt x="678" y="162"/>
                  </a:cubicBezTo>
                  <a:cubicBezTo>
                    <a:pt x="614" y="58"/>
                    <a:pt x="502" y="0"/>
                    <a:pt x="38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6" name="Google Shape;1796;p33"/>
            <p:cNvSpPr/>
            <p:nvPr/>
          </p:nvSpPr>
          <p:spPr>
            <a:xfrm>
              <a:off x="7820100" y="1755200"/>
              <a:ext cx="19375" cy="17000"/>
            </a:xfrm>
            <a:custGeom>
              <a:avLst/>
              <a:gdLst/>
              <a:ahLst/>
              <a:cxnLst/>
              <a:rect l="l" t="t" r="r" b="b"/>
              <a:pathLst>
                <a:path w="775" h="680" extrusionOk="0">
                  <a:moveTo>
                    <a:pt x="388" y="1"/>
                  </a:moveTo>
                  <a:cubicBezTo>
                    <a:pt x="328" y="1"/>
                    <a:pt x="267" y="17"/>
                    <a:pt x="212" y="50"/>
                  </a:cubicBezTo>
                  <a:cubicBezTo>
                    <a:pt x="53" y="148"/>
                    <a:pt x="0" y="357"/>
                    <a:pt x="98" y="517"/>
                  </a:cubicBezTo>
                  <a:cubicBezTo>
                    <a:pt x="162" y="621"/>
                    <a:pt x="274" y="680"/>
                    <a:pt x="389" y="680"/>
                  </a:cubicBezTo>
                  <a:cubicBezTo>
                    <a:pt x="449" y="680"/>
                    <a:pt x="509" y="664"/>
                    <a:pt x="565" y="630"/>
                  </a:cubicBezTo>
                  <a:cubicBezTo>
                    <a:pt x="724" y="533"/>
                    <a:pt x="775" y="325"/>
                    <a:pt x="678" y="164"/>
                  </a:cubicBezTo>
                  <a:cubicBezTo>
                    <a:pt x="614" y="59"/>
                    <a:pt x="502" y="1"/>
                    <a:pt x="388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7" name="Google Shape;1797;p33"/>
            <p:cNvSpPr/>
            <p:nvPr/>
          </p:nvSpPr>
          <p:spPr>
            <a:xfrm>
              <a:off x="7976650" y="1775725"/>
              <a:ext cx="19425" cy="17000"/>
            </a:xfrm>
            <a:custGeom>
              <a:avLst/>
              <a:gdLst/>
              <a:ahLst/>
              <a:cxnLst/>
              <a:rect l="l" t="t" r="r" b="b"/>
              <a:pathLst>
                <a:path w="777" h="680" extrusionOk="0">
                  <a:moveTo>
                    <a:pt x="389" y="1"/>
                  </a:moveTo>
                  <a:cubicBezTo>
                    <a:pt x="329" y="1"/>
                    <a:pt x="268" y="17"/>
                    <a:pt x="212" y="51"/>
                  </a:cubicBezTo>
                  <a:cubicBezTo>
                    <a:pt x="50" y="148"/>
                    <a:pt x="1" y="357"/>
                    <a:pt x="99" y="517"/>
                  </a:cubicBezTo>
                  <a:cubicBezTo>
                    <a:pt x="163" y="621"/>
                    <a:pt x="274" y="679"/>
                    <a:pt x="388" y="679"/>
                  </a:cubicBezTo>
                  <a:cubicBezTo>
                    <a:pt x="448" y="679"/>
                    <a:pt x="509" y="663"/>
                    <a:pt x="565" y="629"/>
                  </a:cubicBezTo>
                  <a:cubicBezTo>
                    <a:pt x="724" y="533"/>
                    <a:pt x="777" y="324"/>
                    <a:pt x="679" y="164"/>
                  </a:cubicBezTo>
                  <a:cubicBezTo>
                    <a:pt x="614" y="59"/>
                    <a:pt x="503" y="1"/>
                    <a:pt x="38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8" name="Google Shape;1798;p33"/>
            <p:cNvSpPr/>
            <p:nvPr/>
          </p:nvSpPr>
          <p:spPr>
            <a:xfrm>
              <a:off x="7908700" y="1774900"/>
              <a:ext cx="19400" cy="17000"/>
            </a:xfrm>
            <a:custGeom>
              <a:avLst/>
              <a:gdLst/>
              <a:ahLst/>
              <a:cxnLst/>
              <a:rect l="l" t="t" r="r" b="b"/>
              <a:pathLst>
                <a:path w="776" h="680" extrusionOk="0">
                  <a:moveTo>
                    <a:pt x="388" y="0"/>
                  </a:moveTo>
                  <a:cubicBezTo>
                    <a:pt x="328" y="0"/>
                    <a:pt x="267" y="16"/>
                    <a:pt x="212" y="50"/>
                  </a:cubicBezTo>
                  <a:cubicBezTo>
                    <a:pt x="51" y="147"/>
                    <a:pt x="1" y="356"/>
                    <a:pt x="99" y="516"/>
                  </a:cubicBezTo>
                  <a:cubicBezTo>
                    <a:pt x="163" y="621"/>
                    <a:pt x="275" y="679"/>
                    <a:pt x="389" y="679"/>
                  </a:cubicBezTo>
                  <a:cubicBezTo>
                    <a:pt x="449" y="679"/>
                    <a:pt x="509" y="663"/>
                    <a:pt x="564" y="630"/>
                  </a:cubicBezTo>
                  <a:cubicBezTo>
                    <a:pt x="724" y="532"/>
                    <a:pt x="775" y="325"/>
                    <a:pt x="677" y="163"/>
                  </a:cubicBezTo>
                  <a:cubicBezTo>
                    <a:pt x="614" y="59"/>
                    <a:pt x="502" y="0"/>
                    <a:pt x="38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9" name="Google Shape;1799;p33"/>
            <p:cNvSpPr/>
            <p:nvPr/>
          </p:nvSpPr>
          <p:spPr>
            <a:xfrm>
              <a:off x="7866325" y="1876575"/>
              <a:ext cx="19400" cy="17000"/>
            </a:xfrm>
            <a:custGeom>
              <a:avLst/>
              <a:gdLst/>
              <a:ahLst/>
              <a:cxnLst/>
              <a:rect l="l" t="t" r="r" b="b"/>
              <a:pathLst>
                <a:path w="776" h="680" extrusionOk="0">
                  <a:moveTo>
                    <a:pt x="388" y="1"/>
                  </a:moveTo>
                  <a:cubicBezTo>
                    <a:pt x="328" y="1"/>
                    <a:pt x="267" y="17"/>
                    <a:pt x="212" y="51"/>
                  </a:cubicBezTo>
                  <a:cubicBezTo>
                    <a:pt x="52" y="147"/>
                    <a:pt x="1" y="357"/>
                    <a:pt x="99" y="516"/>
                  </a:cubicBezTo>
                  <a:cubicBezTo>
                    <a:pt x="162" y="621"/>
                    <a:pt x="273" y="679"/>
                    <a:pt x="388" y="679"/>
                  </a:cubicBezTo>
                  <a:cubicBezTo>
                    <a:pt x="448" y="679"/>
                    <a:pt x="509" y="663"/>
                    <a:pt x="564" y="629"/>
                  </a:cubicBezTo>
                  <a:cubicBezTo>
                    <a:pt x="724" y="531"/>
                    <a:pt x="775" y="324"/>
                    <a:pt x="677" y="164"/>
                  </a:cubicBezTo>
                  <a:cubicBezTo>
                    <a:pt x="614" y="59"/>
                    <a:pt x="503" y="1"/>
                    <a:pt x="388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0" name="Google Shape;1800;p33"/>
            <p:cNvSpPr/>
            <p:nvPr/>
          </p:nvSpPr>
          <p:spPr>
            <a:xfrm>
              <a:off x="7605825" y="1036150"/>
              <a:ext cx="364000" cy="474050"/>
            </a:xfrm>
            <a:custGeom>
              <a:avLst/>
              <a:gdLst/>
              <a:ahLst/>
              <a:cxnLst/>
              <a:rect l="l" t="t" r="r" b="b"/>
              <a:pathLst>
                <a:path w="14560" h="18962" extrusionOk="0">
                  <a:moveTo>
                    <a:pt x="11763" y="1"/>
                  </a:moveTo>
                  <a:cubicBezTo>
                    <a:pt x="11750" y="1"/>
                    <a:pt x="11737" y="1"/>
                    <a:pt x="11724" y="1"/>
                  </a:cubicBezTo>
                  <a:cubicBezTo>
                    <a:pt x="12505" y="398"/>
                    <a:pt x="12246" y="1717"/>
                    <a:pt x="11462" y="2103"/>
                  </a:cubicBezTo>
                  <a:cubicBezTo>
                    <a:pt x="11198" y="2233"/>
                    <a:pt x="10916" y="2288"/>
                    <a:pt x="10627" y="2288"/>
                  </a:cubicBezTo>
                  <a:cubicBezTo>
                    <a:pt x="10059" y="2288"/>
                    <a:pt x="9467" y="2075"/>
                    <a:pt x="8951" y="1811"/>
                  </a:cubicBezTo>
                  <a:cubicBezTo>
                    <a:pt x="8173" y="1412"/>
                    <a:pt x="7422" y="889"/>
                    <a:pt x="6554" y="783"/>
                  </a:cubicBezTo>
                  <a:cubicBezTo>
                    <a:pt x="6447" y="769"/>
                    <a:pt x="6339" y="763"/>
                    <a:pt x="6232" y="763"/>
                  </a:cubicBezTo>
                  <a:cubicBezTo>
                    <a:pt x="5154" y="763"/>
                    <a:pt x="4121" y="1417"/>
                    <a:pt x="3463" y="2287"/>
                  </a:cubicBezTo>
                  <a:cubicBezTo>
                    <a:pt x="2740" y="3244"/>
                    <a:pt x="2392" y="4429"/>
                    <a:pt x="2122" y="5598"/>
                  </a:cubicBezTo>
                  <a:cubicBezTo>
                    <a:pt x="1841" y="6814"/>
                    <a:pt x="1661" y="8209"/>
                    <a:pt x="2408" y="9208"/>
                  </a:cubicBezTo>
                  <a:cubicBezTo>
                    <a:pt x="1244" y="9417"/>
                    <a:pt x="275" y="10445"/>
                    <a:pt x="137" y="11621"/>
                  </a:cubicBezTo>
                  <a:cubicBezTo>
                    <a:pt x="1" y="12797"/>
                    <a:pt x="705" y="14022"/>
                    <a:pt x="1790" y="14493"/>
                  </a:cubicBezTo>
                  <a:cubicBezTo>
                    <a:pt x="773" y="14797"/>
                    <a:pt x="59" y="15902"/>
                    <a:pt x="205" y="16953"/>
                  </a:cubicBezTo>
                  <a:cubicBezTo>
                    <a:pt x="350" y="18004"/>
                    <a:pt x="1439" y="18428"/>
                    <a:pt x="2394" y="18892"/>
                  </a:cubicBezTo>
                  <a:cubicBezTo>
                    <a:pt x="2495" y="18941"/>
                    <a:pt x="2577" y="18962"/>
                    <a:pt x="2644" y="18962"/>
                  </a:cubicBezTo>
                  <a:cubicBezTo>
                    <a:pt x="3024" y="18962"/>
                    <a:pt x="2919" y="18296"/>
                    <a:pt x="2919" y="18296"/>
                  </a:cubicBezTo>
                  <a:cubicBezTo>
                    <a:pt x="2194" y="17533"/>
                    <a:pt x="2624" y="16041"/>
                    <a:pt x="3642" y="15778"/>
                  </a:cubicBezTo>
                  <a:cubicBezTo>
                    <a:pt x="4227" y="15629"/>
                    <a:pt x="4964" y="15784"/>
                    <a:pt x="5336" y="15313"/>
                  </a:cubicBezTo>
                  <a:cubicBezTo>
                    <a:pt x="5777" y="14751"/>
                    <a:pt x="5221" y="13954"/>
                    <a:pt x="4645" y="13534"/>
                  </a:cubicBezTo>
                  <a:lnTo>
                    <a:pt x="4645" y="13534"/>
                  </a:lnTo>
                  <a:cubicBezTo>
                    <a:pt x="5155" y="13661"/>
                    <a:pt x="5681" y="13723"/>
                    <a:pt x="6207" y="13723"/>
                  </a:cubicBezTo>
                  <a:cubicBezTo>
                    <a:pt x="6985" y="13723"/>
                    <a:pt x="7763" y="13586"/>
                    <a:pt x="8492" y="13314"/>
                  </a:cubicBezTo>
                  <a:cubicBezTo>
                    <a:pt x="9638" y="12887"/>
                    <a:pt x="10775" y="11873"/>
                    <a:pt x="10597" y="10663"/>
                  </a:cubicBezTo>
                  <a:cubicBezTo>
                    <a:pt x="10432" y="9541"/>
                    <a:pt x="9258" y="8903"/>
                    <a:pt x="8222" y="8438"/>
                  </a:cubicBezTo>
                  <a:cubicBezTo>
                    <a:pt x="9688" y="8082"/>
                    <a:pt x="11170" y="7644"/>
                    <a:pt x="12394" y="6763"/>
                  </a:cubicBezTo>
                  <a:cubicBezTo>
                    <a:pt x="13619" y="5883"/>
                    <a:pt x="14560" y="4478"/>
                    <a:pt x="14520" y="2970"/>
                  </a:cubicBezTo>
                  <a:cubicBezTo>
                    <a:pt x="14481" y="1475"/>
                    <a:pt x="13255" y="1"/>
                    <a:pt x="1176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1" name="Google Shape;1801;p33"/>
            <p:cNvSpPr/>
            <p:nvPr/>
          </p:nvSpPr>
          <p:spPr>
            <a:xfrm>
              <a:off x="7605900" y="1036225"/>
              <a:ext cx="321775" cy="452825"/>
            </a:xfrm>
            <a:custGeom>
              <a:avLst/>
              <a:gdLst/>
              <a:ahLst/>
              <a:cxnLst/>
              <a:rect l="l" t="t" r="r" b="b"/>
              <a:pathLst>
                <a:path w="12871" h="18113" extrusionOk="0">
                  <a:moveTo>
                    <a:pt x="11777" y="0"/>
                  </a:moveTo>
                  <a:cubicBezTo>
                    <a:pt x="11759" y="0"/>
                    <a:pt x="11742" y="0"/>
                    <a:pt x="11724" y="1"/>
                  </a:cubicBezTo>
                  <a:cubicBezTo>
                    <a:pt x="12504" y="398"/>
                    <a:pt x="12248" y="1717"/>
                    <a:pt x="11462" y="2104"/>
                  </a:cubicBezTo>
                  <a:cubicBezTo>
                    <a:pt x="11199" y="2234"/>
                    <a:pt x="10916" y="2289"/>
                    <a:pt x="10628" y="2289"/>
                  </a:cubicBezTo>
                  <a:cubicBezTo>
                    <a:pt x="10060" y="2289"/>
                    <a:pt x="9468" y="2076"/>
                    <a:pt x="8951" y="1811"/>
                  </a:cubicBezTo>
                  <a:cubicBezTo>
                    <a:pt x="8172" y="1412"/>
                    <a:pt x="7424" y="889"/>
                    <a:pt x="6554" y="782"/>
                  </a:cubicBezTo>
                  <a:cubicBezTo>
                    <a:pt x="6447" y="769"/>
                    <a:pt x="6341" y="763"/>
                    <a:pt x="6234" y="763"/>
                  </a:cubicBezTo>
                  <a:cubicBezTo>
                    <a:pt x="5155" y="763"/>
                    <a:pt x="4122" y="1417"/>
                    <a:pt x="3463" y="2289"/>
                  </a:cubicBezTo>
                  <a:cubicBezTo>
                    <a:pt x="2740" y="3243"/>
                    <a:pt x="2392" y="4431"/>
                    <a:pt x="2121" y="5598"/>
                  </a:cubicBezTo>
                  <a:cubicBezTo>
                    <a:pt x="1842" y="6815"/>
                    <a:pt x="1660" y="8211"/>
                    <a:pt x="2409" y="9208"/>
                  </a:cubicBezTo>
                  <a:cubicBezTo>
                    <a:pt x="1243" y="9418"/>
                    <a:pt x="276" y="10446"/>
                    <a:pt x="137" y="11622"/>
                  </a:cubicBezTo>
                  <a:cubicBezTo>
                    <a:pt x="1" y="12797"/>
                    <a:pt x="704" y="14022"/>
                    <a:pt x="1789" y="14494"/>
                  </a:cubicBezTo>
                  <a:cubicBezTo>
                    <a:pt x="772" y="14797"/>
                    <a:pt x="59" y="15902"/>
                    <a:pt x="205" y="16953"/>
                  </a:cubicBezTo>
                  <a:cubicBezTo>
                    <a:pt x="275" y="17460"/>
                    <a:pt x="567" y="17822"/>
                    <a:pt x="957" y="18113"/>
                  </a:cubicBezTo>
                  <a:cubicBezTo>
                    <a:pt x="903" y="18005"/>
                    <a:pt x="853" y="17894"/>
                    <a:pt x="814" y="17774"/>
                  </a:cubicBezTo>
                  <a:cubicBezTo>
                    <a:pt x="382" y="16520"/>
                    <a:pt x="884" y="15801"/>
                    <a:pt x="1758" y="14972"/>
                  </a:cubicBezTo>
                  <a:cubicBezTo>
                    <a:pt x="2157" y="14594"/>
                    <a:pt x="2476" y="14113"/>
                    <a:pt x="2236" y="13555"/>
                  </a:cubicBezTo>
                  <a:cubicBezTo>
                    <a:pt x="2023" y="13062"/>
                    <a:pt x="1639" y="12751"/>
                    <a:pt x="1540" y="12185"/>
                  </a:cubicBezTo>
                  <a:cubicBezTo>
                    <a:pt x="1446" y="11646"/>
                    <a:pt x="1530" y="11045"/>
                    <a:pt x="1860" y="10597"/>
                  </a:cubicBezTo>
                  <a:cubicBezTo>
                    <a:pt x="2246" y="10077"/>
                    <a:pt x="2923" y="9938"/>
                    <a:pt x="3324" y="9467"/>
                  </a:cubicBezTo>
                  <a:cubicBezTo>
                    <a:pt x="3913" y="8774"/>
                    <a:pt x="3310" y="7446"/>
                    <a:pt x="3140" y="6682"/>
                  </a:cubicBezTo>
                  <a:cubicBezTo>
                    <a:pt x="2934" y="5761"/>
                    <a:pt x="2887" y="4787"/>
                    <a:pt x="3414" y="3960"/>
                  </a:cubicBezTo>
                  <a:cubicBezTo>
                    <a:pt x="3986" y="3064"/>
                    <a:pt x="5059" y="2441"/>
                    <a:pt x="6123" y="2441"/>
                  </a:cubicBezTo>
                  <a:cubicBezTo>
                    <a:pt x="6125" y="2441"/>
                    <a:pt x="6126" y="2441"/>
                    <a:pt x="6127" y="2441"/>
                  </a:cubicBezTo>
                  <a:cubicBezTo>
                    <a:pt x="7198" y="2442"/>
                    <a:pt x="8148" y="2974"/>
                    <a:pt x="9143" y="3299"/>
                  </a:cubicBezTo>
                  <a:cubicBezTo>
                    <a:pt x="9494" y="3414"/>
                    <a:pt x="9831" y="3472"/>
                    <a:pt x="10150" y="3472"/>
                  </a:cubicBezTo>
                  <a:cubicBezTo>
                    <a:pt x="10989" y="3472"/>
                    <a:pt x="11700" y="3068"/>
                    <a:pt x="12211" y="2225"/>
                  </a:cubicBezTo>
                  <a:cubicBezTo>
                    <a:pt x="12537" y="1686"/>
                    <a:pt x="12808" y="978"/>
                    <a:pt x="12870" y="283"/>
                  </a:cubicBezTo>
                  <a:cubicBezTo>
                    <a:pt x="12534" y="105"/>
                    <a:pt x="12165" y="0"/>
                    <a:pt x="11777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2" name="Google Shape;1802;p33"/>
            <p:cNvSpPr/>
            <p:nvPr/>
          </p:nvSpPr>
          <p:spPr>
            <a:xfrm>
              <a:off x="7653250" y="1094200"/>
              <a:ext cx="272800" cy="377625"/>
            </a:xfrm>
            <a:custGeom>
              <a:avLst/>
              <a:gdLst/>
              <a:ahLst/>
              <a:cxnLst/>
              <a:rect l="l" t="t" r="r" b="b"/>
              <a:pathLst>
                <a:path w="10912" h="15105" extrusionOk="0">
                  <a:moveTo>
                    <a:pt x="10338" y="1"/>
                  </a:moveTo>
                  <a:cubicBezTo>
                    <a:pt x="10452" y="1051"/>
                    <a:pt x="10039" y="2070"/>
                    <a:pt x="9365" y="2801"/>
                  </a:cubicBezTo>
                  <a:cubicBezTo>
                    <a:pt x="8721" y="3516"/>
                    <a:pt x="7809" y="3974"/>
                    <a:pt x="6896" y="3974"/>
                  </a:cubicBezTo>
                  <a:cubicBezTo>
                    <a:pt x="6864" y="3974"/>
                    <a:pt x="6831" y="3974"/>
                    <a:pt x="6799" y="3973"/>
                  </a:cubicBezTo>
                  <a:cubicBezTo>
                    <a:pt x="6372" y="3960"/>
                    <a:pt x="5922" y="3876"/>
                    <a:pt x="5423" y="3876"/>
                  </a:cubicBezTo>
                  <a:cubicBezTo>
                    <a:pt x="5352" y="3876"/>
                    <a:pt x="5280" y="3878"/>
                    <a:pt x="5206" y="3882"/>
                  </a:cubicBezTo>
                  <a:cubicBezTo>
                    <a:pt x="4918" y="3896"/>
                    <a:pt x="4600" y="3960"/>
                    <a:pt x="4308" y="4114"/>
                  </a:cubicBezTo>
                  <a:cubicBezTo>
                    <a:pt x="4019" y="4263"/>
                    <a:pt x="3759" y="4519"/>
                    <a:pt x="3608" y="4807"/>
                  </a:cubicBezTo>
                  <a:cubicBezTo>
                    <a:pt x="3295" y="5391"/>
                    <a:pt x="3298" y="6051"/>
                    <a:pt x="3493" y="6636"/>
                  </a:cubicBezTo>
                  <a:cubicBezTo>
                    <a:pt x="3688" y="7211"/>
                    <a:pt x="4043" y="7680"/>
                    <a:pt x="4408" y="8086"/>
                  </a:cubicBezTo>
                  <a:cubicBezTo>
                    <a:pt x="4498" y="8187"/>
                    <a:pt x="4593" y="8285"/>
                    <a:pt x="4687" y="8381"/>
                  </a:cubicBezTo>
                  <a:cubicBezTo>
                    <a:pt x="4782" y="8480"/>
                    <a:pt x="4870" y="8563"/>
                    <a:pt x="4915" y="8626"/>
                  </a:cubicBezTo>
                  <a:cubicBezTo>
                    <a:pt x="4965" y="8693"/>
                    <a:pt x="4971" y="8729"/>
                    <a:pt x="4973" y="8761"/>
                  </a:cubicBezTo>
                  <a:cubicBezTo>
                    <a:pt x="4978" y="8795"/>
                    <a:pt x="4965" y="8842"/>
                    <a:pt x="4927" y="8896"/>
                  </a:cubicBezTo>
                  <a:cubicBezTo>
                    <a:pt x="4850" y="9008"/>
                    <a:pt x="4680" y="9114"/>
                    <a:pt x="4522" y="9141"/>
                  </a:cubicBezTo>
                  <a:cubicBezTo>
                    <a:pt x="4483" y="9147"/>
                    <a:pt x="4444" y="9150"/>
                    <a:pt x="4409" y="9150"/>
                  </a:cubicBezTo>
                  <a:cubicBezTo>
                    <a:pt x="4364" y="9148"/>
                    <a:pt x="4312" y="9143"/>
                    <a:pt x="4264" y="9134"/>
                  </a:cubicBezTo>
                  <a:cubicBezTo>
                    <a:pt x="4168" y="9119"/>
                    <a:pt x="4064" y="9090"/>
                    <a:pt x="3958" y="9051"/>
                  </a:cubicBezTo>
                  <a:cubicBezTo>
                    <a:pt x="3745" y="8973"/>
                    <a:pt x="3522" y="8853"/>
                    <a:pt x="3274" y="8739"/>
                  </a:cubicBezTo>
                  <a:cubicBezTo>
                    <a:pt x="3033" y="8622"/>
                    <a:pt x="2730" y="8506"/>
                    <a:pt x="2425" y="8470"/>
                  </a:cubicBezTo>
                  <a:cubicBezTo>
                    <a:pt x="2344" y="8461"/>
                    <a:pt x="2259" y="8455"/>
                    <a:pt x="2173" y="8455"/>
                  </a:cubicBezTo>
                  <a:cubicBezTo>
                    <a:pt x="1934" y="8455"/>
                    <a:pt x="1681" y="8501"/>
                    <a:pt x="1446" y="8645"/>
                  </a:cubicBezTo>
                  <a:cubicBezTo>
                    <a:pt x="1125" y="8836"/>
                    <a:pt x="937" y="9201"/>
                    <a:pt x="908" y="9533"/>
                  </a:cubicBezTo>
                  <a:cubicBezTo>
                    <a:pt x="878" y="9866"/>
                    <a:pt x="951" y="10154"/>
                    <a:pt x="1026" y="10419"/>
                  </a:cubicBezTo>
                  <a:cubicBezTo>
                    <a:pt x="1105" y="10682"/>
                    <a:pt x="1196" y="10929"/>
                    <a:pt x="1277" y="11168"/>
                  </a:cubicBezTo>
                  <a:cubicBezTo>
                    <a:pt x="1359" y="11405"/>
                    <a:pt x="1420" y="11641"/>
                    <a:pt x="1416" y="11849"/>
                  </a:cubicBezTo>
                  <a:cubicBezTo>
                    <a:pt x="1416" y="12056"/>
                    <a:pt x="1318" y="12211"/>
                    <a:pt x="1149" y="12333"/>
                  </a:cubicBezTo>
                  <a:cubicBezTo>
                    <a:pt x="1060" y="12391"/>
                    <a:pt x="942" y="12439"/>
                    <a:pt x="816" y="12502"/>
                  </a:cubicBezTo>
                  <a:cubicBezTo>
                    <a:pt x="691" y="12563"/>
                    <a:pt x="556" y="12651"/>
                    <a:pt x="453" y="12757"/>
                  </a:cubicBezTo>
                  <a:cubicBezTo>
                    <a:pt x="234" y="12970"/>
                    <a:pt x="121" y="13253"/>
                    <a:pt x="83" y="13526"/>
                  </a:cubicBezTo>
                  <a:cubicBezTo>
                    <a:pt x="0" y="14078"/>
                    <a:pt x="125" y="14604"/>
                    <a:pt x="276" y="15104"/>
                  </a:cubicBezTo>
                  <a:cubicBezTo>
                    <a:pt x="237" y="14843"/>
                    <a:pt x="212" y="14583"/>
                    <a:pt x="206" y="14324"/>
                  </a:cubicBezTo>
                  <a:cubicBezTo>
                    <a:pt x="203" y="14066"/>
                    <a:pt x="222" y="13809"/>
                    <a:pt x="291" y="13573"/>
                  </a:cubicBezTo>
                  <a:cubicBezTo>
                    <a:pt x="361" y="13336"/>
                    <a:pt x="476" y="13122"/>
                    <a:pt x="653" y="12985"/>
                  </a:cubicBezTo>
                  <a:cubicBezTo>
                    <a:pt x="742" y="12913"/>
                    <a:pt x="836" y="12863"/>
                    <a:pt x="949" y="12822"/>
                  </a:cubicBezTo>
                  <a:cubicBezTo>
                    <a:pt x="1063" y="12780"/>
                    <a:pt x="1196" y="12744"/>
                    <a:pt x="1334" y="12675"/>
                  </a:cubicBezTo>
                  <a:cubicBezTo>
                    <a:pt x="1403" y="12641"/>
                    <a:pt x="1476" y="12595"/>
                    <a:pt x="1532" y="12537"/>
                  </a:cubicBezTo>
                  <a:cubicBezTo>
                    <a:pt x="1590" y="12478"/>
                    <a:pt x="1660" y="12431"/>
                    <a:pt x="1700" y="12353"/>
                  </a:cubicBezTo>
                  <a:cubicBezTo>
                    <a:pt x="1796" y="12212"/>
                    <a:pt x="1849" y="12045"/>
                    <a:pt x="1864" y="11889"/>
                  </a:cubicBezTo>
                  <a:cubicBezTo>
                    <a:pt x="1895" y="11574"/>
                    <a:pt x="1836" y="11289"/>
                    <a:pt x="1772" y="11028"/>
                  </a:cubicBezTo>
                  <a:lnTo>
                    <a:pt x="1575" y="10275"/>
                  </a:lnTo>
                  <a:cubicBezTo>
                    <a:pt x="1522" y="10035"/>
                    <a:pt x="1488" y="9800"/>
                    <a:pt x="1520" y="9612"/>
                  </a:cubicBezTo>
                  <a:cubicBezTo>
                    <a:pt x="1551" y="9432"/>
                    <a:pt x="1644" y="9290"/>
                    <a:pt x="1781" y="9219"/>
                  </a:cubicBezTo>
                  <a:cubicBezTo>
                    <a:pt x="1872" y="9170"/>
                    <a:pt x="1993" y="9146"/>
                    <a:pt x="2126" y="9146"/>
                  </a:cubicBezTo>
                  <a:cubicBezTo>
                    <a:pt x="2190" y="9146"/>
                    <a:pt x="2256" y="9151"/>
                    <a:pt x="2324" y="9163"/>
                  </a:cubicBezTo>
                  <a:cubicBezTo>
                    <a:pt x="2538" y="9198"/>
                    <a:pt x="2728" y="9275"/>
                    <a:pt x="2952" y="9391"/>
                  </a:cubicBezTo>
                  <a:cubicBezTo>
                    <a:pt x="3175" y="9504"/>
                    <a:pt x="3409" y="9641"/>
                    <a:pt x="3683" y="9753"/>
                  </a:cubicBezTo>
                  <a:cubicBezTo>
                    <a:pt x="3822" y="9808"/>
                    <a:pt x="3969" y="9859"/>
                    <a:pt x="4128" y="9887"/>
                  </a:cubicBezTo>
                  <a:cubicBezTo>
                    <a:pt x="4210" y="9902"/>
                    <a:pt x="4288" y="9910"/>
                    <a:pt x="4375" y="9916"/>
                  </a:cubicBezTo>
                  <a:cubicBezTo>
                    <a:pt x="4393" y="9917"/>
                    <a:pt x="4412" y="9917"/>
                    <a:pt x="4430" y="9917"/>
                  </a:cubicBezTo>
                  <a:cubicBezTo>
                    <a:pt x="4506" y="9917"/>
                    <a:pt x="4580" y="9910"/>
                    <a:pt x="4653" y="9899"/>
                  </a:cubicBezTo>
                  <a:cubicBezTo>
                    <a:pt x="5009" y="9832"/>
                    <a:pt x="5324" y="9659"/>
                    <a:pt x="5559" y="9348"/>
                  </a:cubicBezTo>
                  <a:cubicBezTo>
                    <a:pt x="5673" y="9194"/>
                    <a:pt x="5762" y="8984"/>
                    <a:pt x="5758" y="8753"/>
                  </a:cubicBezTo>
                  <a:cubicBezTo>
                    <a:pt x="5759" y="8524"/>
                    <a:pt x="5663" y="8304"/>
                    <a:pt x="5554" y="8163"/>
                  </a:cubicBezTo>
                  <a:cubicBezTo>
                    <a:pt x="5446" y="8014"/>
                    <a:pt x="5339" y="7917"/>
                    <a:pt x="5256" y="7828"/>
                  </a:cubicBezTo>
                  <a:cubicBezTo>
                    <a:pt x="5168" y="7736"/>
                    <a:pt x="5083" y="7644"/>
                    <a:pt x="4999" y="7551"/>
                  </a:cubicBezTo>
                  <a:cubicBezTo>
                    <a:pt x="4664" y="7184"/>
                    <a:pt x="4376" y="6800"/>
                    <a:pt x="4230" y="6381"/>
                  </a:cubicBezTo>
                  <a:cubicBezTo>
                    <a:pt x="4084" y="5981"/>
                    <a:pt x="4098" y="5512"/>
                    <a:pt x="4274" y="5163"/>
                  </a:cubicBezTo>
                  <a:cubicBezTo>
                    <a:pt x="4444" y="4811"/>
                    <a:pt x="4799" y="4618"/>
                    <a:pt x="5260" y="4581"/>
                  </a:cubicBezTo>
                  <a:cubicBezTo>
                    <a:pt x="5367" y="4571"/>
                    <a:pt x="5478" y="4568"/>
                    <a:pt x="5591" y="4568"/>
                  </a:cubicBezTo>
                  <a:cubicBezTo>
                    <a:pt x="5921" y="4568"/>
                    <a:pt x="6275" y="4599"/>
                    <a:pt x="6648" y="4599"/>
                  </a:cubicBezTo>
                  <a:cubicBezTo>
                    <a:pt x="6698" y="4599"/>
                    <a:pt x="6749" y="4598"/>
                    <a:pt x="6800" y="4597"/>
                  </a:cubicBezTo>
                  <a:cubicBezTo>
                    <a:pt x="9155" y="4531"/>
                    <a:pt x="10911" y="2073"/>
                    <a:pt x="10338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1803;p33"/>
            <p:cNvSpPr/>
            <p:nvPr/>
          </p:nvSpPr>
          <p:spPr>
            <a:xfrm>
              <a:off x="7688650" y="1108525"/>
              <a:ext cx="104350" cy="133275"/>
            </a:xfrm>
            <a:custGeom>
              <a:avLst/>
              <a:gdLst/>
              <a:ahLst/>
              <a:cxnLst/>
              <a:rect l="l" t="t" r="r" b="b"/>
              <a:pathLst>
                <a:path w="4174" h="5331" extrusionOk="0">
                  <a:moveTo>
                    <a:pt x="2809" y="0"/>
                  </a:moveTo>
                  <a:cubicBezTo>
                    <a:pt x="2639" y="0"/>
                    <a:pt x="2469" y="22"/>
                    <a:pt x="2304" y="65"/>
                  </a:cubicBezTo>
                  <a:cubicBezTo>
                    <a:pt x="1939" y="150"/>
                    <a:pt x="1597" y="363"/>
                    <a:pt x="1335" y="605"/>
                  </a:cubicBezTo>
                  <a:cubicBezTo>
                    <a:pt x="1065" y="853"/>
                    <a:pt x="854" y="1150"/>
                    <a:pt x="684" y="1453"/>
                  </a:cubicBezTo>
                  <a:cubicBezTo>
                    <a:pt x="516" y="1760"/>
                    <a:pt x="390" y="2075"/>
                    <a:pt x="287" y="2392"/>
                  </a:cubicBezTo>
                  <a:cubicBezTo>
                    <a:pt x="187" y="2710"/>
                    <a:pt x="102" y="3035"/>
                    <a:pt x="55" y="3371"/>
                  </a:cubicBezTo>
                  <a:cubicBezTo>
                    <a:pt x="6" y="3706"/>
                    <a:pt x="0" y="4056"/>
                    <a:pt x="50" y="4397"/>
                  </a:cubicBezTo>
                  <a:cubicBezTo>
                    <a:pt x="106" y="4734"/>
                    <a:pt x="226" y="5068"/>
                    <a:pt x="431" y="5330"/>
                  </a:cubicBezTo>
                  <a:cubicBezTo>
                    <a:pt x="336" y="4673"/>
                    <a:pt x="471" y="4088"/>
                    <a:pt x="662" y="3512"/>
                  </a:cubicBezTo>
                  <a:cubicBezTo>
                    <a:pt x="864" y="2943"/>
                    <a:pt x="1105" y="2349"/>
                    <a:pt x="1382" y="1838"/>
                  </a:cubicBezTo>
                  <a:cubicBezTo>
                    <a:pt x="1662" y="1333"/>
                    <a:pt x="2021" y="882"/>
                    <a:pt x="2505" y="659"/>
                  </a:cubicBezTo>
                  <a:cubicBezTo>
                    <a:pt x="2745" y="546"/>
                    <a:pt x="3016" y="472"/>
                    <a:pt x="3295" y="472"/>
                  </a:cubicBezTo>
                  <a:cubicBezTo>
                    <a:pt x="3302" y="472"/>
                    <a:pt x="3310" y="472"/>
                    <a:pt x="3318" y="472"/>
                  </a:cubicBezTo>
                  <a:cubicBezTo>
                    <a:pt x="3329" y="472"/>
                    <a:pt x="3340" y="472"/>
                    <a:pt x="3351" y="472"/>
                  </a:cubicBezTo>
                  <a:cubicBezTo>
                    <a:pt x="3628" y="472"/>
                    <a:pt x="3910" y="557"/>
                    <a:pt x="4173" y="739"/>
                  </a:cubicBezTo>
                  <a:cubicBezTo>
                    <a:pt x="4037" y="432"/>
                    <a:pt x="3731" y="195"/>
                    <a:pt x="3386" y="86"/>
                  </a:cubicBezTo>
                  <a:cubicBezTo>
                    <a:pt x="3201" y="29"/>
                    <a:pt x="3005" y="0"/>
                    <a:pt x="2809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04" name="Google Shape;1804;p33"/>
          <p:cNvGrpSpPr/>
          <p:nvPr/>
        </p:nvGrpSpPr>
        <p:grpSpPr>
          <a:xfrm>
            <a:off x="8306450" y="1305063"/>
            <a:ext cx="235075" cy="216825"/>
            <a:chOff x="434825" y="3194000"/>
            <a:chExt cx="235075" cy="216825"/>
          </a:xfrm>
        </p:grpSpPr>
        <p:sp>
          <p:nvSpPr>
            <p:cNvPr id="1805" name="Google Shape;1805;p33"/>
            <p:cNvSpPr/>
            <p:nvPr/>
          </p:nvSpPr>
          <p:spPr>
            <a:xfrm>
              <a:off x="434825" y="3326975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6" name="Google Shape;1806;p33"/>
            <p:cNvSpPr/>
            <p:nvPr/>
          </p:nvSpPr>
          <p:spPr>
            <a:xfrm>
              <a:off x="575025" y="3321725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7" name="Google Shape;1807;p33"/>
            <p:cNvSpPr/>
            <p:nvPr/>
          </p:nvSpPr>
          <p:spPr>
            <a:xfrm>
              <a:off x="526050" y="3194000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08" name="Google Shape;1808;p33"/>
          <p:cNvGrpSpPr/>
          <p:nvPr/>
        </p:nvGrpSpPr>
        <p:grpSpPr>
          <a:xfrm>
            <a:off x="6540800" y="3819400"/>
            <a:ext cx="453600" cy="471150"/>
            <a:chOff x="6540800" y="3819400"/>
            <a:chExt cx="453600" cy="471150"/>
          </a:xfrm>
        </p:grpSpPr>
        <p:sp>
          <p:nvSpPr>
            <p:cNvPr id="1809" name="Google Shape;1809;p33"/>
            <p:cNvSpPr/>
            <p:nvPr/>
          </p:nvSpPr>
          <p:spPr>
            <a:xfrm>
              <a:off x="6540800" y="3835900"/>
              <a:ext cx="438750" cy="454650"/>
            </a:xfrm>
            <a:custGeom>
              <a:avLst/>
              <a:gdLst/>
              <a:ahLst/>
              <a:cxnLst/>
              <a:rect l="l" t="t" r="r" b="b"/>
              <a:pathLst>
                <a:path w="17550" h="18186" extrusionOk="0">
                  <a:moveTo>
                    <a:pt x="10732" y="0"/>
                  </a:moveTo>
                  <a:cubicBezTo>
                    <a:pt x="10525" y="0"/>
                    <a:pt x="10319" y="93"/>
                    <a:pt x="10185" y="270"/>
                  </a:cubicBezTo>
                  <a:cubicBezTo>
                    <a:pt x="9952" y="569"/>
                    <a:pt x="10009" y="1006"/>
                    <a:pt x="10311" y="1236"/>
                  </a:cubicBezTo>
                  <a:lnTo>
                    <a:pt x="10784" y="1602"/>
                  </a:lnTo>
                  <a:lnTo>
                    <a:pt x="2626" y="12185"/>
                  </a:lnTo>
                  <a:cubicBezTo>
                    <a:pt x="2626" y="12185"/>
                    <a:pt x="1" y="15305"/>
                    <a:pt x="2649" y="17422"/>
                  </a:cubicBezTo>
                  <a:lnTo>
                    <a:pt x="2647" y="17424"/>
                  </a:lnTo>
                  <a:cubicBezTo>
                    <a:pt x="2673" y="17444"/>
                    <a:pt x="2697" y="17461"/>
                    <a:pt x="2723" y="17480"/>
                  </a:cubicBezTo>
                  <a:cubicBezTo>
                    <a:pt x="2747" y="17498"/>
                    <a:pt x="2768" y="17518"/>
                    <a:pt x="2795" y="17537"/>
                  </a:cubicBezTo>
                  <a:lnTo>
                    <a:pt x="2796" y="17534"/>
                  </a:lnTo>
                  <a:cubicBezTo>
                    <a:pt x="3430" y="18005"/>
                    <a:pt x="4043" y="18186"/>
                    <a:pt x="4612" y="18186"/>
                  </a:cubicBezTo>
                  <a:cubicBezTo>
                    <a:pt x="6484" y="18186"/>
                    <a:pt x="7867" y="16224"/>
                    <a:pt x="7867" y="16224"/>
                  </a:cubicBezTo>
                  <a:lnTo>
                    <a:pt x="16025" y="5640"/>
                  </a:lnTo>
                  <a:lnTo>
                    <a:pt x="16354" y="5894"/>
                  </a:lnTo>
                  <a:cubicBezTo>
                    <a:pt x="16478" y="5991"/>
                    <a:pt x="16626" y="6037"/>
                    <a:pt x="16772" y="6037"/>
                  </a:cubicBezTo>
                  <a:cubicBezTo>
                    <a:pt x="16979" y="6037"/>
                    <a:pt x="17185" y="5944"/>
                    <a:pt x="17320" y="5768"/>
                  </a:cubicBezTo>
                  <a:cubicBezTo>
                    <a:pt x="17550" y="5468"/>
                    <a:pt x="17496" y="5034"/>
                    <a:pt x="17194" y="4802"/>
                  </a:cubicBezTo>
                  <a:lnTo>
                    <a:pt x="11151" y="144"/>
                  </a:lnTo>
                  <a:cubicBezTo>
                    <a:pt x="11027" y="47"/>
                    <a:pt x="10879" y="0"/>
                    <a:pt x="107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0" name="Google Shape;1810;p33"/>
            <p:cNvSpPr/>
            <p:nvPr/>
          </p:nvSpPr>
          <p:spPr>
            <a:xfrm>
              <a:off x="6774275" y="3819400"/>
              <a:ext cx="220125" cy="185950"/>
            </a:xfrm>
            <a:custGeom>
              <a:avLst/>
              <a:gdLst/>
              <a:ahLst/>
              <a:cxnLst/>
              <a:rect l="l" t="t" r="r" b="b"/>
              <a:pathLst>
                <a:path w="8805" h="7438" extrusionOk="0">
                  <a:moveTo>
                    <a:pt x="1235" y="1"/>
                  </a:moveTo>
                  <a:lnTo>
                    <a:pt x="1" y="1602"/>
                  </a:lnTo>
                  <a:lnTo>
                    <a:pt x="7571" y="7438"/>
                  </a:lnTo>
                  <a:lnTo>
                    <a:pt x="8805" y="5836"/>
                  </a:lnTo>
                  <a:lnTo>
                    <a:pt x="123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1" name="Google Shape;1811;p33"/>
            <p:cNvSpPr/>
            <p:nvPr/>
          </p:nvSpPr>
          <p:spPr>
            <a:xfrm>
              <a:off x="6628575" y="4044525"/>
              <a:ext cx="236575" cy="229775"/>
            </a:xfrm>
            <a:custGeom>
              <a:avLst/>
              <a:gdLst/>
              <a:ahLst/>
              <a:cxnLst/>
              <a:rect l="l" t="t" r="r" b="b"/>
              <a:pathLst>
                <a:path w="9463" h="9191" extrusionOk="0">
                  <a:moveTo>
                    <a:pt x="9391" y="1"/>
                  </a:moveTo>
                  <a:cubicBezTo>
                    <a:pt x="9369" y="1"/>
                    <a:pt x="9345" y="12"/>
                    <a:pt x="9328" y="33"/>
                  </a:cubicBezTo>
                  <a:lnTo>
                    <a:pt x="2945" y="8101"/>
                  </a:lnTo>
                  <a:cubicBezTo>
                    <a:pt x="2942" y="8106"/>
                    <a:pt x="2532" y="8514"/>
                    <a:pt x="1980" y="8790"/>
                  </a:cubicBezTo>
                  <a:cubicBezTo>
                    <a:pt x="1640" y="8960"/>
                    <a:pt x="1322" y="9045"/>
                    <a:pt x="1030" y="9045"/>
                  </a:cubicBezTo>
                  <a:cubicBezTo>
                    <a:pt x="697" y="9045"/>
                    <a:pt x="397" y="8934"/>
                    <a:pt x="131" y="8711"/>
                  </a:cubicBezTo>
                  <a:cubicBezTo>
                    <a:pt x="119" y="8702"/>
                    <a:pt x="105" y="8698"/>
                    <a:pt x="91" y="8698"/>
                  </a:cubicBezTo>
                  <a:cubicBezTo>
                    <a:pt x="69" y="8698"/>
                    <a:pt x="46" y="8708"/>
                    <a:pt x="29" y="8728"/>
                  </a:cubicBezTo>
                  <a:cubicBezTo>
                    <a:pt x="0" y="8762"/>
                    <a:pt x="2" y="8809"/>
                    <a:pt x="30" y="8833"/>
                  </a:cubicBezTo>
                  <a:cubicBezTo>
                    <a:pt x="43" y="8841"/>
                    <a:pt x="53" y="8853"/>
                    <a:pt x="65" y="8861"/>
                  </a:cubicBezTo>
                  <a:cubicBezTo>
                    <a:pt x="366" y="9099"/>
                    <a:pt x="688" y="9191"/>
                    <a:pt x="1005" y="9191"/>
                  </a:cubicBezTo>
                  <a:cubicBezTo>
                    <a:pt x="2043" y="9191"/>
                    <a:pt x="3027" y="8211"/>
                    <a:pt x="3044" y="8193"/>
                  </a:cubicBezTo>
                  <a:lnTo>
                    <a:pt x="9434" y="118"/>
                  </a:lnTo>
                  <a:cubicBezTo>
                    <a:pt x="9463" y="85"/>
                    <a:pt x="9461" y="37"/>
                    <a:pt x="9430" y="14"/>
                  </a:cubicBezTo>
                  <a:cubicBezTo>
                    <a:pt x="9419" y="5"/>
                    <a:pt x="9405" y="1"/>
                    <a:pt x="93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2" name="Google Shape;1812;p33"/>
            <p:cNvSpPr/>
            <p:nvPr/>
          </p:nvSpPr>
          <p:spPr>
            <a:xfrm>
              <a:off x="6606300" y="3958050"/>
              <a:ext cx="258600" cy="290900"/>
            </a:xfrm>
            <a:custGeom>
              <a:avLst/>
              <a:gdLst/>
              <a:ahLst/>
              <a:cxnLst/>
              <a:rect l="l" t="t" r="r" b="b"/>
              <a:pathLst>
                <a:path w="10344" h="11636" extrusionOk="0">
                  <a:moveTo>
                    <a:pt x="7139" y="1"/>
                  </a:moveTo>
                  <a:lnTo>
                    <a:pt x="680" y="8381"/>
                  </a:lnTo>
                  <a:cubicBezTo>
                    <a:pt x="0" y="9262"/>
                    <a:pt x="166" y="10538"/>
                    <a:pt x="1047" y="11218"/>
                  </a:cubicBezTo>
                  <a:cubicBezTo>
                    <a:pt x="1413" y="11499"/>
                    <a:pt x="1847" y="11636"/>
                    <a:pt x="2278" y="11636"/>
                  </a:cubicBezTo>
                  <a:cubicBezTo>
                    <a:pt x="2885" y="11636"/>
                    <a:pt x="3487" y="11366"/>
                    <a:pt x="3884" y="10851"/>
                  </a:cubicBezTo>
                  <a:lnTo>
                    <a:pt x="10344" y="2470"/>
                  </a:lnTo>
                  <a:lnTo>
                    <a:pt x="713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3" name="Google Shape;1813;p33"/>
            <p:cNvSpPr/>
            <p:nvPr/>
          </p:nvSpPr>
          <p:spPr>
            <a:xfrm>
              <a:off x="6606300" y="4111000"/>
              <a:ext cx="170875" cy="138000"/>
            </a:xfrm>
            <a:custGeom>
              <a:avLst/>
              <a:gdLst/>
              <a:ahLst/>
              <a:cxnLst/>
              <a:rect l="l" t="t" r="r" b="b"/>
              <a:pathLst>
                <a:path w="6835" h="5520" extrusionOk="0">
                  <a:moveTo>
                    <a:pt x="2425" y="1"/>
                  </a:moveTo>
                  <a:lnTo>
                    <a:pt x="680" y="2264"/>
                  </a:lnTo>
                  <a:cubicBezTo>
                    <a:pt x="0" y="3145"/>
                    <a:pt x="166" y="4422"/>
                    <a:pt x="1047" y="5101"/>
                  </a:cubicBezTo>
                  <a:cubicBezTo>
                    <a:pt x="1413" y="5383"/>
                    <a:pt x="1847" y="5520"/>
                    <a:pt x="2278" y="5520"/>
                  </a:cubicBezTo>
                  <a:cubicBezTo>
                    <a:pt x="2885" y="5520"/>
                    <a:pt x="3487" y="5249"/>
                    <a:pt x="3884" y="4734"/>
                  </a:cubicBezTo>
                  <a:lnTo>
                    <a:pt x="6834" y="908"/>
                  </a:lnTo>
                  <a:cubicBezTo>
                    <a:pt x="5361" y="619"/>
                    <a:pt x="3891" y="316"/>
                    <a:pt x="242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4" name="Google Shape;1814;p33"/>
            <p:cNvSpPr/>
            <p:nvPr/>
          </p:nvSpPr>
          <p:spPr>
            <a:xfrm>
              <a:off x="6702575" y="4089325"/>
              <a:ext cx="17725" cy="14750"/>
            </a:xfrm>
            <a:custGeom>
              <a:avLst/>
              <a:gdLst/>
              <a:ahLst/>
              <a:cxnLst/>
              <a:rect l="l" t="t" r="r" b="b"/>
              <a:pathLst>
                <a:path w="709" h="590" extrusionOk="0">
                  <a:moveTo>
                    <a:pt x="399" y="1"/>
                  </a:moveTo>
                  <a:cubicBezTo>
                    <a:pt x="330" y="1"/>
                    <a:pt x="258" y="23"/>
                    <a:pt x="195" y="68"/>
                  </a:cubicBezTo>
                  <a:cubicBezTo>
                    <a:pt x="47" y="170"/>
                    <a:pt x="0" y="357"/>
                    <a:pt x="90" y="482"/>
                  </a:cubicBezTo>
                  <a:cubicBezTo>
                    <a:pt x="139" y="553"/>
                    <a:pt x="221" y="589"/>
                    <a:pt x="310" y="589"/>
                  </a:cubicBezTo>
                  <a:cubicBezTo>
                    <a:pt x="378" y="589"/>
                    <a:pt x="451" y="568"/>
                    <a:pt x="515" y="523"/>
                  </a:cubicBezTo>
                  <a:cubicBezTo>
                    <a:pt x="663" y="418"/>
                    <a:pt x="708" y="232"/>
                    <a:pt x="620" y="109"/>
                  </a:cubicBezTo>
                  <a:cubicBezTo>
                    <a:pt x="570" y="37"/>
                    <a:pt x="487" y="1"/>
                    <a:pt x="39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5" name="Google Shape;1815;p33"/>
            <p:cNvSpPr/>
            <p:nvPr/>
          </p:nvSpPr>
          <p:spPr>
            <a:xfrm>
              <a:off x="6689625" y="4152525"/>
              <a:ext cx="17725" cy="14750"/>
            </a:xfrm>
            <a:custGeom>
              <a:avLst/>
              <a:gdLst/>
              <a:ahLst/>
              <a:cxnLst/>
              <a:rect l="l" t="t" r="r" b="b"/>
              <a:pathLst>
                <a:path w="709" h="590" extrusionOk="0">
                  <a:moveTo>
                    <a:pt x="400" y="1"/>
                  </a:moveTo>
                  <a:cubicBezTo>
                    <a:pt x="331" y="1"/>
                    <a:pt x="259" y="23"/>
                    <a:pt x="195" y="67"/>
                  </a:cubicBezTo>
                  <a:cubicBezTo>
                    <a:pt x="48" y="171"/>
                    <a:pt x="1" y="357"/>
                    <a:pt x="90" y="483"/>
                  </a:cubicBezTo>
                  <a:cubicBezTo>
                    <a:pt x="140" y="553"/>
                    <a:pt x="222" y="590"/>
                    <a:pt x="311" y="590"/>
                  </a:cubicBezTo>
                  <a:cubicBezTo>
                    <a:pt x="379" y="590"/>
                    <a:pt x="452" y="568"/>
                    <a:pt x="516" y="524"/>
                  </a:cubicBezTo>
                  <a:cubicBezTo>
                    <a:pt x="660" y="419"/>
                    <a:pt x="709" y="235"/>
                    <a:pt x="621" y="108"/>
                  </a:cubicBezTo>
                  <a:cubicBezTo>
                    <a:pt x="570" y="37"/>
                    <a:pt x="488" y="1"/>
                    <a:pt x="400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6" name="Google Shape;1816;p33"/>
            <p:cNvSpPr/>
            <p:nvPr/>
          </p:nvSpPr>
          <p:spPr>
            <a:xfrm>
              <a:off x="6775350" y="4032900"/>
              <a:ext cx="17675" cy="14750"/>
            </a:xfrm>
            <a:custGeom>
              <a:avLst/>
              <a:gdLst/>
              <a:ahLst/>
              <a:cxnLst/>
              <a:rect l="l" t="t" r="r" b="b"/>
              <a:pathLst>
                <a:path w="707" h="590" extrusionOk="0">
                  <a:moveTo>
                    <a:pt x="398" y="1"/>
                  </a:moveTo>
                  <a:cubicBezTo>
                    <a:pt x="330" y="1"/>
                    <a:pt x="257" y="23"/>
                    <a:pt x="193" y="68"/>
                  </a:cubicBezTo>
                  <a:cubicBezTo>
                    <a:pt x="46" y="170"/>
                    <a:pt x="0" y="356"/>
                    <a:pt x="88" y="482"/>
                  </a:cubicBezTo>
                  <a:cubicBezTo>
                    <a:pt x="138" y="553"/>
                    <a:pt x="220" y="590"/>
                    <a:pt x="309" y="590"/>
                  </a:cubicBezTo>
                  <a:cubicBezTo>
                    <a:pt x="377" y="590"/>
                    <a:pt x="449" y="568"/>
                    <a:pt x="514" y="523"/>
                  </a:cubicBezTo>
                  <a:cubicBezTo>
                    <a:pt x="660" y="418"/>
                    <a:pt x="707" y="234"/>
                    <a:pt x="619" y="108"/>
                  </a:cubicBezTo>
                  <a:cubicBezTo>
                    <a:pt x="568" y="37"/>
                    <a:pt x="486" y="1"/>
                    <a:pt x="398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7" name="Google Shape;1817;p33"/>
            <p:cNvSpPr/>
            <p:nvPr/>
          </p:nvSpPr>
          <p:spPr>
            <a:xfrm>
              <a:off x="6653175" y="4138400"/>
              <a:ext cx="17675" cy="14750"/>
            </a:xfrm>
            <a:custGeom>
              <a:avLst/>
              <a:gdLst/>
              <a:ahLst/>
              <a:cxnLst/>
              <a:rect l="l" t="t" r="r" b="b"/>
              <a:pathLst>
                <a:path w="707" h="590" extrusionOk="0">
                  <a:moveTo>
                    <a:pt x="399" y="1"/>
                  </a:moveTo>
                  <a:cubicBezTo>
                    <a:pt x="330" y="1"/>
                    <a:pt x="258" y="23"/>
                    <a:pt x="194" y="68"/>
                  </a:cubicBezTo>
                  <a:cubicBezTo>
                    <a:pt x="46" y="170"/>
                    <a:pt x="1" y="356"/>
                    <a:pt x="89" y="482"/>
                  </a:cubicBezTo>
                  <a:cubicBezTo>
                    <a:pt x="139" y="553"/>
                    <a:pt x="221" y="590"/>
                    <a:pt x="309" y="590"/>
                  </a:cubicBezTo>
                  <a:cubicBezTo>
                    <a:pt x="377" y="590"/>
                    <a:pt x="450" y="568"/>
                    <a:pt x="514" y="523"/>
                  </a:cubicBezTo>
                  <a:cubicBezTo>
                    <a:pt x="662" y="420"/>
                    <a:pt x="707" y="234"/>
                    <a:pt x="619" y="107"/>
                  </a:cubicBezTo>
                  <a:cubicBezTo>
                    <a:pt x="569" y="37"/>
                    <a:pt x="487" y="1"/>
                    <a:pt x="39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8" name="Google Shape;1818;p33"/>
            <p:cNvSpPr/>
            <p:nvPr/>
          </p:nvSpPr>
          <p:spPr>
            <a:xfrm>
              <a:off x="6759675" y="4067675"/>
              <a:ext cx="35975" cy="37425"/>
            </a:xfrm>
            <a:custGeom>
              <a:avLst/>
              <a:gdLst/>
              <a:ahLst/>
              <a:cxnLst/>
              <a:rect l="l" t="t" r="r" b="b"/>
              <a:pathLst>
                <a:path w="1439" h="1497" extrusionOk="0">
                  <a:moveTo>
                    <a:pt x="681" y="0"/>
                  </a:moveTo>
                  <a:cubicBezTo>
                    <a:pt x="642" y="0"/>
                    <a:pt x="603" y="5"/>
                    <a:pt x="563" y="13"/>
                  </a:cubicBezTo>
                  <a:cubicBezTo>
                    <a:pt x="213" y="88"/>
                    <a:pt x="0" y="478"/>
                    <a:pt x="88" y="884"/>
                  </a:cubicBezTo>
                  <a:cubicBezTo>
                    <a:pt x="164" y="1244"/>
                    <a:pt x="451" y="1497"/>
                    <a:pt x="759" y="1497"/>
                  </a:cubicBezTo>
                  <a:cubicBezTo>
                    <a:pt x="798" y="1497"/>
                    <a:pt x="837" y="1492"/>
                    <a:pt x="877" y="1484"/>
                  </a:cubicBezTo>
                  <a:cubicBezTo>
                    <a:pt x="1226" y="1410"/>
                    <a:pt x="1438" y="1020"/>
                    <a:pt x="1352" y="614"/>
                  </a:cubicBezTo>
                  <a:cubicBezTo>
                    <a:pt x="1275" y="253"/>
                    <a:pt x="989" y="0"/>
                    <a:pt x="681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19" name="Google Shape;1819;p33"/>
          <p:cNvGrpSpPr/>
          <p:nvPr/>
        </p:nvGrpSpPr>
        <p:grpSpPr>
          <a:xfrm>
            <a:off x="6919025" y="4495088"/>
            <a:ext cx="235075" cy="216825"/>
            <a:chOff x="434825" y="3194000"/>
            <a:chExt cx="235075" cy="216825"/>
          </a:xfrm>
        </p:grpSpPr>
        <p:sp>
          <p:nvSpPr>
            <p:cNvPr id="1820" name="Google Shape;1820;p33"/>
            <p:cNvSpPr/>
            <p:nvPr/>
          </p:nvSpPr>
          <p:spPr>
            <a:xfrm>
              <a:off x="434825" y="3326975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1" name="Google Shape;1821;p33"/>
            <p:cNvSpPr/>
            <p:nvPr/>
          </p:nvSpPr>
          <p:spPr>
            <a:xfrm>
              <a:off x="575025" y="3321725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2" name="Google Shape;1822;p33"/>
            <p:cNvSpPr/>
            <p:nvPr/>
          </p:nvSpPr>
          <p:spPr>
            <a:xfrm>
              <a:off x="526050" y="3194000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23" name="Google Shape;1823;p33"/>
          <p:cNvGrpSpPr/>
          <p:nvPr/>
        </p:nvGrpSpPr>
        <p:grpSpPr>
          <a:xfrm>
            <a:off x="840375" y="2571750"/>
            <a:ext cx="1390725" cy="1154950"/>
            <a:chOff x="840375" y="2571750"/>
            <a:chExt cx="1390725" cy="1154950"/>
          </a:xfrm>
        </p:grpSpPr>
        <p:sp>
          <p:nvSpPr>
            <p:cNvPr id="1824" name="Google Shape;1824;p33"/>
            <p:cNvSpPr/>
            <p:nvPr/>
          </p:nvSpPr>
          <p:spPr>
            <a:xfrm>
              <a:off x="1577425" y="2908600"/>
              <a:ext cx="653675" cy="818100"/>
            </a:xfrm>
            <a:custGeom>
              <a:avLst/>
              <a:gdLst/>
              <a:ahLst/>
              <a:cxnLst/>
              <a:rect l="l" t="t" r="r" b="b"/>
              <a:pathLst>
                <a:path w="26147" h="32724" extrusionOk="0">
                  <a:moveTo>
                    <a:pt x="9245" y="0"/>
                  </a:moveTo>
                  <a:cubicBezTo>
                    <a:pt x="9156" y="0"/>
                    <a:pt x="9067" y="17"/>
                    <a:pt x="8980" y="51"/>
                  </a:cubicBezTo>
                  <a:lnTo>
                    <a:pt x="557" y="3376"/>
                  </a:lnTo>
                  <a:cubicBezTo>
                    <a:pt x="185" y="3522"/>
                    <a:pt x="1" y="3945"/>
                    <a:pt x="148" y="4315"/>
                  </a:cubicBezTo>
                  <a:cubicBezTo>
                    <a:pt x="260" y="4599"/>
                    <a:pt x="535" y="4774"/>
                    <a:pt x="825" y="4774"/>
                  </a:cubicBezTo>
                  <a:cubicBezTo>
                    <a:pt x="913" y="4774"/>
                    <a:pt x="1002" y="4758"/>
                    <a:pt x="1089" y="4723"/>
                  </a:cubicBezTo>
                  <a:lnTo>
                    <a:pt x="2099" y="4323"/>
                  </a:lnTo>
                  <a:lnTo>
                    <a:pt x="6503" y="15484"/>
                  </a:lnTo>
                  <a:cubicBezTo>
                    <a:pt x="2358" y="18394"/>
                    <a:pt x="367" y="23123"/>
                    <a:pt x="1961" y="27160"/>
                  </a:cubicBezTo>
                  <a:cubicBezTo>
                    <a:pt x="3350" y="30681"/>
                    <a:pt x="7089" y="32724"/>
                    <a:pt x="11348" y="32724"/>
                  </a:cubicBezTo>
                  <a:cubicBezTo>
                    <a:pt x="13056" y="32724"/>
                    <a:pt x="14847" y="32396"/>
                    <a:pt x="16604" y="31702"/>
                  </a:cubicBezTo>
                  <a:cubicBezTo>
                    <a:pt x="22746" y="29278"/>
                    <a:pt x="26147" y="23315"/>
                    <a:pt x="24199" y="18383"/>
                  </a:cubicBezTo>
                  <a:cubicBezTo>
                    <a:pt x="22811" y="14864"/>
                    <a:pt x="19075" y="12823"/>
                    <a:pt x="14817" y="12823"/>
                  </a:cubicBezTo>
                  <a:cubicBezTo>
                    <a:pt x="14190" y="12823"/>
                    <a:pt x="13550" y="12867"/>
                    <a:pt x="12906" y="12958"/>
                  </a:cubicBezTo>
                  <a:lnTo>
                    <a:pt x="8502" y="1797"/>
                  </a:lnTo>
                  <a:lnTo>
                    <a:pt x="9511" y="1399"/>
                  </a:lnTo>
                  <a:cubicBezTo>
                    <a:pt x="9883" y="1251"/>
                    <a:pt x="10067" y="830"/>
                    <a:pt x="9920" y="458"/>
                  </a:cubicBezTo>
                  <a:cubicBezTo>
                    <a:pt x="9807" y="175"/>
                    <a:pt x="9534" y="0"/>
                    <a:pt x="92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5" name="Google Shape;1825;p33"/>
            <p:cNvSpPr/>
            <p:nvPr/>
          </p:nvSpPr>
          <p:spPr>
            <a:xfrm>
              <a:off x="1577425" y="2965400"/>
              <a:ext cx="653675" cy="761275"/>
            </a:xfrm>
            <a:custGeom>
              <a:avLst/>
              <a:gdLst/>
              <a:ahLst/>
              <a:cxnLst/>
              <a:rect l="l" t="t" r="r" b="b"/>
              <a:pathLst>
                <a:path w="26147" h="30451" extrusionOk="0">
                  <a:moveTo>
                    <a:pt x="3347" y="0"/>
                  </a:moveTo>
                  <a:lnTo>
                    <a:pt x="557" y="1101"/>
                  </a:lnTo>
                  <a:cubicBezTo>
                    <a:pt x="185" y="1249"/>
                    <a:pt x="1" y="1671"/>
                    <a:pt x="148" y="2042"/>
                  </a:cubicBezTo>
                  <a:cubicBezTo>
                    <a:pt x="261" y="2325"/>
                    <a:pt x="535" y="2500"/>
                    <a:pt x="823" y="2500"/>
                  </a:cubicBezTo>
                  <a:cubicBezTo>
                    <a:pt x="912" y="2500"/>
                    <a:pt x="1002" y="2483"/>
                    <a:pt x="1089" y="2449"/>
                  </a:cubicBezTo>
                  <a:lnTo>
                    <a:pt x="2099" y="2050"/>
                  </a:lnTo>
                  <a:lnTo>
                    <a:pt x="6503" y="13210"/>
                  </a:lnTo>
                  <a:cubicBezTo>
                    <a:pt x="2358" y="16121"/>
                    <a:pt x="367" y="20850"/>
                    <a:pt x="1960" y="24887"/>
                  </a:cubicBezTo>
                  <a:cubicBezTo>
                    <a:pt x="3350" y="28408"/>
                    <a:pt x="7087" y="30450"/>
                    <a:pt x="11345" y="30450"/>
                  </a:cubicBezTo>
                  <a:cubicBezTo>
                    <a:pt x="13053" y="30450"/>
                    <a:pt x="14845" y="30121"/>
                    <a:pt x="16604" y="29427"/>
                  </a:cubicBezTo>
                  <a:cubicBezTo>
                    <a:pt x="22746" y="27005"/>
                    <a:pt x="26147" y="21042"/>
                    <a:pt x="24199" y="16108"/>
                  </a:cubicBezTo>
                  <a:cubicBezTo>
                    <a:pt x="24119" y="15901"/>
                    <a:pt x="24026" y="15701"/>
                    <a:pt x="23929" y="15504"/>
                  </a:cubicBezTo>
                  <a:lnTo>
                    <a:pt x="23929" y="15504"/>
                  </a:lnTo>
                  <a:cubicBezTo>
                    <a:pt x="24689" y="19917"/>
                    <a:pt x="22618" y="24773"/>
                    <a:pt x="19163" y="27551"/>
                  </a:cubicBezTo>
                  <a:cubicBezTo>
                    <a:pt x="17548" y="28848"/>
                    <a:pt x="15686" y="29467"/>
                    <a:pt x="13832" y="29467"/>
                  </a:cubicBezTo>
                  <a:cubicBezTo>
                    <a:pt x="11497" y="29467"/>
                    <a:pt x="9171" y="28486"/>
                    <a:pt x="7361" y="26643"/>
                  </a:cubicBezTo>
                  <a:cubicBezTo>
                    <a:pt x="5806" y="25059"/>
                    <a:pt x="4842" y="22928"/>
                    <a:pt x="4751" y="20701"/>
                  </a:cubicBezTo>
                  <a:cubicBezTo>
                    <a:pt x="4653" y="18318"/>
                    <a:pt x="5606" y="16195"/>
                    <a:pt x="6496" y="14043"/>
                  </a:cubicBezTo>
                  <a:cubicBezTo>
                    <a:pt x="7519" y="11566"/>
                    <a:pt x="7667" y="9390"/>
                    <a:pt x="6762" y="6839"/>
                  </a:cubicBezTo>
                  <a:cubicBezTo>
                    <a:pt x="5907" y="4433"/>
                    <a:pt x="4693" y="2168"/>
                    <a:pt x="3347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6" name="Google Shape;1826;p33"/>
            <p:cNvSpPr/>
            <p:nvPr/>
          </p:nvSpPr>
          <p:spPr>
            <a:xfrm>
              <a:off x="1676300" y="2916025"/>
              <a:ext cx="141225" cy="61950"/>
            </a:xfrm>
            <a:custGeom>
              <a:avLst/>
              <a:gdLst/>
              <a:ahLst/>
              <a:cxnLst/>
              <a:rect l="l" t="t" r="r" b="b"/>
              <a:pathLst>
                <a:path w="5649" h="2478" extrusionOk="0">
                  <a:moveTo>
                    <a:pt x="5396" y="0"/>
                  </a:moveTo>
                  <a:cubicBezTo>
                    <a:pt x="5368" y="0"/>
                    <a:pt x="5340" y="5"/>
                    <a:pt x="5312" y="17"/>
                  </a:cubicBezTo>
                  <a:lnTo>
                    <a:pt x="172" y="2045"/>
                  </a:lnTo>
                  <a:cubicBezTo>
                    <a:pt x="57" y="2090"/>
                    <a:pt x="0" y="2221"/>
                    <a:pt x="46" y="2336"/>
                  </a:cubicBezTo>
                  <a:cubicBezTo>
                    <a:pt x="82" y="2424"/>
                    <a:pt x="166" y="2478"/>
                    <a:pt x="255" y="2478"/>
                  </a:cubicBezTo>
                  <a:cubicBezTo>
                    <a:pt x="282" y="2478"/>
                    <a:pt x="310" y="2473"/>
                    <a:pt x="337" y="2462"/>
                  </a:cubicBezTo>
                  <a:lnTo>
                    <a:pt x="5477" y="434"/>
                  </a:lnTo>
                  <a:cubicBezTo>
                    <a:pt x="5592" y="387"/>
                    <a:pt x="5649" y="258"/>
                    <a:pt x="5603" y="143"/>
                  </a:cubicBezTo>
                  <a:cubicBezTo>
                    <a:pt x="5568" y="54"/>
                    <a:pt x="5484" y="0"/>
                    <a:pt x="539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7" name="Google Shape;1827;p33"/>
            <p:cNvSpPr/>
            <p:nvPr/>
          </p:nvSpPr>
          <p:spPr>
            <a:xfrm>
              <a:off x="1779550" y="2988975"/>
              <a:ext cx="109600" cy="256600"/>
            </a:xfrm>
            <a:custGeom>
              <a:avLst/>
              <a:gdLst/>
              <a:ahLst/>
              <a:cxnLst/>
              <a:rect l="l" t="t" r="r" b="b"/>
              <a:pathLst>
                <a:path w="4384" h="10264" extrusionOk="0">
                  <a:moveTo>
                    <a:pt x="256" y="1"/>
                  </a:moveTo>
                  <a:cubicBezTo>
                    <a:pt x="229" y="1"/>
                    <a:pt x="201" y="6"/>
                    <a:pt x="174" y="16"/>
                  </a:cubicBezTo>
                  <a:cubicBezTo>
                    <a:pt x="58" y="63"/>
                    <a:pt x="1" y="192"/>
                    <a:pt x="48" y="307"/>
                  </a:cubicBezTo>
                  <a:lnTo>
                    <a:pt x="3921" y="10121"/>
                  </a:lnTo>
                  <a:cubicBezTo>
                    <a:pt x="3957" y="10209"/>
                    <a:pt x="4041" y="10263"/>
                    <a:pt x="4131" y="10263"/>
                  </a:cubicBezTo>
                  <a:cubicBezTo>
                    <a:pt x="4158" y="10263"/>
                    <a:pt x="4185" y="10258"/>
                    <a:pt x="4212" y="10247"/>
                  </a:cubicBezTo>
                  <a:cubicBezTo>
                    <a:pt x="4327" y="10204"/>
                    <a:pt x="4384" y="10072"/>
                    <a:pt x="4339" y="9957"/>
                  </a:cubicBezTo>
                  <a:lnTo>
                    <a:pt x="465" y="143"/>
                  </a:lnTo>
                  <a:cubicBezTo>
                    <a:pt x="429" y="55"/>
                    <a:pt x="345" y="1"/>
                    <a:pt x="256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8" name="Google Shape;1828;p33"/>
            <p:cNvSpPr/>
            <p:nvPr/>
          </p:nvSpPr>
          <p:spPr>
            <a:xfrm>
              <a:off x="1921875" y="3256000"/>
              <a:ext cx="263625" cy="205525"/>
            </a:xfrm>
            <a:custGeom>
              <a:avLst/>
              <a:gdLst/>
              <a:ahLst/>
              <a:cxnLst/>
              <a:rect l="l" t="t" r="r" b="b"/>
              <a:pathLst>
                <a:path w="10545" h="8221" extrusionOk="0">
                  <a:moveTo>
                    <a:pt x="1197" y="0"/>
                  </a:moveTo>
                  <a:cubicBezTo>
                    <a:pt x="627" y="0"/>
                    <a:pt x="261" y="41"/>
                    <a:pt x="211" y="47"/>
                  </a:cubicBezTo>
                  <a:cubicBezTo>
                    <a:pt x="88" y="62"/>
                    <a:pt x="0" y="172"/>
                    <a:pt x="14" y="296"/>
                  </a:cubicBezTo>
                  <a:cubicBezTo>
                    <a:pt x="27" y="410"/>
                    <a:pt x="125" y="493"/>
                    <a:pt x="236" y="493"/>
                  </a:cubicBezTo>
                  <a:cubicBezTo>
                    <a:pt x="245" y="493"/>
                    <a:pt x="254" y="492"/>
                    <a:pt x="263" y="491"/>
                  </a:cubicBezTo>
                  <a:cubicBezTo>
                    <a:pt x="274" y="490"/>
                    <a:pt x="608" y="453"/>
                    <a:pt x="1146" y="453"/>
                  </a:cubicBezTo>
                  <a:cubicBezTo>
                    <a:pt x="2506" y="453"/>
                    <a:pt x="5171" y="690"/>
                    <a:pt x="7240" y="2338"/>
                  </a:cubicBezTo>
                  <a:cubicBezTo>
                    <a:pt x="8860" y="3626"/>
                    <a:pt x="9817" y="5540"/>
                    <a:pt x="10087" y="8020"/>
                  </a:cubicBezTo>
                  <a:cubicBezTo>
                    <a:pt x="10099" y="8134"/>
                    <a:pt x="10196" y="8220"/>
                    <a:pt x="10308" y="8220"/>
                  </a:cubicBezTo>
                  <a:cubicBezTo>
                    <a:pt x="10317" y="8220"/>
                    <a:pt x="10325" y="8220"/>
                    <a:pt x="10333" y="8219"/>
                  </a:cubicBezTo>
                  <a:cubicBezTo>
                    <a:pt x="10355" y="8218"/>
                    <a:pt x="10375" y="8212"/>
                    <a:pt x="10392" y="8205"/>
                  </a:cubicBezTo>
                  <a:cubicBezTo>
                    <a:pt x="10484" y="8169"/>
                    <a:pt x="10545" y="8076"/>
                    <a:pt x="10532" y="7974"/>
                  </a:cubicBezTo>
                  <a:cubicBezTo>
                    <a:pt x="10250" y="5369"/>
                    <a:pt x="9236" y="3355"/>
                    <a:pt x="7519" y="1988"/>
                  </a:cubicBezTo>
                  <a:cubicBezTo>
                    <a:pt x="5350" y="260"/>
                    <a:pt x="2630" y="0"/>
                    <a:pt x="1197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9" name="Google Shape;1829;p33"/>
            <p:cNvSpPr/>
            <p:nvPr/>
          </p:nvSpPr>
          <p:spPr>
            <a:xfrm>
              <a:off x="1667075" y="3366850"/>
              <a:ext cx="511050" cy="328200"/>
            </a:xfrm>
            <a:custGeom>
              <a:avLst/>
              <a:gdLst/>
              <a:ahLst/>
              <a:cxnLst/>
              <a:rect l="l" t="t" r="r" b="b"/>
              <a:pathLst>
                <a:path w="20442" h="13128" extrusionOk="0">
                  <a:moveTo>
                    <a:pt x="18263" y="1"/>
                  </a:moveTo>
                  <a:cubicBezTo>
                    <a:pt x="16829" y="1256"/>
                    <a:pt x="15386" y="2503"/>
                    <a:pt x="13812" y="3571"/>
                  </a:cubicBezTo>
                  <a:cubicBezTo>
                    <a:pt x="11584" y="5084"/>
                    <a:pt x="9205" y="6029"/>
                    <a:pt x="6561" y="6531"/>
                  </a:cubicBezTo>
                  <a:cubicBezTo>
                    <a:pt x="4386" y="6944"/>
                    <a:pt x="2158" y="7106"/>
                    <a:pt x="1" y="7595"/>
                  </a:cubicBezTo>
                  <a:cubicBezTo>
                    <a:pt x="67" y="7857"/>
                    <a:pt x="152" y="8118"/>
                    <a:pt x="254" y="8375"/>
                  </a:cubicBezTo>
                  <a:cubicBezTo>
                    <a:pt x="1439" y="11377"/>
                    <a:pt x="4602" y="13127"/>
                    <a:pt x="8187" y="13127"/>
                  </a:cubicBezTo>
                  <a:cubicBezTo>
                    <a:pt x="9595" y="13127"/>
                    <a:pt x="11068" y="12857"/>
                    <a:pt x="12511" y="12287"/>
                  </a:cubicBezTo>
                  <a:cubicBezTo>
                    <a:pt x="17630" y="10266"/>
                    <a:pt x="20442" y="5239"/>
                    <a:pt x="18792" y="1057"/>
                  </a:cubicBezTo>
                  <a:cubicBezTo>
                    <a:pt x="18646" y="686"/>
                    <a:pt x="18469" y="334"/>
                    <a:pt x="182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0" name="Google Shape;1830;p33"/>
            <p:cNvSpPr/>
            <p:nvPr/>
          </p:nvSpPr>
          <p:spPr>
            <a:xfrm>
              <a:off x="1667075" y="3366925"/>
              <a:ext cx="456600" cy="194400"/>
            </a:xfrm>
            <a:custGeom>
              <a:avLst/>
              <a:gdLst/>
              <a:ahLst/>
              <a:cxnLst/>
              <a:rect l="l" t="t" r="r" b="b"/>
              <a:pathLst>
                <a:path w="18264" h="7776" extrusionOk="0">
                  <a:moveTo>
                    <a:pt x="18263" y="0"/>
                  </a:moveTo>
                  <a:cubicBezTo>
                    <a:pt x="1811" y="3310"/>
                    <a:pt x="1" y="7593"/>
                    <a:pt x="1" y="7593"/>
                  </a:cubicBezTo>
                  <a:cubicBezTo>
                    <a:pt x="1110" y="7718"/>
                    <a:pt x="2159" y="7776"/>
                    <a:pt x="3148" y="7776"/>
                  </a:cubicBezTo>
                  <a:cubicBezTo>
                    <a:pt x="14650" y="7776"/>
                    <a:pt x="18263" y="1"/>
                    <a:pt x="182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1" name="Google Shape;1831;p33"/>
            <p:cNvSpPr/>
            <p:nvPr/>
          </p:nvSpPr>
          <p:spPr>
            <a:xfrm>
              <a:off x="1733925" y="3380950"/>
              <a:ext cx="47500" cy="41925"/>
            </a:xfrm>
            <a:custGeom>
              <a:avLst/>
              <a:gdLst/>
              <a:ahLst/>
              <a:cxnLst/>
              <a:rect l="l" t="t" r="r" b="b"/>
              <a:pathLst>
                <a:path w="1900" h="1677" extrusionOk="0">
                  <a:moveTo>
                    <a:pt x="950" y="0"/>
                  </a:moveTo>
                  <a:cubicBezTo>
                    <a:pt x="847" y="0"/>
                    <a:pt x="743" y="19"/>
                    <a:pt x="641" y="59"/>
                  </a:cubicBezTo>
                  <a:cubicBezTo>
                    <a:pt x="212" y="229"/>
                    <a:pt x="0" y="715"/>
                    <a:pt x="171" y="1146"/>
                  </a:cubicBezTo>
                  <a:cubicBezTo>
                    <a:pt x="301" y="1476"/>
                    <a:pt x="616" y="1677"/>
                    <a:pt x="949" y="1677"/>
                  </a:cubicBezTo>
                  <a:cubicBezTo>
                    <a:pt x="1052" y="1677"/>
                    <a:pt x="1156" y="1658"/>
                    <a:pt x="1257" y="1618"/>
                  </a:cubicBezTo>
                  <a:cubicBezTo>
                    <a:pt x="1688" y="1448"/>
                    <a:pt x="1900" y="961"/>
                    <a:pt x="1729" y="530"/>
                  </a:cubicBezTo>
                  <a:cubicBezTo>
                    <a:pt x="1599" y="201"/>
                    <a:pt x="1284" y="0"/>
                    <a:pt x="95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2" name="Google Shape;1832;p33"/>
            <p:cNvSpPr/>
            <p:nvPr/>
          </p:nvSpPr>
          <p:spPr>
            <a:xfrm>
              <a:off x="1953025" y="3411475"/>
              <a:ext cx="47475" cy="41950"/>
            </a:xfrm>
            <a:custGeom>
              <a:avLst/>
              <a:gdLst/>
              <a:ahLst/>
              <a:cxnLst/>
              <a:rect l="l" t="t" r="r" b="b"/>
              <a:pathLst>
                <a:path w="1899" h="1678" extrusionOk="0">
                  <a:moveTo>
                    <a:pt x="950" y="1"/>
                  </a:moveTo>
                  <a:cubicBezTo>
                    <a:pt x="848" y="1"/>
                    <a:pt x="743" y="20"/>
                    <a:pt x="642" y="60"/>
                  </a:cubicBezTo>
                  <a:cubicBezTo>
                    <a:pt x="211" y="230"/>
                    <a:pt x="1" y="716"/>
                    <a:pt x="171" y="1147"/>
                  </a:cubicBezTo>
                  <a:cubicBezTo>
                    <a:pt x="301" y="1476"/>
                    <a:pt x="616" y="1677"/>
                    <a:pt x="950" y="1677"/>
                  </a:cubicBezTo>
                  <a:cubicBezTo>
                    <a:pt x="1052" y="1677"/>
                    <a:pt x="1156" y="1658"/>
                    <a:pt x="1258" y="1618"/>
                  </a:cubicBezTo>
                  <a:cubicBezTo>
                    <a:pt x="1689" y="1448"/>
                    <a:pt x="1899" y="963"/>
                    <a:pt x="1729" y="532"/>
                  </a:cubicBezTo>
                  <a:cubicBezTo>
                    <a:pt x="1601" y="202"/>
                    <a:pt x="1285" y="1"/>
                    <a:pt x="950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3" name="Google Shape;1833;p33"/>
            <p:cNvSpPr/>
            <p:nvPr/>
          </p:nvSpPr>
          <p:spPr>
            <a:xfrm>
              <a:off x="1788875" y="3243925"/>
              <a:ext cx="30700" cy="27100"/>
            </a:xfrm>
            <a:custGeom>
              <a:avLst/>
              <a:gdLst/>
              <a:ahLst/>
              <a:cxnLst/>
              <a:rect l="l" t="t" r="r" b="b"/>
              <a:pathLst>
                <a:path w="1228" h="1084" extrusionOk="0">
                  <a:moveTo>
                    <a:pt x="614" y="0"/>
                  </a:moveTo>
                  <a:cubicBezTo>
                    <a:pt x="548" y="0"/>
                    <a:pt x="481" y="13"/>
                    <a:pt x="415" y="38"/>
                  </a:cubicBezTo>
                  <a:cubicBezTo>
                    <a:pt x="137" y="149"/>
                    <a:pt x="1" y="462"/>
                    <a:pt x="110" y="740"/>
                  </a:cubicBezTo>
                  <a:cubicBezTo>
                    <a:pt x="195" y="954"/>
                    <a:pt x="398" y="1084"/>
                    <a:pt x="613" y="1084"/>
                  </a:cubicBezTo>
                  <a:cubicBezTo>
                    <a:pt x="679" y="1084"/>
                    <a:pt x="747" y="1071"/>
                    <a:pt x="812" y="1045"/>
                  </a:cubicBezTo>
                  <a:cubicBezTo>
                    <a:pt x="1092" y="936"/>
                    <a:pt x="1228" y="621"/>
                    <a:pt x="1117" y="343"/>
                  </a:cubicBezTo>
                  <a:cubicBezTo>
                    <a:pt x="1034" y="130"/>
                    <a:pt x="830" y="0"/>
                    <a:pt x="614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4" name="Google Shape;1834;p33"/>
            <p:cNvSpPr/>
            <p:nvPr/>
          </p:nvSpPr>
          <p:spPr>
            <a:xfrm>
              <a:off x="1940350" y="3305675"/>
              <a:ext cx="30700" cy="27100"/>
            </a:xfrm>
            <a:custGeom>
              <a:avLst/>
              <a:gdLst/>
              <a:ahLst/>
              <a:cxnLst/>
              <a:rect l="l" t="t" r="r" b="b"/>
              <a:pathLst>
                <a:path w="1228" h="1084" extrusionOk="0">
                  <a:moveTo>
                    <a:pt x="615" y="1"/>
                  </a:moveTo>
                  <a:cubicBezTo>
                    <a:pt x="548" y="1"/>
                    <a:pt x="481" y="13"/>
                    <a:pt x="416" y="39"/>
                  </a:cubicBezTo>
                  <a:cubicBezTo>
                    <a:pt x="136" y="148"/>
                    <a:pt x="0" y="462"/>
                    <a:pt x="111" y="741"/>
                  </a:cubicBezTo>
                  <a:cubicBezTo>
                    <a:pt x="194" y="954"/>
                    <a:pt x="398" y="1084"/>
                    <a:pt x="614" y="1084"/>
                  </a:cubicBezTo>
                  <a:cubicBezTo>
                    <a:pt x="680" y="1084"/>
                    <a:pt x="747" y="1072"/>
                    <a:pt x="813" y="1046"/>
                  </a:cubicBezTo>
                  <a:cubicBezTo>
                    <a:pt x="1091" y="936"/>
                    <a:pt x="1227" y="622"/>
                    <a:pt x="1118" y="344"/>
                  </a:cubicBezTo>
                  <a:cubicBezTo>
                    <a:pt x="1033" y="130"/>
                    <a:pt x="829" y="1"/>
                    <a:pt x="61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5" name="Google Shape;1835;p33"/>
            <p:cNvSpPr/>
            <p:nvPr/>
          </p:nvSpPr>
          <p:spPr>
            <a:xfrm>
              <a:off x="1856275" y="3380450"/>
              <a:ext cx="30675" cy="27100"/>
            </a:xfrm>
            <a:custGeom>
              <a:avLst/>
              <a:gdLst/>
              <a:ahLst/>
              <a:cxnLst/>
              <a:rect l="l" t="t" r="r" b="b"/>
              <a:pathLst>
                <a:path w="1227" h="1084" extrusionOk="0">
                  <a:moveTo>
                    <a:pt x="612" y="0"/>
                  </a:moveTo>
                  <a:cubicBezTo>
                    <a:pt x="546" y="0"/>
                    <a:pt x="479" y="13"/>
                    <a:pt x="414" y="38"/>
                  </a:cubicBezTo>
                  <a:cubicBezTo>
                    <a:pt x="136" y="149"/>
                    <a:pt x="0" y="462"/>
                    <a:pt x="109" y="740"/>
                  </a:cubicBezTo>
                  <a:cubicBezTo>
                    <a:pt x="194" y="954"/>
                    <a:pt x="397" y="1084"/>
                    <a:pt x="612" y="1084"/>
                  </a:cubicBezTo>
                  <a:cubicBezTo>
                    <a:pt x="678" y="1084"/>
                    <a:pt x="746" y="1071"/>
                    <a:pt x="811" y="1045"/>
                  </a:cubicBezTo>
                  <a:cubicBezTo>
                    <a:pt x="1091" y="936"/>
                    <a:pt x="1227" y="621"/>
                    <a:pt x="1116" y="343"/>
                  </a:cubicBezTo>
                  <a:cubicBezTo>
                    <a:pt x="1033" y="130"/>
                    <a:pt x="828" y="0"/>
                    <a:pt x="61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6" name="Google Shape;1836;p33"/>
            <p:cNvSpPr/>
            <p:nvPr/>
          </p:nvSpPr>
          <p:spPr>
            <a:xfrm>
              <a:off x="1731250" y="3599775"/>
              <a:ext cx="30700" cy="27100"/>
            </a:xfrm>
            <a:custGeom>
              <a:avLst/>
              <a:gdLst/>
              <a:ahLst/>
              <a:cxnLst/>
              <a:rect l="l" t="t" r="r" b="b"/>
              <a:pathLst>
                <a:path w="1228" h="1084" extrusionOk="0">
                  <a:moveTo>
                    <a:pt x="614" y="0"/>
                  </a:moveTo>
                  <a:cubicBezTo>
                    <a:pt x="548" y="0"/>
                    <a:pt x="481" y="13"/>
                    <a:pt x="415" y="38"/>
                  </a:cubicBezTo>
                  <a:cubicBezTo>
                    <a:pt x="137" y="149"/>
                    <a:pt x="1" y="462"/>
                    <a:pt x="110" y="740"/>
                  </a:cubicBezTo>
                  <a:cubicBezTo>
                    <a:pt x="195" y="954"/>
                    <a:pt x="398" y="1084"/>
                    <a:pt x="613" y="1084"/>
                  </a:cubicBezTo>
                  <a:cubicBezTo>
                    <a:pt x="679" y="1084"/>
                    <a:pt x="747" y="1071"/>
                    <a:pt x="812" y="1045"/>
                  </a:cubicBezTo>
                  <a:cubicBezTo>
                    <a:pt x="1092" y="936"/>
                    <a:pt x="1228" y="623"/>
                    <a:pt x="1117" y="343"/>
                  </a:cubicBezTo>
                  <a:cubicBezTo>
                    <a:pt x="1034" y="130"/>
                    <a:pt x="830" y="0"/>
                    <a:pt x="614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7" name="Google Shape;1837;p33"/>
            <p:cNvSpPr/>
            <p:nvPr/>
          </p:nvSpPr>
          <p:spPr>
            <a:xfrm>
              <a:off x="1795800" y="3512325"/>
              <a:ext cx="30700" cy="27100"/>
            </a:xfrm>
            <a:custGeom>
              <a:avLst/>
              <a:gdLst/>
              <a:ahLst/>
              <a:cxnLst/>
              <a:rect l="l" t="t" r="r" b="b"/>
              <a:pathLst>
                <a:path w="1228" h="1084" extrusionOk="0">
                  <a:moveTo>
                    <a:pt x="612" y="1"/>
                  </a:moveTo>
                  <a:cubicBezTo>
                    <a:pt x="546" y="1"/>
                    <a:pt x="479" y="13"/>
                    <a:pt x="415" y="38"/>
                  </a:cubicBezTo>
                  <a:cubicBezTo>
                    <a:pt x="137" y="149"/>
                    <a:pt x="1" y="462"/>
                    <a:pt x="110" y="740"/>
                  </a:cubicBezTo>
                  <a:cubicBezTo>
                    <a:pt x="194" y="953"/>
                    <a:pt x="398" y="1084"/>
                    <a:pt x="613" y="1084"/>
                  </a:cubicBezTo>
                  <a:cubicBezTo>
                    <a:pt x="679" y="1084"/>
                    <a:pt x="747" y="1071"/>
                    <a:pt x="812" y="1045"/>
                  </a:cubicBezTo>
                  <a:cubicBezTo>
                    <a:pt x="1091" y="935"/>
                    <a:pt x="1228" y="621"/>
                    <a:pt x="1117" y="343"/>
                  </a:cubicBezTo>
                  <a:cubicBezTo>
                    <a:pt x="1033" y="130"/>
                    <a:pt x="828" y="1"/>
                    <a:pt x="61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8" name="Google Shape;1838;p33"/>
            <p:cNvSpPr/>
            <p:nvPr/>
          </p:nvSpPr>
          <p:spPr>
            <a:xfrm>
              <a:off x="1966275" y="3556500"/>
              <a:ext cx="30675" cy="27125"/>
            </a:xfrm>
            <a:custGeom>
              <a:avLst/>
              <a:gdLst/>
              <a:ahLst/>
              <a:cxnLst/>
              <a:rect l="l" t="t" r="r" b="b"/>
              <a:pathLst>
                <a:path w="1227" h="1085" extrusionOk="0">
                  <a:moveTo>
                    <a:pt x="613" y="1"/>
                  </a:moveTo>
                  <a:cubicBezTo>
                    <a:pt x="547" y="1"/>
                    <a:pt x="480" y="13"/>
                    <a:pt x="416" y="39"/>
                  </a:cubicBezTo>
                  <a:cubicBezTo>
                    <a:pt x="138" y="149"/>
                    <a:pt x="0" y="463"/>
                    <a:pt x="111" y="741"/>
                  </a:cubicBezTo>
                  <a:cubicBezTo>
                    <a:pt x="194" y="954"/>
                    <a:pt x="398" y="1084"/>
                    <a:pt x="613" y="1084"/>
                  </a:cubicBezTo>
                  <a:cubicBezTo>
                    <a:pt x="680" y="1084"/>
                    <a:pt x="747" y="1072"/>
                    <a:pt x="813" y="1046"/>
                  </a:cubicBezTo>
                  <a:cubicBezTo>
                    <a:pt x="1091" y="937"/>
                    <a:pt x="1227" y="623"/>
                    <a:pt x="1118" y="344"/>
                  </a:cubicBezTo>
                  <a:cubicBezTo>
                    <a:pt x="1033" y="131"/>
                    <a:pt x="828" y="1"/>
                    <a:pt x="61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9" name="Google Shape;1839;p33"/>
            <p:cNvSpPr/>
            <p:nvPr/>
          </p:nvSpPr>
          <p:spPr>
            <a:xfrm>
              <a:off x="840375" y="2571750"/>
              <a:ext cx="885450" cy="451150"/>
            </a:xfrm>
            <a:custGeom>
              <a:avLst/>
              <a:gdLst/>
              <a:ahLst/>
              <a:cxnLst/>
              <a:rect l="l" t="t" r="r" b="b"/>
              <a:pathLst>
                <a:path w="35418" h="18046" extrusionOk="0">
                  <a:moveTo>
                    <a:pt x="12377" y="0"/>
                  </a:moveTo>
                  <a:cubicBezTo>
                    <a:pt x="10461" y="0"/>
                    <a:pt x="8442" y="826"/>
                    <a:pt x="7480" y="2484"/>
                  </a:cubicBezTo>
                  <a:cubicBezTo>
                    <a:pt x="6778" y="3694"/>
                    <a:pt x="6720" y="5155"/>
                    <a:pt x="6474" y="6532"/>
                  </a:cubicBezTo>
                  <a:cubicBezTo>
                    <a:pt x="6232" y="7910"/>
                    <a:pt x="5674" y="9389"/>
                    <a:pt x="4423" y="10016"/>
                  </a:cubicBezTo>
                  <a:cubicBezTo>
                    <a:pt x="4152" y="10152"/>
                    <a:pt x="3850" y="10214"/>
                    <a:pt x="3545" y="10214"/>
                  </a:cubicBezTo>
                  <a:cubicBezTo>
                    <a:pt x="2439" y="10214"/>
                    <a:pt x="1297" y="9399"/>
                    <a:pt x="1488" y="8321"/>
                  </a:cubicBezTo>
                  <a:lnTo>
                    <a:pt x="1488" y="8321"/>
                  </a:lnTo>
                  <a:cubicBezTo>
                    <a:pt x="0" y="10220"/>
                    <a:pt x="688" y="13247"/>
                    <a:pt x="2573" y="14751"/>
                  </a:cubicBezTo>
                  <a:cubicBezTo>
                    <a:pt x="3759" y="15697"/>
                    <a:pt x="5265" y="16110"/>
                    <a:pt x="6792" y="16110"/>
                  </a:cubicBezTo>
                  <a:cubicBezTo>
                    <a:pt x="7695" y="16110"/>
                    <a:pt x="8604" y="15966"/>
                    <a:pt x="9460" y="15702"/>
                  </a:cubicBezTo>
                  <a:cubicBezTo>
                    <a:pt x="11765" y="14992"/>
                    <a:pt x="13755" y="13525"/>
                    <a:pt x="15623" y="12002"/>
                  </a:cubicBezTo>
                  <a:lnTo>
                    <a:pt x="15623" y="12002"/>
                  </a:lnTo>
                  <a:cubicBezTo>
                    <a:pt x="15216" y="13769"/>
                    <a:pt x="14897" y="15881"/>
                    <a:pt x="16166" y="17178"/>
                  </a:cubicBezTo>
                  <a:cubicBezTo>
                    <a:pt x="16770" y="17793"/>
                    <a:pt x="17572" y="18045"/>
                    <a:pt x="18421" y="18045"/>
                  </a:cubicBezTo>
                  <a:cubicBezTo>
                    <a:pt x="19500" y="18045"/>
                    <a:pt x="20654" y="17639"/>
                    <a:pt x="21578" y="17053"/>
                  </a:cubicBezTo>
                  <a:cubicBezTo>
                    <a:pt x="23338" y="15935"/>
                    <a:pt x="24749" y="14277"/>
                    <a:pt x="25572" y="12362"/>
                  </a:cubicBezTo>
                  <a:lnTo>
                    <a:pt x="25572" y="12362"/>
                  </a:lnTo>
                  <a:cubicBezTo>
                    <a:pt x="25552" y="13494"/>
                    <a:pt x="26025" y="14961"/>
                    <a:pt x="27146" y="14961"/>
                  </a:cubicBezTo>
                  <a:cubicBezTo>
                    <a:pt x="27155" y="14961"/>
                    <a:pt x="27163" y="14961"/>
                    <a:pt x="27171" y="14961"/>
                  </a:cubicBezTo>
                  <a:cubicBezTo>
                    <a:pt x="28132" y="14942"/>
                    <a:pt x="28646" y="13851"/>
                    <a:pt x="29400" y="13256"/>
                  </a:cubicBezTo>
                  <a:cubicBezTo>
                    <a:pt x="29791" y="12946"/>
                    <a:pt x="30268" y="12806"/>
                    <a:pt x="30754" y="12806"/>
                  </a:cubicBezTo>
                  <a:cubicBezTo>
                    <a:pt x="31910" y="12806"/>
                    <a:pt x="33115" y="13596"/>
                    <a:pt x="33308" y="14765"/>
                  </a:cubicBezTo>
                  <a:cubicBezTo>
                    <a:pt x="33308" y="14765"/>
                    <a:pt x="33308" y="14765"/>
                    <a:pt x="33308" y="14765"/>
                  </a:cubicBezTo>
                  <a:cubicBezTo>
                    <a:pt x="33311" y="14765"/>
                    <a:pt x="33744" y="15212"/>
                    <a:pt x="34111" y="15212"/>
                  </a:cubicBezTo>
                  <a:cubicBezTo>
                    <a:pt x="34312" y="15212"/>
                    <a:pt x="34494" y="15079"/>
                    <a:pt x="34575" y="14667"/>
                  </a:cubicBezTo>
                  <a:cubicBezTo>
                    <a:pt x="34907" y="13002"/>
                    <a:pt x="35418" y="11205"/>
                    <a:pt x="34218" y="10003"/>
                  </a:cubicBezTo>
                  <a:cubicBezTo>
                    <a:pt x="33548" y="9334"/>
                    <a:pt x="32599" y="8988"/>
                    <a:pt x="31654" y="8988"/>
                  </a:cubicBezTo>
                  <a:cubicBezTo>
                    <a:pt x="30905" y="8988"/>
                    <a:pt x="30159" y="9205"/>
                    <a:pt x="29554" y="9649"/>
                  </a:cubicBezTo>
                  <a:cubicBezTo>
                    <a:pt x="29999" y="7810"/>
                    <a:pt x="29118" y="5731"/>
                    <a:pt x="27488" y="4772"/>
                  </a:cubicBezTo>
                  <a:cubicBezTo>
                    <a:pt x="26818" y="4377"/>
                    <a:pt x="26044" y="4186"/>
                    <a:pt x="25268" y="4186"/>
                  </a:cubicBezTo>
                  <a:cubicBezTo>
                    <a:pt x="24155" y="4186"/>
                    <a:pt x="23039" y="4580"/>
                    <a:pt x="22220" y="5335"/>
                  </a:cubicBezTo>
                  <a:cubicBezTo>
                    <a:pt x="21670" y="3419"/>
                    <a:pt x="19720" y="2300"/>
                    <a:pt x="17898" y="1485"/>
                  </a:cubicBezTo>
                  <a:cubicBezTo>
                    <a:pt x="16147" y="702"/>
                    <a:pt x="14301" y="2"/>
                    <a:pt x="12382" y="0"/>
                  </a:cubicBezTo>
                  <a:cubicBezTo>
                    <a:pt x="12380" y="0"/>
                    <a:pt x="12379" y="0"/>
                    <a:pt x="123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0" name="Google Shape;1840;p33"/>
            <p:cNvSpPr/>
            <p:nvPr/>
          </p:nvSpPr>
          <p:spPr>
            <a:xfrm>
              <a:off x="858950" y="2571775"/>
              <a:ext cx="855775" cy="302100"/>
            </a:xfrm>
            <a:custGeom>
              <a:avLst/>
              <a:gdLst/>
              <a:ahLst/>
              <a:cxnLst/>
              <a:rect l="l" t="t" r="r" b="b"/>
              <a:pathLst>
                <a:path w="34231" h="12084" extrusionOk="0">
                  <a:moveTo>
                    <a:pt x="11633" y="1"/>
                  </a:moveTo>
                  <a:cubicBezTo>
                    <a:pt x="9715" y="1"/>
                    <a:pt x="7696" y="826"/>
                    <a:pt x="6735" y="2484"/>
                  </a:cubicBezTo>
                  <a:cubicBezTo>
                    <a:pt x="6033" y="3694"/>
                    <a:pt x="5974" y="5155"/>
                    <a:pt x="5730" y="6533"/>
                  </a:cubicBezTo>
                  <a:cubicBezTo>
                    <a:pt x="5486" y="7910"/>
                    <a:pt x="4930" y="9389"/>
                    <a:pt x="3677" y="10016"/>
                  </a:cubicBezTo>
                  <a:cubicBezTo>
                    <a:pt x="3407" y="10152"/>
                    <a:pt x="3105" y="10215"/>
                    <a:pt x="2799" y="10215"/>
                  </a:cubicBezTo>
                  <a:cubicBezTo>
                    <a:pt x="1694" y="10215"/>
                    <a:pt x="552" y="9399"/>
                    <a:pt x="744" y="8321"/>
                  </a:cubicBezTo>
                  <a:lnTo>
                    <a:pt x="744" y="8321"/>
                  </a:lnTo>
                  <a:cubicBezTo>
                    <a:pt x="342" y="8831"/>
                    <a:pt x="104" y="9428"/>
                    <a:pt x="1" y="10055"/>
                  </a:cubicBezTo>
                  <a:cubicBezTo>
                    <a:pt x="948" y="10648"/>
                    <a:pt x="2111" y="10984"/>
                    <a:pt x="3111" y="11087"/>
                  </a:cubicBezTo>
                  <a:cubicBezTo>
                    <a:pt x="3302" y="11107"/>
                    <a:pt x="3486" y="11117"/>
                    <a:pt x="3666" y="11117"/>
                  </a:cubicBezTo>
                  <a:cubicBezTo>
                    <a:pt x="5524" y="11117"/>
                    <a:pt x="6802" y="10065"/>
                    <a:pt x="7442" y="8215"/>
                  </a:cubicBezTo>
                  <a:cubicBezTo>
                    <a:pt x="7988" y="6633"/>
                    <a:pt x="8229" y="4910"/>
                    <a:pt x="9262" y="3541"/>
                  </a:cubicBezTo>
                  <a:cubicBezTo>
                    <a:pt x="10210" y="2284"/>
                    <a:pt x="11845" y="1537"/>
                    <a:pt x="13424" y="1537"/>
                  </a:cubicBezTo>
                  <a:cubicBezTo>
                    <a:pt x="13555" y="1537"/>
                    <a:pt x="13686" y="1542"/>
                    <a:pt x="13816" y="1553"/>
                  </a:cubicBezTo>
                  <a:cubicBezTo>
                    <a:pt x="15378" y="1679"/>
                    <a:pt x="16577" y="2679"/>
                    <a:pt x="17551" y="3829"/>
                  </a:cubicBezTo>
                  <a:cubicBezTo>
                    <a:pt x="18344" y="4767"/>
                    <a:pt x="19428" y="6755"/>
                    <a:pt x="20841" y="6755"/>
                  </a:cubicBezTo>
                  <a:cubicBezTo>
                    <a:pt x="20868" y="6755"/>
                    <a:pt x="20895" y="6754"/>
                    <a:pt x="20923" y="6753"/>
                  </a:cubicBezTo>
                  <a:cubicBezTo>
                    <a:pt x="21903" y="6698"/>
                    <a:pt x="22728" y="5979"/>
                    <a:pt x="23753" y="5979"/>
                  </a:cubicBezTo>
                  <a:cubicBezTo>
                    <a:pt x="23760" y="5979"/>
                    <a:pt x="23767" y="5979"/>
                    <a:pt x="23774" y="5979"/>
                  </a:cubicBezTo>
                  <a:cubicBezTo>
                    <a:pt x="24666" y="5988"/>
                    <a:pt x="25511" y="6463"/>
                    <a:pt x="26109" y="7104"/>
                  </a:cubicBezTo>
                  <a:cubicBezTo>
                    <a:pt x="26735" y="7775"/>
                    <a:pt x="26758" y="8567"/>
                    <a:pt x="27182" y="9314"/>
                  </a:cubicBezTo>
                  <a:cubicBezTo>
                    <a:pt x="27536" y="9939"/>
                    <a:pt x="28132" y="10133"/>
                    <a:pt x="28771" y="10133"/>
                  </a:cubicBezTo>
                  <a:cubicBezTo>
                    <a:pt x="28995" y="10133"/>
                    <a:pt x="29223" y="10109"/>
                    <a:pt x="29449" y="10072"/>
                  </a:cubicBezTo>
                  <a:cubicBezTo>
                    <a:pt x="29983" y="9984"/>
                    <a:pt x="30478" y="9925"/>
                    <a:pt x="30939" y="9925"/>
                  </a:cubicBezTo>
                  <a:cubicBezTo>
                    <a:pt x="32120" y="9925"/>
                    <a:pt x="33084" y="10309"/>
                    <a:pt x="33934" y="11574"/>
                  </a:cubicBezTo>
                  <a:cubicBezTo>
                    <a:pt x="34048" y="11743"/>
                    <a:pt x="34141" y="11913"/>
                    <a:pt x="34226" y="12083"/>
                  </a:cubicBezTo>
                  <a:cubicBezTo>
                    <a:pt x="34231" y="11306"/>
                    <a:pt x="34053" y="10584"/>
                    <a:pt x="33473" y="10005"/>
                  </a:cubicBezTo>
                  <a:cubicBezTo>
                    <a:pt x="32803" y="9335"/>
                    <a:pt x="31855" y="8989"/>
                    <a:pt x="30910" y="8989"/>
                  </a:cubicBezTo>
                  <a:cubicBezTo>
                    <a:pt x="30161" y="8989"/>
                    <a:pt x="29414" y="9206"/>
                    <a:pt x="28809" y="9650"/>
                  </a:cubicBezTo>
                  <a:cubicBezTo>
                    <a:pt x="29255" y="7811"/>
                    <a:pt x="28374" y="5731"/>
                    <a:pt x="26744" y="4772"/>
                  </a:cubicBezTo>
                  <a:cubicBezTo>
                    <a:pt x="26074" y="4378"/>
                    <a:pt x="25300" y="4187"/>
                    <a:pt x="24524" y="4187"/>
                  </a:cubicBezTo>
                  <a:cubicBezTo>
                    <a:pt x="23411" y="4187"/>
                    <a:pt x="22295" y="4581"/>
                    <a:pt x="21476" y="5335"/>
                  </a:cubicBezTo>
                  <a:cubicBezTo>
                    <a:pt x="20924" y="3419"/>
                    <a:pt x="18974" y="2300"/>
                    <a:pt x="17154" y="1487"/>
                  </a:cubicBezTo>
                  <a:cubicBezTo>
                    <a:pt x="15402" y="703"/>
                    <a:pt x="13555" y="2"/>
                    <a:pt x="11638" y="1"/>
                  </a:cubicBezTo>
                  <a:cubicBezTo>
                    <a:pt x="11636" y="1"/>
                    <a:pt x="11634" y="1"/>
                    <a:pt x="116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1" name="Google Shape;1841;p33"/>
            <p:cNvSpPr/>
            <p:nvPr/>
          </p:nvSpPr>
          <p:spPr>
            <a:xfrm>
              <a:off x="875475" y="2771150"/>
              <a:ext cx="802650" cy="199350"/>
            </a:xfrm>
            <a:custGeom>
              <a:avLst/>
              <a:gdLst/>
              <a:ahLst/>
              <a:cxnLst/>
              <a:rect l="l" t="t" r="r" b="b"/>
              <a:pathLst>
                <a:path w="32106" h="7974" extrusionOk="0">
                  <a:moveTo>
                    <a:pt x="15260" y="0"/>
                  </a:moveTo>
                  <a:cubicBezTo>
                    <a:pt x="14654" y="0"/>
                    <a:pt x="14089" y="192"/>
                    <a:pt x="13608" y="517"/>
                  </a:cubicBezTo>
                  <a:cubicBezTo>
                    <a:pt x="13120" y="848"/>
                    <a:pt x="12744" y="1270"/>
                    <a:pt x="12415" y="1681"/>
                  </a:cubicBezTo>
                  <a:cubicBezTo>
                    <a:pt x="12084" y="2098"/>
                    <a:pt x="11792" y="2495"/>
                    <a:pt x="11472" y="2865"/>
                  </a:cubicBezTo>
                  <a:cubicBezTo>
                    <a:pt x="11152" y="3243"/>
                    <a:pt x="10805" y="3592"/>
                    <a:pt x="10438" y="3918"/>
                  </a:cubicBezTo>
                  <a:cubicBezTo>
                    <a:pt x="9706" y="4573"/>
                    <a:pt x="8872" y="5117"/>
                    <a:pt x="7975" y="5509"/>
                  </a:cubicBezTo>
                  <a:cubicBezTo>
                    <a:pt x="7087" y="5903"/>
                    <a:pt x="6121" y="6127"/>
                    <a:pt x="5149" y="6127"/>
                  </a:cubicBezTo>
                  <a:cubicBezTo>
                    <a:pt x="5140" y="6127"/>
                    <a:pt x="5130" y="6126"/>
                    <a:pt x="5121" y="6126"/>
                  </a:cubicBezTo>
                  <a:cubicBezTo>
                    <a:pt x="5107" y="6127"/>
                    <a:pt x="5093" y="6127"/>
                    <a:pt x="5078" y="6127"/>
                  </a:cubicBezTo>
                  <a:cubicBezTo>
                    <a:pt x="4107" y="6127"/>
                    <a:pt x="3135" y="5889"/>
                    <a:pt x="2247" y="5464"/>
                  </a:cubicBezTo>
                  <a:cubicBezTo>
                    <a:pt x="1352" y="5023"/>
                    <a:pt x="554" y="4353"/>
                    <a:pt x="1" y="3488"/>
                  </a:cubicBezTo>
                  <a:lnTo>
                    <a:pt x="1" y="3488"/>
                  </a:lnTo>
                  <a:cubicBezTo>
                    <a:pt x="455" y="4409"/>
                    <a:pt x="1206" y="5186"/>
                    <a:pt x="2097" y="5714"/>
                  </a:cubicBezTo>
                  <a:cubicBezTo>
                    <a:pt x="2999" y="6246"/>
                    <a:pt x="4032" y="6566"/>
                    <a:pt x="5091" y="6640"/>
                  </a:cubicBezTo>
                  <a:cubicBezTo>
                    <a:pt x="5237" y="6649"/>
                    <a:pt x="5382" y="6654"/>
                    <a:pt x="5527" y="6654"/>
                  </a:cubicBezTo>
                  <a:cubicBezTo>
                    <a:pt x="6447" y="6654"/>
                    <a:pt x="7366" y="6471"/>
                    <a:pt x="8225" y="6146"/>
                  </a:cubicBezTo>
                  <a:cubicBezTo>
                    <a:pt x="9225" y="5776"/>
                    <a:pt x="10143" y="5214"/>
                    <a:pt x="10964" y="4542"/>
                  </a:cubicBezTo>
                  <a:cubicBezTo>
                    <a:pt x="11375" y="4204"/>
                    <a:pt x="11765" y="3843"/>
                    <a:pt x="12126" y="3453"/>
                  </a:cubicBezTo>
                  <a:cubicBezTo>
                    <a:pt x="12489" y="3063"/>
                    <a:pt x="12809" y="2643"/>
                    <a:pt x="13126" y="2267"/>
                  </a:cubicBezTo>
                  <a:cubicBezTo>
                    <a:pt x="13443" y="1890"/>
                    <a:pt x="13769" y="1552"/>
                    <a:pt x="14135" y="1317"/>
                  </a:cubicBezTo>
                  <a:cubicBezTo>
                    <a:pt x="14452" y="1110"/>
                    <a:pt x="14838" y="994"/>
                    <a:pt x="15193" y="994"/>
                  </a:cubicBezTo>
                  <a:cubicBezTo>
                    <a:pt x="15226" y="994"/>
                    <a:pt x="15259" y="995"/>
                    <a:pt x="15291" y="997"/>
                  </a:cubicBezTo>
                  <a:cubicBezTo>
                    <a:pt x="15679" y="1026"/>
                    <a:pt x="15969" y="1195"/>
                    <a:pt x="16143" y="1494"/>
                  </a:cubicBezTo>
                  <a:cubicBezTo>
                    <a:pt x="16309" y="1770"/>
                    <a:pt x="16316" y="2183"/>
                    <a:pt x="16230" y="2637"/>
                  </a:cubicBezTo>
                  <a:cubicBezTo>
                    <a:pt x="16148" y="3091"/>
                    <a:pt x="15994" y="3569"/>
                    <a:pt x="15852" y="4070"/>
                  </a:cubicBezTo>
                  <a:cubicBezTo>
                    <a:pt x="15713" y="4573"/>
                    <a:pt x="15567" y="5105"/>
                    <a:pt x="15560" y="5718"/>
                  </a:cubicBezTo>
                  <a:cubicBezTo>
                    <a:pt x="15560" y="6023"/>
                    <a:pt x="15608" y="6351"/>
                    <a:pt x="15735" y="6664"/>
                  </a:cubicBezTo>
                  <a:cubicBezTo>
                    <a:pt x="15865" y="6978"/>
                    <a:pt x="16063" y="7260"/>
                    <a:pt x="16333" y="7485"/>
                  </a:cubicBezTo>
                  <a:cubicBezTo>
                    <a:pt x="16602" y="7708"/>
                    <a:pt x="16926" y="7850"/>
                    <a:pt x="17245" y="7918"/>
                  </a:cubicBezTo>
                  <a:cubicBezTo>
                    <a:pt x="17422" y="7956"/>
                    <a:pt x="17599" y="7974"/>
                    <a:pt x="17773" y="7974"/>
                  </a:cubicBezTo>
                  <a:cubicBezTo>
                    <a:pt x="17914" y="7974"/>
                    <a:pt x="18054" y="7962"/>
                    <a:pt x="18191" y="7942"/>
                  </a:cubicBezTo>
                  <a:cubicBezTo>
                    <a:pt x="18801" y="7854"/>
                    <a:pt x="19379" y="7578"/>
                    <a:pt x="19828" y="7158"/>
                  </a:cubicBezTo>
                  <a:cubicBezTo>
                    <a:pt x="20262" y="6755"/>
                    <a:pt x="20582" y="6273"/>
                    <a:pt x="20831" y="5789"/>
                  </a:cubicBezTo>
                  <a:cubicBezTo>
                    <a:pt x="21330" y="4814"/>
                    <a:pt x="21602" y="3836"/>
                    <a:pt x="22104" y="3040"/>
                  </a:cubicBezTo>
                  <a:cubicBezTo>
                    <a:pt x="22348" y="2641"/>
                    <a:pt x="22645" y="2295"/>
                    <a:pt x="22999" y="2053"/>
                  </a:cubicBezTo>
                  <a:cubicBezTo>
                    <a:pt x="23182" y="1926"/>
                    <a:pt x="23348" y="1847"/>
                    <a:pt x="23550" y="1793"/>
                  </a:cubicBezTo>
                  <a:cubicBezTo>
                    <a:pt x="23698" y="1756"/>
                    <a:pt x="23853" y="1737"/>
                    <a:pt x="24009" y="1737"/>
                  </a:cubicBezTo>
                  <a:cubicBezTo>
                    <a:pt x="24062" y="1737"/>
                    <a:pt x="24114" y="1739"/>
                    <a:pt x="24167" y="1743"/>
                  </a:cubicBezTo>
                  <a:cubicBezTo>
                    <a:pt x="24581" y="1778"/>
                    <a:pt x="24982" y="1963"/>
                    <a:pt x="25178" y="2265"/>
                  </a:cubicBezTo>
                  <a:cubicBezTo>
                    <a:pt x="25198" y="2304"/>
                    <a:pt x="25221" y="2343"/>
                    <a:pt x="25245" y="2382"/>
                  </a:cubicBezTo>
                  <a:lnTo>
                    <a:pt x="25292" y="2509"/>
                  </a:lnTo>
                  <a:cubicBezTo>
                    <a:pt x="25318" y="2607"/>
                    <a:pt x="25340" y="2715"/>
                    <a:pt x="25355" y="2831"/>
                  </a:cubicBezTo>
                  <a:cubicBezTo>
                    <a:pt x="25387" y="3063"/>
                    <a:pt x="25402" y="3314"/>
                    <a:pt x="25423" y="3576"/>
                  </a:cubicBezTo>
                  <a:cubicBezTo>
                    <a:pt x="25450" y="3839"/>
                    <a:pt x="25469" y="4115"/>
                    <a:pt x="25582" y="4421"/>
                  </a:cubicBezTo>
                  <a:cubicBezTo>
                    <a:pt x="25606" y="4495"/>
                    <a:pt x="25656" y="4578"/>
                    <a:pt x="25699" y="4654"/>
                  </a:cubicBezTo>
                  <a:cubicBezTo>
                    <a:pt x="25758" y="4729"/>
                    <a:pt x="25808" y="4812"/>
                    <a:pt x="25894" y="4870"/>
                  </a:cubicBezTo>
                  <a:cubicBezTo>
                    <a:pt x="25972" y="4938"/>
                    <a:pt x="26063" y="4980"/>
                    <a:pt x="26157" y="5013"/>
                  </a:cubicBezTo>
                  <a:cubicBezTo>
                    <a:pt x="26249" y="5047"/>
                    <a:pt x="26338" y="5051"/>
                    <a:pt x="26429" y="5065"/>
                  </a:cubicBezTo>
                  <a:cubicBezTo>
                    <a:pt x="26444" y="5066"/>
                    <a:pt x="26458" y="5067"/>
                    <a:pt x="26473" y="5067"/>
                  </a:cubicBezTo>
                  <a:cubicBezTo>
                    <a:pt x="26646" y="5067"/>
                    <a:pt x="26819" y="5014"/>
                    <a:pt x="26955" y="4938"/>
                  </a:cubicBezTo>
                  <a:cubicBezTo>
                    <a:pt x="27104" y="4854"/>
                    <a:pt x="27219" y="4751"/>
                    <a:pt x="27320" y="4648"/>
                  </a:cubicBezTo>
                  <a:cubicBezTo>
                    <a:pt x="27518" y="4444"/>
                    <a:pt x="27666" y="4229"/>
                    <a:pt x="27822" y="4067"/>
                  </a:cubicBezTo>
                  <a:cubicBezTo>
                    <a:pt x="28255" y="3602"/>
                    <a:pt x="28912" y="3336"/>
                    <a:pt x="29573" y="3336"/>
                  </a:cubicBezTo>
                  <a:cubicBezTo>
                    <a:pt x="29862" y="3336"/>
                    <a:pt x="30153" y="3387"/>
                    <a:pt x="30425" y="3495"/>
                  </a:cubicBezTo>
                  <a:cubicBezTo>
                    <a:pt x="31318" y="3848"/>
                    <a:pt x="31992" y="4799"/>
                    <a:pt x="31999" y="5827"/>
                  </a:cubicBezTo>
                  <a:cubicBezTo>
                    <a:pt x="32106" y="4804"/>
                    <a:pt x="31524" y="3714"/>
                    <a:pt x="30545" y="3226"/>
                  </a:cubicBezTo>
                  <a:cubicBezTo>
                    <a:pt x="30182" y="3046"/>
                    <a:pt x="29779" y="2958"/>
                    <a:pt x="29373" y="2958"/>
                  </a:cubicBezTo>
                  <a:cubicBezTo>
                    <a:pt x="28684" y="2958"/>
                    <a:pt x="27986" y="3211"/>
                    <a:pt x="27457" y="3694"/>
                  </a:cubicBezTo>
                  <a:cubicBezTo>
                    <a:pt x="27245" y="3890"/>
                    <a:pt x="27092" y="4091"/>
                    <a:pt x="26923" y="4244"/>
                  </a:cubicBezTo>
                  <a:cubicBezTo>
                    <a:pt x="26773" y="4385"/>
                    <a:pt x="26632" y="4461"/>
                    <a:pt x="26510" y="4461"/>
                  </a:cubicBezTo>
                  <a:cubicBezTo>
                    <a:pt x="26496" y="4461"/>
                    <a:pt x="26482" y="4460"/>
                    <a:pt x="26469" y="4458"/>
                  </a:cubicBezTo>
                  <a:cubicBezTo>
                    <a:pt x="26395" y="4439"/>
                    <a:pt x="26333" y="4429"/>
                    <a:pt x="26301" y="4386"/>
                  </a:cubicBezTo>
                  <a:cubicBezTo>
                    <a:pt x="26262" y="4352"/>
                    <a:pt x="26226" y="4292"/>
                    <a:pt x="26199" y="4202"/>
                  </a:cubicBezTo>
                  <a:cubicBezTo>
                    <a:pt x="26145" y="4024"/>
                    <a:pt x="26128" y="3783"/>
                    <a:pt x="26121" y="3538"/>
                  </a:cubicBezTo>
                  <a:cubicBezTo>
                    <a:pt x="26114" y="3290"/>
                    <a:pt x="26118" y="3030"/>
                    <a:pt x="26092" y="2753"/>
                  </a:cubicBezTo>
                  <a:cubicBezTo>
                    <a:pt x="26079" y="2614"/>
                    <a:pt x="26057" y="2471"/>
                    <a:pt x="26022" y="2321"/>
                  </a:cubicBezTo>
                  <a:lnTo>
                    <a:pt x="25947" y="2084"/>
                  </a:lnTo>
                  <a:lnTo>
                    <a:pt x="25835" y="1863"/>
                  </a:lnTo>
                  <a:cubicBezTo>
                    <a:pt x="25663" y="1578"/>
                    <a:pt x="25409" y="1353"/>
                    <a:pt x="25135" y="1203"/>
                  </a:cubicBezTo>
                  <a:cubicBezTo>
                    <a:pt x="24862" y="1051"/>
                    <a:pt x="24565" y="962"/>
                    <a:pt x="24266" y="924"/>
                  </a:cubicBezTo>
                  <a:cubicBezTo>
                    <a:pt x="24151" y="909"/>
                    <a:pt x="24036" y="902"/>
                    <a:pt x="23920" y="902"/>
                  </a:cubicBezTo>
                  <a:cubicBezTo>
                    <a:pt x="23733" y="902"/>
                    <a:pt x="23546" y="921"/>
                    <a:pt x="23360" y="960"/>
                  </a:cubicBezTo>
                  <a:cubicBezTo>
                    <a:pt x="23062" y="1020"/>
                    <a:pt x="22755" y="1155"/>
                    <a:pt x="22514" y="1314"/>
                  </a:cubicBezTo>
                  <a:cubicBezTo>
                    <a:pt x="22011" y="1634"/>
                    <a:pt x="21625" y="2082"/>
                    <a:pt x="21324" y="2543"/>
                  </a:cubicBezTo>
                  <a:cubicBezTo>
                    <a:pt x="20716" y="3474"/>
                    <a:pt x="20408" y="4488"/>
                    <a:pt x="19947" y="5321"/>
                  </a:cubicBezTo>
                  <a:cubicBezTo>
                    <a:pt x="19716" y="5736"/>
                    <a:pt x="19459" y="6115"/>
                    <a:pt x="19137" y="6406"/>
                  </a:cubicBezTo>
                  <a:cubicBezTo>
                    <a:pt x="18838" y="6684"/>
                    <a:pt x="18450" y="6864"/>
                    <a:pt x="18048" y="6919"/>
                  </a:cubicBezTo>
                  <a:cubicBezTo>
                    <a:pt x="17964" y="6932"/>
                    <a:pt x="17880" y="6938"/>
                    <a:pt x="17799" y="6938"/>
                  </a:cubicBezTo>
                  <a:cubicBezTo>
                    <a:pt x="17490" y="6938"/>
                    <a:pt x="17205" y="6851"/>
                    <a:pt x="17012" y="6684"/>
                  </a:cubicBezTo>
                  <a:cubicBezTo>
                    <a:pt x="16758" y="6467"/>
                    <a:pt x="16623" y="6132"/>
                    <a:pt x="16629" y="5722"/>
                  </a:cubicBezTo>
                  <a:cubicBezTo>
                    <a:pt x="16626" y="5308"/>
                    <a:pt x="16738" y="4839"/>
                    <a:pt x="16870" y="4359"/>
                  </a:cubicBezTo>
                  <a:cubicBezTo>
                    <a:pt x="17001" y="3877"/>
                    <a:pt x="17161" y="3378"/>
                    <a:pt x="17257" y="2824"/>
                  </a:cubicBezTo>
                  <a:cubicBezTo>
                    <a:pt x="17306" y="2548"/>
                    <a:pt x="17338" y="2253"/>
                    <a:pt x="17317" y="1938"/>
                  </a:cubicBezTo>
                  <a:cubicBezTo>
                    <a:pt x="17297" y="1624"/>
                    <a:pt x="17212" y="1282"/>
                    <a:pt x="17035" y="983"/>
                  </a:cubicBezTo>
                  <a:cubicBezTo>
                    <a:pt x="16857" y="687"/>
                    <a:pt x="16615" y="439"/>
                    <a:pt x="16307" y="264"/>
                  </a:cubicBezTo>
                  <a:cubicBezTo>
                    <a:pt x="16005" y="92"/>
                    <a:pt x="15669" y="17"/>
                    <a:pt x="15350" y="2"/>
                  </a:cubicBezTo>
                  <a:cubicBezTo>
                    <a:pt x="15320" y="1"/>
                    <a:pt x="15290" y="0"/>
                    <a:pt x="1526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2" name="Google Shape;1842;p33"/>
            <p:cNvSpPr/>
            <p:nvPr/>
          </p:nvSpPr>
          <p:spPr>
            <a:xfrm>
              <a:off x="966375" y="2663800"/>
              <a:ext cx="560125" cy="171350"/>
            </a:xfrm>
            <a:custGeom>
              <a:avLst/>
              <a:gdLst/>
              <a:ahLst/>
              <a:cxnLst/>
              <a:rect l="l" t="t" r="r" b="b"/>
              <a:pathLst>
                <a:path w="22405" h="6854" extrusionOk="0">
                  <a:moveTo>
                    <a:pt x="10528" y="0"/>
                  </a:moveTo>
                  <a:cubicBezTo>
                    <a:pt x="10281" y="0"/>
                    <a:pt x="10028" y="34"/>
                    <a:pt x="9787" y="111"/>
                  </a:cubicBezTo>
                  <a:cubicBezTo>
                    <a:pt x="9424" y="219"/>
                    <a:pt x="9101" y="422"/>
                    <a:pt x="8837" y="650"/>
                  </a:cubicBezTo>
                  <a:cubicBezTo>
                    <a:pt x="8570" y="879"/>
                    <a:pt x="8353" y="1134"/>
                    <a:pt x="8165" y="1395"/>
                  </a:cubicBezTo>
                  <a:cubicBezTo>
                    <a:pt x="7789" y="1915"/>
                    <a:pt x="7511" y="2449"/>
                    <a:pt x="7197" y="2920"/>
                  </a:cubicBezTo>
                  <a:cubicBezTo>
                    <a:pt x="6880" y="3396"/>
                    <a:pt x="6539" y="3854"/>
                    <a:pt x="6159" y="4279"/>
                  </a:cubicBezTo>
                  <a:cubicBezTo>
                    <a:pt x="5399" y="5118"/>
                    <a:pt x="4484" y="5832"/>
                    <a:pt x="3407" y="6208"/>
                  </a:cubicBezTo>
                  <a:cubicBezTo>
                    <a:pt x="2839" y="6413"/>
                    <a:pt x="2228" y="6528"/>
                    <a:pt x="1611" y="6528"/>
                  </a:cubicBezTo>
                  <a:cubicBezTo>
                    <a:pt x="1070" y="6528"/>
                    <a:pt x="525" y="6439"/>
                    <a:pt x="0" y="6243"/>
                  </a:cubicBezTo>
                  <a:lnTo>
                    <a:pt x="0" y="6243"/>
                  </a:lnTo>
                  <a:cubicBezTo>
                    <a:pt x="673" y="6665"/>
                    <a:pt x="1476" y="6854"/>
                    <a:pt x="2289" y="6854"/>
                  </a:cubicBezTo>
                  <a:cubicBezTo>
                    <a:pt x="2713" y="6854"/>
                    <a:pt x="3139" y="6802"/>
                    <a:pt x="3550" y="6706"/>
                  </a:cubicBezTo>
                  <a:cubicBezTo>
                    <a:pt x="4770" y="6419"/>
                    <a:pt x="5870" y="5720"/>
                    <a:pt x="6753" y="4853"/>
                  </a:cubicBezTo>
                  <a:cubicBezTo>
                    <a:pt x="7200" y="4420"/>
                    <a:pt x="7604" y="3947"/>
                    <a:pt x="7960" y="3446"/>
                  </a:cubicBezTo>
                  <a:cubicBezTo>
                    <a:pt x="8328" y="2938"/>
                    <a:pt x="8624" y="2428"/>
                    <a:pt x="8966" y="1999"/>
                  </a:cubicBezTo>
                  <a:cubicBezTo>
                    <a:pt x="9305" y="1571"/>
                    <a:pt x="9674" y="1219"/>
                    <a:pt x="10090" y="1103"/>
                  </a:cubicBezTo>
                  <a:cubicBezTo>
                    <a:pt x="10215" y="1063"/>
                    <a:pt x="10347" y="1045"/>
                    <a:pt x="10485" y="1045"/>
                  </a:cubicBezTo>
                  <a:cubicBezTo>
                    <a:pt x="10796" y="1045"/>
                    <a:pt x="11135" y="1137"/>
                    <a:pt x="11485" y="1277"/>
                  </a:cubicBezTo>
                  <a:cubicBezTo>
                    <a:pt x="12518" y="1694"/>
                    <a:pt x="13576" y="2252"/>
                    <a:pt x="14173" y="3056"/>
                  </a:cubicBezTo>
                  <a:cubicBezTo>
                    <a:pt x="14319" y="3256"/>
                    <a:pt x="14429" y="3469"/>
                    <a:pt x="14495" y="3694"/>
                  </a:cubicBezTo>
                  <a:cubicBezTo>
                    <a:pt x="14534" y="3808"/>
                    <a:pt x="14543" y="3923"/>
                    <a:pt x="14563" y="4042"/>
                  </a:cubicBezTo>
                  <a:cubicBezTo>
                    <a:pt x="14580" y="4171"/>
                    <a:pt x="14573" y="4368"/>
                    <a:pt x="14674" y="4623"/>
                  </a:cubicBezTo>
                  <a:cubicBezTo>
                    <a:pt x="14725" y="4748"/>
                    <a:pt x="14816" y="4879"/>
                    <a:pt x="14928" y="4975"/>
                  </a:cubicBezTo>
                  <a:cubicBezTo>
                    <a:pt x="15040" y="5074"/>
                    <a:pt x="15172" y="5137"/>
                    <a:pt x="15298" y="5172"/>
                  </a:cubicBezTo>
                  <a:cubicBezTo>
                    <a:pt x="15404" y="5202"/>
                    <a:pt x="15507" y="5215"/>
                    <a:pt x="15606" y="5215"/>
                  </a:cubicBezTo>
                  <a:cubicBezTo>
                    <a:pt x="15743" y="5215"/>
                    <a:pt x="15873" y="5190"/>
                    <a:pt x="15996" y="5151"/>
                  </a:cubicBezTo>
                  <a:cubicBezTo>
                    <a:pt x="16203" y="5089"/>
                    <a:pt x="16419" y="4938"/>
                    <a:pt x="16543" y="4801"/>
                  </a:cubicBezTo>
                  <a:cubicBezTo>
                    <a:pt x="16681" y="4656"/>
                    <a:pt x="16782" y="4506"/>
                    <a:pt x="16865" y="4364"/>
                  </a:cubicBezTo>
                  <a:cubicBezTo>
                    <a:pt x="17031" y="4073"/>
                    <a:pt x="17139" y="3846"/>
                    <a:pt x="17299" y="3637"/>
                  </a:cubicBezTo>
                  <a:cubicBezTo>
                    <a:pt x="17456" y="3428"/>
                    <a:pt x="17643" y="3236"/>
                    <a:pt x="17851" y="3066"/>
                  </a:cubicBezTo>
                  <a:cubicBezTo>
                    <a:pt x="18267" y="2730"/>
                    <a:pt x="18779" y="2493"/>
                    <a:pt x="19318" y="2401"/>
                  </a:cubicBezTo>
                  <a:cubicBezTo>
                    <a:pt x="19492" y="2368"/>
                    <a:pt x="19670" y="2353"/>
                    <a:pt x="19848" y="2353"/>
                  </a:cubicBezTo>
                  <a:cubicBezTo>
                    <a:pt x="20778" y="2353"/>
                    <a:pt x="21737" y="2779"/>
                    <a:pt x="22404" y="3524"/>
                  </a:cubicBezTo>
                  <a:cubicBezTo>
                    <a:pt x="21829" y="2543"/>
                    <a:pt x="20679" y="1875"/>
                    <a:pt x="19459" y="1875"/>
                  </a:cubicBezTo>
                  <a:cubicBezTo>
                    <a:pt x="19392" y="1875"/>
                    <a:pt x="19325" y="1877"/>
                    <a:pt x="19258" y="1881"/>
                  </a:cubicBezTo>
                  <a:cubicBezTo>
                    <a:pt x="18616" y="1923"/>
                    <a:pt x="17986" y="2142"/>
                    <a:pt x="17440" y="2503"/>
                  </a:cubicBezTo>
                  <a:cubicBezTo>
                    <a:pt x="17166" y="2681"/>
                    <a:pt x="16918" y="2903"/>
                    <a:pt x="16702" y="3155"/>
                  </a:cubicBezTo>
                  <a:cubicBezTo>
                    <a:pt x="16595" y="3279"/>
                    <a:pt x="16491" y="3418"/>
                    <a:pt x="16403" y="3552"/>
                  </a:cubicBezTo>
                  <a:cubicBezTo>
                    <a:pt x="16314" y="3686"/>
                    <a:pt x="16237" y="3813"/>
                    <a:pt x="16163" y="3921"/>
                  </a:cubicBezTo>
                  <a:cubicBezTo>
                    <a:pt x="16088" y="4030"/>
                    <a:pt x="16014" y="4121"/>
                    <a:pt x="15939" y="4189"/>
                  </a:cubicBezTo>
                  <a:cubicBezTo>
                    <a:pt x="15858" y="4260"/>
                    <a:pt x="15816" y="4277"/>
                    <a:pt x="15738" y="4298"/>
                  </a:cubicBezTo>
                  <a:cubicBezTo>
                    <a:pt x="15704" y="4307"/>
                    <a:pt x="15668" y="4311"/>
                    <a:pt x="15638" y="4311"/>
                  </a:cubicBezTo>
                  <a:cubicBezTo>
                    <a:pt x="15604" y="4311"/>
                    <a:pt x="15575" y="4307"/>
                    <a:pt x="15559" y="4298"/>
                  </a:cubicBezTo>
                  <a:cubicBezTo>
                    <a:pt x="15521" y="4279"/>
                    <a:pt x="15549" y="4291"/>
                    <a:pt x="15539" y="4276"/>
                  </a:cubicBezTo>
                  <a:cubicBezTo>
                    <a:pt x="15528" y="4250"/>
                    <a:pt x="15519" y="4144"/>
                    <a:pt x="15514" y="3979"/>
                  </a:cubicBezTo>
                  <a:cubicBezTo>
                    <a:pt x="15497" y="3806"/>
                    <a:pt x="15481" y="3623"/>
                    <a:pt x="15433" y="3449"/>
                  </a:cubicBezTo>
                  <a:cubicBezTo>
                    <a:pt x="15346" y="3098"/>
                    <a:pt x="15193" y="2771"/>
                    <a:pt x="15000" y="2481"/>
                  </a:cubicBezTo>
                  <a:cubicBezTo>
                    <a:pt x="14604" y="1908"/>
                    <a:pt x="14081" y="1487"/>
                    <a:pt x="13548" y="1144"/>
                  </a:cubicBezTo>
                  <a:cubicBezTo>
                    <a:pt x="13006" y="799"/>
                    <a:pt x="12461" y="531"/>
                    <a:pt x="11873" y="289"/>
                  </a:cubicBezTo>
                  <a:cubicBezTo>
                    <a:pt x="11569" y="174"/>
                    <a:pt x="11247" y="72"/>
                    <a:pt x="10892" y="25"/>
                  </a:cubicBezTo>
                  <a:cubicBezTo>
                    <a:pt x="10774" y="9"/>
                    <a:pt x="10652" y="0"/>
                    <a:pt x="10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43" name="Google Shape;1843;p33"/>
          <p:cNvGrpSpPr/>
          <p:nvPr/>
        </p:nvGrpSpPr>
        <p:grpSpPr>
          <a:xfrm>
            <a:off x="913775" y="3803900"/>
            <a:ext cx="326825" cy="502150"/>
            <a:chOff x="913775" y="3803900"/>
            <a:chExt cx="326825" cy="502150"/>
          </a:xfrm>
        </p:grpSpPr>
        <p:sp>
          <p:nvSpPr>
            <p:cNvPr id="1844" name="Google Shape;1844;p33"/>
            <p:cNvSpPr/>
            <p:nvPr/>
          </p:nvSpPr>
          <p:spPr>
            <a:xfrm>
              <a:off x="913775" y="3898150"/>
              <a:ext cx="326825" cy="407900"/>
            </a:xfrm>
            <a:custGeom>
              <a:avLst/>
              <a:gdLst/>
              <a:ahLst/>
              <a:cxnLst/>
              <a:rect l="l" t="t" r="r" b="b"/>
              <a:pathLst>
                <a:path w="13073" h="16316" extrusionOk="0">
                  <a:moveTo>
                    <a:pt x="13073" y="1"/>
                  </a:moveTo>
                  <a:lnTo>
                    <a:pt x="188" y="77"/>
                  </a:lnTo>
                  <a:lnTo>
                    <a:pt x="188" y="15331"/>
                  </a:lnTo>
                  <a:cubicBezTo>
                    <a:pt x="66" y="15395"/>
                    <a:pt x="0" y="15462"/>
                    <a:pt x="0" y="15531"/>
                  </a:cubicBezTo>
                  <a:cubicBezTo>
                    <a:pt x="0" y="15964"/>
                    <a:pt x="2551" y="16316"/>
                    <a:pt x="5700" y="16316"/>
                  </a:cubicBezTo>
                  <a:cubicBezTo>
                    <a:pt x="8847" y="16316"/>
                    <a:pt x="11401" y="15964"/>
                    <a:pt x="11401" y="15531"/>
                  </a:cubicBezTo>
                  <a:cubicBezTo>
                    <a:pt x="11401" y="15450"/>
                    <a:pt x="11310" y="15372"/>
                    <a:pt x="11144" y="15297"/>
                  </a:cubicBezTo>
                  <a:lnTo>
                    <a:pt x="11144" y="2467"/>
                  </a:lnTo>
                  <a:cubicBezTo>
                    <a:pt x="11654" y="2157"/>
                    <a:pt x="12755" y="1352"/>
                    <a:pt x="1307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5" name="Google Shape;1845;p33"/>
            <p:cNvSpPr/>
            <p:nvPr/>
          </p:nvSpPr>
          <p:spPr>
            <a:xfrm>
              <a:off x="941475" y="4015675"/>
              <a:ext cx="227725" cy="268550"/>
            </a:xfrm>
            <a:custGeom>
              <a:avLst/>
              <a:gdLst/>
              <a:ahLst/>
              <a:cxnLst/>
              <a:rect l="l" t="t" r="r" b="b"/>
              <a:pathLst>
                <a:path w="9109" h="10742" extrusionOk="0">
                  <a:moveTo>
                    <a:pt x="8901" y="0"/>
                  </a:moveTo>
                  <a:cubicBezTo>
                    <a:pt x="8900" y="0"/>
                    <a:pt x="5921" y="1311"/>
                    <a:pt x="2857" y="1311"/>
                  </a:cubicBezTo>
                  <a:cubicBezTo>
                    <a:pt x="1882" y="1311"/>
                    <a:pt x="899" y="1178"/>
                    <a:pt x="0" y="829"/>
                  </a:cubicBezTo>
                  <a:lnTo>
                    <a:pt x="0" y="829"/>
                  </a:lnTo>
                  <a:lnTo>
                    <a:pt x="207" y="9729"/>
                  </a:lnTo>
                  <a:cubicBezTo>
                    <a:pt x="207" y="9729"/>
                    <a:pt x="2324" y="10741"/>
                    <a:pt x="4961" y="10741"/>
                  </a:cubicBezTo>
                  <a:cubicBezTo>
                    <a:pt x="6280" y="10741"/>
                    <a:pt x="7728" y="10488"/>
                    <a:pt x="9108" y="9729"/>
                  </a:cubicBezTo>
                  <a:lnTo>
                    <a:pt x="890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6" name="Google Shape;1846;p33"/>
            <p:cNvSpPr/>
            <p:nvPr/>
          </p:nvSpPr>
          <p:spPr>
            <a:xfrm>
              <a:off x="941475" y="4011900"/>
              <a:ext cx="222525" cy="49450"/>
            </a:xfrm>
            <a:custGeom>
              <a:avLst/>
              <a:gdLst/>
              <a:ahLst/>
              <a:cxnLst/>
              <a:rect l="l" t="t" r="r" b="b"/>
              <a:pathLst>
                <a:path w="8901" h="1978" extrusionOk="0">
                  <a:moveTo>
                    <a:pt x="6892" y="0"/>
                  </a:moveTo>
                  <a:cubicBezTo>
                    <a:pt x="3610" y="0"/>
                    <a:pt x="0" y="980"/>
                    <a:pt x="0" y="980"/>
                  </a:cubicBezTo>
                  <a:cubicBezTo>
                    <a:pt x="1092" y="1712"/>
                    <a:pt x="2259" y="1978"/>
                    <a:pt x="3377" y="1978"/>
                  </a:cubicBezTo>
                  <a:cubicBezTo>
                    <a:pt x="6309" y="1978"/>
                    <a:pt x="8900" y="151"/>
                    <a:pt x="8901" y="151"/>
                  </a:cubicBezTo>
                  <a:cubicBezTo>
                    <a:pt x="8271" y="44"/>
                    <a:pt x="7589" y="0"/>
                    <a:pt x="689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7" name="Google Shape;1847;p33"/>
            <p:cNvSpPr/>
            <p:nvPr/>
          </p:nvSpPr>
          <p:spPr>
            <a:xfrm>
              <a:off x="1095025" y="4102700"/>
              <a:ext cx="73525" cy="5700"/>
            </a:xfrm>
            <a:custGeom>
              <a:avLst/>
              <a:gdLst/>
              <a:ahLst/>
              <a:cxnLst/>
              <a:rect l="l" t="t" r="r" b="b"/>
              <a:pathLst>
                <a:path w="2941" h="228" extrusionOk="0">
                  <a:moveTo>
                    <a:pt x="114" y="0"/>
                  </a:moveTo>
                  <a:cubicBezTo>
                    <a:pt x="51" y="0"/>
                    <a:pt x="0" y="51"/>
                    <a:pt x="0" y="114"/>
                  </a:cubicBezTo>
                  <a:cubicBezTo>
                    <a:pt x="0" y="176"/>
                    <a:pt x="51" y="227"/>
                    <a:pt x="114" y="227"/>
                  </a:cubicBezTo>
                  <a:lnTo>
                    <a:pt x="2827" y="227"/>
                  </a:lnTo>
                  <a:cubicBezTo>
                    <a:pt x="2891" y="227"/>
                    <a:pt x="2941" y="178"/>
                    <a:pt x="2941" y="114"/>
                  </a:cubicBezTo>
                  <a:cubicBezTo>
                    <a:pt x="2941" y="51"/>
                    <a:pt x="2888" y="0"/>
                    <a:pt x="28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8" name="Google Shape;1848;p33"/>
            <p:cNvSpPr/>
            <p:nvPr/>
          </p:nvSpPr>
          <p:spPr>
            <a:xfrm>
              <a:off x="1097275" y="4152400"/>
              <a:ext cx="73500" cy="5700"/>
            </a:xfrm>
            <a:custGeom>
              <a:avLst/>
              <a:gdLst/>
              <a:ahLst/>
              <a:cxnLst/>
              <a:rect l="l" t="t" r="r" b="b"/>
              <a:pathLst>
                <a:path w="2940" h="228" extrusionOk="0">
                  <a:moveTo>
                    <a:pt x="114" y="1"/>
                  </a:moveTo>
                  <a:cubicBezTo>
                    <a:pt x="52" y="1"/>
                    <a:pt x="1" y="53"/>
                    <a:pt x="1" y="114"/>
                  </a:cubicBezTo>
                  <a:cubicBezTo>
                    <a:pt x="1" y="177"/>
                    <a:pt x="52" y="228"/>
                    <a:pt x="114" y="228"/>
                  </a:cubicBezTo>
                  <a:lnTo>
                    <a:pt x="2826" y="228"/>
                  </a:lnTo>
                  <a:cubicBezTo>
                    <a:pt x="2890" y="228"/>
                    <a:pt x="2940" y="177"/>
                    <a:pt x="2940" y="114"/>
                  </a:cubicBezTo>
                  <a:cubicBezTo>
                    <a:pt x="2940" y="53"/>
                    <a:pt x="2889" y="1"/>
                    <a:pt x="28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9" name="Google Shape;1849;p33"/>
            <p:cNvSpPr/>
            <p:nvPr/>
          </p:nvSpPr>
          <p:spPr>
            <a:xfrm>
              <a:off x="1099550" y="4202150"/>
              <a:ext cx="73500" cy="5700"/>
            </a:xfrm>
            <a:custGeom>
              <a:avLst/>
              <a:gdLst/>
              <a:ahLst/>
              <a:cxnLst/>
              <a:rect l="l" t="t" r="r" b="b"/>
              <a:pathLst>
                <a:path w="2940" h="228" extrusionOk="0">
                  <a:moveTo>
                    <a:pt x="114" y="1"/>
                  </a:moveTo>
                  <a:cubicBezTo>
                    <a:pt x="52" y="1"/>
                    <a:pt x="1" y="52"/>
                    <a:pt x="1" y="114"/>
                  </a:cubicBezTo>
                  <a:cubicBezTo>
                    <a:pt x="1" y="177"/>
                    <a:pt x="52" y="228"/>
                    <a:pt x="114" y="228"/>
                  </a:cubicBezTo>
                  <a:lnTo>
                    <a:pt x="2826" y="228"/>
                  </a:lnTo>
                  <a:cubicBezTo>
                    <a:pt x="2890" y="228"/>
                    <a:pt x="2940" y="177"/>
                    <a:pt x="2940" y="114"/>
                  </a:cubicBezTo>
                  <a:cubicBezTo>
                    <a:pt x="2940" y="52"/>
                    <a:pt x="2889" y="1"/>
                    <a:pt x="28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0" name="Google Shape;1850;p33"/>
            <p:cNvSpPr/>
            <p:nvPr/>
          </p:nvSpPr>
          <p:spPr>
            <a:xfrm>
              <a:off x="913775" y="3900025"/>
              <a:ext cx="285025" cy="406000"/>
            </a:xfrm>
            <a:custGeom>
              <a:avLst/>
              <a:gdLst/>
              <a:ahLst/>
              <a:cxnLst/>
              <a:rect l="l" t="t" r="r" b="b"/>
              <a:pathLst>
                <a:path w="11401" h="16240" extrusionOk="0">
                  <a:moveTo>
                    <a:pt x="436" y="1"/>
                  </a:moveTo>
                  <a:lnTo>
                    <a:pt x="188" y="2"/>
                  </a:lnTo>
                  <a:lnTo>
                    <a:pt x="188" y="15256"/>
                  </a:lnTo>
                  <a:cubicBezTo>
                    <a:pt x="66" y="15320"/>
                    <a:pt x="0" y="15387"/>
                    <a:pt x="0" y="15456"/>
                  </a:cubicBezTo>
                  <a:cubicBezTo>
                    <a:pt x="0" y="15889"/>
                    <a:pt x="2551" y="16239"/>
                    <a:pt x="5700" y="16239"/>
                  </a:cubicBezTo>
                  <a:cubicBezTo>
                    <a:pt x="8847" y="16239"/>
                    <a:pt x="11401" y="15889"/>
                    <a:pt x="11401" y="15456"/>
                  </a:cubicBezTo>
                  <a:cubicBezTo>
                    <a:pt x="11401" y="15375"/>
                    <a:pt x="11311" y="15297"/>
                    <a:pt x="11144" y="15222"/>
                  </a:cubicBezTo>
                  <a:lnTo>
                    <a:pt x="11144" y="12358"/>
                  </a:lnTo>
                  <a:cubicBezTo>
                    <a:pt x="11060" y="12429"/>
                    <a:pt x="10981" y="12500"/>
                    <a:pt x="10893" y="12568"/>
                  </a:cubicBezTo>
                  <a:cubicBezTo>
                    <a:pt x="9899" y="13311"/>
                    <a:pt x="8523" y="13760"/>
                    <a:pt x="7183" y="13760"/>
                  </a:cubicBezTo>
                  <a:cubicBezTo>
                    <a:pt x="5924" y="13760"/>
                    <a:pt x="4697" y="13364"/>
                    <a:pt x="3850" y="12442"/>
                  </a:cubicBezTo>
                  <a:cubicBezTo>
                    <a:pt x="2257" y="10710"/>
                    <a:pt x="2225" y="7937"/>
                    <a:pt x="2032" y="5733"/>
                  </a:cubicBezTo>
                  <a:cubicBezTo>
                    <a:pt x="1876" y="3947"/>
                    <a:pt x="1846" y="1354"/>
                    <a:pt x="436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33"/>
            <p:cNvSpPr/>
            <p:nvPr/>
          </p:nvSpPr>
          <p:spPr>
            <a:xfrm>
              <a:off x="996225" y="4103300"/>
              <a:ext cx="24850" cy="24850"/>
            </a:xfrm>
            <a:custGeom>
              <a:avLst/>
              <a:gdLst/>
              <a:ahLst/>
              <a:cxnLst/>
              <a:rect l="l" t="t" r="r" b="b"/>
              <a:pathLst>
                <a:path w="994" h="994" extrusionOk="0">
                  <a:moveTo>
                    <a:pt x="499" y="0"/>
                  </a:moveTo>
                  <a:cubicBezTo>
                    <a:pt x="499" y="0"/>
                    <a:pt x="498" y="0"/>
                    <a:pt x="497" y="0"/>
                  </a:cubicBezTo>
                  <a:cubicBezTo>
                    <a:pt x="223" y="0"/>
                    <a:pt x="0" y="223"/>
                    <a:pt x="0" y="497"/>
                  </a:cubicBezTo>
                  <a:cubicBezTo>
                    <a:pt x="0" y="771"/>
                    <a:pt x="222" y="993"/>
                    <a:pt x="497" y="993"/>
                  </a:cubicBezTo>
                  <a:cubicBezTo>
                    <a:pt x="769" y="993"/>
                    <a:pt x="993" y="772"/>
                    <a:pt x="993" y="497"/>
                  </a:cubicBezTo>
                  <a:cubicBezTo>
                    <a:pt x="993" y="224"/>
                    <a:pt x="771" y="0"/>
                    <a:pt x="49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33"/>
            <p:cNvSpPr/>
            <p:nvPr/>
          </p:nvSpPr>
          <p:spPr>
            <a:xfrm>
              <a:off x="1051675" y="4154250"/>
              <a:ext cx="20150" cy="20125"/>
            </a:xfrm>
            <a:custGeom>
              <a:avLst/>
              <a:gdLst/>
              <a:ahLst/>
              <a:cxnLst/>
              <a:rect l="l" t="t" r="r" b="b"/>
              <a:pathLst>
                <a:path w="806" h="805" extrusionOk="0">
                  <a:moveTo>
                    <a:pt x="402" y="1"/>
                  </a:moveTo>
                  <a:cubicBezTo>
                    <a:pt x="181" y="1"/>
                    <a:pt x="1" y="181"/>
                    <a:pt x="1" y="402"/>
                  </a:cubicBezTo>
                  <a:cubicBezTo>
                    <a:pt x="1" y="625"/>
                    <a:pt x="181" y="805"/>
                    <a:pt x="402" y="805"/>
                  </a:cubicBezTo>
                  <a:cubicBezTo>
                    <a:pt x="625" y="805"/>
                    <a:pt x="805" y="625"/>
                    <a:pt x="805" y="402"/>
                  </a:cubicBezTo>
                  <a:cubicBezTo>
                    <a:pt x="805" y="179"/>
                    <a:pt x="625" y="1"/>
                    <a:pt x="4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33"/>
            <p:cNvSpPr/>
            <p:nvPr/>
          </p:nvSpPr>
          <p:spPr>
            <a:xfrm>
              <a:off x="1096900" y="3975700"/>
              <a:ext cx="20125" cy="20150"/>
            </a:xfrm>
            <a:custGeom>
              <a:avLst/>
              <a:gdLst/>
              <a:ahLst/>
              <a:cxnLst/>
              <a:rect l="l" t="t" r="r" b="b"/>
              <a:pathLst>
                <a:path w="805" h="806" extrusionOk="0">
                  <a:moveTo>
                    <a:pt x="402" y="1"/>
                  </a:moveTo>
                  <a:cubicBezTo>
                    <a:pt x="180" y="1"/>
                    <a:pt x="0" y="181"/>
                    <a:pt x="0" y="402"/>
                  </a:cubicBezTo>
                  <a:cubicBezTo>
                    <a:pt x="0" y="625"/>
                    <a:pt x="180" y="805"/>
                    <a:pt x="402" y="805"/>
                  </a:cubicBezTo>
                  <a:cubicBezTo>
                    <a:pt x="624" y="805"/>
                    <a:pt x="805" y="625"/>
                    <a:pt x="805" y="402"/>
                  </a:cubicBezTo>
                  <a:cubicBezTo>
                    <a:pt x="805" y="180"/>
                    <a:pt x="624" y="1"/>
                    <a:pt x="4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33"/>
            <p:cNvSpPr/>
            <p:nvPr/>
          </p:nvSpPr>
          <p:spPr>
            <a:xfrm>
              <a:off x="1091125" y="3853625"/>
              <a:ext cx="20150" cy="20125"/>
            </a:xfrm>
            <a:custGeom>
              <a:avLst/>
              <a:gdLst/>
              <a:ahLst/>
              <a:cxnLst/>
              <a:rect l="l" t="t" r="r" b="b"/>
              <a:pathLst>
                <a:path w="806" h="805" extrusionOk="0">
                  <a:moveTo>
                    <a:pt x="403" y="0"/>
                  </a:moveTo>
                  <a:cubicBezTo>
                    <a:pt x="180" y="0"/>
                    <a:pt x="0" y="180"/>
                    <a:pt x="0" y="403"/>
                  </a:cubicBezTo>
                  <a:cubicBezTo>
                    <a:pt x="0" y="624"/>
                    <a:pt x="180" y="804"/>
                    <a:pt x="403" y="804"/>
                  </a:cubicBezTo>
                  <a:cubicBezTo>
                    <a:pt x="624" y="804"/>
                    <a:pt x="806" y="624"/>
                    <a:pt x="806" y="403"/>
                  </a:cubicBezTo>
                  <a:cubicBezTo>
                    <a:pt x="806" y="180"/>
                    <a:pt x="624" y="0"/>
                    <a:pt x="4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33"/>
            <p:cNvSpPr/>
            <p:nvPr/>
          </p:nvSpPr>
          <p:spPr>
            <a:xfrm>
              <a:off x="1021050" y="3803900"/>
              <a:ext cx="20125" cy="20125"/>
            </a:xfrm>
            <a:custGeom>
              <a:avLst/>
              <a:gdLst/>
              <a:ahLst/>
              <a:cxnLst/>
              <a:rect l="l" t="t" r="r" b="b"/>
              <a:pathLst>
                <a:path w="805" h="805" extrusionOk="0">
                  <a:moveTo>
                    <a:pt x="403" y="0"/>
                  </a:moveTo>
                  <a:cubicBezTo>
                    <a:pt x="180" y="0"/>
                    <a:pt x="0" y="181"/>
                    <a:pt x="0" y="402"/>
                  </a:cubicBezTo>
                  <a:cubicBezTo>
                    <a:pt x="0" y="625"/>
                    <a:pt x="180" y="805"/>
                    <a:pt x="403" y="805"/>
                  </a:cubicBezTo>
                  <a:cubicBezTo>
                    <a:pt x="624" y="805"/>
                    <a:pt x="805" y="625"/>
                    <a:pt x="805" y="402"/>
                  </a:cubicBezTo>
                  <a:cubicBezTo>
                    <a:pt x="805" y="181"/>
                    <a:pt x="624" y="0"/>
                    <a:pt x="4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6" name="Google Shape;1856;p33"/>
            <p:cNvSpPr/>
            <p:nvPr/>
          </p:nvSpPr>
          <p:spPr>
            <a:xfrm>
              <a:off x="1001925" y="3964400"/>
              <a:ext cx="20175" cy="20125"/>
            </a:xfrm>
            <a:custGeom>
              <a:avLst/>
              <a:gdLst/>
              <a:ahLst/>
              <a:cxnLst/>
              <a:rect l="l" t="t" r="r" b="b"/>
              <a:pathLst>
                <a:path w="807" h="805" extrusionOk="0">
                  <a:moveTo>
                    <a:pt x="404" y="0"/>
                  </a:moveTo>
                  <a:cubicBezTo>
                    <a:pt x="182" y="0"/>
                    <a:pt x="1" y="180"/>
                    <a:pt x="1" y="403"/>
                  </a:cubicBezTo>
                  <a:cubicBezTo>
                    <a:pt x="1" y="624"/>
                    <a:pt x="182" y="805"/>
                    <a:pt x="404" y="805"/>
                  </a:cubicBezTo>
                  <a:cubicBezTo>
                    <a:pt x="625" y="805"/>
                    <a:pt x="806" y="624"/>
                    <a:pt x="806" y="403"/>
                  </a:cubicBezTo>
                  <a:cubicBezTo>
                    <a:pt x="806" y="179"/>
                    <a:pt x="625" y="0"/>
                    <a:pt x="4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7" name="Google Shape;1857;p33"/>
            <p:cNvSpPr/>
            <p:nvPr/>
          </p:nvSpPr>
          <p:spPr>
            <a:xfrm>
              <a:off x="970275" y="3851350"/>
              <a:ext cx="20150" cy="20175"/>
            </a:xfrm>
            <a:custGeom>
              <a:avLst/>
              <a:gdLst/>
              <a:ahLst/>
              <a:cxnLst/>
              <a:rect l="l" t="t" r="r" b="b"/>
              <a:pathLst>
                <a:path w="806" h="807" extrusionOk="0">
                  <a:moveTo>
                    <a:pt x="403" y="0"/>
                  </a:moveTo>
                  <a:cubicBezTo>
                    <a:pt x="182" y="0"/>
                    <a:pt x="0" y="182"/>
                    <a:pt x="0" y="403"/>
                  </a:cubicBezTo>
                  <a:cubicBezTo>
                    <a:pt x="0" y="624"/>
                    <a:pt x="182" y="806"/>
                    <a:pt x="403" y="806"/>
                  </a:cubicBezTo>
                  <a:cubicBezTo>
                    <a:pt x="626" y="806"/>
                    <a:pt x="806" y="624"/>
                    <a:pt x="806" y="403"/>
                  </a:cubicBezTo>
                  <a:cubicBezTo>
                    <a:pt x="806" y="182"/>
                    <a:pt x="626" y="0"/>
                    <a:pt x="4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8" name="Google Shape;1858;p33"/>
            <p:cNvSpPr/>
            <p:nvPr/>
          </p:nvSpPr>
          <p:spPr>
            <a:xfrm>
              <a:off x="1040375" y="3932725"/>
              <a:ext cx="20125" cy="20175"/>
            </a:xfrm>
            <a:custGeom>
              <a:avLst/>
              <a:gdLst/>
              <a:ahLst/>
              <a:cxnLst/>
              <a:rect l="l" t="t" r="r" b="b"/>
              <a:pathLst>
                <a:path w="805" h="807" extrusionOk="0">
                  <a:moveTo>
                    <a:pt x="403" y="1"/>
                  </a:moveTo>
                  <a:cubicBezTo>
                    <a:pt x="180" y="1"/>
                    <a:pt x="0" y="182"/>
                    <a:pt x="0" y="404"/>
                  </a:cubicBezTo>
                  <a:cubicBezTo>
                    <a:pt x="0" y="625"/>
                    <a:pt x="180" y="806"/>
                    <a:pt x="403" y="806"/>
                  </a:cubicBezTo>
                  <a:cubicBezTo>
                    <a:pt x="624" y="806"/>
                    <a:pt x="805" y="625"/>
                    <a:pt x="805" y="404"/>
                  </a:cubicBezTo>
                  <a:cubicBezTo>
                    <a:pt x="805" y="181"/>
                    <a:pt x="624" y="1"/>
                    <a:pt x="4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9" name="Google Shape;1859;p33"/>
            <p:cNvSpPr/>
            <p:nvPr/>
          </p:nvSpPr>
          <p:spPr>
            <a:xfrm>
              <a:off x="982600" y="4203975"/>
              <a:ext cx="20175" cy="20150"/>
            </a:xfrm>
            <a:custGeom>
              <a:avLst/>
              <a:gdLst/>
              <a:ahLst/>
              <a:cxnLst/>
              <a:rect l="l" t="t" r="r" b="b"/>
              <a:pathLst>
                <a:path w="807" h="806" extrusionOk="0">
                  <a:moveTo>
                    <a:pt x="404" y="0"/>
                  </a:moveTo>
                  <a:cubicBezTo>
                    <a:pt x="181" y="0"/>
                    <a:pt x="1" y="182"/>
                    <a:pt x="1" y="403"/>
                  </a:cubicBezTo>
                  <a:cubicBezTo>
                    <a:pt x="1" y="624"/>
                    <a:pt x="181" y="806"/>
                    <a:pt x="404" y="806"/>
                  </a:cubicBezTo>
                  <a:cubicBezTo>
                    <a:pt x="625" y="806"/>
                    <a:pt x="806" y="624"/>
                    <a:pt x="806" y="403"/>
                  </a:cubicBezTo>
                  <a:cubicBezTo>
                    <a:pt x="806" y="179"/>
                    <a:pt x="626" y="0"/>
                    <a:pt x="4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BIG_NUMBER_1">
    <p:spTree>
      <p:nvGrpSpPr>
        <p:cNvPr id="1" name="Shape 1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1" name="Google Shape;1861;p34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9144100" cy="5126850"/>
          </a:xfrm>
          <a:prstGeom prst="rect">
            <a:avLst/>
          </a:prstGeom>
          <a:noFill/>
          <a:ln>
            <a:noFill/>
          </a:ln>
        </p:spPr>
      </p:pic>
      <p:sp>
        <p:nvSpPr>
          <p:cNvPr id="1862" name="Google Shape;1862;p34"/>
          <p:cNvSpPr/>
          <p:nvPr/>
        </p:nvSpPr>
        <p:spPr>
          <a:xfrm>
            <a:off x="1579825" y="2951550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3" name="Google Shape;1863;p34"/>
          <p:cNvSpPr/>
          <p:nvPr/>
        </p:nvSpPr>
        <p:spPr>
          <a:xfrm>
            <a:off x="805925" y="429647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4" name="Google Shape;1864;p34"/>
          <p:cNvSpPr/>
          <p:nvPr/>
        </p:nvSpPr>
        <p:spPr>
          <a:xfrm>
            <a:off x="7705425" y="4603500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5" name="Google Shape;1865;p34"/>
          <p:cNvSpPr/>
          <p:nvPr/>
        </p:nvSpPr>
        <p:spPr>
          <a:xfrm>
            <a:off x="7269650" y="265882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6" name="Google Shape;1866;p34"/>
          <p:cNvSpPr/>
          <p:nvPr/>
        </p:nvSpPr>
        <p:spPr>
          <a:xfrm>
            <a:off x="8216350" y="1687163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7" name="Google Shape;1867;p34"/>
          <p:cNvSpPr/>
          <p:nvPr/>
        </p:nvSpPr>
        <p:spPr>
          <a:xfrm>
            <a:off x="3565475" y="47532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8" name="Google Shape;1868;p34"/>
          <p:cNvSpPr/>
          <p:nvPr/>
        </p:nvSpPr>
        <p:spPr>
          <a:xfrm>
            <a:off x="1859900" y="678200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69" name="Google Shape;1869;p34"/>
          <p:cNvGrpSpPr/>
          <p:nvPr/>
        </p:nvGrpSpPr>
        <p:grpSpPr>
          <a:xfrm>
            <a:off x="7890550" y="3772425"/>
            <a:ext cx="235075" cy="216825"/>
            <a:chOff x="2380825" y="1090175"/>
            <a:chExt cx="235075" cy="216825"/>
          </a:xfrm>
        </p:grpSpPr>
        <p:sp>
          <p:nvSpPr>
            <p:cNvPr id="1870" name="Google Shape;1870;p34"/>
            <p:cNvSpPr/>
            <p:nvPr/>
          </p:nvSpPr>
          <p:spPr>
            <a:xfrm>
              <a:off x="2380825" y="1223150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1" name="Google Shape;1871;p34"/>
            <p:cNvSpPr/>
            <p:nvPr/>
          </p:nvSpPr>
          <p:spPr>
            <a:xfrm>
              <a:off x="2521025" y="1217900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2" name="Google Shape;1872;p34"/>
            <p:cNvSpPr/>
            <p:nvPr/>
          </p:nvSpPr>
          <p:spPr>
            <a:xfrm>
              <a:off x="2472050" y="1090175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73" name="Google Shape;1873;p34"/>
          <p:cNvGrpSpPr/>
          <p:nvPr/>
        </p:nvGrpSpPr>
        <p:grpSpPr>
          <a:xfrm>
            <a:off x="6625475" y="3894250"/>
            <a:ext cx="816800" cy="709250"/>
            <a:chOff x="6625475" y="3894250"/>
            <a:chExt cx="816800" cy="709250"/>
          </a:xfrm>
        </p:grpSpPr>
        <p:sp>
          <p:nvSpPr>
            <p:cNvPr id="1874" name="Google Shape;1874;p34"/>
            <p:cNvSpPr/>
            <p:nvPr/>
          </p:nvSpPr>
          <p:spPr>
            <a:xfrm>
              <a:off x="6625475" y="4239125"/>
              <a:ext cx="490250" cy="364375"/>
            </a:xfrm>
            <a:custGeom>
              <a:avLst/>
              <a:gdLst/>
              <a:ahLst/>
              <a:cxnLst/>
              <a:rect l="l" t="t" r="r" b="b"/>
              <a:pathLst>
                <a:path w="19610" h="14575" extrusionOk="0">
                  <a:moveTo>
                    <a:pt x="15974" y="1"/>
                  </a:moveTo>
                  <a:cubicBezTo>
                    <a:pt x="15974" y="1"/>
                    <a:pt x="1" y="10414"/>
                    <a:pt x="3053" y="13979"/>
                  </a:cubicBezTo>
                  <a:cubicBezTo>
                    <a:pt x="3406" y="14391"/>
                    <a:pt x="3864" y="14574"/>
                    <a:pt x="4402" y="14574"/>
                  </a:cubicBezTo>
                  <a:cubicBezTo>
                    <a:pt x="8524" y="14574"/>
                    <a:pt x="17288" y="3795"/>
                    <a:pt x="18377" y="2406"/>
                  </a:cubicBezTo>
                  <a:cubicBezTo>
                    <a:pt x="19609" y="838"/>
                    <a:pt x="15974" y="1"/>
                    <a:pt x="1597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5" name="Google Shape;1875;p34"/>
            <p:cNvSpPr/>
            <p:nvPr/>
          </p:nvSpPr>
          <p:spPr>
            <a:xfrm>
              <a:off x="6933675" y="3894250"/>
              <a:ext cx="501900" cy="501900"/>
            </a:xfrm>
            <a:custGeom>
              <a:avLst/>
              <a:gdLst/>
              <a:ahLst/>
              <a:cxnLst/>
              <a:rect l="l" t="t" r="r" b="b"/>
              <a:pathLst>
                <a:path w="20076" h="20076" extrusionOk="0">
                  <a:moveTo>
                    <a:pt x="10039" y="0"/>
                  </a:moveTo>
                  <a:cubicBezTo>
                    <a:pt x="7376" y="0"/>
                    <a:pt x="4823" y="1058"/>
                    <a:pt x="2941" y="2940"/>
                  </a:cubicBezTo>
                  <a:cubicBezTo>
                    <a:pt x="1059" y="4823"/>
                    <a:pt x="0" y="7376"/>
                    <a:pt x="0" y="10038"/>
                  </a:cubicBezTo>
                  <a:cubicBezTo>
                    <a:pt x="0" y="12699"/>
                    <a:pt x="1059" y="15252"/>
                    <a:pt x="2941" y="17135"/>
                  </a:cubicBezTo>
                  <a:cubicBezTo>
                    <a:pt x="4823" y="19017"/>
                    <a:pt x="7376" y="20075"/>
                    <a:pt x="10039" y="20075"/>
                  </a:cubicBezTo>
                  <a:cubicBezTo>
                    <a:pt x="12700" y="20075"/>
                    <a:pt x="15253" y="19017"/>
                    <a:pt x="17135" y="17135"/>
                  </a:cubicBezTo>
                  <a:cubicBezTo>
                    <a:pt x="19018" y="15252"/>
                    <a:pt x="20076" y="12699"/>
                    <a:pt x="20076" y="10038"/>
                  </a:cubicBezTo>
                  <a:cubicBezTo>
                    <a:pt x="20076" y="7376"/>
                    <a:pt x="19018" y="4823"/>
                    <a:pt x="17135" y="2940"/>
                  </a:cubicBezTo>
                  <a:cubicBezTo>
                    <a:pt x="15253" y="1058"/>
                    <a:pt x="12700" y="0"/>
                    <a:pt x="1003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6" name="Google Shape;1876;p34"/>
            <p:cNvSpPr/>
            <p:nvPr/>
          </p:nvSpPr>
          <p:spPr>
            <a:xfrm>
              <a:off x="6988575" y="3949125"/>
              <a:ext cx="392100" cy="392125"/>
            </a:xfrm>
            <a:custGeom>
              <a:avLst/>
              <a:gdLst/>
              <a:ahLst/>
              <a:cxnLst/>
              <a:rect l="l" t="t" r="r" b="b"/>
              <a:pathLst>
                <a:path w="15684" h="15685" extrusionOk="0">
                  <a:moveTo>
                    <a:pt x="7843" y="1"/>
                  </a:moveTo>
                  <a:cubicBezTo>
                    <a:pt x="5762" y="1"/>
                    <a:pt x="3768" y="826"/>
                    <a:pt x="2297" y="2297"/>
                  </a:cubicBezTo>
                  <a:cubicBezTo>
                    <a:pt x="826" y="3768"/>
                    <a:pt x="0" y="5762"/>
                    <a:pt x="0" y="7843"/>
                  </a:cubicBezTo>
                  <a:cubicBezTo>
                    <a:pt x="0" y="9923"/>
                    <a:pt x="826" y="11917"/>
                    <a:pt x="2297" y="13388"/>
                  </a:cubicBezTo>
                  <a:cubicBezTo>
                    <a:pt x="3768" y="14859"/>
                    <a:pt x="5762" y="15684"/>
                    <a:pt x="7843" y="15684"/>
                  </a:cubicBezTo>
                  <a:cubicBezTo>
                    <a:pt x="9922" y="15684"/>
                    <a:pt x="11917" y="14859"/>
                    <a:pt x="13388" y="13388"/>
                  </a:cubicBezTo>
                  <a:cubicBezTo>
                    <a:pt x="14858" y="11917"/>
                    <a:pt x="15684" y="9923"/>
                    <a:pt x="15684" y="7843"/>
                  </a:cubicBezTo>
                  <a:cubicBezTo>
                    <a:pt x="15684" y="5762"/>
                    <a:pt x="14858" y="3768"/>
                    <a:pt x="13388" y="2297"/>
                  </a:cubicBezTo>
                  <a:cubicBezTo>
                    <a:pt x="11917" y="826"/>
                    <a:pt x="9922" y="1"/>
                    <a:pt x="78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7" name="Google Shape;1877;p34"/>
            <p:cNvSpPr/>
            <p:nvPr/>
          </p:nvSpPr>
          <p:spPr>
            <a:xfrm>
              <a:off x="7091500" y="3949100"/>
              <a:ext cx="232375" cy="58100"/>
            </a:xfrm>
            <a:custGeom>
              <a:avLst/>
              <a:gdLst/>
              <a:ahLst/>
              <a:cxnLst/>
              <a:rect l="l" t="t" r="r" b="b"/>
              <a:pathLst>
                <a:path w="9295" h="2324" extrusionOk="0">
                  <a:moveTo>
                    <a:pt x="3725" y="1"/>
                  </a:moveTo>
                  <a:cubicBezTo>
                    <a:pt x="2386" y="1"/>
                    <a:pt x="1115" y="342"/>
                    <a:pt x="1" y="946"/>
                  </a:cubicBezTo>
                  <a:cubicBezTo>
                    <a:pt x="518" y="909"/>
                    <a:pt x="1040" y="890"/>
                    <a:pt x="1565" y="890"/>
                  </a:cubicBezTo>
                  <a:cubicBezTo>
                    <a:pt x="4185" y="890"/>
                    <a:pt x="6868" y="1363"/>
                    <a:pt x="9295" y="2324"/>
                  </a:cubicBezTo>
                  <a:cubicBezTo>
                    <a:pt x="8015" y="1033"/>
                    <a:pt x="6289" y="176"/>
                    <a:pt x="4334" y="24"/>
                  </a:cubicBezTo>
                  <a:cubicBezTo>
                    <a:pt x="4130" y="9"/>
                    <a:pt x="3926" y="1"/>
                    <a:pt x="372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8" name="Google Shape;1878;p34"/>
            <p:cNvSpPr/>
            <p:nvPr/>
          </p:nvSpPr>
          <p:spPr>
            <a:xfrm>
              <a:off x="6989450" y="4162650"/>
              <a:ext cx="386775" cy="63550"/>
            </a:xfrm>
            <a:custGeom>
              <a:avLst/>
              <a:gdLst/>
              <a:ahLst/>
              <a:cxnLst/>
              <a:rect l="l" t="t" r="r" b="b"/>
              <a:pathLst>
                <a:path w="15471" h="2542" extrusionOk="0">
                  <a:moveTo>
                    <a:pt x="1" y="0"/>
                  </a:moveTo>
                  <a:cubicBezTo>
                    <a:pt x="39" y="440"/>
                    <a:pt x="116" y="868"/>
                    <a:pt x="223" y="1285"/>
                  </a:cubicBezTo>
                  <a:cubicBezTo>
                    <a:pt x="5090" y="2085"/>
                    <a:pt x="10016" y="2383"/>
                    <a:pt x="14951" y="2542"/>
                  </a:cubicBezTo>
                  <a:cubicBezTo>
                    <a:pt x="15174" y="2047"/>
                    <a:pt x="15351" y="1526"/>
                    <a:pt x="15470" y="982"/>
                  </a:cubicBezTo>
                  <a:cubicBezTo>
                    <a:pt x="10316" y="606"/>
                    <a:pt x="5160" y="264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9" name="Google Shape;1879;p34"/>
            <p:cNvSpPr/>
            <p:nvPr/>
          </p:nvSpPr>
          <p:spPr>
            <a:xfrm>
              <a:off x="7094600" y="4319275"/>
              <a:ext cx="174300" cy="22000"/>
            </a:xfrm>
            <a:custGeom>
              <a:avLst/>
              <a:gdLst/>
              <a:ahLst/>
              <a:cxnLst/>
              <a:rect l="l" t="t" r="r" b="b"/>
              <a:pathLst>
                <a:path w="6972" h="880" extrusionOk="0">
                  <a:moveTo>
                    <a:pt x="0" y="0"/>
                  </a:moveTo>
                  <a:lnTo>
                    <a:pt x="0" y="0"/>
                  </a:lnTo>
                  <a:cubicBezTo>
                    <a:pt x="904" y="470"/>
                    <a:pt x="1917" y="772"/>
                    <a:pt x="2998" y="856"/>
                  </a:cubicBezTo>
                  <a:cubicBezTo>
                    <a:pt x="3202" y="872"/>
                    <a:pt x="3406" y="879"/>
                    <a:pt x="3608" y="879"/>
                  </a:cubicBezTo>
                  <a:cubicBezTo>
                    <a:pt x="4805" y="879"/>
                    <a:pt x="5948" y="607"/>
                    <a:pt x="6972" y="118"/>
                  </a:cubicBezTo>
                  <a:lnTo>
                    <a:pt x="6972" y="118"/>
                  </a:lnTo>
                  <a:cubicBezTo>
                    <a:pt x="5915" y="193"/>
                    <a:pt x="4859" y="241"/>
                    <a:pt x="3805" y="241"/>
                  </a:cubicBezTo>
                  <a:cubicBezTo>
                    <a:pt x="2534" y="241"/>
                    <a:pt x="1265" y="172"/>
                    <a:pt x="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0" name="Google Shape;1880;p34"/>
            <p:cNvSpPr/>
            <p:nvPr/>
          </p:nvSpPr>
          <p:spPr>
            <a:xfrm>
              <a:off x="6991875" y="4051900"/>
              <a:ext cx="388500" cy="82250"/>
            </a:xfrm>
            <a:custGeom>
              <a:avLst/>
              <a:gdLst/>
              <a:ahLst/>
              <a:cxnLst/>
              <a:rect l="l" t="t" r="r" b="b"/>
              <a:pathLst>
                <a:path w="15540" h="3290" extrusionOk="0">
                  <a:moveTo>
                    <a:pt x="814" y="0"/>
                  </a:moveTo>
                  <a:cubicBezTo>
                    <a:pt x="431" y="707"/>
                    <a:pt x="153" y="1480"/>
                    <a:pt x="0" y="2303"/>
                  </a:cubicBezTo>
                  <a:cubicBezTo>
                    <a:pt x="5185" y="2566"/>
                    <a:pt x="10365" y="2910"/>
                    <a:pt x="15539" y="3290"/>
                  </a:cubicBezTo>
                  <a:cubicBezTo>
                    <a:pt x="15517" y="2866"/>
                    <a:pt x="15461" y="2449"/>
                    <a:pt x="15372" y="2043"/>
                  </a:cubicBezTo>
                  <a:cubicBezTo>
                    <a:pt x="10499" y="1488"/>
                    <a:pt x="5630" y="914"/>
                    <a:pt x="814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1" name="Google Shape;1881;p34"/>
            <p:cNvSpPr/>
            <p:nvPr/>
          </p:nvSpPr>
          <p:spPr>
            <a:xfrm>
              <a:off x="6714500" y="4302800"/>
              <a:ext cx="270900" cy="280125"/>
            </a:xfrm>
            <a:custGeom>
              <a:avLst/>
              <a:gdLst/>
              <a:ahLst/>
              <a:cxnLst/>
              <a:rect l="l" t="t" r="r" b="b"/>
              <a:pathLst>
                <a:path w="10836" h="11205" extrusionOk="0">
                  <a:moveTo>
                    <a:pt x="10530" y="0"/>
                  </a:moveTo>
                  <a:cubicBezTo>
                    <a:pt x="10486" y="0"/>
                    <a:pt x="10441" y="11"/>
                    <a:pt x="10400" y="34"/>
                  </a:cubicBezTo>
                  <a:cubicBezTo>
                    <a:pt x="10375" y="48"/>
                    <a:pt x="7741" y="1530"/>
                    <a:pt x="5166" y="3586"/>
                  </a:cubicBezTo>
                  <a:cubicBezTo>
                    <a:pt x="1899" y="6193"/>
                    <a:pt x="169" y="8523"/>
                    <a:pt x="14" y="10519"/>
                  </a:cubicBezTo>
                  <a:cubicBezTo>
                    <a:pt x="1" y="10665"/>
                    <a:pt x="0" y="10807"/>
                    <a:pt x="3" y="10949"/>
                  </a:cubicBezTo>
                  <a:cubicBezTo>
                    <a:pt x="10" y="11090"/>
                    <a:pt x="128" y="11204"/>
                    <a:pt x="269" y="11204"/>
                  </a:cubicBezTo>
                  <a:cubicBezTo>
                    <a:pt x="273" y="11204"/>
                    <a:pt x="276" y="11204"/>
                    <a:pt x="279" y="11204"/>
                  </a:cubicBezTo>
                  <a:cubicBezTo>
                    <a:pt x="426" y="11197"/>
                    <a:pt x="542" y="11072"/>
                    <a:pt x="535" y="10927"/>
                  </a:cubicBezTo>
                  <a:cubicBezTo>
                    <a:pt x="360" y="6322"/>
                    <a:pt x="10556" y="557"/>
                    <a:pt x="10660" y="498"/>
                  </a:cubicBezTo>
                  <a:cubicBezTo>
                    <a:pt x="10789" y="427"/>
                    <a:pt x="10836" y="264"/>
                    <a:pt x="10762" y="136"/>
                  </a:cubicBezTo>
                  <a:cubicBezTo>
                    <a:pt x="10714" y="49"/>
                    <a:pt x="10623" y="0"/>
                    <a:pt x="1053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2" name="Google Shape;1882;p34"/>
            <p:cNvSpPr/>
            <p:nvPr/>
          </p:nvSpPr>
          <p:spPr>
            <a:xfrm>
              <a:off x="7239350" y="4029775"/>
              <a:ext cx="202925" cy="344175"/>
            </a:xfrm>
            <a:custGeom>
              <a:avLst/>
              <a:gdLst/>
              <a:ahLst/>
              <a:cxnLst/>
              <a:rect l="l" t="t" r="r" b="b"/>
              <a:pathLst>
                <a:path w="8117" h="13767" extrusionOk="0">
                  <a:moveTo>
                    <a:pt x="6104" y="1"/>
                  </a:moveTo>
                  <a:cubicBezTo>
                    <a:pt x="6067" y="1"/>
                    <a:pt x="6030" y="8"/>
                    <a:pt x="5995" y="24"/>
                  </a:cubicBezTo>
                  <a:cubicBezTo>
                    <a:pt x="5860" y="83"/>
                    <a:pt x="5800" y="240"/>
                    <a:pt x="5860" y="375"/>
                  </a:cubicBezTo>
                  <a:cubicBezTo>
                    <a:pt x="5879" y="412"/>
                    <a:pt x="7541" y="4230"/>
                    <a:pt x="6053" y="7925"/>
                  </a:cubicBezTo>
                  <a:cubicBezTo>
                    <a:pt x="5115" y="10253"/>
                    <a:pt x="3137" y="12046"/>
                    <a:pt x="169" y="13253"/>
                  </a:cubicBezTo>
                  <a:cubicBezTo>
                    <a:pt x="73" y="13294"/>
                    <a:pt x="12" y="13382"/>
                    <a:pt x="5" y="13480"/>
                  </a:cubicBezTo>
                  <a:cubicBezTo>
                    <a:pt x="0" y="13518"/>
                    <a:pt x="6" y="13561"/>
                    <a:pt x="22" y="13602"/>
                  </a:cubicBezTo>
                  <a:cubicBezTo>
                    <a:pt x="65" y="13704"/>
                    <a:pt x="165" y="13767"/>
                    <a:pt x="270" y="13767"/>
                  </a:cubicBezTo>
                  <a:cubicBezTo>
                    <a:pt x="303" y="13767"/>
                    <a:pt x="337" y="13761"/>
                    <a:pt x="369" y="13748"/>
                  </a:cubicBezTo>
                  <a:cubicBezTo>
                    <a:pt x="3474" y="12485"/>
                    <a:pt x="5554" y="10593"/>
                    <a:pt x="6547" y="8125"/>
                  </a:cubicBezTo>
                  <a:cubicBezTo>
                    <a:pt x="8117" y="4220"/>
                    <a:pt x="6419" y="324"/>
                    <a:pt x="6347" y="159"/>
                  </a:cubicBezTo>
                  <a:cubicBezTo>
                    <a:pt x="6302" y="60"/>
                    <a:pt x="6205" y="1"/>
                    <a:pt x="6104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83" name="Google Shape;1883;p34"/>
          <p:cNvGrpSpPr/>
          <p:nvPr/>
        </p:nvGrpSpPr>
        <p:grpSpPr>
          <a:xfrm>
            <a:off x="7705425" y="2216200"/>
            <a:ext cx="860950" cy="571950"/>
            <a:chOff x="7705425" y="2216200"/>
            <a:chExt cx="860950" cy="571950"/>
          </a:xfrm>
        </p:grpSpPr>
        <p:sp>
          <p:nvSpPr>
            <p:cNvPr id="1884" name="Google Shape;1884;p34"/>
            <p:cNvSpPr/>
            <p:nvPr/>
          </p:nvSpPr>
          <p:spPr>
            <a:xfrm>
              <a:off x="7705425" y="2216200"/>
              <a:ext cx="860950" cy="571950"/>
            </a:xfrm>
            <a:custGeom>
              <a:avLst/>
              <a:gdLst/>
              <a:ahLst/>
              <a:cxnLst/>
              <a:rect l="l" t="t" r="r" b="b"/>
              <a:pathLst>
                <a:path w="34438" h="22878" extrusionOk="0">
                  <a:moveTo>
                    <a:pt x="25207" y="5662"/>
                  </a:moveTo>
                  <a:lnTo>
                    <a:pt x="15081" y="17219"/>
                  </a:lnTo>
                  <a:lnTo>
                    <a:pt x="7813" y="10191"/>
                  </a:lnTo>
                  <a:lnTo>
                    <a:pt x="25207" y="5662"/>
                  </a:lnTo>
                  <a:close/>
                  <a:moveTo>
                    <a:pt x="34437" y="1"/>
                  </a:moveTo>
                  <a:lnTo>
                    <a:pt x="0" y="8964"/>
                  </a:lnTo>
                  <a:lnTo>
                    <a:pt x="14389" y="22877"/>
                  </a:lnTo>
                  <a:lnTo>
                    <a:pt x="3443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5" name="Google Shape;1885;p34"/>
            <p:cNvSpPr/>
            <p:nvPr/>
          </p:nvSpPr>
          <p:spPr>
            <a:xfrm>
              <a:off x="7793425" y="2412900"/>
              <a:ext cx="25100" cy="41200"/>
            </a:xfrm>
            <a:custGeom>
              <a:avLst/>
              <a:gdLst/>
              <a:ahLst/>
              <a:cxnLst/>
              <a:rect l="l" t="t" r="r" b="b"/>
              <a:pathLst>
                <a:path w="1004" h="1648" extrusionOk="0">
                  <a:moveTo>
                    <a:pt x="239" y="1"/>
                  </a:moveTo>
                  <a:lnTo>
                    <a:pt x="1" y="119"/>
                  </a:lnTo>
                  <a:lnTo>
                    <a:pt x="765" y="1648"/>
                  </a:lnTo>
                  <a:lnTo>
                    <a:pt x="1004" y="1529"/>
                  </a:lnTo>
                  <a:lnTo>
                    <a:pt x="23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6" name="Google Shape;1886;p34"/>
            <p:cNvSpPr/>
            <p:nvPr/>
          </p:nvSpPr>
          <p:spPr>
            <a:xfrm>
              <a:off x="7868000" y="2391850"/>
              <a:ext cx="25100" cy="41200"/>
            </a:xfrm>
            <a:custGeom>
              <a:avLst/>
              <a:gdLst/>
              <a:ahLst/>
              <a:cxnLst/>
              <a:rect l="l" t="t" r="r" b="b"/>
              <a:pathLst>
                <a:path w="1004" h="1648" extrusionOk="0">
                  <a:moveTo>
                    <a:pt x="239" y="0"/>
                  </a:moveTo>
                  <a:lnTo>
                    <a:pt x="1" y="118"/>
                  </a:lnTo>
                  <a:lnTo>
                    <a:pt x="765" y="1647"/>
                  </a:lnTo>
                  <a:lnTo>
                    <a:pt x="1004" y="1528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7" name="Google Shape;1887;p34"/>
            <p:cNvSpPr/>
            <p:nvPr/>
          </p:nvSpPr>
          <p:spPr>
            <a:xfrm>
              <a:off x="7948300" y="2374600"/>
              <a:ext cx="25100" cy="41200"/>
            </a:xfrm>
            <a:custGeom>
              <a:avLst/>
              <a:gdLst/>
              <a:ahLst/>
              <a:cxnLst/>
              <a:rect l="l" t="t" r="r" b="b"/>
              <a:pathLst>
                <a:path w="1004" h="1648" extrusionOk="0">
                  <a:moveTo>
                    <a:pt x="239" y="1"/>
                  </a:moveTo>
                  <a:lnTo>
                    <a:pt x="0" y="120"/>
                  </a:lnTo>
                  <a:lnTo>
                    <a:pt x="765" y="1648"/>
                  </a:lnTo>
                  <a:lnTo>
                    <a:pt x="1003" y="1530"/>
                  </a:lnTo>
                  <a:lnTo>
                    <a:pt x="23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8" name="Google Shape;1888;p34"/>
            <p:cNvSpPr/>
            <p:nvPr/>
          </p:nvSpPr>
          <p:spPr>
            <a:xfrm>
              <a:off x="8021000" y="2353875"/>
              <a:ext cx="25075" cy="41225"/>
            </a:xfrm>
            <a:custGeom>
              <a:avLst/>
              <a:gdLst/>
              <a:ahLst/>
              <a:cxnLst/>
              <a:rect l="l" t="t" r="r" b="b"/>
              <a:pathLst>
                <a:path w="1003" h="1649" extrusionOk="0">
                  <a:moveTo>
                    <a:pt x="238" y="0"/>
                  </a:moveTo>
                  <a:lnTo>
                    <a:pt x="0" y="119"/>
                  </a:lnTo>
                  <a:lnTo>
                    <a:pt x="765" y="1648"/>
                  </a:lnTo>
                  <a:lnTo>
                    <a:pt x="1003" y="1529"/>
                  </a:lnTo>
                  <a:lnTo>
                    <a:pt x="23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9" name="Google Shape;1889;p34"/>
            <p:cNvSpPr/>
            <p:nvPr/>
          </p:nvSpPr>
          <p:spPr>
            <a:xfrm>
              <a:off x="8085950" y="2336525"/>
              <a:ext cx="25100" cy="41200"/>
            </a:xfrm>
            <a:custGeom>
              <a:avLst/>
              <a:gdLst/>
              <a:ahLst/>
              <a:cxnLst/>
              <a:rect l="l" t="t" r="r" b="b"/>
              <a:pathLst>
                <a:path w="1004" h="1648" extrusionOk="0">
                  <a:moveTo>
                    <a:pt x="239" y="1"/>
                  </a:moveTo>
                  <a:lnTo>
                    <a:pt x="1" y="120"/>
                  </a:lnTo>
                  <a:lnTo>
                    <a:pt x="765" y="1647"/>
                  </a:lnTo>
                  <a:lnTo>
                    <a:pt x="1003" y="1530"/>
                  </a:lnTo>
                  <a:lnTo>
                    <a:pt x="23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0" name="Google Shape;1890;p34"/>
            <p:cNvSpPr/>
            <p:nvPr/>
          </p:nvSpPr>
          <p:spPr>
            <a:xfrm>
              <a:off x="8158575" y="2317275"/>
              <a:ext cx="25100" cy="41200"/>
            </a:xfrm>
            <a:custGeom>
              <a:avLst/>
              <a:gdLst/>
              <a:ahLst/>
              <a:cxnLst/>
              <a:rect l="l" t="t" r="r" b="b"/>
              <a:pathLst>
                <a:path w="1004" h="1648" extrusionOk="0">
                  <a:moveTo>
                    <a:pt x="239" y="0"/>
                  </a:moveTo>
                  <a:lnTo>
                    <a:pt x="1" y="119"/>
                  </a:lnTo>
                  <a:lnTo>
                    <a:pt x="765" y="1647"/>
                  </a:lnTo>
                  <a:lnTo>
                    <a:pt x="1003" y="1528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1" name="Google Shape;1891;p34"/>
            <p:cNvSpPr/>
            <p:nvPr/>
          </p:nvSpPr>
          <p:spPr>
            <a:xfrm>
              <a:off x="8225500" y="2298200"/>
              <a:ext cx="25050" cy="41225"/>
            </a:xfrm>
            <a:custGeom>
              <a:avLst/>
              <a:gdLst/>
              <a:ahLst/>
              <a:cxnLst/>
              <a:rect l="l" t="t" r="r" b="b"/>
              <a:pathLst>
                <a:path w="1002" h="1649" extrusionOk="0">
                  <a:moveTo>
                    <a:pt x="237" y="0"/>
                  </a:moveTo>
                  <a:lnTo>
                    <a:pt x="0" y="119"/>
                  </a:lnTo>
                  <a:lnTo>
                    <a:pt x="763" y="1648"/>
                  </a:lnTo>
                  <a:lnTo>
                    <a:pt x="1002" y="1529"/>
                  </a:lnTo>
                  <a:lnTo>
                    <a:pt x="23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2" name="Google Shape;1892;p34"/>
            <p:cNvSpPr/>
            <p:nvPr/>
          </p:nvSpPr>
          <p:spPr>
            <a:xfrm>
              <a:off x="8284750" y="2284800"/>
              <a:ext cx="25050" cy="41225"/>
            </a:xfrm>
            <a:custGeom>
              <a:avLst/>
              <a:gdLst/>
              <a:ahLst/>
              <a:cxnLst/>
              <a:rect l="l" t="t" r="r" b="b"/>
              <a:pathLst>
                <a:path w="1002" h="1649" extrusionOk="0">
                  <a:moveTo>
                    <a:pt x="237" y="0"/>
                  </a:moveTo>
                  <a:lnTo>
                    <a:pt x="0" y="119"/>
                  </a:lnTo>
                  <a:lnTo>
                    <a:pt x="764" y="1648"/>
                  </a:lnTo>
                  <a:lnTo>
                    <a:pt x="1002" y="1529"/>
                  </a:lnTo>
                  <a:lnTo>
                    <a:pt x="23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3" name="Google Shape;1893;p34"/>
            <p:cNvSpPr/>
            <p:nvPr/>
          </p:nvSpPr>
          <p:spPr>
            <a:xfrm>
              <a:off x="8338250" y="2271350"/>
              <a:ext cx="25100" cy="41200"/>
            </a:xfrm>
            <a:custGeom>
              <a:avLst/>
              <a:gdLst/>
              <a:ahLst/>
              <a:cxnLst/>
              <a:rect l="l" t="t" r="r" b="b"/>
              <a:pathLst>
                <a:path w="1004" h="1648" extrusionOk="0">
                  <a:moveTo>
                    <a:pt x="239" y="0"/>
                  </a:moveTo>
                  <a:lnTo>
                    <a:pt x="1" y="120"/>
                  </a:lnTo>
                  <a:lnTo>
                    <a:pt x="765" y="1647"/>
                  </a:lnTo>
                  <a:lnTo>
                    <a:pt x="1004" y="1530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4" name="Google Shape;1894;p34"/>
            <p:cNvSpPr/>
            <p:nvPr/>
          </p:nvSpPr>
          <p:spPr>
            <a:xfrm>
              <a:off x="8401350" y="2254150"/>
              <a:ext cx="25100" cy="41225"/>
            </a:xfrm>
            <a:custGeom>
              <a:avLst/>
              <a:gdLst/>
              <a:ahLst/>
              <a:cxnLst/>
              <a:rect l="l" t="t" r="r" b="b"/>
              <a:pathLst>
                <a:path w="1004" h="1649" extrusionOk="0">
                  <a:moveTo>
                    <a:pt x="239" y="1"/>
                  </a:moveTo>
                  <a:lnTo>
                    <a:pt x="0" y="120"/>
                  </a:lnTo>
                  <a:lnTo>
                    <a:pt x="765" y="1649"/>
                  </a:lnTo>
                  <a:lnTo>
                    <a:pt x="1003" y="1530"/>
                  </a:lnTo>
                  <a:lnTo>
                    <a:pt x="23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5" name="Google Shape;1895;p34"/>
            <p:cNvSpPr/>
            <p:nvPr/>
          </p:nvSpPr>
          <p:spPr>
            <a:xfrm>
              <a:off x="8454900" y="2238875"/>
              <a:ext cx="25075" cy="41225"/>
            </a:xfrm>
            <a:custGeom>
              <a:avLst/>
              <a:gdLst/>
              <a:ahLst/>
              <a:cxnLst/>
              <a:rect l="l" t="t" r="r" b="b"/>
              <a:pathLst>
                <a:path w="1003" h="1649" extrusionOk="0">
                  <a:moveTo>
                    <a:pt x="238" y="0"/>
                  </a:moveTo>
                  <a:lnTo>
                    <a:pt x="0" y="119"/>
                  </a:lnTo>
                  <a:lnTo>
                    <a:pt x="765" y="1648"/>
                  </a:lnTo>
                  <a:lnTo>
                    <a:pt x="1003" y="1529"/>
                  </a:lnTo>
                  <a:lnTo>
                    <a:pt x="23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96" name="Google Shape;1896;p34"/>
          <p:cNvGrpSpPr/>
          <p:nvPr/>
        </p:nvGrpSpPr>
        <p:grpSpPr>
          <a:xfrm>
            <a:off x="7188525" y="1406425"/>
            <a:ext cx="653400" cy="690800"/>
            <a:chOff x="7188525" y="1406425"/>
            <a:chExt cx="653400" cy="690800"/>
          </a:xfrm>
        </p:grpSpPr>
        <p:sp>
          <p:nvSpPr>
            <p:cNvPr id="1897" name="Google Shape;1897;p34"/>
            <p:cNvSpPr/>
            <p:nvPr/>
          </p:nvSpPr>
          <p:spPr>
            <a:xfrm>
              <a:off x="7188575" y="1406425"/>
              <a:ext cx="653325" cy="690800"/>
            </a:xfrm>
            <a:custGeom>
              <a:avLst/>
              <a:gdLst/>
              <a:ahLst/>
              <a:cxnLst/>
              <a:rect l="l" t="t" r="r" b="b"/>
              <a:pathLst>
                <a:path w="26133" h="27632" extrusionOk="0">
                  <a:moveTo>
                    <a:pt x="9560" y="1"/>
                  </a:moveTo>
                  <a:cubicBezTo>
                    <a:pt x="8250" y="1"/>
                    <a:pt x="7014" y="815"/>
                    <a:pt x="6546" y="2115"/>
                  </a:cubicBezTo>
                  <a:lnTo>
                    <a:pt x="593" y="18705"/>
                  </a:lnTo>
                  <a:cubicBezTo>
                    <a:pt x="0" y="20357"/>
                    <a:pt x="867" y="22194"/>
                    <a:pt x="2519" y="22789"/>
                  </a:cubicBezTo>
                  <a:lnTo>
                    <a:pt x="15502" y="27445"/>
                  </a:lnTo>
                  <a:cubicBezTo>
                    <a:pt x="15855" y="27572"/>
                    <a:pt x="16217" y="27632"/>
                    <a:pt x="16573" y="27632"/>
                  </a:cubicBezTo>
                  <a:cubicBezTo>
                    <a:pt x="17883" y="27632"/>
                    <a:pt x="19119" y="26818"/>
                    <a:pt x="19586" y="25519"/>
                  </a:cubicBezTo>
                  <a:lnTo>
                    <a:pt x="25539" y="8928"/>
                  </a:lnTo>
                  <a:cubicBezTo>
                    <a:pt x="26132" y="7275"/>
                    <a:pt x="25264" y="5438"/>
                    <a:pt x="23612" y="4845"/>
                  </a:cubicBezTo>
                  <a:lnTo>
                    <a:pt x="10630" y="187"/>
                  </a:lnTo>
                  <a:cubicBezTo>
                    <a:pt x="10277" y="61"/>
                    <a:pt x="9916" y="1"/>
                    <a:pt x="95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8" name="Google Shape;1898;p34"/>
            <p:cNvSpPr/>
            <p:nvPr/>
          </p:nvSpPr>
          <p:spPr>
            <a:xfrm>
              <a:off x="7661125" y="1485275"/>
              <a:ext cx="180800" cy="344800"/>
            </a:xfrm>
            <a:custGeom>
              <a:avLst/>
              <a:gdLst/>
              <a:ahLst/>
              <a:cxnLst/>
              <a:rect l="l" t="t" r="r" b="b"/>
              <a:pathLst>
                <a:path w="7232" h="13792" extrusionOk="0">
                  <a:moveTo>
                    <a:pt x="0" y="0"/>
                  </a:moveTo>
                  <a:cubicBezTo>
                    <a:pt x="1432" y="1521"/>
                    <a:pt x="2588" y="3284"/>
                    <a:pt x="3294" y="5294"/>
                  </a:cubicBezTo>
                  <a:cubicBezTo>
                    <a:pt x="3993" y="7287"/>
                    <a:pt x="4114" y="9205"/>
                    <a:pt x="3961" y="11297"/>
                  </a:cubicBezTo>
                  <a:cubicBezTo>
                    <a:pt x="3900" y="12120"/>
                    <a:pt x="3806" y="12957"/>
                    <a:pt x="3759" y="13792"/>
                  </a:cubicBezTo>
                  <a:lnTo>
                    <a:pt x="6637" y="5774"/>
                  </a:lnTo>
                  <a:cubicBezTo>
                    <a:pt x="7232" y="4121"/>
                    <a:pt x="6362" y="2283"/>
                    <a:pt x="4710" y="169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9" name="Google Shape;1899;p34"/>
            <p:cNvSpPr/>
            <p:nvPr/>
          </p:nvSpPr>
          <p:spPr>
            <a:xfrm>
              <a:off x="7188525" y="1651050"/>
              <a:ext cx="504300" cy="446150"/>
            </a:xfrm>
            <a:custGeom>
              <a:avLst/>
              <a:gdLst/>
              <a:ahLst/>
              <a:cxnLst/>
              <a:rect l="l" t="t" r="r" b="b"/>
              <a:pathLst>
                <a:path w="20172" h="17846" extrusionOk="0">
                  <a:moveTo>
                    <a:pt x="3795" y="1"/>
                  </a:moveTo>
                  <a:lnTo>
                    <a:pt x="594" y="8918"/>
                  </a:lnTo>
                  <a:cubicBezTo>
                    <a:pt x="1" y="10571"/>
                    <a:pt x="869" y="12409"/>
                    <a:pt x="2521" y="13001"/>
                  </a:cubicBezTo>
                  <a:lnTo>
                    <a:pt x="15504" y="17659"/>
                  </a:lnTo>
                  <a:cubicBezTo>
                    <a:pt x="15857" y="17786"/>
                    <a:pt x="16219" y="17846"/>
                    <a:pt x="16575" y="17846"/>
                  </a:cubicBezTo>
                  <a:cubicBezTo>
                    <a:pt x="17885" y="17846"/>
                    <a:pt x="19122" y="17031"/>
                    <a:pt x="19588" y="15731"/>
                  </a:cubicBezTo>
                  <a:lnTo>
                    <a:pt x="20171" y="14106"/>
                  </a:lnTo>
                  <a:lnTo>
                    <a:pt x="20171" y="14106"/>
                  </a:lnTo>
                  <a:cubicBezTo>
                    <a:pt x="19584" y="14160"/>
                    <a:pt x="18998" y="14189"/>
                    <a:pt x="18415" y="14189"/>
                  </a:cubicBezTo>
                  <a:cubicBezTo>
                    <a:pt x="13897" y="14189"/>
                    <a:pt x="9572" y="12503"/>
                    <a:pt x="6743" y="8496"/>
                  </a:cubicBezTo>
                  <a:cubicBezTo>
                    <a:pt x="4946" y="5950"/>
                    <a:pt x="4011" y="3013"/>
                    <a:pt x="379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0" name="Google Shape;1900;p34"/>
            <p:cNvSpPr/>
            <p:nvPr/>
          </p:nvSpPr>
          <p:spPr>
            <a:xfrm>
              <a:off x="7213775" y="1437175"/>
              <a:ext cx="601025" cy="634275"/>
            </a:xfrm>
            <a:custGeom>
              <a:avLst/>
              <a:gdLst/>
              <a:ahLst/>
              <a:cxnLst/>
              <a:rect l="l" t="t" r="r" b="b"/>
              <a:pathLst>
                <a:path w="24041" h="25371" extrusionOk="0">
                  <a:moveTo>
                    <a:pt x="9020" y="267"/>
                  </a:moveTo>
                  <a:cubicBezTo>
                    <a:pt x="9362" y="267"/>
                    <a:pt x="9710" y="325"/>
                    <a:pt x="10050" y="446"/>
                  </a:cubicBezTo>
                  <a:lnTo>
                    <a:pt x="21323" y="4490"/>
                  </a:lnTo>
                  <a:cubicBezTo>
                    <a:pt x="22911" y="5059"/>
                    <a:pt x="23738" y="6815"/>
                    <a:pt x="23170" y="8404"/>
                  </a:cubicBezTo>
                  <a:lnTo>
                    <a:pt x="17906" y="23076"/>
                  </a:lnTo>
                  <a:cubicBezTo>
                    <a:pt x="17459" y="24325"/>
                    <a:pt x="16279" y="25103"/>
                    <a:pt x="15023" y="25103"/>
                  </a:cubicBezTo>
                  <a:cubicBezTo>
                    <a:pt x="14680" y="25103"/>
                    <a:pt x="14333" y="25045"/>
                    <a:pt x="13992" y="24923"/>
                  </a:cubicBezTo>
                  <a:lnTo>
                    <a:pt x="2718" y="20878"/>
                  </a:lnTo>
                  <a:cubicBezTo>
                    <a:pt x="1131" y="20307"/>
                    <a:pt x="303" y="18553"/>
                    <a:pt x="872" y="16964"/>
                  </a:cubicBezTo>
                  <a:lnTo>
                    <a:pt x="6138" y="2293"/>
                  </a:lnTo>
                  <a:cubicBezTo>
                    <a:pt x="6585" y="1045"/>
                    <a:pt x="7765" y="267"/>
                    <a:pt x="9020" y="267"/>
                  </a:cubicBezTo>
                  <a:close/>
                  <a:moveTo>
                    <a:pt x="9018" y="0"/>
                  </a:moveTo>
                  <a:cubicBezTo>
                    <a:pt x="7654" y="0"/>
                    <a:pt x="6372" y="847"/>
                    <a:pt x="5886" y="2204"/>
                  </a:cubicBezTo>
                  <a:lnTo>
                    <a:pt x="622" y="16875"/>
                  </a:lnTo>
                  <a:cubicBezTo>
                    <a:pt x="1" y="18601"/>
                    <a:pt x="901" y="20510"/>
                    <a:pt x="2629" y="21129"/>
                  </a:cubicBezTo>
                  <a:lnTo>
                    <a:pt x="13902" y="25176"/>
                  </a:lnTo>
                  <a:cubicBezTo>
                    <a:pt x="14271" y="25308"/>
                    <a:pt x="14649" y="25371"/>
                    <a:pt x="15021" y="25371"/>
                  </a:cubicBezTo>
                  <a:cubicBezTo>
                    <a:pt x="16387" y="25371"/>
                    <a:pt x="17669" y="24524"/>
                    <a:pt x="18155" y="23168"/>
                  </a:cubicBezTo>
                  <a:lnTo>
                    <a:pt x="23419" y="8496"/>
                  </a:lnTo>
                  <a:cubicBezTo>
                    <a:pt x="24041" y="6771"/>
                    <a:pt x="23140" y="4861"/>
                    <a:pt x="21412" y="4242"/>
                  </a:cubicBezTo>
                  <a:lnTo>
                    <a:pt x="10140" y="197"/>
                  </a:lnTo>
                  <a:cubicBezTo>
                    <a:pt x="9770" y="63"/>
                    <a:pt x="9391" y="0"/>
                    <a:pt x="90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1" name="Google Shape;1901;p34"/>
            <p:cNvSpPr/>
            <p:nvPr/>
          </p:nvSpPr>
          <p:spPr>
            <a:xfrm>
              <a:off x="7375175" y="1457775"/>
              <a:ext cx="407225" cy="203225"/>
            </a:xfrm>
            <a:custGeom>
              <a:avLst/>
              <a:gdLst/>
              <a:ahLst/>
              <a:cxnLst/>
              <a:rect l="l" t="t" r="r" b="b"/>
              <a:pathLst>
                <a:path w="16289" h="8129" extrusionOk="0">
                  <a:moveTo>
                    <a:pt x="2166" y="1"/>
                  </a:moveTo>
                  <a:cubicBezTo>
                    <a:pt x="1379" y="1"/>
                    <a:pt x="637" y="489"/>
                    <a:pt x="358" y="1269"/>
                  </a:cubicBezTo>
                  <a:cubicBezTo>
                    <a:pt x="0" y="2262"/>
                    <a:pt x="521" y="3366"/>
                    <a:pt x="1514" y="3722"/>
                  </a:cubicBezTo>
                  <a:lnTo>
                    <a:pt x="13480" y="8015"/>
                  </a:lnTo>
                  <a:cubicBezTo>
                    <a:pt x="13692" y="8092"/>
                    <a:pt x="13909" y="8128"/>
                    <a:pt x="14123" y="8128"/>
                  </a:cubicBezTo>
                  <a:cubicBezTo>
                    <a:pt x="14910" y="8128"/>
                    <a:pt x="15652" y="7639"/>
                    <a:pt x="15932" y="6859"/>
                  </a:cubicBezTo>
                  <a:cubicBezTo>
                    <a:pt x="16288" y="5866"/>
                    <a:pt x="15769" y="4764"/>
                    <a:pt x="14776" y="4408"/>
                  </a:cubicBezTo>
                  <a:lnTo>
                    <a:pt x="2810" y="113"/>
                  </a:lnTo>
                  <a:cubicBezTo>
                    <a:pt x="2598" y="37"/>
                    <a:pt x="2380" y="1"/>
                    <a:pt x="21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2" name="Google Shape;1902;p34"/>
            <p:cNvSpPr/>
            <p:nvPr/>
          </p:nvSpPr>
          <p:spPr>
            <a:xfrm>
              <a:off x="7361650" y="1604575"/>
              <a:ext cx="66975" cy="58800"/>
            </a:xfrm>
            <a:custGeom>
              <a:avLst/>
              <a:gdLst/>
              <a:ahLst/>
              <a:cxnLst/>
              <a:rect l="l" t="t" r="r" b="b"/>
              <a:pathLst>
                <a:path w="2679" h="2352" extrusionOk="0">
                  <a:moveTo>
                    <a:pt x="1340" y="0"/>
                  </a:moveTo>
                  <a:cubicBezTo>
                    <a:pt x="893" y="0"/>
                    <a:pt x="467" y="255"/>
                    <a:pt x="270" y="688"/>
                  </a:cubicBezTo>
                  <a:cubicBezTo>
                    <a:pt x="1" y="1280"/>
                    <a:pt x="262" y="1976"/>
                    <a:pt x="852" y="2246"/>
                  </a:cubicBezTo>
                  <a:cubicBezTo>
                    <a:pt x="1010" y="2318"/>
                    <a:pt x="1176" y="2352"/>
                    <a:pt x="1339" y="2352"/>
                  </a:cubicBezTo>
                  <a:cubicBezTo>
                    <a:pt x="1785" y="2352"/>
                    <a:pt x="2212" y="2096"/>
                    <a:pt x="2409" y="1663"/>
                  </a:cubicBezTo>
                  <a:cubicBezTo>
                    <a:pt x="2679" y="1072"/>
                    <a:pt x="2418" y="375"/>
                    <a:pt x="1828" y="106"/>
                  </a:cubicBezTo>
                  <a:cubicBezTo>
                    <a:pt x="1669" y="34"/>
                    <a:pt x="1503" y="0"/>
                    <a:pt x="13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3" name="Google Shape;1903;p34"/>
            <p:cNvSpPr/>
            <p:nvPr/>
          </p:nvSpPr>
          <p:spPr>
            <a:xfrm>
              <a:off x="7453500" y="1637425"/>
              <a:ext cx="66300" cy="58850"/>
            </a:xfrm>
            <a:custGeom>
              <a:avLst/>
              <a:gdLst/>
              <a:ahLst/>
              <a:cxnLst/>
              <a:rect l="l" t="t" r="r" b="b"/>
              <a:pathLst>
                <a:path w="2652" h="2354" extrusionOk="0">
                  <a:moveTo>
                    <a:pt x="1328" y="1"/>
                  </a:moveTo>
                  <a:cubicBezTo>
                    <a:pt x="846" y="1"/>
                    <a:pt x="393" y="301"/>
                    <a:pt x="220" y="780"/>
                  </a:cubicBezTo>
                  <a:cubicBezTo>
                    <a:pt x="0" y="1390"/>
                    <a:pt x="318" y="2063"/>
                    <a:pt x="930" y="2283"/>
                  </a:cubicBezTo>
                  <a:cubicBezTo>
                    <a:pt x="1061" y="2331"/>
                    <a:pt x="1195" y="2353"/>
                    <a:pt x="1327" y="2353"/>
                  </a:cubicBezTo>
                  <a:cubicBezTo>
                    <a:pt x="1809" y="2353"/>
                    <a:pt x="2261" y="2055"/>
                    <a:pt x="2433" y="1574"/>
                  </a:cubicBezTo>
                  <a:cubicBezTo>
                    <a:pt x="2652" y="963"/>
                    <a:pt x="2334" y="290"/>
                    <a:pt x="1724" y="71"/>
                  </a:cubicBezTo>
                  <a:cubicBezTo>
                    <a:pt x="1593" y="23"/>
                    <a:pt x="1459" y="1"/>
                    <a:pt x="13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4" name="Google Shape;1904;p34"/>
            <p:cNvSpPr/>
            <p:nvPr/>
          </p:nvSpPr>
          <p:spPr>
            <a:xfrm>
              <a:off x="7544700" y="1670175"/>
              <a:ext cx="66975" cy="58825"/>
            </a:xfrm>
            <a:custGeom>
              <a:avLst/>
              <a:gdLst/>
              <a:ahLst/>
              <a:cxnLst/>
              <a:rect l="l" t="t" r="r" b="b"/>
              <a:pathLst>
                <a:path w="2679" h="2353" extrusionOk="0">
                  <a:moveTo>
                    <a:pt x="1340" y="1"/>
                  </a:moveTo>
                  <a:cubicBezTo>
                    <a:pt x="894" y="1"/>
                    <a:pt x="467" y="256"/>
                    <a:pt x="270" y="690"/>
                  </a:cubicBezTo>
                  <a:cubicBezTo>
                    <a:pt x="1" y="1280"/>
                    <a:pt x="262" y="1978"/>
                    <a:pt x="852" y="2247"/>
                  </a:cubicBezTo>
                  <a:cubicBezTo>
                    <a:pt x="1010" y="2319"/>
                    <a:pt x="1175" y="2353"/>
                    <a:pt x="1338" y="2353"/>
                  </a:cubicBezTo>
                  <a:cubicBezTo>
                    <a:pt x="1785" y="2353"/>
                    <a:pt x="2212" y="2097"/>
                    <a:pt x="2409" y="1664"/>
                  </a:cubicBezTo>
                  <a:cubicBezTo>
                    <a:pt x="2679" y="1074"/>
                    <a:pt x="2418" y="376"/>
                    <a:pt x="1826" y="107"/>
                  </a:cubicBezTo>
                  <a:cubicBezTo>
                    <a:pt x="1669" y="35"/>
                    <a:pt x="1503" y="1"/>
                    <a:pt x="13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5" name="Google Shape;1905;p34"/>
            <p:cNvSpPr/>
            <p:nvPr/>
          </p:nvSpPr>
          <p:spPr>
            <a:xfrm>
              <a:off x="7648175" y="1707300"/>
              <a:ext cx="66300" cy="58825"/>
            </a:xfrm>
            <a:custGeom>
              <a:avLst/>
              <a:gdLst/>
              <a:ahLst/>
              <a:cxnLst/>
              <a:rect l="l" t="t" r="r" b="b"/>
              <a:pathLst>
                <a:path w="2652" h="2353" extrusionOk="0">
                  <a:moveTo>
                    <a:pt x="1327" y="0"/>
                  </a:moveTo>
                  <a:cubicBezTo>
                    <a:pt x="845" y="0"/>
                    <a:pt x="393" y="299"/>
                    <a:pt x="221" y="779"/>
                  </a:cubicBezTo>
                  <a:cubicBezTo>
                    <a:pt x="1" y="1389"/>
                    <a:pt x="320" y="2063"/>
                    <a:pt x="930" y="2283"/>
                  </a:cubicBezTo>
                  <a:cubicBezTo>
                    <a:pt x="1061" y="2330"/>
                    <a:pt x="1196" y="2352"/>
                    <a:pt x="1328" y="2352"/>
                  </a:cubicBezTo>
                  <a:cubicBezTo>
                    <a:pt x="1809" y="2352"/>
                    <a:pt x="2261" y="2054"/>
                    <a:pt x="2433" y="1573"/>
                  </a:cubicBezTo>
                  <a:cubicBezTo>
                    <a:pt x="2652" y="962"/>
                    <a:pt x="2334" y="288"/>
                    <a:pt x="1724" y="70"/>
                  </a:cubicBezTo>
                  <a:cubicBezTo>
                    <a:pt x="1593" y="23"/>
                    <a:pt x="1459" y="0"/>
                    <a:pt x="132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6" name="Google Shape;1906;p34"/>
            <p:cNvSpPr/>
            <p:nvPr/>
          </p:nvSpPr>
          <p:spPr>
            <a:xfrm>
              <a:off x="7615300" y="1798850"/>
              <a:ext cx="66350" cy="58825"/>
            </a:xfrm>
            <a:custGeom>
              <a:avLst/>
              <a:gdLst/>
              <a:ahLst/>
              <a:cxnLst/>
              <a:rect l="l" t="t" r="r" b="b"/>
              <a:pathLst>
                <a:path w="2654" h="2353" extrusionOk="0">
                  <a:moveTo>
                    <a:pt x="1326" y="0"/>
                  </a:moveTo>
                  <a:cubicBezTo>
                    <a:pt x="845" y="0"/>
                    <a:pt x="393" y="299"/>
                    <a:pt x="221" y="779"/>
                  </a:cubicBezTo>
                  <a:cubicBezTo>
                    <a:pt x="1" y="1389"/>
                    <a:pt x="320" y="2063"/>
                    <a:pt x="930" y="2283"/>
                  </a:cubicBezTo>
                  <a:cubicBezTo>
                    <a:pt x="1061" y="2330"/>
                    <a:pt x="1195" y="2353"/>
                    <a:pt x="1327" y="2353"/>
                  </a:cubicBezTo>
                  <a:cubicBezTo>
                    <a:pt x="1809" y="2353"/>
                    <a:pt x="2261" y="2054"/>
                    <a:pt x="2433" y="1574"/>
                  </a:cubicBezTo>
                  <a:cubicBezTo>
                    <a:pt x="2653" y="961"/>
                    <a:pt x="2336" y="287"/>
                    <a:pt x="1724" y="70"/>
                  </a:cubicBezTo>
                  <a:cubicBezTo>
                    <a:pt x="1593" y="23"/>
                    <a:pt x="1458" y="0"/>
                    <a:pt x="13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7" name="Google Shape;1907;p34"/>
            <p:cNvSpPr/>
            <p:nvPr/>
          </p:nvSpPr>
          <p:spPr>
            <a:xfrm>
              <a:off x="7582475" y="1890375"/>
              <a:ext cx="66325" cy="58825"/>
            </a:xfrm>
            <a:custGeom>
              <a:avLst/>
              <a:gdLst/>
              <a:ahLst/>
              <a:cxnLst/>
              <a:rect l="l" t="t" r="r" b="b"/>
              <a:pathLst>
                <a:path w="2653" h="2353" extrusionOk="0">
                  <a:moveTo>
                    <a:pt x="1327" y="1"/>
                  </a:moveTo>
                  <a:cubicBezTo>
                    <a:pt x="845" y="1"/>
                    <a:pt x="393" y="300"/>
                    <a:pt x="220" y="779"/>
                  </a:cubicBezTo>
                  <a:cubicBezTo>
                    <a:pt x="0" y="1389"/>
                    <a:pt x="317" y="2063"/>
                    <a:pt x="929" y="2283"/>
                  </a:cubicBezTo>
                  <a:cubicBezTo>
                    <a:pt x="1061" y="2330"/>
                    <a:pt x="1195" y="2353"/>
                    <a:pt x="1326" y="2353"/>
                  </a:cubicBezTo>
                  <a:cubicBezTo>
                    <a:pt x="1808" y="2353"/>
                    <a:pt x="2260" y="2054"/>
                    <a:pt x="2433" y="1574"/>
                  </a:cubicBezTo>
                  <a:cubicBezTo>
                    <a:pt x="2653" y="962"/>
                    <a:pt x="2335" y="290"/>
                    <a:pt x="1724" y="70"/>
                  </a:cubicBezTo>
                  <a:cubicBezTo>
                    <a:pt x="1593" y="23"/>
                    <a:pt x="1459" y="1"/>
                    <a:pt x="13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8" name="Google Shape;1908;p34"/>
            <p:cNvSpPr/>
            <p:nvPr/>
          </p:nvSpPr>
          <p:spPr>
            <a:xfrm>
              <a:off x="7549600" y="1981950"/>
              <a:ext cx="66325" cy="58825"/>
            </a:xfrm>
            <a:custGeom>
              <a:avLst/>
              <a:gdLst/>
              <a:ahLst/>
              <a:cxnLst/>
              <a:rect l="l" t="t" r="r" b="b"/>
              <a:pathLst>
                <a:path w="2653" h="2353" extrusionOk="0">
                  <a:moveTo>
                    <a:pt x="1328" y="0"/>
                  </a:moveTo>
                  <a:cubicBezTo>
                    <a:pt x="846" y="0"/>
                    <a:pt x="393" y="300"/>
                    <a:pt x="220" y="779"/>
                  </a:cubicBezTo>
                  <a:cubicBezTo>
                    <a:pt x="0" y="1389"/>
                    <a:pt x="318" y="2063"/>
                    <a:pt x="930" y="2282"/>
                  </a:cubicBezTo>
                  <a:cubicBezTo>
                    <a:pt x="1061" y="2330"/>
                    <a:pt x="1195" y="2352"/>
                    <a:pt x="1327" y="2352"/>
                  </a:cubicBezTo>
                  <a:cubicBezTo>
                    <a:pt x="1809" y="2352"/>
                    <a:pt x="2261" y="2054"/>
                    <a:pt x="2433" y="1573"/>
                  </a:cubicBezTo>
                  <a:cubicBezTo>
                    <a:pt x="2653" y="962"/>
                    <a:pt x="2334" y="289"/>
                    <a:pt x="1724" y="70"/>
                  </a:cubicBezTo>
                  <a:cubicBezTo>
                    <a:pt x="1593" y="22"/>
                    <a:pt x="1459" y="0"/>
                    <a:pt x="132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9" name="Google Shape;1909;p34"/>
            <p:cNvSpPr/>
            <p:nvPr/>
          </p:nvSpPr>
          <p:spPr>
            <a:xfrm>
              <a:off x="7329075" y="1696125"/>
              <a:ext cx="66375" cy="58825"/>
            </a:xfrm>
            <a:custGeom>
              <a:avLst/>
              <a:gdLst/>
              <a:ahLst/>
              <a:cxnLst/>
              <a:rect l="l" t="t" r="r" b="b"/>
              <a:pathLst>
                <a:path w="2655" h="2353" extrusionOk="0">
                  <a:moveTo>
                    <a:pt x="1327" y="0"/>
                  </a:moveTo>
                  <a:cubicBezTo>
                    <a:pt x="845" y="0"/>
                    <a:pt x="393" y="300"/>
                    <a:pt x="220" y="779"/>
                  </a:cubicBezTo>
                  <a:cubicBezTo>
                    <a:pt x="0" y="1389"/>
                    <a:pt x="318" y="2063"/>
                    <a:pt x="929" y="2283"/>
                  </a:cubicBezTo>
                  <a:cubicBezTo>
                    <a:pt x="1061" y="2330"/>
                    <a:pt x="1195" y="2353"/>
                    <a:pt x="1327" y="2353"/>
                  </a:cubicBezTo>
                  <a:cubicBezTo>
                    <a:pt x="1808" y="2353"/>
                    <a:pt x="2260" y="2054"/>
                    <a:pt x="2433" y="1574"/>
                  </a:cubicBezTo>
                  <a:cubicBezTo>
                    <a:pt x="2654" y="962"/>
                    <a:pt x="2336" y="288"/>
                    <a:pt x="1724" y="70"/>
                  </a:cubicBezTo>
                  <a:cubicBezTo>
                    <a:pt x="1593" y="23"/>
                    <a:pt x="1459" y="0"/>
                    <a:pt x="13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0" name="Google Shape;1910;p34"/>
            <p:cNvSpPr/>
            <p:nvPr/>
          </p:nvSpPr>
          <p:spPr>
            <a:xfrm>
              <a:off x="7420275" y="1729075"/>
              <a:ext cx="66975" cy="58825"/>
            </a:xfrm>
            <a:custGeom>
              <a:avLst/>
              <a:gdLst/>
              <a:ahLst/>
              <a:cxnLst/>
              <a:rect l="l" t="t" r="r" b="b"/>
              <a:pathLst>
                <a:path w="2679" h="2353" extrusionOk="0">
                  <a:moveTo>
                    <a:pt x="1340" y="1"/>
                  </a:moveTo>
                  <a:cubicBezTo>
                    <a:pt x="896" y="1"/>
                    <a:pt x="470" y="255"/>
                    <a:pt x="273" y="684"/>
                  </a:cubicBezTo>
                  <a:cubicBezTo>
                    <a:pt x="0" y="1274"/>
                    <a:pt x="257" y="1972"/>
                    <a:pt x="847" y="2244"/>
                  </a:cubicBezTo>
                  <a:cubicBezTo>
                    <a:pt x="1007" y="2318"/>
                    <a:pt x="1174" y="2353"/>
                    <a:pt x="1339" y="2353"/>
                  </a:cubicBezTo>
                  <a:cubicBezTo>
                    <a:pt x="1784" y="2353"/>
                    <a:pt x="2209" y="2099"/>
                    <a:pt x="2407" y="1670"/>
                  </a:cubicBezTo>
                  <a:cubicBezTo>
                    <a:pt x="2678" y="1080"/>
                    <a:pt x="2422" y="382"/>
                    <a:pt x="1832" y="109"/>
                  </a:cubicBezTo>
                  <a:cubicBezTo>
                    <a:pt x="1672" y="36"/>
                    <a:pt x="1505" y="1"/>
                    <a:pt x="13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1" name="Google Shape;1911;p34"/>
            <p:cNvSpPr/>
            <p:nvPr/>
          </p:nvSpPr>
          <p:spPr>
            <a:xfrm>
              <a:off x="7512175" y="1761825"/>
              <a:ext cx="66350" cy="58825"/>
            </a:xfrm>
            <a:custGeom>
              <a:avLst/>
              <a:gdLst/>
              <a:ahLst/>
              <a:cxnLst/>
              <a:rect l="l" t="t" r="r" b="b"/>
              <a:pathLst>
                <a:path w="2654" h="2353" extrusionOk="0">
                  <a:moveTo>
                    <a:pt x="1327" y="1"/>
                  </a:moveTo>
                  <a:cubicBezTo>
                    <a:pt x="846" y="1"/>
                    <a:pt x="393" y="300"/>
                    <a:pt x="221" y="780"/>
                  </a:cubicBezTo>
                  <a:cubicBezTo>
                    <a:pt x="1" y="1390"/>
                    <a:pt x="319" y="2063"/>
                    <a:pt x="930" y="2283"/>
                  </a:cubicBezTo>
                  <a:cubicBezTo>
                    <a:pt x="1061" y="2330"/>
                    <a:pt x="1195" y="2353"/>
                    <a:pt x="1327" y="2353"/>
                  </a:cubicBezTo>
                  <a:cubicBezTo>
                    <a:pt x="1809" y="2353"/>
                    <a:pt x="2261" y="2054"/>
                    <a:pt x="2434" y="1574"/>
                  </a:cubicBezTo>
                  <a:cubicBezTo>
                    <a:pt x="2653" y="963"/>
                    <a:pt x="2334" y="289"/>
                    <a:pt x="1724" y="70"/>
                  </a:cubicBezTo>
                  <a:cubicBezTo>
                    <a:pt x="1593" y="23"/>
                    <a:pt x="1459" y="1"/>
                    <a:pt x="132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2" name="Google Shape;1912;p34"/>
            <p:cNvSpPr/>
            <p:nvPr/>
          </p:nvSpPr>
          <p:spPr>
            <a:xfrm>
              <a:off x="7296225" y="1787650"/>
              <a:ext cx="66350" cy="58850"/>
            </a:xfrm>
            <a:custGeom>
              <a:avLst/>
              <a:gdLst/>
              <a:ahLst/>
              <a:cxnLst/>
              <a:rect l="l" t="t" r="r" b="b"/>
              <a:pathLst>
                <a:path w="2654" h="2354" extrusionOk="0">
                  <a:moveTo>
                    <a:pt x="1327" y="0"/>
                  </a:moveTo>
                  <a:cubicBezTo>
                    <a:pt x="845" y="0"/>
                    <a:pt x="393" y="299"/>
                    <a:pt x="220" y="779"/>
                  </a:cubicBezTo>
                  <a:cubicBezTo>
                    <a:pt x="1" y="1391"/>
                    <a:pt x="320" y="2064"/>
                    <a:pt x="930" y="2284"/>
                  </a:cubicBezTo>
                  <a:cubicBezTo>
                    <a:pt x="1061" y="2331"/>
                    <a:pt x="1195" y="2354"/>
                    <a:pt x="1327" y="2354"/>
                  </a:cubicBezTo>
                  <a:cubicBezTo>
                    <a:pt x="1808" y="2354"/>
                    <a:pt x="2261" y="2055"/>
                    <a:pt x="2433" y="1575"/>
                  </a:cubicBezTo>
                  <a:cubicBezTo>
                    <a:pt x="2653" y="962"/>
                    <a:pt x="2337" y="288"/>
                    <a:pt x="1724" y="70"/>
                  </a:cubicBezTo>
                  <a:cubicBezTo>
                    <a:pt x="1593" y="23"/>
                    <a:pt x="1459" y="0"/>
                    <a:pt x="13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3" name="Google Shape;1913;p34"/>
            <p:cNvSpPr/>
            <p:nvPr/>
          </p:nvSpPr>
          <p:spPr>
            <a:xfrm>
              <a:off x="7387750" y="1820525"/>
              <a:ext cx="66375" cy="58825"/>
            </a:xfrm>
            <a:custGeom>
              <a:avLst/>
              <a:gdLst/>
              <a:ahLst/>
              <a:cxnLst/>
              <a:rect l="l" t="t" r="r" b="b"/>
              <a:pathLst>
                <a:path w="2655" h="2353" extrusionOk="0">
                  <a:moveTo>
                    <a:pt x="1328" y="0"/>
                  </a:moveTo>
                  <a:cubicBezTo>
                    <a:pt x="845" y="0"/>
                    <a:pt x="393" y="299"/>
                    <a:pt x="221" y="779"/>
                  </a:cubicBezTo>
                  <a:cubicBezTo>
                    <a:pt x="1" y="1389"/>
                    <a:pt x="318" y="2063"/>
                    <a:pt x="930" y="2283"/>
                  </a:cubicBezTo>
                  <a:cubicBezTo>
                    <a:pt x="1061" y="2330"/>
                    <a:pt x="1195" y="2352"/>
                    <a:pt x="1327" y="2352"/>
                  </a:cubicBezTo>
                  <a:cubicBezTo>
                    <a:pt x="1808" y="2352"/>
                    <a:pt x="2261" y="2053"/>
                    <a:pt x="2435" y="1573"/>
                  </a:cubicBezTo>
                  <a:cubicBezTo>
                    <a:pt x="2655" y="962"/>
                    <a:pt x="2335" y="290"/>
                    <a:pt x="1725" y="70"/>
                  </a:cubicBezTo>
                  <a:cubicBezTo>
                    <a:pt x="1594" y="23"/>
                    <a:pt x="1460" y="0"/>
                    <a:pt x="132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4" name="Google Shape;1914;p34"/>
            <p:cNvSpPr/>
            <p:nvPr/>
          </p:nvSpPr>
          <p:spPr>
            <a:xfrm>
              <a:off x="7479350" y="1853350"/>
              <a:ext cx="66300" cy="58825"/>
            </a:xfrm>
            <a:custGeom>
              <a:avLst/>
              <a:gdLst/>
              <a:ahLst/>
              <a:cxnLst/>
              <a:rect l="l" t="t" r="r" b="b"/>
              <a:pathLst>
                <a:path w="2652" h="2353" extrusionOk="0">
                  <a:moveTo>
                    <a:pt x="1328" y="1"/>
                  </a:moveTo>
                  <a:cubicBezTo>
                    <a:pt x="846" y="1"/>
                    <a:pt x="393" y="301"/>
                    <a:pt x="220" y="780"/>
                  </a:cubicBezTo>
                  <a:cubicBezTo>
                    <a:pt x="0" y="1390"/>
                    <a:pt x="318" y="2063"/>
                    <a:pt x="930" y="2283"/>
                  </a:cubicBezTo>
                  <a:cubicBezTo>
                    <a:pt x="1061" y="2330"/>
                    <a:pt x="1195" y="2353"/>
                    <a:pt x="1327" y="2353"/>
                  </a:cubicBezTo>
                  <a:cubicBezTo>
                    <a:pt x="1808" y="2353"/>
                    <a:pt x="2261" y="2054"/>
                    <a:pt x="2433" y="1574"/>
                  </a:cubicBezTo>
                  <a:cubicBezTo>
                    <a:pt x="2652" y="964"/>
                    <a:pt x="2334" y="290"/>
                    <a:pt x="1724" y="70"/>
                  </a:cubicBezTo>
                  <a:cubicBezTo>
                    <a:pt x="1593" y="23"/>
                    <a:pt x="1459" y="1"/>
                    <a:pt x="13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5" name="Google Shape;1915;p34"/>
            <p:cNvSpPr/>
            <p:nvPr/>
          </p:nvSpPr>
          <p:spPr>
            <a:xfrm>
              <a:off x="7263400" y="1879250"/>
              <a:ext cx="66325" cy="58825"/>
            </a:xfrm>
            <a:custGeom>
              <a:avLst/>
              <a:gdLst/>
              <a:ahLst/>
              <a:cxnLst/>
              <a:rect l="l" t="t" r="r" b="b"/>
              <a:pathLst>
                <a:path w="2653" h="2353" extrusionOk="0">
                  <a:moveTo>
                    <a:pt x="1327" y="0"/>
                  </a:moveTo>
                  <a:cubicBezTo>
                    <a:pt x="845" y="0"/>
                    <a:pt x="393" y="300"/>
                    <a:pt x="220" y="779"/>
                  </a:cubicBezTo>
                  <a:cubicBezTo>
                    <a:pt x="0" y="1389"/>
                    <a:pt x="318" y="2063"/>
                    <a:pt x="929" y="2283"/>
                  </a:cubicBezTo>
                  <a:cubicBezTo>
                    <a:pt x="1060" y="2330"/>
                    <a:pt x="1194" y="2352"/>
                    <a:pt x="1326" y="2352"/>
                  </a:cubicBezTo>
                  <a:cubicBezTo>
                    <a:pt x="1808" y="2352"/>
                    <a:pt x="2260" y="2053"/>
                    <a:pt x="2433" y="1573"/>
                  </a:cubicBezTo>
                  <a:cubicBezTo>
                    <a:pt x="2653" y="962"/>
                    <a:pt x="2333" y="288"/>
                    <a:pt x="1724" y="70"/>
                  </a:cubicBezTo>
                  <a:cubicBezTo>
                    <a:pt x="1593" y="23"/>
                    <a:pt x="1459" y="0"/>
                    <a:pt x="13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6" name="Google Shape;1916;p34"/>
            <p:cNvSpPr/>
            <p:nvPr/>
          </p:nvSpPr>
          <p:spPr>
            <a:xfrm>
              <a:off x="7354925" y="1912075"/>
              <a:ext cx="66325" cy="58825"/>
            </a:xfrm>
            <a:custGeom>
              <a:avLst/>
              <a:gdLst/>
              <a:ahLst/>
              <a:cxnLst/>
              <a:rect l="l" t="t" r="r" b="b"/>
              <a:pathLst>
                <a:path w="2653" h="2353" extrusionOk="0">
                  <a:moveTo>
                    <a:pt x="1327" y="1"/>
                  </a:moveTo>
                  <a:cubicBezTo>
                    <a:pt x="845" y="1"/>
                    <a:pt x="393" y="300"/>
                    <a:pt x="220" y="780"/>
                  </a:cubicBezTo>
                  <a:cubicBezTo>
                    <a:pt x="0" y="1389"/>
                    <a:pt x="318" y="2063"/>
                    <a:pt x="929" y="2283"/>
                  </a:cubicBezTo>
                  <a:cubicBezTo>
                    <a:pt x="1061" y="2330"/>
                    <a:pt x="1195" y="2353"/>
                    <a:pt x="1327" y="2353"/>
                  </a:cubicBezTo>
                  <a:cubicBezTo>
                    <a:pt x="1808" y="2353"/>
                    <a:pt x="2260" y="2055"/>
                    <a:pt x="2433" y="1574"/>
                  </a:cubicBezTo>
                  <a:cubicBezTo>
                    <a:pt x="2653" y="963"/>
                    <a:pt x="2334" y="290"/>
                    <a:pt x="1724" y="70"/>
                  </a:cubicBezTo>
                  <a:cubicBezTo>
                    <a:pt x="1592" y="23"/>
                    <a:pt x="1458" y="1"/>
                    <a:pt x="132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7" name="Google Shape;1917;p34"/>
            <p:cNvSpPr/>
            <p:nvPr/>
          </p:nvSpPr>
          <p:spPr>
            <a:xfrm>
              <a:off x="7446525" y="1944950"/>
              <a:ext cx="66300" cy="58825"/>
            </a:xfrm>
            <a:custGeom>
              <a:avLst/>
              <a:gdLst/>
              <a:ahLst/>
              <a:cxnLst/>
              <a:rect l="l" t="t" r="r" b="b"/>
              <a:pathLst>
                <a:path w="2652" h="2353" extrusionOk="0">
                  <a:moveTo>
                    <a:pt x="1326" y="0"/>
                  </a:moveTo>
                  <a:cubicBezTo>
                    <a:pt x="844" y="0"/>
                    <a:pt x="392" y="299"/>
                    <a:pt x="220" y="779"/>
                  </a:cubicBezTo>
                  <a:cubicBezTo>
                    <a:pt x="0" y="1389"/>
                    <a:pt x="319" y="2063"/>
                    <a:pt x="929" y="2283"/>
                  </a:cubicBezTo>
                  <a:cubicBezTo>
                    <a:pt x="1060" y="2330"/>
                    <a:pt x="1194" y="2353"/>
                    <a:pt x="1326" y="2353"/>
                  </a:cubicBezTo>
                  <a:cubicBezTo>
                    <a:pt x="1808" y="2353"/>
                    <a:pt x="2260" y="2054"/>
                    <a:pt x="2433" y="1574"/>
                  </a:cubicBezTo>
                  <a:cubicBezTo>
                    <a:pt x="2651" y="961"/>
                    <a:pt x="2333" y="287"/>
                    <a:pt x="1723" y="70"/>
                  </a:cubicBezTo>
                  <a:cubicBezTo>
                    <a:pt x="1592" y="23"/>
                    <a:pt x="1458" y="0"/>
                    <a:pt x="132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8" name="Google Shape;1918;p34"/>
            <p:cNvSpPr/>
            <p:nvPr/>
          </p:nvSpPr>
          <p:spPr>
            <a:xfrm>
              <a:off x="7580334" y="1544415"/>
              <a:ext cx="52650" cy="53100"/>
            </a:xfrm>
            <a:custGeom>
              <a:avLst/>
              <a:gdLst/>
              <a:ahLst/>
              <a:cxnLst/>
              <a:rect l="l" t="t" r="r" b="b"/>
              <a:pathLst>
                <a:path w="2106" h="2124" extrusionOk="0">
                  <a:moveTo>
                    <a:pt x="1247" y="1"/>
                  </a:moveTo>
                  <a:cubicBezTo>
                    <a:pt x="1080" y="1"/>
                    <a:pt x="968" y="68"/>
                    <a:pt x="902" y="206"/>
                  </a:cubicBezTo>
                  <a:cubicBezTo>
                    <a:pt x="817" y="380"/>
                    <a:pt x="860" y="490"/>
                    <a:pt x="1019" y="502"/>
                  </a:cubicBezTo>
                  <a:cubicBezTo>
                    <a:pt x="1027" y="503"/>
                    <a:pt x="1034" y="503"/>
                    <a:pt x="1041" y="503"/>
                  </a:cubicBezTo>
                  <a:cubicBezTo>
                    <a:pt x="1073" y="503"/>
                    <a:pt x="1090" y="497"/>
                    <a:pt x="1091" y="481"/>
                  </a:cubicBezTo>
                  <a:cubicBezTo>
                    <a:pt x="1091" y="466"/>
                    <a:pt x="1105" y="409"/>
                    <a:pt x="1125" y="355"/>
                  </a:cubicBezTo>
                  <a:cubicBezTo>
                    <a:pt x="1146" y="277"/>
                    <a:pt x="1168" y="253"/>
                    <a:pt x="1233" y="214"/>
                  </a:cubicBezTo>
                  <a:cubicBezTo>
                    <a:pt x="1276" y="192"/>
                    <a:pt x="1307" y="183"/>
                    <a:pt x="1349" y="183"/>
                  </a:cubicBezTo>
                  <a:cubicBezTo>
                    <a:pt x="1368" y="183"/>
                    <a:pt x="1390" y="185"/>
                    <a:pt x="1417" y="189"/>
                  </a:cubicBezTo>
                  <a:cubicBezTo>
                    <a:pt x="1632" y="224"/>
                    <a:pt x="1803" y="363"/>
                    <a:pt x="1813" y="501"/>
                  </a:cubicBezTo>
                  <a:cubicBezTo>
                    <a:pt x="1816" y="687"/>
                    <a:pt x="1724" y="779"/>
                    <a:pt x="1324" y="986"/>
                  </a:cubicBezTo>
                  <a:cubicBezTo>
                    <a:pt x="992" y="1162"/>
                    <a:pt x="708" y="1285"/>
                    <a:pt x="345" y="1420"/>
                  </a:cubicBezTo>
                  <a:cubicBezTo>
                    <a:pt x="75" y="1522"/>
                    <a:pt x="0" y="1565"/>
                    <a:pt x="43" y="1610"/>
                  </a:cubicBezTo>
                  <a:cubicBezTo>
                    <a:pt x="57" y="1631"/>
                    <a:pt x="230" y="1690"/>
                    <a:pt x="329" y="1707"/>
                  </a:cubicBezTo>
                  <a:cubicBezTo>
                    <a:pt x="508" y="1744"/>
                    <a:pt x="875" y="1860"/>
                    <a:pt x="1169" y="1983"/>
                  </a:cubicBezTo>
                  <a:cubicBezTo>
                    <a:pt x="1419" y="2085"/>
                    <a:pt x="1529" y="2123"/>
                    <a:pt x="1589" y="2123"/>
                  </a:cubicBezTo>
                  <a:cubicBezTo>
                    <a:pt x="1605" y="2123"/>
                    <a:pt x="1618" y="2120"/>
                    <a:pt x="1629" y="2115"/>
                  </a:cubicBezTo>
                  <a:cubicBezTo>
                    <a:pt x="1678" y="2092"/>
                    <a:pt x="1616" y="2022"/>
                    <a:pt x="1481" y="1942"/>
                  </a:cubicBezTo>
                  <a:cubicBezTo>
                    <a:pt x="1355" y="1867"/>
                    <a:pt x="951" y="1709"/>
                    <a:pt x="719" y="1643"/>
                  </a:cubicBezTo>
                  <a:cubicBezTo>
                    <a:pt x="623" y="1617"/>
                    <a:pt x="539" y="1590"/>
                    <a:pt x="535" y="1589"/>
                  </a:cubicBezTo>
                  <a:cubicBezTo>
                    <a:pt x="536" y="1586"/>
                    <a:pt x="592" y="1561"/>
                    <a:pt x="880" y="1454"/>
                  </a:cubicBezTo>
                  <a:cubicBezTo>
                    <a:pt x="1084" y="1378"/>
                    <a:pt x="1721" y="1048"/>
                    <a:pt x="1884" y="936"/>
                  </a:cubicBezTo>
                  <a:cubicBezTo>
                    <a:pt x="2005" y="858"/>
                    <a:pt x="2014" y="846"/>
                    <a:pt x="2063" y="714"/>
                  </a:cubicBezTo>
                  <a:cubicBezTo>
                    <a:pt x="2090" y="637"/>
                    <a:pt x="2105" y="545"/>
                    <a:pt x="2102" y="508"/>
                  </a:cubicBezTo>
                  <a:cubicBezTo>
                    <a:pt x="2091" y="420"/>
                    <a:pt x="1990" y="302"/>
                    <a:pt x="1830" y="190"/>
                  </a:cubicBezTo>
                  <a:cubicBezTo>
                    <a:pt x="1708" y="105"/>
                    <a:pt x="1678" y="91"/>
                    <a:pt x="1541" y="51"/>
                  </a:cubicBezTo>
                  <a:cubicBezTo>
                    <a:pt x="1428" y="18"/>
                    <a:pt x="1331" y="1"/>
                    <a:pt x="12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9" name="Google Shape;1919;p34"/>
            <p:cNvSpPr/>
            <p:nvPr/>
          </p:nvSpPr>
          <p:spPr>
            <a:xfrm>
              <a:off x="7636759" y="1578565"/>
              <a:ext cx="48850" cy="27625"/>
            </a:xfrm>
            <a:custGeom>
              <a:avLst/>
              <a:gdLst/>
              <a:ahLst/>
              <a:cxnLst/>
              <a:rect l="l" t="t" r="r" b="b"/>
              <a:pathLst>
                <a:path w="1954" h="1105" extrusionOk="0">
                  <a:moveTo>
                    <a:pt x="1002" y="1"/>
                  </a:moveTo>
                  <a:cubicBezTo>
                    <a:pt x="942" y="1"/>
                    <a:pt x="903" y="154"/>
                    <a:pt x="887" y="210"/>
                  </a:cubicBezTo>
                  <a:lnTo>
                    <a:pt x="831" y="416"/>
                  </a:lnTo>
                  <a:cubicBezTo>
                    <a:pt x="467" y="292"/>
                    <a:pt x="201" y="200"/>
                    <a:pt x="159" y="192"/>
                  </a:cubicBezTo>
                  <a:cubicBezTo>
                    <a:pt x="141" y="188"/>
                    <a:pt x="124" y="186"/>
                    <a:pt x="109" y="186"/>
                  </a:cubicBezTo>
                  <a:cubicBezTo>
                    <a:pt x="50" y="186"/>
                    <a:pt x="11" y="211"/>
                    <a:pt x="4" y="229"/>
                  </a:cubicBezTo>
                  <a:cubicBezTo>
                    <a:pt x="0" y="256"/>
                    <a:pt x="34" y="292"/>
                    <a:pt x="114" y="328"/>
                  </a:cubicBezTo>
                  <a:cubicBezTo>
                    <a:pt x="169" y="355"/>
                    <a:pt x="465" y="461"/>
                    <a:pt x="786" y="572"/>
                  </a:cubicBezTo>
                  <a:cubicBezTo>
                    <a:pt x="719" y="787"/>
                    <a:pt x="668" y="951"/>
                    <a:pt x="670" y="976"/>
                  </a:cubicBezTo>
                  <a:cubicBezTo>
                    <a:pt x="672" y="1030"/>
                    <a:pt x="753" y="1082"/>
                    <a:pt x="794" y="1098"/>
                  </a:cubicBezTo>
                  <a:cubicBezTo>
                    <a:pt x="809" y="1102"/>
                    <a:pt x="823" y="1104"/>
                    <a:pt x="837" y="1104"/>
                  </a:cubicBezTo>
                  <a:cubicBezTo>
                    <a:pt x="870" y="1104"/>
                    <a:pt x="900" y="1092"/>
                    <a:pt x="919" y="1063"/>
                  </a:cubicBezTo>
                  <a:cubicBezTo>
                    <a:pt x="940" y="1037"/>
                    <a:pt x="1006" y="856"/>
                    <a:pt x="1067" y="670"/>
                  </a:cubicBezTo>
                  <a:cubicBezTo>
                    <a:pt x="1332" y="758"/>
                    <a:pt x="1566" y="840"/>
                    <a:pt x="1630" y="856"/>
                  </a:cubicBezTo>
                  <a:cubicBezTo>
                    <a:pt x="1697" y="873"/>
                    <a:pt x="1763" y="891"/>
                    <a:pt x="1818" y="891"/>
                  </a:cubicBezTo>
                  <a:cubicBezTo>
                    <a:pt x="1872" y="891"/>
                    <a:pt x="1915" y="874"/>
                    <a:pt x="1939" y="826"/>
                  </a:cubicBezTo>
                  <a:cubicBezTo>
                    <a:pt x="1953" y="789"/>
                    <a:pt x="1650" y="690"/>
                    <a:pt x="1539" y="654"/>
                  </a:cubicBezTo>
                  <a:lnTo>
                    <a:pt x="1112" y="511"/>
                  </a:lnTo>
                  <a:cubicBezTo>
                    <a:pt x="1155" y="378"/>
                    <a:pt x="1184" y="263"/>
                    <a:pt x="1190" y="229"/>
                  </a:cubicBezTo>
                  <a:cubicBezTo>
                    <a:pt x="1206" y="153"/>
                    <a:pt x="1199" y="75"/>
                    <a:pt x="1014" y="3"/>
                  </a:cubicBezTo>
                  <a:cubicBezTo>
                    <a:pt x="1010" y="2"/>
                    <a:pt x="1006" y="1"/>
                    <a:pt x="100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0" name="Google Shape;1920;p34"/>
            <p:cNvSpPr/>
            <p:nvPr/>
          </p:nvSpPr>
          <p:spPr>
            <a:xfrm>
              <a:off x="7689734" y="1583640"/>
              <a:ext cx="52650" cy="53100"/>
            </a:xfrm>
            <a:custGeom>
              <a:avLst/>
              <a:gdLst/>
              <a:ahLst/>
              <a:cxnLst/>
              <a:rect l="l" t="t" r="r" b="b"/>
              <a:pathLst>
                <a:path w="2106" h="2124" extrusionOk="0">
                  <a:moveTo>
                    <a:pt x="1245" y="1"/>
                  </a:moveTo>
                  <a:cubicBezTo>
                    <a:pt x="1079" y="1"/>
                    <a:pt x="967" y="68"/>
                    <a:pt x="902" y="206"/>
                  </a:cubicBezTo>
                  <a:cubicBezTo>
                    <a:pt x="817" y="380"/>
                    <a:pt x="860" y="489"/>
                    <a:pt x="1019" y="502"/>
                  </a:cubicBezTo>
                  <a:cubicBezTo>
                    <a:pt x="1029" y="503"/>
                    <a:pt x="1038" y="504"/>
                    <a:pt x="1046" y="504"/>
                  </a:cubicBezTo>
                  <a:cubicBezTo>
                    <a:pt x="1075" y="504"/>
                    <a:pt x="1091" y="496"/>
                    <a:pt x="1091" y="481"/>
                  </a:cubicBezTo>
                  <a:cubicBezTo>
                    <a:pt x="1091" y="465"/>
                    <a:pt x="1105" y="409"/>
                    <a:pt x="1125" y="355"/>
                  </a:cubicBezTo>
                  <a:cubicBezTo>
                    <a:pt x="1146" y="277"/>
                    <a:pt x="1168" y="253"/>
                    <a:pt x="1233" y="216"/>
                  </a:cubicBezTo>
                  <a:cubicBezTo>
                    <a:pt x="1276" y="192"/>
                    <a:pt x="1307" y="183"/>
                    <a:pt x="1349" y="183"/>
                  </a:cubicBezTo>
                  <a:cubicBezTo>
                    <a:pt x="1369" y="183"/>
                    <a:pt x="1391" y="185"/>
                    <a:pt x="1417" y="189"/>
                  </a:cubicBezTo>
                  <a:cubicBezTo>
                    <a:pt x="1631" y="224"/>
                    <a:pt x="1804" y="365"/>
                    <a:pt x="1813" y="501"/>
                  </a:cubicBezTo>
                  <a:cubicBezTo>
                    <a:pt x="1816" y="687"/>
                    <a:pt x="1724" y="779"/>
                    <a:pt x="1324" y="986"/>
                  </a:cubicBezTo>
                  <a:cubicBezTo>
                    <a:pt x="992" y="1162"/>
                    <a:pt x="708" y="1287"/>
                    <a:pt x="345" y="1421"/>
                  </a:cubicBezTo>
                  <a:cubicBezTo>
                    <a:pt x="75" y="1522"/>
                    <a:pt x="0" y="1566"/>
                    <a:pt x="43" y="1610"/>
                  </a:cubicBezTo>
                  <a:cubicBezTo>
                    <a:pt x="57" y="1631"/>
                    <a:pt x="230" y="1691"/>
                    <a:pt x="329" y="1706"/>
                  </a:cubicBezTo>
                  <a:cubicBezTo>
                    <a:pt x="508" y="1743"/>
                    <a:pt x="875" y="1861"/>
                    <a:pt x="1169" y="1983"/>
                  </a:cubicBezTo>
                  <a:cubicBezTo>
                    <a:pt x="1421" y="2086"/>
                    <a:pt x="1531" y="2124"/>
                    <a:pt x="1590" y="2124"/>
                  </a:cubicBezTo>
                  <a:cubicBezTo>
                    <a:pt x="1606" y="2124"/>
                    <a:pt x="1618" y="2121"/>
                    <a:pt x="1629" y="2116"/>
                  </a:cubicBezTo>
                  <a:cubicBezTo>
                    <a:pt x="1678" y="2092"/>
                    <a:pt x="1616" y="2021"/>
                    <a:pt x="1481" y="1942"/>
                  </a:cubicBezTo>
                  <a:cubicBezTo>
                    <a:pt x="1355" y="1868"/>
                    <a:pt x="951" y="1709"/>
                    <a:pt x="719" y="1643"/>
                  </a:cubicBezTo>
                  <a:cubicBezTo>
                    <a:pt x="623" y="1617"/>
                    <a:pt x="539" y="1592"/>
                    <a:pt x="535" y="1589"/>
                  </a:cubicBezTo>
                  <a:cubicBezTo>
                    <a:pt x="536" y="1586"/>
                    <a:pt x="592" y="1560"/>
                    <a:pt x="880" y="1454"/>
                  </a:cubicBezTo>
                  <a:cubicBezTo>
                    <a:pt x="1084" y="1379"/>
                    <a:pt x="1721" y="1048"/>
                    <a:pt x="1884" y="936"/>
                  </a:cubicBezTo>
                  <a:cubicBezTo>
                    <a:pt x="2004" y="858"/>
                    <a:pt x="2014" y="847"/>
                    <a:pt x="2063" y="714"/>
                  </a:cubicBezTo>
                  <a:cubicBezTo>
                    <a:pt x="2090" y="637"/>
                    <a:pt x="2105" y="545"/>
                    <a:pt x="2102" y="508"/>
                  </a:cubicBezTo>
                  <a:cubicBezTo>
                    <a:pt x="2091" y="421"/>
                    <a:pt x="1990" y="302"/>
                    <a:pt x="1830" y="190"/>
                  </a:cubicBezTo>
                  <a:cubicBezTo>
                    <a:pt x="1708" y="105"/>
                    <a:pt x="1678" y="91"/>
                    <a:pt x="1541" y="53"/>
                  </a:cubicBezTo>
                  <a:cubicBezTo>
                    <a:pt x="1428" y="18"/>
                    <a:pt x="1329" y="1"/>
                    <a:pt x="12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1" name="Google Shape;1921;p34"/>
          <p:cNvGrpSpPr/>
          <p:nvPr/>
        </p:nvGrpSpPr>
        <p:grpSpPr>
          <a:xfrm>
            <a:off x="7953850" y="1153250"/>
            <a:ext cx="235075" cy="216825"/>
            <a:chOff x="1910675" y="-544725"/>
            <a:chExt cx="235075" cy="216825"/>
          </a:xfrm>
        </p:grpSpPr>
        <p:sp>
          <p:nvSpPr>
            <p:cNvPr id="1922" name="Google Shape;1922;p34"/>
            <p:cNvSpPr/>
            <p:nvPr/>
          </p:nvSpPr>
          <p:spPr>
            <a:xfrm>
              <a:off x="1910675" y="-411750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3" name="Google Shape;1923;p34"/>
            <p:cNvSpPr/>
            <p:nvPr/>
          </p:nvSpPr>
          <p:spPr>
            <a:xfrm>
              <a:off x="2050875" y="-417000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4" name="Google Shape;1924;p34"/>
            <p:cNvSpPr/>
            <p:nvPr/>
          </p:nvSpPr>
          <p:spPr>
            <a:xfrm>
              <a:off x="2001900" y="-544725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5" name="Google Shape;1925;p34"/>
          <p:cNvGrpSpPr/>
          <p:nvPr/>
        </p:nvGrpSpPr>
        <p:grpSpPr>
          <a:xfrm>
            <a:off x="2458268" y="434870"/>
            <a:ext cx="884918" cy="935207"/>
            <a:chOff x="2458268" y="434870"/>
            <a:chExt cx="884918" cy="935207"/>
          </a:xfrm>
        </p:grpSpPr>
        <p:sp>
          <p:nvSpPr>
            <p:cNvPr id="1926" name="Google Shape;1926;p34"/>
            <p:cNvSpPr/>
            <p:nvPr/>
          </p:nvSpPr>
          <p:spPr>
            <a:xfrm rot="4333041">
              <a:off x="2519473" y="560094"/>
              <a:ext cx="762507" cy="684759"/>
            </a:xfrm>
            <a:custGeom>
              <a:avLst/>
              <a:gdLst/>
              <a:ahLst/>
              <a:cxnLst/>
              <a:rect l="l" t="t" r="r" b="b"/>
              <a:pathLst>
                <a:path w="30501" h="27391" extrusionOk="0">
                  <a:moveTo>
                    <a:pt x="26437" y="1"/>
                  </a:moveTo>
                  <a:cubicBezTo>
                    <a:pt x="21634" y="4340"/>
                    <a:pt x="5070" y="18710"/>
                    <a:pt x="946" y="22500"/>
                  </a:cubicBezTo>
                  <a:cubicBezTo>
                    <a:pt x="0" y="23368"/>
                    <a:pt x="2366" y="24947"/>
                    <a:pt x="4345" y="27391"/>
                  </a:cubicBezTo>
                  <a:lnTo>
                    <a:pt x="4752" y="27060"/>
                  </a:lnTo>
                  <a:cubicBezTo>
                    <a:pt x="6484" y="25660"/>
                    <a:pt x="26511" y="8415"/>
                    <a:pt x="30383" y="4524"/>
                  </a:cubicBezTo>
                  <a:lnTo>
                    <a:pt x="30501" y="4435"/>
                  </a:lnTo>
                  <a:cubicBezTo>
                    <a:pt x="29614" y="3130"/>
                    <a:pt x="27898" y="1178"/>
                    <a:pt x="26705" y="121"/>
                  </a:cubicBezTo>
                  <a:lnTo>
                    <a:pt x="2643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7" name="Google Shape;1927;p34"/>
            <p:cNvSpPr/>
            <p:nvPr/>
          </p:nvSpPr>
          <p:spPr>
            <a:xfrm rot="4333041">
              <a:off x="2974608" y="990576"/>
              <a:ext cx="36124" cy="33324"/>
            </a:xfrm>
            <a:custGeom>
              <a:avLst/>
              <a:gdLst/>
              <a:ahLst/>
              <a:cxnLst/>
              <a:rect l="l" t="t" r="r" b="b"/>
              <a:pathLst>
                <a:path w="1445" h="1333" extrusionOk="0">
                  <a:moveTo>
                    <a:pt x="294" y="1"/>
                  </a:moveTo>
                  <a:cubicBezTo>
                    <a:pt x="224" y="1"/>
                    <a:pt x="151" y="28"/>
                    <a:pt x="105" y="74"/>
                  </a:cubicBezTo>
                  <a:cubicBezTo>
                    <a:pt x="0" y="179"/>
                    <a:pt x="20" y="324"/>
                    <a:pt x="105" y="430"/>
                  </a:cubicBezTo>
                  <a:cubicBezTo>
                    <a:pt x="344" y="731"/>
                    <a:pt x="592" y="1025"/>
                    <a:pt x="890" y="1270"/>
                  </a:cubicBezTo>
                  <a:cubicBezTo>
                    <a:pt x="942" y="1314"/>
                    <a:pt x="1000" y="1332"/>
                    <a:pt x="1056" y="1332"/>
                  </a:cubicBezTo>
                  <a:cubicBezTo>
                    <a:pt x="1263" y="1332"/>
                    <a:pt x="1445" y="1077"/>
                    <a:pt x="1247" y="913"/>
                  </a:cubicBezTo>
                  <a:cubicBezTo>
                    <a:pt x="949" y="669"/>
                    <a:pt x="701" y="374"/>
                    <a:pt x="461" y="74"/>
                  </a:cubicBezTo>
                  <a:cubicBezTo>
                    <a:pt x="421" y="23"/>
                    <a:pt x="358" y="1"/>
                    <a:pt x="294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8" name="Google Shape;1928;p34"/>
            <p:cNvSpPr/>
            <p:nvPr/>
          </p:nvSpPr>
          <p:spPr>
            <a:xfrm rot="4333041">
              <a:off x="2953475" y="988013"/>
              <a:ext cx="23374" cy="22124"/>
            </a:xfrm>
            <a:custGeom>
              <a:avLst/>
              <a:gdLst/>
              <a:ahLst/>
              <a:cxnLst/>
              <a:rect l="l" t="t" r="r" b="b"/>
              <a:pathLst>
                <a:path w="935" h="885" extrusionOk="0">
                  <a:moveTo>
                    <a:pt x="293" y="0"/>
                  </a:moveTo>
                  <a:cubicBezTo>
                    <a:pt x="222" y="0"/>
                    <a:pt x="150" y="28"/>
                    <a:pt x="103" y="74"/>
                  </a:cubicBezTo>
                  <a:cubicBezTo>
                    <a:pt x="1" y="179"/>
                    <a:pt x="19" y="322"/>
                    <a:pt x="104" y="431"/>
                  </a:cubicBezTo>
                  <a:cubicBezTo>
                    <a:pt x="168" y="512"/>
                    <a:pt x="218" y="587"/>
                    <a:pt x="289" y="667"/>
                  </a:cubicBezTo>
                  <a:cubicBezTo>
                    <a:pt x="351" y="736"/>
                    <a:pt x="421" y="769"/>
                    <a:pt x="472" y="812"/>
                  </a:cubicBezTo>
                  <a:cubicBezTo>
                    <a:pt x="527" y="857"/>
                    <a:pt x="594" y="884"/>
                    <a:pt x="659" y="884"/>
                  </a:cubicBezTo>
                  <a:cubicBezTo>
                    <a:pt x="719" y="884"/>
                    <a:pt x="778" y="862"/>
                    <a:pt x="828" y="812"/>
                  </a:cubicBezTo>
                  <a:cubicBezTo>
                    <a:pt x="917" y="724"/>
                    <a:pt x="934" y="542"/>
                    <a:pt x="828" y="456"/>
                  </a:cubicBezTo>
                  <a:cubicBezTo>
                    <a:pt x="774" y="412"/>
                    <a:pt x="720" y="369"/>
                    <a:pt x="663" y="328"/>
                  </a:cubicBezTo>
                  <a:cubicBezTo>
                    <a:pt x="659" y="325"/>
                    <a:pt x="656" y="323"/>
                    <a:pt x="653" y="321"/>
                  </a:cubicBezTo>
                  <a:lnTo>
                    <a:pt x="653" y="321"/>
                  </a:lnTo>
                  <a:cubicBezTo>
                    <a:pt x="652" y="320"/>
                    <a:pt x="652" y="319"/>
                    <a:pt x="650" y="318"/>
                  </a:cubicBezTo>
                  <a:cubicBezTo>
                    <a:pt x="643" y="311"/>
                    <a:pt x="639" y="304"/>
                    <a:pt x="632" y="297"/>
                  </a:cubicBezTo>
                  <a:cubicBezTo>
                    <a:pt x="575" y="222"/>
                    <a:pt x="519" y="148"/>
                    <a:pt x="459" y="74"/>
                  </a:cubicBezTo>
                  <a:cubicBezTo>
                    <a:pt x="419" y="23"/>
                    <a:pt x="356" y="0"/>
                    <a:pt x="293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9" name="Google Shape;1929;p34"/>
            <p:cNvSpPr/>
            <p:nvPr/>
          </p:nvSpPr>
          <p:spPr>
            <a:xfrm rot="4333041">
              <a:off x="2930315" y="974246"/>
              <a:ext cx="23424" cy="22124"/>
            </a:xfrm>
            <a:custGeom>
              <a:avLst/>
              <a:gdLst/>
              <a:ahLst/>
              <a:cxnLst/>
              <a:rect l="l" t="t" r="r" b="b"/>
              <a:pathLst>
                <a:path w="937" h="885" extrusionOk="0">
                  <a:moveTo>
                    <a:pt x="294" y="0"/>
                  </a:moveTo>
                  <a:cubicBezTo>
                    <a:pt x="223" y="0"/>
                    <a:pt x="151" y="28"/>
                    <a:pt x="104" y="74"/>
                  </a:cubicBezTo>
                  <a:cubicBezTo>
                    <a:pt x="0" y="181"/>
                    <a:pt x="19" y="324"/>
                    <a:pt x="104" y="431"/>
                  </a:cubicBezTo>
                  <a:cubicBezTo>
                    <a:pt x="168" y="513"/>
                    <a:pt x="217" y="587"/>
                    <a:pt x="291" y="666"/>
                  </a:cubicBezTo>
                  <a:cubicBezTo>
                    <a:pt x="352" y="735"/>
                    <a:pt x="422" y="770"/>
                    <a:pt x="473" y="812"/>
                  </a:cubicBezTo>
                  <a:cubicBezTo>
                    <a:pt x="528" y="857"/>
                    <a:pt x="595" y="884"/>
                    <a:pt x="661" y="884"/>
                  </a:cubicBezTo>
                  <a:cubicBezTo>
                    <a:pt x="721" y="884"/>
                    <a:pt x="780" y="862"/>
                    <a:pt x="830" y="812"/>
                  </a:cubicBezTo>
                  <a:cubicBezTo>
                    <a:pt x="918" y="723"/>
                    <a:pt x="936" y="543"/>
                    <a:pt x="830" y="456"/>
                  </a:cubicBezTo>
                  <a:cubicBezTo>
                    <a:pt x="775" y="411"/>
                    <a:pt x="721" y="368"/>
                    <a:pt x="664" y="328"/>
                  </a:cubicBezTo>
                  <a:cubicBezTo>
                    <a:pt x="662" y="327"/>
                    <a:pt x="660" y="325"/>
                    <a:pt x="658" y="324"/>
                  </a:cubicBezTo>
                  <a:lnTo>
                    <a:pt x="658" y="324"/>
                  </a:lnTo>
                  <a:cubicBezTo>
                    <a:pt x="658" y="324"/>
                    <a:pt x="659" y="324"/>
                    <a:pt x="659" y="324"/>
                  </a:cubicBezTo>
                  <a:cubicBezTo>
                    <a:pt x="660" y="324"/>
                    <a:pt x="658" y="322"/>
                    <a:pt x="653" y="317"/>
                  </a:cubicBezTo>
                  <a:cubicBezTo>
                    <a:pt x="646" y="310"/>
                    <a:pt x="640" y="303"/>
                    <a:pt x="633" y="296"/>
                  </a:cubicBezTo>
                  <a:cubicBezTo>
                    <a:pt x="576" y="222"/>
                    <a:pt x="519" y="147"/>
                    <a:pt x="461" y="74"/>
                  </a:cubicBezTo>
                  <a:cubicBezTo>
                    <a:pt x="421" y="23"/>
                    <a:pt x="358" y="0"/>
                    <a:pt x="294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0" name="Google Shape;1930;p34"/>
            <p:cNvSpPr/>
            <p:nvPr/>
          </p:nvSpPr>
          <p:spPr>
            <a:xfrm rot="4333041">
              <a:off x="2907158" y="960416"/>
              <a:ext cx="23374" cy="22124"/>
            </a:xfrm>
            <a:custGeom>
              <a:avLst/>
              <a:gdLst/>
              <a:ahLst/>
              <a:cxnLst/>
              <a:rect l="l" t="t" r="r" b="b"/>
              <a:pathLst>
                <a:path w="935" h="885" extrusionOk="0">
                  <a:moveTo>
                    <a:pt x="293" y="0"/>
                  </a:moveTo>
                  <a:cubicBezTo>
                    <a:pt x="222" y="0"/>
                    <a:pt x="150" y="28"/>
                    <a:pt x="103" y="74"/>
                  </a:cubicBezTo>
                  <a:cubicBezTo>
                    <a:pt x="1" y="179"/>
                    <a:pt x="19" y="324"/>
                    <a:pt x="104" y="431"/>
                  </a:cubicBezTo>
                  <a:cubicBezTo>
                    <a:pt x="167" y="509"/>
                    <a:pt x="223" y="595"/>
                    <a:pt x="289" y="667"/>
                  </a:cubicBezTo>
                  <a:cubicBezTo>
                    <a:pt x="351" y="736"/>
                    <a:pt x="421" y="770"/>
                    <a:pt x="472" y="812"/>
                  </a:cubicBezTo>
                  <a:cubicBezTo>
                    <a:pt x="527" y="857"/>
                    <a:pt x="594" y="884"/>
                    <a:pt x="659" y="884"/>
                  </a:cubicBezTo>
                  <a:cubicBezTo>
                    <a:pt x="719" y="884"/>
                    <a:pt x="778" y="862"/>
                    <a:pt x="828" y="812"/>
                  </a:cubicBezTo>
                  <a:cubicBezTo>
                    <a:pt x="917" y="724"/>
                    <a:pt x="934" y="542"/>
                    <a:pt x="828" y="456"/>
                  </a:cubicBezTo>
                  <a:cubicBezTo>
                    <a:pt x="774" y="412"/>
                    <a:pt x="720" y="369"/>
                    <a:pt x="663" y="328"/>
                  </a:cubicBezTo>
                  <a:cubicBezTo>
                    <a:pt x="659" y="325"/>
                    <a:pt x="656" y="323"/>
                    <a:pt x="653" y="321"/>
                  </a:cubicBezTo>
                  <a:lnTo>
                    <a:pt x="653" y="321"/>
                  </a:lnTo>
                  <a:cubicBezTo>
                    <a:pt x="652" y="320"/>
                    <a:pt x="652" y="319"/>
                    <a:pt x="650" y="318"/>
                  </a:cubicBezTo>
                  <a:cubicBezTo>
                    <a:pt x="643" y="311"/>
                    <a:pt x="639" y="304"/>
                    <a:pt x="632" y="297"/>
                  </a:cubicBezTo>
                  <a:cubicBezTo>
                    <a:pt x="575" y="221"/>
                    <a:pt x="518" y="148"/>
                    <a:pt x="459" y="74"/>
                  </a:cubicBezTo>
                  <a:cubicBezTo>
                    <a:pt x="419" y="23"/>
                    <a:pt x="356" y="0"/>
                    <a:pt x="293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1" name="Google Shape;1931;p34"/>
            <p:cNvSpPr/>
            <p:nvPr/>
          </p:nvSpPr>
          <p:spPr>
            <a:xfrm rot="4333041">
              <a:off x="2884035" y="946622"/>
              <a:ext cx="23349" cy="22099"/>
            </a:xfrm>
            <a:custGeom>
              <a:avLst/>
              <a:gdLst/>
              <a:ahLst/>
              <a:cxnLst/>
              <a:rect l="l" t="t" r="r" b="b"/>
              <a:pathLst>
                <a:path w="934" h="884" extrusionOk="0">
                  <a:moveTo>
                    <a:pt x="292" y="1"/>
                  </a:moveTo>
                  <a:cubicBezTo>
                    <a:pt x="222" y="1"/>
                    <a:pt x="149" y="28"/>
                    <a:pt x="102" y="74"/>
                  </a:cubicBezTo>
                  <a:cubicBezTo>
                    <a:pt x="0" y="179"/>
                    <a:pt x="19" y="323"/>
                    <a:pt x="104" y="430"/>
                  </a:cubicBezTo>
                  <a:cubicBezTo>
                    <a:pt x="166" y="508"/>
                    <a:pt x="223" y="594"/>
                    <a:pt x="288" y="667"/>
                  </a:cubicBezTo>
                  <a:cubicBezTo>
                    <a:pt x="351" y="735"/>
                    <a:pt x="420" y="769"/>
                    <a:pt x="471" y="812"/>
                  </a:cubicBezTo>
                  <a:cubicBezTo>
                    <a:pt x="527" y="857"/>
                    <a:pt x="594" y="884"/>
                    <a:pt x="659" y="884"/>
                  </a:cubicBezTo>
                  <a:cubicBezTo>
                    <a:pt x="719" y="884"/>
                    <a:pt x="778" y="862"/>
                    <a:pt x="827" y="812"/>
                  </a:cubicBezTo>
                  <a:cubicBezTo>
                    <a:pt x="917" y="724"/>
                    <a:pt x="934" y="543"/>
                    <a:pt x="827" y="456"/>
                  </a:cubicBezTo>
                  <a:cubicBezTo>
                    <a:pt x="773" y="412"/>
                    <a:pt x="719" y="369"/>
                    <a:pt x="663" y="328"/>
                  </a:cubicBezTo>
                  <a:cubicBezTo>
                    <a:pt x="661" y="327"/>
                    <a:pt x="659" y="325"/>
                    <a:pt x="657" y="324"/>
                  </a:cubicBezTo>
                  <a:lnTo>
                    <a:pt x="657" y="324"/>
                  </a:lnTo>
                  <a:cubicBezTo>
                    <a:pt x="657" y="323"/>
                    <a:pt x="655" y="321"/>
                    <a:pt x="650" y="317"/>
                  </a:cubicBezTo>
                  <a:cubicBezTo>
                    <a:pt x="643" y="310"/>
                    <a:pt x="639" y="303"/>
                    <a:pt x="631" y="296"/>
                  </a:cubicBezTo>
                  <a:cubicBezTo>
                    <a:pt x="575" y="222"/>
                    <a:pt x="518" y="147"/>
                    <a:pt x="458" y="74"/>
                  </a:cubicBezTo>
                  <a:cubicBezTo>
                    <a:pt x="418" y="23"/>
                    <a:pt x="356" y="1"/>
                    <a:pt x="292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2" name="Google Shape;1932;p34"/>
            <p:cNvSpPr/>
            <p:nvPr/>
          </p:nvSpPr>
          <p:spPr>
            <a:xfrm rot="4333041">
              <a:off x="2858811" y="921584"/>
              <a:ext cx="36124" cy="33299"/>
            </a:xfrm>
            <a:custGeom>
              <a:avLst/>
              <a:gdLst/>
              <a:ahLst/>
              <a:cxnLst/>
              <a:rect l="l" t="t" r="r" b="b"/>
              <a:pathLst>
                <a:path w="1445" h="1332" extrusionOk="0">
                  <a:moveTo>
                    <a:pt x="295" y="0"/>
                  </a:moveTo>
                  <a:cubicBezTo>
                    <a:pt x="224" y="0"/>
                    <a:pt x="152" y="28"/>
                    <a:pt x="106" y="74"/>
                  </a:cubicBezTo>
                  <a:cubicBezTo>
                    <a:pt x="1" y="180"/>
                    <a:pt x="21" y="323"/>
                    <a:pt x="106" y="430"/>
                  </a:cubicBezTo>
                  <a:cubicBezTo>
                    <a:pt x="344" y="730"/>
                    <a:pt x="595" y="1024"/>
                    <a:pt x="890" y="1269"/>
                  </a:cubicBezTo>
                  <a:cubicBezTo>
                    <a:pt x="943" y="1313"/>
                    <a:pt x="1000" y="1331"/>
                    <a:pt x="1056" y="1331"/>
                  </a:cubicBezTo>
                  <a:cubicBezTo>
                    <a:pt x="1263" y="1331"/>
                    <a:pt x="1444" y="1076"/>
                    <a:pt x="1248" y="912"/>
                  </a:cubicBezTo>
                  <a:cubicBezTo>
                    <a:pt x="951" y="668"/>
                    <a:pt x="701" y="373"/>
                    <a:pt x="462" y="74"/>
                  </a:cubicBezTo>
                  <a:cubicBezTo>
                    <a:pt x="421" y="23"/>
                    <a:pt x="359" y="0"/>
                    <a:pt x="295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3" name="Google Shape;1933;p34"/>
            <p:cNvSpPr/>
            <p:nvPr/>
          </p:nvSpPr>
          <p:spPr>
            <a:xfrm rot="4333041">
              <a:off x="2837241" y="919027"/>
              <a:ext cx="23824" cy="21749"/>
            </a:xfrm>
            <a:custGeom>
              <a:avLst/>
              <a:gdLst/>
              <a:ahLst/>
              <a:cxnLst/>
              <a:rect l="l" t="t" r="r" b="b"/>
              <a:pathLst>
                <a:path w="953" h="870" extrusionOk="0">
                  <a:moveTo>
                    <a:pt x="294" y="1"/>
                  </a:moveTo>
                  <a:cubicBezTo>
                    <a:pt x="223" y="1"/>
                    <a:pt x="151" y="28"/>
                    <a:pt x="104" y="75"/>
                  </a:cubicBezTo>
                  <a:cubicBezTo>
                    <a:pt x="1" y="181"/>
                    <a:pt x="21" y="326"/>
                    <a:pt x="106" y="433"/>
                  </a:cubicBezTo>
                  <a:cubicBezTo>
                    <a:pt x="165" y="510"/>
                    <a:pt x="225" y="599"/>
                    <a:pt x="299" y="662"/>
                  </a:cubicBezTo>
                  <a:cubicBezTo>
                    <a:pt x="361" y="713"/>
                    <a:pt x="435" y="754"/>
                    <a:pt x="490" y="798"/>
                  </a:cubicBezTo>
                  <a:cubicBezTo>
                    <a:pt x="546" y="843"/>
                    <a:pt x="613" y="869"/>
                    <a:pt x="679" y="869"/>
                  </a:cubicBezTo>
                  <a:cubicBezTo>
                    <a:pt x="738" y="869"/>
                    <a:pt x="797" y="848"/>
                    <a:pt x="846" y="798"/>
                  </a:cubicBezTo>
                  <a:cubicBezTo>
                    <a:pt x="936" y="710"/>
                    <a:pt x="953" y="528"/>
                    <a:pt x="846" y="442"/>
                  </a:cubicBezTo>
                  <a:cubicBezTo>
                    <a:pt x="778" y="388"/>
                    <a:pt x="708" y="334"/>
                    <a:pt x="635" y="287"/>
                  </a:cubicBezTo>
                  <a:lnTo>
                    <a:pt x="635" y="287"/>
                  </a:lnTo>
                  <a:cubicBezTo>
                    <a:pt x="626" y="277"/>
                    <a:pt x="618" y="269"/>
                    <a:pt x="609" y="259"/>
                  </a:cubicBezTo>
                  <a:cubicBezTo>
                    <a:pt x="558" y="201"/>
                    <a:pt x="510" y="137"/>
                    <a:pt x="460" y="75"/>
                  </a:cubicBezTo>
                  <a:cubicBezTo>
                    <a:pt x="420" y="23"/>
                    <a:pt x="357" y="1"/>
                    <a:pt x="294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4" name="Google Shape;1934;p34"/>
            <p:cNvSpPr/>
            <p:nvPr/>
          </p:nvSpPr>
          <p:spPr>
            <a:xfrm rot="4333041">
              <a:off x="2814057" y="905293"/>
              <a:ext cx="23874" cy="21700"/>
            </a:xfrm>
            <a:custGeom>
              <a:avLst/>
              <a:gdLst/>
              <a:ahLst/>
              <a:cxnLst/>
              <a:rect l="l" t="t" r="r" b="b"/>
              <a:pathLst>
                <a:path w="955" h="868" extrusionOk="0">
                  <a:moveTo>
                    <a:pt x="292" y="0"/>
                  </a:moveTo>
                  <a:cubicBezTo>
                    <a:pt x="222" y="0"/>
                    <a:pt x="150" y="28"/>
                    <a:pt x="104" y="74"/>
                  </a:cubicBezTo>
                  <a:cubicBezTo>
                    <a:pt x="0" y="179"/>
                    <a:pt x="20" y="324"/>
                    <a:pt x="105" y="430"/>
                  </a:cubicBezTo>
                  <a:cubicBezTo>
                    <a:pt x="165" y="507"/>
                    <a:pt x="224" y="598"/>
                    <a:pt x="298" y="660"/>
                  </a:cubicBezTo>
                  <a:cubicBezTo>
                    <a:pt x="361" y="711"/>
                    <a:pt x="434" y="751"/>
                    <a:pt x="490" y="796"/>
                  </a:cubicBezTo>
                  <a:cubicBezTo>
                    <a:pt x="546" y="841"/>
                    <a:pt x="612" y="868"/>
                    <a:pt x="678" y="868"/>
                  </a:cubicBezTo>
                  <a:cubicBezTo>
                    <a:pt x="737" y="868"/>
                    <a:pt x="796" y="846"/>
                    <a:pt x="846" y="796"/>
                  </a:cubicBezTo>
                  <a:cubicBezTo>
                    <a:pt x="935" y="707"/>
                    <a:pt x="955" y="527"/>
                    <a:pt x="846" y="440"/>
                  </a:cubicBezTo>
                  <a:cubicBezTo>
                    <a:pt x="777" y="385"/>
                    <a:pt x="706" y="330"/>
                    <a:pt x="632" y="284"/>
                  </a:cubicBezTo>
                  <a:lnTo>
                    <a:pt x="632" y="284"/>
                  </a:lnTo>
                  <a:cubicBezTo>
                    <a:pt x="624" y="276"/>
                    <a:pt x="617" y="268"/>
                    <a:pt x="609" y="259"/>
                  </a:cubicBezTo>
                  <a:cubicBezTo>
                    <a:pt x="558" y="201"/>
                    <a:pt x="509" y="137"/>
                    <a:pt x="460" y="74"/>
                  </a:cubicBezTo>
                  <a:cubicBezTo>
                    <a:pt x="419" y="23"/>
                    <a:pt x="356" y="0"/>
                    <a:pt x="292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5" name="Google Shape;1935;p34"/>
            <p:cNvSpPr/>
            <p:nvPr/>
          </p:nvSpPr>
          <p:spPr>
            <a:xfrm rot="4333041">
              <a:off x="2790912" y="891422"/>
              <a:ext cx="23824" cy="21774"/>
            </a:xfrm>
            <a:custGeom>
              <a:avLst/>
              <a:gdLst/>
              <a:ahLst/>
              <a:cxnLst/>
              <a:rect l="l" t="t" r="r" b="b"/>
              <a:pathLst>
                <a:path w="953" h="871" extrusionOk="0">
                  <a:moveTo>
                    <a:pt x="294" y="1"/>
                  </a:moveTo>
                  <a:cubicBezTo>
                    <a:pt x="223" y="1"/>
                    <a:pt x="150" y="28"/>
                    <a:pt x="104" y="75"/>
                  </a:cubicBezTo>
                  <a:cubicBezTo>
                    <a:pt x="1" y="181"/>
                    <a:pt x="21" y="326"/>
                    <a:pt x="106" y="433"/>
                  </a:cubicBezTo>
                  <a:cubicBezTo>
                    <a:pt x="165" y="510"/>
                    <a:pt x="222" y="601"/>
                    <a:pt x="299" y="662"/>
                  </a:cubicBezTo>
                  <a:cubicBezTo>
                    <a:pt x="361" y="714"/>
                    <a:pt x="435" y="754"/>
                    <a:pt x="490" y="799"/>
                  </a:cubicBezTo>
                  <a:cubicBezTo>
                    <a:pt x="546" y="845"/>
                    <a:pt x="612" y="871"/>
                    <a:pt x="678" y="871"/>
                  </a:cubicBezTo>
                  <a:cubicBezTo>
                    <a:pt x="737" y="871"/>
                    <a:pt x="797" y="849"/>
                    <a:pt x="846" y="799"/>
                  </a:cubicBezTo>
                  <a:cubicBezTo>
                    <a:pt x="936" y="710"/>
                    <a:pt x="953" y="530"/>
                    <a:pt x="846" y="442"/>
                  </a:cubicBezTo>
                  <a:cubicBezTo>
                    <a:pt x="777" y="386"/>
                    <a:pt x="707" y="333"/>
                    <a:pt x="634" y="286"/>
                  </a:cubicBezTo>
                  <a:lnTo>
                    <a:pt x="634" y="286"/>
                  </a:lnTo>
                  <a:cubicBezTo>
                    <a:pt x="625" y="277"/>
                    <a:pt x="617" y="268"/>
                    <a:pt x="609" y="260"/>
                  </a:cubicBezTo>
                  <a:cubicBezTo>
                    <a:pt x="558" y="201"/>
                    <a:pt x="510" y="137"/>
                    <a:pt x="460" y="75"/>
                  </a:cubicBezTo>
                  <a:cubicBezTo>
                    <a:pt x="420" y="23"/>
                    <a:pt x="357" y="1"/>
                    <a:pt x="294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6" name="Google Shape;1936;p34"/>
            <p:cNvSpPr/>
            <p:nvPr/>
          </p:nvSpPr>
          <p:spPr>
            <a:xfrm rot="4333041">
              <a:off x="2767723" y="877720"/>
              <a:ext cx="23924" cy="21700"/>
            </a:xfrm>
            <a:custGeom>
              <a:avLst/>
              <a:gdLst/>
              <a:ahLst/>
              <a:cxnLst/>
              <a:rect l="l" t="t" r="r" b="b"/>
              <a:pathLst>
                <a:path w="957" h="868" extrusionOk="0">
                  <a:moveTo>
                    <a:pt x="294" y="1"/>
                  </a:moveTo>
                  <a:cubicBezTo>
                    <a:pt x="224" y="1"/>
                    <a:pt x="151" y="28"/>
                    <a:pt x="105" y="74"/>
                  </a:cubicBezTo>
                  <a:cubicBezTo>
                    <a:pt x="0" y="181"/>
                    <a:pt x="20" y="325"/>
                    <a:pt x="105" y="432"/>
                  </a:cubicBezTo>
                  <a:cubicBezTo>
                    <a:pt x="165" y="507"/>
                    <a:pt x="224" y="598"/>
                    <a:pt x="298" y="660"/>
                  </a:cubicBezTo>
                  <a:cubicBezTo>
                    <a:pt x="361" y="711"/>
                    <a:pt x="434" y="752"/>
                    <a:pt x="491" y="796"/>
                  </a:cubicBezTo>
                  <a:cubicBezTo>
                    <a:pt x="547" y="841"/>
                    <a:pt x="614" y="868"/>
                    <a:pt x="680" y="868"/>
                  </a:cubicBezTo>
                  <a:cubicBezTo>
                    <a:pt x="740" y="868"/>
                    <a:pt x="799" y="846"/>
                    <a:pt x="848" y="796"/>
                  </a:cubicBezTo>
                  <a:cubicBezTo>
                    <a:pt x="936" y="707"/>
                    <a:pt x="956" y="525"/>
                    <a:pt x="848" y="440"/>
                  </a:cubicBezTo>
                  <a:cubicBezTo>
                    <a:pt x="777" y="384"/>
                    <a:pt x="708" y="329"/>
                    <a:pt x="632" y="282"/>
                  </a:cubicBezTo>
                  <a:lnTo>
                    <a:pt x="632" y="282"/>
                  </a:lnTo>
                  <a:cubicBezTo>
                    <a:pt x="625" y="275"/>
                    <a:pt x="617" y="267"/>
                    <a:pt x="610" y="259"/>
                  </a:cubicBezTo>
                  <a:cubicBezTo>
                    <a:pt x="559" y="201"/>
                    <a:pt x="511" y="137"/>
                    <a:pt x="461" y="74"/>
                  </a:cubicBezTo>
                  <a:cubicBezTo>
                    <a:pt x="421" y="23"/>
                    <a:pt x="358" y="1"/>
                    <a:pt x="294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7" name="Google Shape;1937;p34"/>
            <p:cNvSpPr/>
            <p:nvPr/>
          </p:nvSpPr>
          <p:spPr>
            <a:xfrm rot="4333041">
              <a:off x="3203401" y="1127286"/>
              <a:ext cx="36149" cy="33274"/>
            </a:xfrm>
            <a:custGeom>
              <a:avLst/>
              <a:gdLst/>
              <a:ahLst/>
              <a:cxnLst/>
              <a:rect l="l" t="t" r="r" b="b"/>
              <a:pathLst>
                <a:path w="1446" h="1331" extrusionOk="0">
                  <a:moveTo>
                    <a:pt x="294" y="0"/>
                  </a:moveTo>
                  <a:cubicBezTo>
                    <a:pt x="224" y="0"/>
                    <a:pt x="152" y="28"/>
                    <a:pt x="106" y="74"/>
                  </a:cubicBezTo>
                  <a:cubicBezTo>
                    <a:pt x="1" y="179"/>
                    <a:pt x="21" y="323"/>
                    <a:pt x="106" y="430"/>
                  </a:cubicBezTo>
                  <a:cubicBezTo>
                    <a:pt x="345" y="730"/>
                    <a:pt x="594" y="1025"/>
                    <a:pt x="892" y="1269"/>
                  </a:cubicBezTo>
                  <a:cubicBezTo>
                    <a:pt x="944" y="1312"/>
                    <a:pt x="1002" y="1331"/>
                    <a:pt x="1057" y="1331"/>
                  </a:cubicBezTo>
                  <a:cubicBezTo>
                    <a:pt x="1264" y="1331"/>
                    <a:pt x="1445" y="1076"/>
                    <a:pt x="1248" y="913"/>
                  </a:cubicBezTo>
                  <a:cubicBezTo>
                    <a:pt x="951" y="669"/>
                    <a:pt x="701" y="374"/>
                    <a:pt x="462" y="74"/>
                  </a:cubicBezTo>
                  <a:cubicBezTo>
                    <a:pt x="421" y="23"/>
                    <a:pt x="358" y="0"/>
                    <a:pt x="294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34"/>
            <p:cNvSpPr/>
            <p:nvPr/>
          </p:nvSpPr>
          <p:spPr>
            <a:xfrm rot="4333041">
              <a:off x="3182273" y="1124726"/>
              <a:ext cx="23374" cy="22099"/>
            </a:xfrm>
            <a:custGeom>
              <a:avLst/>
              <a:gdLst/>
              <a:ahLst/>
              <a:cxnLst/>
              <a:rect l="l" t="t" r="r" b="b"/>
              <a:pathLst>
                <a:path w="935" h="884" extrusionOk="0">
                  <a:moveTo>
                    <a:pt x="293" y="0"/>
                  </a:moveTo>
                  <a:cubicBezTo>
                    <a:pt x="222" y="0"/>
                    <a:pt x="149" y="28"/>
                    <a:pt x="102" y="74"/>
                  </a:cubicBezTo>
                  <a:cubicBezTo>
                    <a:pt x="0" y="179"/>
                    <a:pt x="20" y="322"/>
                    <a:pt x="105" y="430"/>
                  </a:cubicBezTo>
                  <a:cubicBezTo>
                    <a:pt x="169" y="512"/>
                    <a:pt x="219" y="586"/>
                    <a:pt x="290" y="667"/>
                  </a:cubicBezTo>
                  <a:cubicBezTo>
                    <a:pt x="351" y="735"/>
                    <a:pt x="420" y="769"/>
                    <a:pt x="471" y="812"/>
                  </a:cubicBezTo>
                  <a:cubicBezTo>
                    <a:pt x="527" y="857"/>
                    <a:pt x="594" y="884"/>
                    <a:pt x="659" y="884"/>
                  </a:cubicBezTo>
                  <a:cubicBezTo>
                    <a:pt x="719" y="884"/>
                    <a:pt x="779" y="862"/>
                    <a:pt x="829" y="812"/>
                  </a:cubicBezTo>
                  <a:cubicBezTo>
                    <a:pt x="917" y="724"/>
                    <a:pt x="935" y="542"/>
                    <a:pt x="829" y="456"/>
                  </a:cubicBezTo>
                  <a:cubicBezTo>
                    <a:pt x="773" y="412"/>
                    <a:pt x="719" y="369"/>
                    <a:pt x="663" y="328"/>
                  </a:cubicBezTo>
                  <a:cubicBezTo>
                    <a:pt x="660" y="326"/>
                    <a:pt x="658" y="325"/>
                    <a:pt x="656" y="323"/>
                  </a:cubicBezTo>
                  <a:lnTo>
                    <a:pt x="656" y="323"/>
                  </a:lnTo>
                  <a:cubicBezTo>
                    <a:pt x="657" y="323"/>
                    <a:pt x="657" y="324"/>
                    <a:pt x="657" y="324"/>
                  </a:cubicBezTo>
                  <a:cubicBezTo>
                    <a:pt x="658" y="324"/>
                    <a:pt x="657" y="322"/>
                    <a:pt x="651" y="317"/>
                  </a:cubicBezTo>
                  <a:cubicBezTo>
                    <a:pt x="644" y="309"/>
                    <a:pt x="639" y="302"/>
                    <a:pt x="631" y="295"/>
                  </a:cubicBezTo>
                  <a:cubicBezTo>
                    <a:pt x="575" y="222"/>
                    <a:pt x="518" y="146"/>
                    <a:pt x="460" y="74"/>
                  </a:cubicBezTo>
                  <a:cubicBezTo>
                    <a:pt x="419" y="23"/>
                    <a:pt x="357" y="0"/>
                    <a:pt x="293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9" name="Google Shape;1939;p34"/>
            <p:cNvSpPr/>
            <p:nvPr/>
          </p:nvSpPr>
          <p:spPr>
            <a:xfrm rot="4333041">
              <a:off x="3159125" y="1110908"/>
              <a:ext cx="23399" cy="22124"/>
            </a:xfrm>
            <a:custGeom>
              <a:avLst/>
              <a:gdLst/>
              <a:ahLst/>
              <a:cxnLst/>
              <a:rect l="l" t="t" r="r" b="b"/>
              <a:pathLst>
                <a:path w="936" h="885" extrusionOk="0">
                  <a:moveTo>
                    <a:pt x="293" y="1"/>
                  </a:moveTo>
                  <a:cubicBezTo>
                    <a:pt x="222" y="1"/>
                    <a:pt x="150" y="29"/>
                    <a:pt x="103" y="76"/>
                  </a:cubicBezTo>
                  <a:cubicBezTo>
                    <a:pt x="1" y="179"/>
                    <a:pt x="21" y="324"/>
                    <a:pt x="106" y="432"/>
                  </a:cubicBezTo>
                  <a:cubicBezTo>
                    <a:pt x="170" y="512"/>
                    <a:pt x="219" y="588"/>
                    <a:pt x="290" y="667"/>
                  </a:cubicBezTo>
                  <a:cubicBezTo>
                    <a:pt x="351" y="737"/>
                    <a:pt x="421" y="771"/>
                    <a:pt x="472" y="813"/>
                  </a:cubicBezTo>
                  <a:cubicBezTo>
                    <a:pt x="527" y="858"/>
                    <a:pt x="594" y="885"/>
                    <a:pt x="659" y="885"/>
                  </a:cubicBezTo>
                  <a:cubicBezTo>
                    <a:pt x="719" y="885"/>
                    <a:pt x="779" y="863"/>
                    <a:pt x="829" y="813"/>
                  </a:cubicBezTo>
                  <a:cubicBezTo>
                    <a:pt x="917" y="724"/>
                    <a:pt x="935" y="544"/>
                    <a:pt x="829" y="456"/>
                  </a:cubicBezTo>
                  <a:cubicBezTo>
                    <a:pt x="774" y="412"/>
                    <a:pt x="720" y="369"/>
                    <a:pt x="663" y="328"/>
                  </a:cubicBezTo>
                  <a:cubicBezTo>
                    <a:pt x="661" y="326"/>
                    <a:pt x="659" y="325"/>
                    <a:pt x="657" y="324"/>
                  </a:cubicBezTo>
                  <a:lnTo>
                    <a:pt x="657" y="324"/>
                  </a:lnTo>
                  <a:cubicBezTo>
                    <a:pt x="656" y="323"/>
                    <a:pt x="655" y="321"/>
                    <a:pt x="652" y="318"/>
                  </a:cubicBezTo>
                  <a:cubicBezTo>
                    <a:pt x="645" y="311"/>
                    <a:pt x="639" y="304"/>
                    <a:pt x="632" y="297"/>
                  </a:cubicBezTo>
                  <a:cubicBezTo>
                    <a:pt x="575" y="222"/>
                    <a:pt x="518" y="148"/>
                    <a:pt x="460" y="76"/>
                  </a:cubicBezTo>
                  <a:cubicBezTo>
                    <a:pt x="420" y="24"/>
                    <a:pt x="357" y="1"/>
                    <a:pt x="293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0" name="Google Shape;1940;p34"/>
            <p:cNvSpPr/>
            <p:nvPr/>
          </p:nvSpPr>
          <p:spPr>
            <a:xfrm rot="4333041">
              <a:off x="3135991" y="1097105"/>
              <a:ext cx="23374" cy="22124"/>
            </a:xfrm>
            <a:custGeom>
              <a:avLst/>
              <a:gdLst/>
              <a:ahLst/>
              <a:cxnLst/>
              <a:rect l="l" t="t" r="r" b="b"/>
              <a:pathLst>
                <a:path w="935" h="885" extrusionOk="0">
                  <a:moveTo>
                    <a:pt x="293" y="1"/>
                  </a:moveTo>
                  <a:cubicBezTo>
                    <a:pt x="222" y="1"/>
                    <a:pt x="149" y="28"/>
                    <a:pt x="102" y="75"/>
                  </a:cubicBezTo>
                  <a:cubicBezTo>
                    <a:pt x="0" y="181"/>
                    <a:pt x="20" y="324"/>
                    <a:pt x="105" y="431"/>
                  </a:cubicBezTo>
                  <a:cubicBezTo>
                    <a:pt x="166" y="509"/>
                    <a:pt x="223" y="594"/>
                    <a:pt x="290" y="667"/>
                  </a:cubicBezTo>
                  <a:cubicBezTo>
                    <a:pt x="351" y="736"/>
                    <a:pt x="420" y="770"/>
                    <a:pt x="471" y="812"/>
                  </a:cubicBezTo>
                  <a:cubicBezTo>
                    <a:pt x="527" y="857"/>
                    <a:pt x="594" y="884"/>
                    <a:pt x="659" y="884"/>
                  </a:cubicBezTo>
                  <a:cubicBezTo>
                    <a:pt x="719" y="884"/>
                    <a:pt x="779" y="862"/>
                    <a:pt x="829" y="812"/>
                  </a:cubicBezTo>
                  <a:cubicBezTo>
                    <a:pt x="917" y="724"/>
                    <a:pt x="935" y="543"/>
                    <a:pt x="829" y="456"/>
                  </a:cubicBezTo>
                  <a:cubicBezTo>
                    <a:pt x="773" y="412"/>
                    <a:pt x="719" y="370"/>
                    <a:pt x="663" y="328"/>
                  </a:cubicBezTo>
                  <a:cubicBezTo>
                    <a:pt x="660" y="327"/>
                    <a:pt x="658" y="325"/>
                    <a:pt x="656" y="324"/>
                  </a:cubicBezTo>
                  <a:lnTo>
                    <a:pt x="656" y="324"/>
                  </a:lnTo>
                  <a:cubicBezTo>
                    <a:pt x="657" y="324"/>
                    <a:pt x="657" y="324"/>
                    <a:pt x="657" y="324"/>
                  </a:cubicBezTo>
                  <a:cubicBezTo>
                    <a:pt x="658" y="324"/>
                    <a:pt x="657" y="322"/>
                    <a:pt x="651" y="317"/>
                  </a:cubicBezTo>
                  <a:cubicBezTo>
                    <a:pt x="644" y="310"/>
                    <a:pt x="639" y="303"/>
                    <a:pt x="631" y="296"/>
                  </a:cubicBezTo>
                  <a:cubicBezTo>
                    <a:pt x="575" y="222"/>
                    <a:pt x="518" y="147"/>
                    <a:pt x="460" y="75"/>
                  </a:cubicBezTo>
                  <a:cubicBezTo>
                    <a:pt x="419" y="23"/>
                    <a:pt x="357" y="1"/>
                    <a:pt x="293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34"/>
            <p:cNvSpPr/>
            <p:nvPr/>
          </p:nvSpPr>
          <p:spPr>
            <a:xfrm rot="4333041">
              <a:off x="3112784" y="1083318"/>
              <a:ext cx="23399" cy="22124"/>
            </a:xfrm>
            <a:custGeom>
              <a:avLst/>
              <a:gdLst/>
              <a:ahLst/>
              <a:cxnLst/>
              <a:rect l="l" t="t" r="r" b="b"/>
              <a:pathLst>
                <a:path w="936" h="885" extrusionOk="0">
                  <a:moveTo>
                    <a:pt x="293" y="0"/>
                  </a:moveTo>
                  <a:cubicBezTo>
                    <a:pt x="222" y="0"/>
                    <a:pt x="150" y="28"/>
                    <a:pt x="103" y="74"/>
                  </a:cubicBezTo>
                  <a:cubicBezTo>
                    <a:pt x="1" y="179"/>
                    <a:pt x="21" y="323"/>
                    <a:pt x="106" y="430"/>
                  </a:cubicBezTo>
                  <a:cubicBezTo>
                    <a:pt x="167" y="509"/>
                    <a:pt x="223" y="592"/>
                    <a:pt x="290" y="666"/>
                  </a:cubicBezTo>
                  <a:cubicBezTo>
                    <a:pt x="351" y="735"/>
                    <a:pt x="421" y="769"/>
                    <a:pt x="472" y="812"/>
                  </a:cubicBezTo>
                  <a:cubicBezTo>
                    <a:pt x="527" y="857"/>
                    <a:pt x="594" y="884"/>
                    <a:pt x="660" y="884"/>
                  </a:cubicBezTo>
                  <a:cubicBezTo>
                    <a:pt x="720" y="884"/>
                    <a:pt x="779" y="862"/>
                    <a:pt x="829" y="812"/>
                  </a:cubicBezTo>
                  <a:cubicBezTo>
                    <a:pt x="917" y="723"/>
                    <a:pt x="935" y="543"/>
                    <a:pt x="829" y="456"/>
                  </a:cubicBezTo>
                  <a:cubicBezTo>
                    <a:pt x="774" y="411"/>
                    <a:pt x="720" y="368"/>
                    <a:pt x="663" y="328"/>
                  </a:cubicBezTo>
                  <a:cubicBezTo>
                    <a:pt x="661" y="327"/>
                    <a:pt x="659" y="325"/>
                    <a:pt x="657" y="324"/>
                  </a:cubicBezTo>
                  <a:lnTo>
                    <a:pt x="657" y="324"/>
                  </a:lnTo>
                  <a:cubicBezTo>
                    <a:pt x="657" y="324"/>
                    <a:pt x="658" y="324"/>
                    <a:pt x="658" y="324"/>
                  </a:cubicBezTo>
                  <a:cubicBezTo>
                    <a:pt x="659" y="324"/>
                    <a:pt x="657" y="322"/>
                    <a:pt x="652" y="317"/>
                  </a:cubicBezTo>
                  <a:cubicBezTo>
                    <a:pt x="645" y="310"/>
                    <a:pt x="639" y="303"/>
                    <a:pt x="632" y="296"/>
                  </a:cubicBezTo>
                  <a:cubicBezTo>
                    <a:pt x="575" y="222"/>
                    <a:pt x="518" y="147"/>
                    <a:pt x="460" y="74"/>
                  </a:cubicBezTo>
                  <a:cubicBezTo>
                    <a:pt x="420" y="23"/>
                    <a:pt x="357" y="0"/>
                    <a:pt x="293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2" name="Google Shape;1942;p34"/>
            <p:cNvSpPr/>
            <p:nvPr/>
          </p:nvSpPr>
          <p:spPr>
            <a:xfrm rot="4333041">
              <a:off x="3087629" y="1058269"/>
              <a:ext cx="36099" cy="33299"/>
            </a:xfrm>
            <a:custGeom>
              <a:avLst/>
              <a:gdLst/>
              <a:ahLst/>
              <a:cxnLst/>
              <a:rect l="l" t="t" r="r" b="b"/>
              <a:pathLst>
                <a:path w="1444" h="1332" extrusionOk="0">
                  <a:moveTo>
                    <a:pt x="294" y="1"/>
                  </a:moveTo>
                  <a:cubicBezTo>
                    <a:pt x="223" y="1"/>
                    <a:pt x="151" y="28"/>
                    <a:pt x="105" y="75"/>
                  </a:cubicBezTo>
                  <a:cubicBezTo>
                    <a:pt x="0" y="180"/>
                    <a:pt x="20" y="324"/>
                    <a:pt x="105" y="431"/>
                  </a:cubicBezTo>
                  <a:cubicBezTo>
                    <a:pt x="345" y="730"/>
                    <a:pt x="594" y="1025"/>
                    <a:pt x="891" y="1269"/>
                  </a:cubicBezTo>
                  <a:cubicBezTo>
                    <a:pt x="944" y="1313"/>
                    <a:pt x="1001" y="1331"/>
                    <a:pt x="1057" y="1331"/>
                  </a:cubicBezTo>
                  <a:cubicBezTo>
                    <a:pt x="1263" y="1331"/>
                    <a:pt x="1444" y="1076"/>
                    <a:pt x="1247" y="913"/>
                  </a:cubicBezTo>
                  <a:cubicBezTo>
                    <a:pt x="951" y="669"/>
                    <a:pt x="701" y="374"/>
                    <a:pt x="461" y="75"/>
                  </a:cubicBezTo>
                  <a:cubicBezTo>
                    <a:pt x="421" y="23"/>
                    <a:pt x="358" y="1"/>
                    <a:pt x="294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3" name="Google Shape;1943;p34"/>
            <p:cNvSpPr/>
            <p:nvPr/>
          </p:nvSpPr>
          <p:spPr>
            <a:xfrm rot="4333041">
              <a:off x="3066010" y="1055756"/>
              <a:ext cx="23874" cy="21749"/>
            </a:xfrm>
            <a:custGeom>
              <a:avLst/>
              <a:gdLst/>
              <a:ahLst/>
              <a:cxnLst/>
              <a:rect l="l" t="t" r="r" b="b"/>
              <a:pathLst>
                <a:path w="955" h="870" extrusionOk="0">
                  <a:moveTo>
                    <a:pt x="295" y="1"/>
                  </a:moveTo>
                  <a:cubicBezTo>
                    <a:pt x="224" y="1"/>
                    <a:pt x="152" y="28"/>
                    <a:pt x="105" y="75"/>
                  </a:cubicBezTo>
                  <a:cubicBezTo>
                    <a:pt x="0" y="181"/>
                    <a:pt x="20" y="324"/>
                    <a:pt x="105" y="433"/>
                  </a:cubicBezTo>
                  <a:cubicBezTo>
                    <a:pt x="166" y="509"/>
                    <a:pt x="224" y="599"/>
                    <a:pt x="298" y="662"/>
                  </a:cubicBezTo>
                  <a:cubicBezTo>
                    <a:pt x="361" y="713"/>
                    <a:pt x="436" y="754"/>
                    <a:pt x="492" y="798"/>
                  </a:cubicBezTo>
                  <a:cubicBezTo>
                    <a:pt x="548" y="843"/>
                    <a:pt x="615" y="869"/>
                    <a:pt x="681" y="869"/>
                  </a:cubicBezTo>
                  <a:cubicBezTo>
                    <a:pt x="740" y="869"/>
                    <a:pt x="799" y="848"/>
                    <a:pt x="848" y="798"/>
                  </a:cubicBezTo>
                  <a:cubicBezTo>
                    <a:pt x="936" y="710"/>
                    <a:pt x="955" y="528"/>
                    <a:pt x="848" y="442"/>
                  </a:cubicBezTo>
                  <a:cubicBezTo>
                    <a:pt x="777" y="384"/>
                    <a:pt x="707" y="330"/>
                    <a:pt x="632" y="282"/>
                  </a:cubicBezTo>
                  <a:lnTo>
                    <a:pt x="632" y="282"/>
                  </a:lnTo>
                  <a:cubicBezTo>
                    <a:pt x="625" y="275"/>
                    <a:pt x="618" y="267"/>
                    <a:pt x="610" y="259"/>
                  </a:cubicBezTo>
                  <a:cubicBezTo>
                    <a:pt x="559" y="201"/>
                    <a:pt x="511" y="137"/>
                    <a:pt x="461" y="75"/>
                  </a:cubicBezTo>
                  <a:cubicBezTo>
                    <a:pt x="421" y="23"/>
                    <a:pt x="359" y="1"/>
                    <a:pt x="295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4" name="Google Shape;1944;p34"/>
            <p:cNvSpPr/>
            <p:nvPr/>
          </p:nvSpPr>
          <p:spPr>
            <a:xfrm rot="4333041">
              <a:off x="3042851" y="1041953"/>
              <a:ext cx="23899" cy="21749"/>
            </a:xfrm>
            <a:custGeom>
              <a:avLst/>
              <a:gdLst/>
              <a:ahLst/>
              <a:cxnLst/>
              <a:rect l="l" t="t" r="r" b="b"/>
              <a:pathLst>
                <a:path w="956" h="870" extrusionOk="0">
                  <a:moveTo>
                    <a:pt x="293" y="0"/>
                  </a:moveTo>
                  <a:cubicBezTo>
                    <a:pt x="223" y="0"/>
                    <a:pt x="150" y="28"/>
                    <a:pt x="104" y="75"/>
                  </a:cubicBezTo>
                  <a:cubicBezTo>
                    <a:pt x="1" y="181"/>
                    <a:pt x="21" y="325"/>
                    <a:pt x="106" y="433"/>
                  </a:cubicBezTo>
                  <a:cubicBezTo>
                    <a:pt x="167" y="509"/>
                    <a:pt x="225" y="600"/>
                    <a:pt x="299" y="661"/>
                  </a:cubicBezTo>
                  <a:cubicBezTo>
                    <a:pt x="361" y="713"/>
                    <a:pt x="435" y="753"/>
                    <a:pt x="490" y="798"/>
                  </a:cubicBezTo>
                  <a:cubicBezTo>
                    <a:pt x="546" y="843"/>
                    <a:pt x="613" y="869"/>
                    <a:pt x="678" y="869"/>
                  </a:cubicBezTo>
                  <a:cubicBezTo>
                    <a:pt x="738" y="869"/>
                    <a:pt x="798" y="848"/>
                    <a:pt x="848" y="798"/>
                  </a:cubicBezTo>
                  <a:cubicBezTo>
                    <a:pt x="935" y="709"/>
                    <a:pt x="955" y="529"/>
                    <a:pt x="848" y="441"/>
                  </a:cubicBezTo>
                  <a:cubicBezTo>
                    <a:pt x="777" y="386"/>
                    <a:pt x="707" y="332"/>
                    <a:pt x="632" y="284"/>
                  </a:cubicBezTo>
                  <a:lnTo>
                    <a:pt x="632" y="284"/>
                  </a:lnTo>
                  <a:cubicBezTo>
                    <a:pt x="625" y="276"/>
                    <a:pt x="618" y="267"/>
                    <a:pt x="609" y="259"/>
                  </a:cubicBezTo>
                  <a:cubicBezTo>
                    <a:pt x="558" y="200"/>
                    <a:pt x="510" y="136"/>
                    <a:pt x="460" y="75"/>
                  </a:cubicBezTo>
                  <a:cubicBezTo>
                    <a:pt x="420" y="23"/>
                    <a:pt x="357" y="0"/>
                    <a:pt x="293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5" name="Google Shape;1945;p34"/>
            <p:cNvSpPr/>
            <p:nvPr/>
          </p:nvSpPr>
          <p:spPr>
            <a:xfrm rot="4333041">
              <a:off x="3019725" y="1028139"/>
              <a:ext cx="23849" cy="21749"/>
            </a:xfrm>
            <a:custGeom>
              <a:avLst/>
              <a:gdLst/>
              <a:ahLst/>
              <a:cxnLst/>
              <a:rect l="l" t="t" r="r" b="b"/>
              <a:pathLst>
                <a:path w="954" h="870" extrusionOk="0">
                  <a:moveTo>
                    <a:pt x="293" y="1"/>
                  </a:moveTo>
                  <a:cubicBezTo>
                    <a:pt x="222" y="1"/>
                    <a:pt x="150" y="28"/>
                    <a:pt x="104" y="74"/>
                  </a:cubicBezTo>
                  <a:cubicBezTo>
                    <a:pt x="0" y="182"/>
                    <a:pt x="20" y="327"/>
                    <a:pt x="105" y="433"/>
                  </a:cubicBezTo>
                  <a:cubicBezTo>
                    <a:pt x="166" y="508"/>
                    <a:pt x="223" y="599"/>
                    <a:pt x="298" y="661"/>
                  </a:cubicBezTo>
                  <a:cubicBezTo>
                    <a:pt x="360" y="712"/>
                    <a:pt x="436" y="754"/>
                    <a:pt x="490" y="798"/>
                  </a:cubicBezTo>
                  <a:cubicBezTo>
                    <a:pt x="545" y="843"/>
                    <a:pt x="612" y="870"/>
                    <a:pt x="678" y="870"/>
                  </a:cubicBezTo>
                  <a:cubicBezTo>
                    <a:pt x="738" y="870"/>
                    <a:pt x="797" y="847"/>
                    <a:pt x="847" y="798"/>
                  </a:cubicBezTo>
                  <a:cubicBezTo>
                    <a:pt x="935" y="710"/>
                    <a:pt x="953" y="528"/>
                    <a:pt x="847" y="441"/>
                  </a:cubicBezTo>
                  <a:cubicBezTo>
                    <a:pt x="776" y="384"/>
                    <a:pt x="707" y="330"/>
                    <a:pt x="631" y="283"/>
                  </a:cubicBezTo>
                  <a:lnTo>
                    <a:pt x="631" y="283"/>
                  </a:lnTo>
                  <a:cubicBezTo>
                    <a:pt x="624" y="275"/>
                    <a:pt x="617" y="267"/>
                    <a:pt x="609" y="259"/>
                  </a:cubicBezTo>
                  <a:cubicBezTo>
                    <a:pt x="558" y="200"/>
                    <a:pt x="509" y="137"/>
                    <a:pt x="460" y="74"/>
                  </a:cubicBezTo>
                  <a:cubicBezTo>
                    <a:pt x="419" y="23"/>
                    <a:pt x="357" y="1"/>
                    <a:pt x="293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34"/>
            <p:cNvSpPr/>
            <p:nvPr/>
          </p:nvSpPr>
          <p:spPr>
            <a:xfrm rot="4333041">
              <a:off x="2996501" y="1014401"/>
              <a:ext cx="23924" cy="21700"/>
            </a:xfrm>
            <a:custGeom>
              <a:avLst/>
              <a:gdLst/>
              <a:ahLst/>
              <a:cxnLst/>
              <a:rect l="l" t="t" r="r" b="b"/>
              <a:pathLst>
                <a:path w="957" h="868" extrusionOk="0">
                  <a:moveTo>
                    <a:pt x="295" y="1"/>
                  </a:moveTo>
                  <a:cubicBezTo>
                    <a:pt x="225" y="1"/>
                    <a:pt x="153" y="28"/>
                    <a:pt x="106" y="74"/>
                  </a:cubicBezTo>
                  <a:cubicBezTo>
                    <a:pt x="1" y="179"/>
                    <a:pt x="21" y="324"/>
                    <a:pt x="106" y="430"/>
                  </a:cubicBezTo>
                  <a:cubicBezTo>
                    <a:pt x="167" y="507"/>
                    <a:pt x="225" y="598"/>
                    <a:pt x="299" y="660"/>
                  </a:cubicBezTo>
                  <a:cubicBezTo>
                    <a:pt x="361" y="711"/>
                    <a:pt x="436" y="752"/>
                    <a:pt x="491" y="796"/>
                  </a:cubicBezTo>
                  <a:cubicBezTo>
                    <a:pt x="547" y="841"/>
                    <a:pt x="614" y="868"/>
                    <a:pt x="681" y="868"/>
                  </a:cubicBezTo>
                  <a:cubicBezTo>
                    <a:pt x="740" y="868"/>
                    <a:pt x="799" y="846"/>
                    <a:pt x="849" y="796"/>
                  </a:cubicBezTo>
                  <a:cubicBezTo>
                    <a:pt x="937" y="707"/>
                    <a:pt x="957" y="525"/>
                    <a:pt x="849" y="440"/>
                  </a:cubicBezTo>
                  <a:cubicBezTo>
                    <a:pt x="777" y="384"/>
                    <a:pt x="707" y="328"/>
                    <a:pt x="632" y="282"/>
                  </a:cubicBezTo>
                  <a:lnTo>
                    <a:pt x="632" y="282"/>
                  </a:lnTo>
                  <a:cubicBezTo>
                    <a:pt x="625" y="274"/>
                    <a:pt x="619" y="267"/>
                    <a:pt x="611" y="259"/>
                  </a:cubicBezTo>
                  <a:cubicBezTo>
                    <a:pt x="560" y="201"/>
                    <a:pt x="511" y="137"/>
                    <a:pt x="462" y="74"/>
                  </a:cubicBezTo>
                  <a:cubicBezTo>
                    <a:pt x="421" y="23"/>
                    <a:pt x="359" y="1"/>
                    <a:pt x="295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7" name="Google Shape;1947;p34"/>
            <p:cNvSpPr/>
            <p:nvPr/>
          </p:nvSpPr>
          <p:spPr>
            <a:xfrm rot="4333041">
              <a:off x="2743006" y="852586"/>
              <a:ext cx="36099" cy="33324"/>
            </a:xfrm>
            <a:custGeom>
              <a:avLst/>
              <a:gdLst/>
              <a:ahLst/>
              <a:cxnLst/>
              <a:rect l="l" t="t" r="r" b="b"/>
              <a:pathLst>
                <a:path w="1444" h="1333" extrusionOk="0">
                  <a:moveTo>
                    <a:pt x="294" y="1"/>
                  </a:moveTo>
                  <a:cubicBezTo>
                    <a:pt x="223" y="1"/>
                    <a:pt x="151" y="28"/>
                    <a:pt x="105" y="75"/>
                  </a:cubicBezTo>
                  <a:cubicBezTo>
                    <a:pt x="0" y="179"/>
                    <a:pt x="20" y="323"/>
                    <a:pt x="105" y="431"/>
                  </a:cubicBezTo>
                  <a:cubicBezTo>
                    <a:pt x="343" y="731"/>
                    <a:pt x="594" y="1023"/>
                    <a:pt x="890" y="1270"/>
                  </a:cubicBezTo>
                  <a:cubicBezTo>
                    <a:pt x="942" y="1314"/>
                    <a:pt x="1000" y="1332"/>
                    <a:pt x="1055" y="1332"/>
                  </a:cubicBezTo>
                  <a:cubicBezTo>
                    <a:pt x="1263" y="1332"/>
                    <a:pt x="1444" y="1077"/>
                    <a:pt x="1247" y="914"/>
                  </a:cubicBezTo>
                  <a:cubicBezTo>
                    <a:pt x="950" y="667"/>
                    <a:pt x="701" y="375"/>
                    <a:pt x="461" y="75"/>
                  </a:cubicBezTo>
                  <a:cubicBezTo>
                    <a:pt x="420" y="23"/>
                    <a:pt x="358" y="1"/>
                    <a:pt x="294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34"/>
            <p:cNvSpPr/>
            <p:nvPr/>
          </p:nvSpPr>
          <p:spPr>
            <a:xfrm rot="4333041">
              <a:off x="2721406" y="850123"/>
              <a:ext cx="23924" cy="21700"/>
            </a:xfrm>
            <a:custGeom>
              <a:avLst/>
              <a:gdLst/>
              <a:ahLst/>
              <a:cxnLst/>
              <a:rect l="l" t="t" r="r" b="b"/>
              <a:pathLst>
                <a:path w="957" h="868" extrusionOk="0">
                  <a:moveTo>
                    <a:pt x="294" y="1"/>
                  </a:moveTo>
                  <a:cubicBezTo>
                    <a:pt x="224" y="1"/>
                    <a:pt x="151" y="28"/>
                    <a:pt x="105" y="74"/>
                  </a:cubicBezTo>
                  <a:cubicBezTo>
                    <a:pt x="0" y="182"/>
                    <a:pt x="20" y="325"/>
                    <a:pt x="105" y="432"/>
                  </a:cubicBezTo>
                  <a:cubicBezTo>
                    <a:pt x="165" y="508"/>
                    <a:pt x="221" y="598"/>
                    <a:pt x="298" y="660"/>
                  </a:cubicBezTo>
                  <a:cubicBezTo>
                    <a:pt x="360" y="711"/>
                    <a:pt x="434" y="752"/>
                    <a:pt x="491" y="796"/>
                  </a:cubicBezTo>
                  <a:cubicBezTo>
                    <a:pt x="547" y="841"/>
                    <a:pt x="614" y="868"/>
                    <a:pt x="680" y="868"/>
                  </a:cubicBezTo>
                  <a:cubicBezTo>
                    <a:pt x="740" y="868"/>
                    <a:pt x="799" y="846"/>
                    <a:pt x="848" y="796"/>
                  </a:cubicBezTo>
                  <a:cubicBezTo>
                    <a:pt x="936" y="708"/>
                    <a:pt x="956" y="527"/>
                    <a:pt x="848" y="440"/>
                  </a:cubicBezTo>
                  <a:cubicBezTo>
                    <a:pt x="778" y="386"/>
                    <a:pt x="709" y="331"/>
                    <a:pt x="634" y="285"/>
                  </a:cubicBezTo>
                  <a:lnTo>
                    <a:pt x="634" y="285"/>
                  </a:lnTo>
                  <a:cubicBezTo>
                    <a:pt x="626" y="277"/>
                    <a:pt x="619" y="268"/>
                    <a:pt x="610" y="259"/>
                  </a:cubicBezTo>
                  <a:cubicBezTo>
                    <a:pt x="559" y="201"/>
                    <a:pt x="511" y="137"/>
                    <a:pt x="461" y="74"/>
                  </a:cubicBezTo>
                  <a:cubicBezTo>
                    <a:pt x="421" y="23"/>
                    <a:pt x="358" y="1"/>
                    <a:pt x="294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34"/>
            <p:cNvSpPr/>
            <p:nvPr/>
          </p:nvSpPr>
          <p:spPr>
            <a:xfrm rot="4333041">
              <a:off x="2698243" y="836300"/>
              <a:ext cx="23924" cy="21725"/>
            </a:xfrm>
            <a:custGeom>
              <a:avLst/>
              <a:gdLst/>
              <a:ahLst/>
              <a:cxnLst/>
              <a:rect l="l" t="t" r="r" b="b"/>
              <a:pathLst>
                <a:path w="957" h="869" extrusionOk="0">
                  <a:moveTo>
                    <a:pt x="293" y="1"/>
                  </a:moveTo>
                  <a:cubicBezTo>
                    <a:pt x="222" y="1"/>
                    <a:pt x="150" y="28"/>
                    <a:pt x="103" y="75"/>
                  </a:cubicBezTo>
                  <a:cubicBezTo>
                    <a:pt x="1" y="181"/>
                    <a:pt x="21" y="324"/>
                    <a:pt x="106" y="431"/>
                  </a:cubicBezTo>
                  <a:cubicBezTo>
                    <a:pt x="165" y="507"/>
                    <a:pt x="225" y="598"/>
                    <a:pt x="299" y="661"/>
                  </a:cubicBezTo>
                  <a:cubicBezTo>
                    <a:pt x="361" y="712"/>
                    <a:pt x="435" y="753"/>
                    <a:pt x="491" y="797"/>
                  </a:cubicBezTo>
                  <a:cubicBezTo>
                    <a:pt x="547" y="842"/>
                    <a:pt x="614" y="868"/>
                    <a:pt x="680" y="868"/>
                  </a:cubicBezTo>
                  <a:cubicBezTo>
                    <a:pt x="740" y="868"/>
                    <a:pt x="798" y="847"/>
                    <a:pt x="848" y="797"/>
                  </a:cubicBezTo>
                  <a:cubicBezTo>
                    <a:pt x="937" y="707"/>
                    <a:pt x="957" y="526"/>
                    <a:pt x="848" y="441"/>
                  </a:cubicBezTo>
                  <a:cubicBezTo>
                    <a:pt x="777" y="384"/>
                    <a:pt x="707" y="328"/>
                    <a:pt x="629" y="282"/>
                  </a:cubicBezTo>
                  <a:lnTo>
                    <a:pt x="629" y="282"/>
                  </a:lnTo>
                  <a:cubicBezTo>
                    <a:pt x="622" y="274"/>
                    <a:pt x="616" y="267"/>
                    <a:pt x="609" y="259"/>
                  </a:cubicBezTo>
                  <a:cubicBezTo>
                    <a:pt x="558" y="201"/>
                    <a:pt x="510" y="137"/>
                    <a:pt x="460" y="75"/>
                  </a:cubicBezTo>
                  <a:cubicBezTo>
                    <a:pt x="420" y="23"/>
                    <a:pt x="357" y="1"/>
                    <a:pt x="293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34"/>
            <p:cNvSpPr/>
            <p:nvPr/>
          </p:nvSpPr>
          <p:spPr>
            <a:xfrm rot="4333041">
              <a:off x="2675082" y="822510"/>
              <a:ext cx="23874" cy="21700"/>
            </a:xfrm>
            <a:custGeom>
              <a:avLst/>
              <a:gdLst/>
              <a:ahLst/>
              <a:cxnLst/>
              <a:rect l="l" t="t" r="r" b="b"/>
              <a:pathLst>
                <a:path w="955" h="868" extrusionOk="0">
                  <a:moveTo>
                    <a:pt x="293" y="0"/>
                  </a:moveTo>
                  <a:cubicBezTo>
                    <a:pt x="222" y="0"/>
                    <a:pt x="150" y="28"/>
                    <a:pt x="104" y="75"/>
                  </a:cubicBezTo>
                  <a:cubicBezTo>
                    <a:pt x="0" y="180"/>
                    <a:pt x="20" y="323"/>
                    <a:pt x="105" y="431"/>
                  </a:cubicBezTo>
                  <a:cubicBezTo>
                    <a:pt x="165" y="507"/>
                    <a:pt x="221" y="598"/>
                    <a:pt x="298" y="659"/>
                  </a:cubicBezTo>
                  <a:cubicBezTo>
                    <a:pt x="360" y="712"/>
                    <a:pt x="434" y="751"/>
                    <a:pt x="490" y="795"/>
                  </a:cubicBezTo>
                  <a:cubicBezTo>
                    <a:pt x="545" y="841"/>
                    <a:pt x="612" y="867"/>
                    <a:pt x="678" y="867"/>
                  </a:cubicBezTo>
                  <a:cubicBezTo>
                    <a:pt x="737" y="867"/>
                    <a:pt x="796" y="845"/>
                    <a:pt x="846" y="795"/>
                  </a:cubicBezTo>
                  <a:cubicBezTo>
                    <a:pt x="935" y="707"/>
                    <a:pt x="955" y="527"/>
                    <a:pt x="846" y="439"/>
                  </a:cubicBezTo>
                  <a:cubicBezTo>
                    <a:pt x="777" y="385"/>
                    <a:pt x="706" y="330"/>
                    <a:pt x="632" y="284"/>
                  </a:cubicBezTo>
                  <a:lnTo>
                    <a:pt x="632" y="284"/>
                  </a:lnTo>
                  <a:cubicBezTo>
                    <a:pt x="625" y="276"/>
                    <a:pt x="617" y="267"/>
                    <a:pt x="609" y="259"/>
                  </a:cubicBezTo>
                  <a:cubicBezTo>
                    <a:pt x="558" y="200"/>
                    <a:pt x="509" y="136"/>
                    <a:pt x="460" y="75"/>
                  </a:cubicBezTo>
                  <a:cubicBezTo>
                    <a:pt x="419" y="23"/>
                    <a:pt x="357" y="0"/>
                    <a:pt x="293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34"/>
            <p:cNvSpPr/>
            <p:nvPr/>
          </p:nvSpPr>
          <p:spPr>
            <a:xfrm rot="4333041">
              <a:off x="2651890" y="808727"/>
              <a:ext cx="23924" cy="21700"/>
            </a:xfrm>
            <a:custGeom>
              <a:avLst/>
              <a:gdLst/>
              <a:ahLst/>
              <a:cxnLst/>
              <a:rect l="l" t="t" r="r" b="b"/>
              <a:pathLst>
                <a:path w="957" h="868" extrusionOk="0">
                  <a:moveTo>
                    <a:pt x="295" y="1"/>
                  </a:moveTo>
                  <a:cubicBezTo>
                    <a:pt x="224" y="1"/>
                    <a:pt x="152" y="28"/>
                    <a:pt x="106" y="74"/>
                  </a:cubicBezTo>
                  <a:cubicBezTo>
                    <a:pt x="1" y="179"/>
                    <a:pt x="21" y="324"/>
                    <a:pt x="106" y="432"/>
                  </a:cubicBezTo>
                  <a:cubicBezTo>
                    <a:pt x="165" y="508"/>
                    <a:pt x="225" y="598"/>
                    <a:pt x="299" y="660"/>
                  </a:cubicBezTo>
                  <a:cubicBezTo>
                    <a:pt x="361" y="711"/>
                    <a:pt x="435" y="752"/>
                    <a:pt x="491" y="796"/>
                  </a:cubicBezTo>
                  <a:cubicBezTo>
                    <a:pt x="547" y="841"/>
                    <a:pt x="614" y="868"/>
                    <a:pt x="680" y="868"/>
                  </a:cubicBezTo>
                  <a:cubicBezTo>
                    <a:pt x="740" y="868"/>
                    <a:pt x="799" y="846"/>
                    <a:pt x="849" y="796"/>
                  </a:cubicBezTo>
                  <a:cubicBezTo>
                    <a:pt x="937" y="708"/>
                    <a:pt x="957" y="527"/>
                    <a:pt x="849" y="440"/>
                  </a:cubicBezTo>
                  <a:cubicBezTo>
                    <a:pt x="778" y="385"/>
                    <a:pt x="708" y="330"/>
                    <a:pt x="633" y="284"/>
                  </a:cubicBezTo>
                  <a:lnTo>
                    <a:pt x="633" y="284"/>
                  </a:lnTo>
                  <a:cubicBezTo>
                    <a:pt x="625" y="276"/>
                    <a:pt x="618" y="267"/>
                    <a:pt x="611" y="259"/>
                  </a:cubicBezTo>
                  <a:cubicBezTo>
                    <a:pt x="560" y="200"/>
                    <a:pt x="511" y="137"/>
                    <a:pt x="462" y="74"/>
                  </a:cubicBezTo>
                  <a:cubicBezTo>
                    <a:pt x="421" y="23"/>
                    <a:pt x="359" y="1"/>
                    <a:pt x="295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2" name="Google Shape;1952;p34"/>
            <p:cNvSpPr/>
            <p:nvPr/>
          </p:nvSpPr>
          <p:spPr>
            <a:xfrm rot="4333041">
              <a:off x="2627218" y="783582"/>
              <a:ext cx="36074" cy="33299"/>
            </a:xfrm>
            <a:custGeom>
              <a:avLst/>
              <a:gdLst/>
              <a:ahLst/>
              <a:cxnLst/>
              <a:rect l="l" t="t" r="r" b="b"/>
              <a:pathLst>
                <a:path w="1443" h="1332" extrusionOk="0">
                  <a:moveTo>
                    <a:pt x="295" y="0"/>
                  </a:moveTo>
                  <a:cubicBezTo>
                    <a:pt x="224" y="0"/>
                    <a:pt x="152" y="28"/>
                    <a:pt x="106" y="74"/>
                  </a:cubicBezTo>
                  <a:cubicBezTo>
                    <a:pt x="1" y="179"/>
                    <a:pt x="20" y="322"/>
                    <a:pt x="106" y="431"/>
                  </a:cubicBezTo>
                  <a:cubicBezTo>
                    <a:pt x="344" y="731"/>
                    <a:pt x="592" y="1024"/>
                    <a:pt x="889" y="1270"/>
                  </a:cubicBezTo>
                  <a:cubicBezTo>
                    <a:pt x="941" y="1313"/>
                    <a:pt x="999" y="1332"/>
                    <a:pt x="1054" y="1332"/>
                  </a:cubicBezTo>
                  <a:cubicBezTo>
                    <a:pt x="1261" y="1332"/>
                    <a:pt x="1442" y="1077"/>
                    <a:pt x="1245" y="914"/>
                  </a:cubicBezTo>
                  <a:cubicBezTo>
                    <a:pt x="950" y="668"/>
                    <a:pt x="701" y="375"/>
                    <a:pt x="462" y="74"/>
                  </a:cubicBezTo>
                  <a:cubicBezTo>
                    <a:pt x="421" y="23"/>
                    <a:pt x="359" y="0"/>
                    <a:pt x="295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3" name="Google Shape;1953;p34"/>
            <p:cNvSpPr/>
            <p:nvPr/>
          </p:nvSpPr>
          <p:spPr>
            <a:xfrm rot="4333041">
              <a:off x="2605621" y="781089"/>
              <a:ext cx="23924" cy="21749"/>
            </a:xfrm>
            <a:custGeom>
              <a:avLst/>
              <a:gdLst/>
              <a:ahLst/>
              <a:cxnLst/>
              <a:rect l="l" t="t" r="r" b="b"/>
              <a:pathLst>
                <a:path w="957" h="870" extrusionOk="0">
                  <a:moveTo>
                    <a:pt x="293" y="1"/>
                  </a:moveTo>
                  <a:cubicBezTo>
                    <a:pt x="223" y="1"/>
                    <a:pt x="150" y="28"/>
                    <a:pt x="104" y="74"/>
                  </a:cubicBezTo>
                  <a:cubicBezTo>
                    <a:pt x="1" y="182"/>
                    <a:pt x="20" y="327"/>
                    <a:pt x="106" y="433"/>
                  </a:cubicBezTo>
                  <a:cubicBezTo>
                    <a:pt x="165" y="510"/>
                    <a:pt x="225" y="599"/>
                    <a:pt x="299" y="662"/>
                  </a:cubicBezTo>
                  <a:cubicBezTo>
                    <a:pt x="361" y="713"/>
                    <a:pt x="435" y="754"/>
                    <a:pt x="491" y="798"/>
                  </a:cubicBezTo>
                  <a:cubicBezTo>
                    <a:pt x="547" y="842"/>
                    <a:pt x="614" y="869"/>
                    <a:pt x="680" y="869"/>
                  </a:cubicBezTo>
                  <a:cubicBezTo>
                    <a:pt x="740" y="869"/>
                    <a:pt x="799" y="847"/>
                    <a:pt x="849" y="798"/>
                  </a:cubicBezTo>
                  <a:cubicBezTo>
                    <a:pt x="937" y="710"/>
                    <a:pt x="957" y="527"/>
                    <a:pt x="849" y="442"/>
                  </a:cubicBezTo>
                  <a:cubicBezTo>
                    <a:pt x="778" y="387"/>
                    <a:pt x="709" y="333"/>
                    <a:pt x="633" y="285"/>
                  </a:cubicBezTo>
                  <a:lnTo>
                    <a:pt x="633" y="285"/>
                  </a:lnTo>
                  <a:cubicBezTo>
                    <a:pt x="624" y="276"/>
                    <a:pt x="617" y="268"/>
                    <a:pt x="609" y="259"/>
                  </a:cubicBezTo>
                  <a:cubicBezTo>
                    <a:pt x="558" y="201"/>
                    <a:pt x="510" y="137"/>
                    <a:pt x="460" y="74"/>
                  </a:cubicBezTo>
                  <a:cubicBezTo>
                    <a:pt x="420" y="23"/>
                    <a:pt x="357" y="1"/>
                    <a:pt x="293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4" name="Google Shape;1954;p34"/>
            <p:cNvSpPr/>
            <p:nvPr/>
          </p:nvSpPr>
          <p:spPr>
            <a:xfrm rot="4333041">
              <a:off x="2582430" y="767314"/>
              <a:ext cx="23924" cy="21749"/>
            </a:xfrm>
            <a:custGeom>
              <a:avLst/>
              <a:gdLst/>
              <a:ahLst/>
              <a:cxnLst/>
              <a:rect l="l" t="t" r="r" b="b"/>
              <a:pathLst>
                <a:path w="957" h="870" extrusionOk="0">
                  <a:moveTo>
                    <a:pt x="295" y="0"/>
                  </a:moveTo>
                  <a:cubicBezTo>
                    <a:pt x="225" y="0"/>
                    <a:pt x="153" y="27"/>
                    <a:pt x="107" y="74"/>
                  </a:cubicBezTo>
                  <a:cubicBezTo>
                    <a:pt x="0" y="181"/>
                    <a:pt x="20" y="324"/>
                    <a:pt x="107" y="433"/>
                  </a:cubicBezTo>
                  <a:cubicBezTo>
                    <a:pt x="168" y="508"/>
                    <a:pt x="224" y="599"/>
                    <a:pt x="299" y="661"/>
                  </a:cubicBezTo>
                  <a:cubicBezTo>
                    <a:pt x="362" y="712"/>
                    <a:pt x="437" y="754"/>
                    <a:pt x="492" y="798"/>
                  </a:cubicBezTo>
                  <a:cubicBezTo>
                    <a:pt x="548" y="842"/>
                    <a:pt x="615" y="869"/>
                    <a:pt x="681" y="869"/>
                  </a:cubicBezTo>
                  <a:cubicBezTo>
                    <a:pt x="741" y="869"/>
                    <a:pt x="800" y="847"/>
                    <a:pt x="850" y="798"/>
                  </a:cubicBezTo>
                  <a:cubicBezTo>
                    <a:pt x="938" y="708"/>
                    <a:pt x="956" y="528"/>
                    <a:pt x="850" y="442"/>
                  </a:cubicBezTo>
                  <a:cubicBezTo>
                    <a:pt x="778" y="385"/>
                    <a:pt x="708" y="329"/>
                    <a:pt x="632" y="281"/>
                  </a:cubicBezTo>
                  <a:lnTo>
                    <a:pt x="632" y="281"/>
                  </a:lnTo>
                  <a:cubicBezTo>
                    <a:pt x="625" y="274"/>
                    <a:pt x="619" y="266"/>
                    <a:pt x="611" y="259"/>
                  </a:cubicBezTo>
                  <a:cubicBezTo>
                    <a:pt x="560" y="200"/>
                    <a:pt x="512" y="137"/>
                    <a:pt x="463" y="74"/>
                  </a:cubicBezTo>
                  <a:cubicBezTo>
                    <a:pt x="422" y="23"/>
                    <a:pt x="359" y="0"/>
                    <a:pt x="295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34"/>
            <p:cNvSpPr/>
            <p:nvPr/>
          </p:nvSpPr>
          <p:spPr>
            <a:xfrm rot="4333041">
              <a:off x="2559288" y="753488"/>
              <a:ext cx="23899" cy="21749"/>
            </a:xfrm>
            <a:custGeom>
              <a:avLst/>
              <a:gdLst/>
              <a:ahLst/>
              <a:cxnLst/>
              <a:rect l="l" t="t" r="r" b="b"/>
              <a:pathLst>
                <a:path w="956" h="870" extrusionOk="0">
                  <a:moveTo>
                    <a:pt x="295" y="0"/>
                  </a:moveTo>
                  <a:cubicBezTo>
                    <a:pt x="224" y="0"/>
                    <a:pt x="152" y="28"/>
                    <a:pt x="106" y="75"/>
                  </a:cubicBezTo>
                  <a:cubicBezTo>
                    <a:pt x="1" y="181"/>
                    <a:pt x="20" y="324"/>
                    <a:pt x="107" y="432"/>
                  </a:cubicBezTo>
                  <a:cubicBezTo>
                    <a:pt x="167" y="509"/>
                    <a:pt x="226" y="599"/>
                    <a:pt x="300" y="660"/>
                  </a:cubicBezTo>
                  <a:cubicBezTo>
                    <a:pt x="362" y="713"/>
                    <a:pt x="436" y="753"/>
                    <a:pt x="491" y="798"/>
                  </a:cubicBezTo>
                  <a:cubicBezTo>
                    <a:pt x="547" y="843"/>
                    <a:pt x="613" y="869"/>
                    <a:pt x="679" y="869"/>
                  </a:cubicBezTo>
                  <a:cubicBezTo>
                    <a:pt x="739" y="869"/>
                    <a:pt x="799" y="848"/>
                    <a:pt x="849" y="798"/>
                  </a:cubicBezTo>
                  <a:cubicBezTo>
                    <a:pt x="937" y="709"/>
                    <a:pt x="955" y="529"/>
                    <a:pt x="849" y="441"/>
                  </a:cubicBezTo>
                  <a:cubicBezTo>
                    <a:pt x="779" y="385"/>
                    <a:pt x="710" y="332"/>
                    <a:pt x="635" y="284"/>
                  </a:cubicBezTo>
                  <a:lnTo>
                    <a:pt x="635" y="284"/>
                  </a:lnTo>
                  <a:cubicBezTo>
                    <a:pt x="627" y="276"/>
                    <a:pt x="620" y="267"/>
                    <a:pt x="611" y="259"/>
                  </a:cubicBezTo>
                  <a:cubicBezTo>
                    <a:pt x="559" y="199"/>
                    <a:pt x="511" y="136"/>
                    <a:pt x="462" y="75"/>
                  </a:cubicBezTo>
                  <a:cubicBezTo>
                    <a:pt x="421" y="23"/>
                    <a:pt x="359" y="0"/>
                    <a:pt x="295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6" name="Google Shape;1956;p34"/>
            <p:cNvSpPr/>
            <p:nvPr/>
          </p:nvSpPr>
          <p:spPr>
            <a:xfrm rot="4333041">
              <a:off x="2536113" y="739717"/>
              <a:ext cx="23924" cy="21749"/>
            </a:xfrm>
            <a:custGeom>
              <a:avLst/>
              <a:gdLst/>
              <a:ahLst/>
              <a:cxnLst/>
              <a:rect l="l" t="t" r="r" b="b"/>
              <a:pathLst>
                <a:path w="957" h="870" extrusionOk="0">
                  <a:moveTo>
                    <a:pt x="294" y="1"/>
                  </a:moveTo>
                  <a:cubicBezTo>
                    <a:pt x="224" y="1"/>
                    <a:pt x="151" y="28"/>
                    <a:pt x="105" y="74"/>
                  </a:cubicBezTo>
                  <a:cubicBezTo>
                    <a:pt x="0" y="181"/>
                    <a:pt x="20" y="325"/>
                    <a:pt x="106" y="433"/>
                  </a:cubicBezTo>
                  <a:cubicBezTo>
                    <a:pt x="167" y="510"/>
                    <a:pt x="224" y="599"/>
                    <a:pt x="299" y="661"/>
                  </a:cubicBezTo>
                  <a:cubicBezTo>
                    <a:pt x="362" y="712"/>
                    <a:pt x="437" y="754"/>
                    <a:pt x="491" y="798"/>
                  </a:cubicBezTo>
                  <a:cubicBezTo>
                    <a:pt x="547" y="842"/>
                    <a:pt x="614" y="869"/>
                    <a:pt x="680" y="869"/>
                  </a:cubicBezTo>
                  <a:cubicBezTo>
                    <a:pt x="740" y="869"/>
                    <a:pt x="799" y="847"/>
                    <a:pt x="848" y="798"/>
                  </a:cubicBezTo>
                  <a:cubicBezTo>
                    <a:pt x="936" y="710"/>
                    <a:pt x="956" y="527"/>
                    <a:pt x="848" y="442"/>
                  </a:cubicBezTo>
                  <a:cubicBezTo>
                    <a:pt x="778" y="387"/>
                    <a:pt x="708" y="332"/>
                    <a:pt x="633" y="285"/>
                  </a:cubicBezTo>
                  <a:lnTo>
                    <a:pt x="633" y="285"/>
                  </a:lnTo>
                  <a:cubicBezTo>
                    <a:pt x="626" y="277"/>
                    <a:pt x="619" y="267"/>
                    <a:pt x="610" y="259"/>
                  </a:cubicBezTo>
                  <a:cubicBezTo>
                    <a:pt x="559" y="200"/>
                    <a:pt x="511" y="137"/>
                    <a:pt x="461" y="74"/>
                  </a:cubicBezTo>
                  <a:cubicBezTo>
                    <a:pt x="421" y="23"/>
                    <a:pt x="358" y="1"/>
                    <a:pt x="294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7" name="Google Shape;1957;p34"/>
            <p:cNvSpPr/>
            <p:nvPr/>
          </p:nvSpPr>
          <p:spPr>
            <a:xfrm rot="4333041">
              <a:off x="2511420" y="714601"/>
              <a:ext cx="36099" cy="33324"/>
            </a:xfrm>
            <a:custGeom>
              <a:avLst/>
              <a:gdLst/>
              <a:ahLst/>
              <a:cxnLst/>
              <a:rect l="l" t="t" r="r" b="b"/>
              <a:pathLst>
                <a:path w="1444" h="1333" extrusionOk="0">
                  <a:moveTo>
                    <a:pt x="294" y="1"/>
                  </a:moveTo>
                  <a:cubicBezTo>
                    <a:pt x="223" y="1"/>
                    <a:pt x="151" y="28"/>
                    <a:pt x="105" y="74"/>
                  </a:cubicBezTo>
                  <a:cubicBezTo>
                    <a:pt x="0" y="179"/>
                    <a:pt x="20" y="325"/>
                    <a:pt x="105" y="432"/>
                  </a:cubicBezTo>
                  <a:cubicBezTo>
                    <a:pt x="343" y="731"/>
                    <a:pt x="594" y="1023"/>
                    <a:pt x="889" y="1270"/>
                  </a:cubicBezTo>
                  <a:cubicBezTo>
                    <a:pt x="942" y="1314"/>
                    <a:pt x="1000" y="1332"/>
                    <a:pt x="1055" y="1332"/>
                  </a:cubicBezTo>
                  <a:cubicBezTo>
                    <a:pt x="1262" y="1332"/>
                    <a:pt x="1444" y="1077"/>
                    <a:pt x="1247" y="914"/>
                  </a:cubicBezTo>
                  <a:cubicBezTo>
                    <a:pt x="950" y="669"/>
                    <a:pt x="701" y="375"/>
                    <a:pt x="461" y="74"/>
                  </a:cubicBezTo>
                  <a:cubicBezTo>
                    <a:pt x="420" y="23"/>
                    <a:pt x="357" y="1"/>
                    <a:pt x="294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58" name="Google Shape;1958;p34"/>
          <p:cNvGrpSpPr/>
          <p:nvPr/>
        </p:nvGrpSpPr>
        <p:grpSpPr>
          <a:xfrm>
            <a:off x="2380825" y="1090175"/>
            <a:ext cx="235075" cy="216825"/>
            <a:chOff x="2380825" y="1090175"/>
            <a:chExt cx="235075" cy="216825"/>
          </a:xfrm>
        </p:grpSpPr>
        <p:sp>
          <p:nvSpPr>
            <p:cNvPr id="1959" name="Google Shape;1959;p34"/>
            <p:cNvSpPr/>
            <p:nvPr/>
          </p:nvSpPr>
          <p:spPr>
            <a:xfrm>
              <a:off x="2380825" y="1223150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0" name="Google Shape;1960;p34"/>
            <p:cNvSpPr/>
            <p:nvPr/>
          </p:nvSpPr>
          <p:spPr>
            <a:xfrm>
              <a:off x="2521025" y="1217900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1" name="Google Shape;1961;p34"/>
            <p:cNvSpPr/>
            <p:nvPr/>
          </p:nvSpPr>
          <p:spPr>
            <a:xfrm>
              <a:off x="2472050" y="1090175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62" name="Google Shape;1962;p34"/>
          <p:cNvGrpSpPr/>
          <p:nvPr/>
        </p:nvGrpSpPr>
        <p:grpSpPr>
          <a:xfrm>
            <a:off x="562525" y="2908450"/>
            <a:ext cx="235075" cy="216825"/>
            <a:chOff x="2380825" y="1090175"/>
            <a:chExt cx="235075" cy="216825"/>
          </a:xfrm>
        </p:grpSpPr>
        <p:sp>
          <p:nvSpPr>
            <p:cNvPr id="1963" name="Google Shape;1963;p34"/>
            <p:cNvSpPr/>
            <p:nvPr/>
          </p:nvSpPr>
          <p:spPr>
            <a:xfrm>
              <a:off x="2380825" y="1223150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4" name="Google Shape;1964;p34"/>
            <p:cNvSpPr/>
            <p:nvPr/>
          </p:nvSpPr>
          <p:spPr>
            <a:xfrm>
              <a:off x="2521025" y="1217900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5" name="Google Shape;1965;p34"/>
            <p:cNvSpPr/>
            <p:nvPr/>
          </p:nvSpPr>
          <p:spPr>
            <a:xfrm>
              <a:off x="2472050" y="1090175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66" name="Google Shape;1966;p34"/>
          <p:cNvGrpSpPr/>
          <p:nvPr/>
        </p:nvGrpSpPr>
        <p:grpSpPr>
          <a:xfrm>
            <a:off x="765575" y="3005050"/>
            <a:ext cx="614975" cy="823775"/>
            <a:chOff x="765575" y="3005050"/>
            <a:chExt cx="614975" cy="823775"/>
          </a:xfrm>
        </p:grpSpPr>
        <p:sp>
          <p:nvSpPr>
            <p:cNvPr id="1967" name="Google Shape;1967;p34"/>
            <p:cNvSpPr/>
            <p:nvPr/>
          </p:nvSpPr>
          <p:spPr>
            <a:xfrm>
              <a:off x="765575" y="3005050"/>
              <a:ext cx="614975" cy="823775"/>
            </a:xfrm>
            <a:custGeom>
              <a:avLst/>
              <a:gdLst/>
              <a:ahLst/>
              <a:cxnLst/>
              <a:rect l="l" t="t" r="r" b="b"/>
              <a:pathLst>
                <a:path w="24599" h="32951" extrusionOk="0">
                  <a:moveTo>
                    <a:pt x="20363" y="0"/>
                  </a:moveTo>
                  <a:cubicBezTo>
                    <a:pt x="19192" y="0"/>
                    <a:pt x="18033" y="543"/>
                    <a:pt x="17316" y="1548"/>
                  </a:cubicBezTo>
                  <a:cubicBezTo>
                    <a:pt x="16346" y="2902"/>
                    <a:pt x="16417" y="4685"/>
                    <a:pt x="17370" y="5949"/>
                  </a:cubicBezTo>
                  <a:lnTo>
                    <a:pt x="656" y="29766"/>
                  </a:lnTo>
                  <a:cubicBezTo>
                    <a:pt x="224" y="30380"/>
                    <a:pt x="1" y="31118"/>
                    <a:pt x="17" y="31869"/>
                  </a:cubicBezTo>
                  <a:lnTo>
                    <a:pt x="29" y="32438"/>
                  </a:lnTo>
                  <a:cubicBezTo>
                    <a:pt x="36" y="32755"/>
                    <a:pt x="294" y="32951"/>
                    <a:pt x="558" y="32951"/>
                  </a:cubicBezTo>
                  <a:cubicBezTo>
                    <a:pt x="713" y="32951"/>
                    <a:pt x="870" y="32883"/>
                    <a:pt x="978" y="32732"/>
                  </a:cubicBezTo>
                  <a:lnTo>
                    <a:pt x="19221" y="7260"/>
                  </a:lnTo>
                  <a:cubicBezTo>
                    <a:pt x="19587" y="7375"/>
                    <a:pt x="19965" y="7432"/>
                    <a:pt x="20341" y="7432"/>
                  </a:cubicBezTo>
                  <a:cubicBezTo>
                    <a:pt x="21500" y="7432"/>
                    <a:pt x="22641" y="6893"/>
                    <a:pt x="23368" y="5879"/>
                  </a:cubicBezTo>
                  <a:cubicBezTo>
                    <a:pt x="24598" y="4160"/>
                    <a:pt x="24157" y="1752"/>
                    <a:pt x="22364" y="587"/>
                  </a:cubicBezTo>
                  <a:cubicBezTo>
                    <a:pt x="21752" y="190"/>
                    <a:pt x="21055" y="0"/>
                    <a:pt x="2036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8" name="Google Shape;1968;p34"/>
            <p:cNvSpPr/>
            <p:nvPr/>
          </p:nvSpPr>
          <p:spPr>
            <a:xfrm>
              <a:off x="1292850" y="3035250"/>
              <a:ext cx="65275" cy="132350"/>
            </a:xfrm>
            <a:custGeom>
              <a:avLst/>
              <a:gdLst/>
              <a:ahLst/>
              <a:cxnLst/>
              <a:rect l="l" t="t" r="r" b="b"/>
              <a:pathLst>
                <a:path w="2611" h="5294" extrusionOk="0">
                  <a:moveTo>
                    <a:pt x="822" y="0"/>
                  </a:moveTo>
                  <a:cubicBezTo>
                    <a:pt x="760" y="0"/>
                    <a:pt x="698" y="21"/>
                    <a:pt x="648" y="64"/>
                  </a:cubicBezTo>
                  <a:cubicBezTo>
                    <a:pt x="536" y="158"/>
                    <a:pt x="523" y="327"/>
                    <a:pt x="619" y="439"/>
                  </a:cubicBezTo>
                  <a:cubicBezTo>
                    <a:pt x="692" y="524"/>
                    <a:pt x="2407" y="2585"/>
                    <a:pt x="107" y="4837"/>
                  </a:cubicBezTo>
                  <a:cubicBezTo>
                    <a:pt x="2" y="4940"/>
                    <a:pt x="1" y="5108"/>
                    <a:pt x="103" y="5213"/>
                  </a:cubicBezTo>
                  <a:cubicBezTo>
                    <a:pt x="114" y="5225"/>
                    <a:pt x="126" y="5235"/>
                    <a:pt x="138" y="5243"/>
                  </a:cubicBezTo>
                  <a:cubicBezTo>
                    <a:pt x="185" y="5277"/>
                    <a:pt x="241" y="5294"/>
                    <a:pt x="296" y="5294"/>
                  </a:cubicBezTo>
                  <a:cubicBezTo>
                    <a:pt x="362" y="5294"/>
                    <a:pt x="428" y="5269"/>
                    <a:pt x="479" y="5220"/>
                  </a:cubicBezTo>
                  <a:cubicBezTo>
                    <a:pt x="2611" y="3135"/>
                    <a:pt x="1767" y="954"/>
                    <a:pt x="1022" y="93"/>
                  </a:cubicBezTo>
                  <a:cubicBezTo>
                    <a:pt x="970" y="31"/>
                    <a:pt x="896" y="0"/>
                    <a:pt x="82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9" name="Google Shape;1969;p34"/>
            <p:cNvSpPr/>
            <p:nvPr/>
          </p:nvSpPr>
          <p:spPr>
            <a:xfrm>
              <a:off x="1158225" y="3242275"/>
              <a:ext cx="35800" cy="28125"/>
            </a:xfrm>
            <a:custGeom>
              <a:avLst/>
              <a:gdLst/>
              <a:ahLst/>
              <a:cxnLst/>
              <a:rect l="l" t="t" r="r" b="b"/>
              <a:pathLst>
                <a:path w="1432" h="1125" extrusionOk="0">
                  <a:moveTo>
                    <a:pt x="302" y="0"/>
                  </a:moveTo>
                  <a:cubicBezTo>
                    <a:pt x="219" y="0"/>
                    <a:pt x="137" y="39"/>
                    <a:pt x="85" y="111"/>
                  </a:cubicBezTo>
                  <a:cubicBezTo>
                    <a:pt x="0" y="230"/>
                    <a:pt x="28" y="398"/>
                    <a:pt x="148" y="483"/>
                  </a:cubicBezTo>
                  <a:lnTo>
                    <a:pt x="976" y="1076"/>
                  </a:lnTo>
                  <a:cubicBezTo>
                    <a:pt x="1023" y="1109"/>
                    <a:pt x="1076" y="1125"/>
                    <a:pt x="1130" y="1125"/>
                  </a:cubicBezTo>
                  <a:cubicBezTo>
                    <a:pt x="1213" y="1125"/>
                    <a:pt x="1294" y="1086"/>
                    <a:pt x="1346" y="1015"/>
                  </a:cubicBezTo>
                  <a:cubicBezTo>
                    <a:pt x="1431" y="895"/>
                    <a:pt x="1403" y="728"/>
                    <a:pt x="1284" y="643"/>
                  </a:cubicBezTo>
                  <a:lnTo>
                    <a:pt x="457" y="50"/>
                  </a:lnTo>
                  <a:cubicBezTo>
                    <a:pt x="410" y="17"/>
                    <a:pt x="356" y="0"/>
                    <a:pt x="3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0" name="Google Shape;1970;p34"/>
            <p:cNvSpPr/>
            <p:nvPr/>
          </p:nvSpPr>
          <p:spPr>
            <a:xfrm>
              <a:off x="1122725" y="3291800"/>
              <a:ext cx="35800" cy="28150"/>
            </a:xfrm>
            <a:custGeom>
              <a:avLst/>
              <a:gdLst/>
              <a:ahLst/>
              <a:cxnLst/>
              <a:rect l="l" t="t" r="r" b="b"/>
              <a:pathLst>
                <a:path w="1432" h="1126" extrusionOk="0">
                  <a:moveTo>
                    <a:pt x="303" y="0"/>
                  </a:moveTo>
                  <a:cubicBezTo>
                    <a:pt x="220" y="0"/>
                    <a:pt x="137" y="39"/>
                    <a:pt x="85" y="112"/>
                  </a:cubicBezTo>
                  <a:cubicBezTo>
                    <a:pt x="0" y="229"/>
                    <a:pt x="29" y="397"/>
                    <a:pt x="148" y="482"/>
                  </a:cubicBezTo>
                  <a:lnTo>
                    <a:pt x="976" y="1076"/>
                  </a:lnTo>
                  <a:cubicBezTo>
                    <a:pt x="1023" y="1109"/>
                    <a:pt x="1077" y="1126"/>
                    <a:pt x="1131" y="1126"/>
                  </a:cubicBezTo>
                  <a:cubicBezTo>
                    <a:pt x="1214" y="1126"/>
                    <a:pt x="1295" y="1087"/>
                    <a:pt x="1346" y="1014"/>
                  </a:cubicBezTo>
                  <a:cubicBezTo>
                    <a:pt x="1431" y="895"/>
                    <a:pt x="1403" y="729"/>
                    <a:pt x="1284" y="643"/>
                  </a:cubicBezTo>
                  <a:lnTo>
                    <a:pt x="455" y="49"/>
                  </a:lnTo>
                  <a:cubicBezTo>
                    <a:pt x="410" y="16"/>
                    <a:pt x="356" y="0"/>
                    <a:pt x="3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1" name="Google Shape;1971;p34"/>
            <p:cNvSpPr/>
            <p:nvPr/>
          </p:nvSpPr>
          <p:spPr>
            <a:xfrm>
              <a:off x="1087250" y="3341300"/>
              <a:ext cx="35800" cy="28175"/>
            </a:xfrm>
            <a:custGeom>
              <a:avLst/>
              <a:gdLst/>
              <a:ahLst/>
              <a:cxnLst/>
              <a:rect l="l" t="t" r="r" b="b"/>
              <a:pathLst>
                <a:path w="1432" h="1127" extrusionOk="0">
                  <a:moveTo>
                    <a:pt x="303" y="0"/>
                  </a:moveTo>
                  <a:cubicBezTo>
                    <a:pt x="220" y="0"/>
                    <a:pt x="138" y="39"/>
                    <a:pt x="86" y="112"/>
                  </a:cubicBezTo>
                  <a:cubicBezTo>
                    <a:pt x="1" y="231"/>
                    <a:pt x="29" y="397"/>
                    <a:pt x="148" y="482"/>
                  </a:cubicBezTo>
                  <a:lnTo>
                    <a:pt x="977" y="1076"/>
                  </a:lnTo>
                  <a:cubicBezTo>
                    <a:pt x="1023" y="1110"/>
                    <a:pt x="1076" y="1126"/>
                    <a:pt x="1130" y="1126"/>
                  </a:cubicBezTo>
                  <a:cubicBezTo>
                    <a:pt x="1213" y="1126"/>
                    <a:pt x="1295" y="1087"/>
                    <a:pt x="1347" y="1014"/>
                  </a:cubicBezTo>
                  <a:cubicBezTo>
                    <a:pt x="1432" y="895"/>
                    <a:pt x="1404" y="729"/>
                    <a:pt x="1284" y="644"/>
                  </a:cubicBezTo>
                  <a:lnTo>
                    <a:pt x="456" y="49"/>
                  </a:lnTo>
                  <a:cubicBezTo>
                    <a:pt x="410" y="16"/>
                    <a:pt x="357" y="0"/>
                    <a:pt x="3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2" name="Google Shape;1972;p34"/>
            <p:cNvSpPr/>
            <p:nvPr/>
          </p:nvSpPr>
          <p:spPr>
            <a:xfrm>
              <a:off x="1051800" y="3390875"/>
              <a:ext cx="35800" cy="28125"/>
            </a:xfrm>
            <a:custGeom>
              <a:avLst/>
              <a:gdLst/>
              <a:ahLst/>
              <a:cxnLst/>
              <a:rect l="l" t="t" r="r" b="b"/>
              <a:pathLst>
                <a:path w="1432" h="1125" extrusionOk="0">
                  <a:moveTo>
                    <a:pt x="302" y="0"/>
                  </a:moveTo>
                  <a:cubicBezTo>
                    <a:pt x="219" y="0"/>
                    <a:pt x="137" y="39"/>
                    <a:pt x="85" y="110"/>
                  </a:cubicBezTo>
                  <a:cubicBezTo>
                    <a:pt x="0" y="229"/>
                    <a:pt x="29" y="397"/>
                    <a:pt x="148" y="482"/>
                  </a:cubicBezTo>
                  <a:lnTo>
                    <a:pt x="976" y="1075"/>
                  </a:lnTo>
                  <a:cubicBezTo>
                    <a:pt x="1023" y="1108"/>
                    <a:pt x="1077" y="1125"/>
                    <a:pt x="1131" y="1125"/>
                  </a:cubicBezTo>
                  <a:cubicBezTo>
                    <a:pt x="1213" y="1125"/>
                    <a:pt x="1295" y="1087"/>
                    <a:pt x="1346" y="1014"/>
                  </a:cubicBezTo>
                  <a:cubicBezTo>
                    <a:pt x="1431" y="895"/>
                    <a:pt x="1403" y="727"/>
                    <a:pt x="1284" y="642"/>
                  </a:cubicBezTo>
                  <a:lnTo>
                    <a:pt x="456" y="49"/>
                  </a:lnTo>
                  <a:cubicBezTo>
                    <a:pt x="410" y="16"/>
                    <a:pt x="356" y="0"/>
                    <a:pt x="3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3" name="Google Shape;1973;p34"/>
            <p:cNvSpPr/>
            <p:nvPr/>
          </p:nvSpPr>
          <p:spPr>
            <a:xfrm>
              <a:off x="1016300" y="3440375"/>
              <a:ext cx="35775" cy="28175"/>
            </a:xfrm>
            <a:custGeom>
              <a:avLst/>
              <a:gdLst/>
              <a:ahLst/>
              <a:cxnLst/>
              <a:rect l="l" t="t" r="r" b="b"/>
              <a:pathLst>
                <a:path w="1431" h="1127" extrusionOk="0">
                  <a:moveTo>
                    <a:pt x="302" y="0"/>
                  </a:moveTo>
                  <a:cubicBezTo>
                    <a:pt x="219" y="0"/>
                    <a:pt x="137" y="39"/>
                    <a:pt x="85" y="110"/>
                  </a:cubicBezTo>
                  <a:cubicBezTo>
                    <a:pt x="0" y="230"/>
                    <a:pt x="29" y="397"/>
                    <a:pt x="146" y="482"/>
                  </a:cubicBezTo>
                  <a:lnTo>
                    <a:pt x="975" y="1075"/>
                  </a:lnTo>
                  <a:cubicBezTo>
                    <a:pt x="1022" y="1110"/>
                    <a:pt x="1077" y="1126"/>
                    <a:pt x="1131" y="1126"/>
                  </a:cubicBezTo>
                  <a:cubicBezTo>
                    <a:pt x="1214" y="1126"/>
                    <a:pt x="1295" y="1087"/>
                    <a:pt x="1346" y="1014"/>
                  </a:cubicBezTo>
                  <a:cubicBezTo>
                    <a:pt x="1430" y="895"/>
                    <a:pt x="1403" y="729"/>
                    <a:pt x="1284" y="642"/>
                  </a:cubicBezTo>
                  <a:lnTo>
                    <a:pt x="456" y="49"/>
                  </a:lnTo>
                  <a:cubicBezTo>
                    <a:pt x="409" y="16"/>
                    <a:pt x="355" y="0"/>
                    <a:pt x="3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4" name="Google Shape;1974;p34"/>
            <p:cNvSpPr/>
            <p:nvPr/>
          </p:nvSpPr>
          <p:spPr>
            <a:xfrm>
              <a:off x="980825" y="3489900"/>
              <a:ext cx="35775" cy="28175"/>
            </a:xfrm>
            <a:custGeom>
              <a:avLst/>
              <a:gdLst/>
              <a:ahLst/>
              <a:cxnLst/>
              <a:rect l="l" t="t" r="r" b="b"/>
              <a:pathLst>
                <a:path w="1431" h="1127" extrusionOk="0">
                  <a:moveTo>
                    <a:pt x="303" y="1"/>
                  </a:moveTo>
                  <a:cubicBezTo>
                    <a:pt x="220" y="1"/>
                    <a:pt x="138" y="40"/>
                    <a:pt x="86" y="112"/>
                  </a:cubicBezTo>
                  <a:cubicBezTo>
                    <a:pt x="1" y="232"/>
                    <a:pt x="29" y="397"/>
                    <a:pt x="147" y="483"/>
                  </a:cubicBezTo>
                  <a:lnTo>
                    <a:pt x="975" y="1077"/>
                  </a:lnTo>
                  <a:cubicBezTo>
                    <a:pt x="1022" y="1110"/>
                    <a:pt x="1076" y="1126"/>
                    <a:pt x="1130" y="1126"/>
                  </a:cubicBezTo>
                  <a:cubicBezTo>
                    <a:pt x="1213" y="1126"/>
                    <a:pt x="1295" y="1088"/>
                    <a:pt x="1347" y="1015"/>
                  </a:cubicBezTo>
                  <a:cubicBezTo>
                    <a:pt x="1431" y="895"/>
                    <a:pt x="1404" y="729"/>
                    <a:pt x="1285" y="644"/>
                  </a:cubicBezTo>
                  <a:lnTo>
                    <a:pt x="456" y="50"/>
                  </a:lnTo>
                  <a:cubicBezTo>
                    <a:pt x="410" y="17"/>
                    <a:pt x="356" y="1"/>
                    <a:pt x="3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5" name="Google Shape;1975;p34"/>
            <p:cNvSpPr/>
            <p:nvPr/>
          </p:nvSpPr>
          <p:spPr>
            <a:xfrm>
              <a:off x="945375" y="3539425"/>
              <a:ext cx="35775" cy="28150"/>
            </a:xfrm>
            <a:custGeom>
              <a:avLst/>
              <a:gdLst/>
              <a:ahLst/>
              <a:cxnLst/>
              <a:rect l="l" t="t" r="r" b="b"/>
              <a:pathLst>
                <a:path w="1431" h="1126" extrusionOk="0">
                  <a:moveTo>
                    <a:pt x="303" y="0"/>
                  </a:moveTo>
                  <a:cubicBezTo>
                    <a:pt x="220" y="0"/>
                    <a:pt x="138" y="39"/>
                    <a:pt x="86" y="112"/>
                  </a:cubicBezTo>
                  <a:cubicBezTo>
                    <a:pt x="0" y="231"/>
                    <a:pt x="29" y="397"/>
                    <a:pt x="147" y="482"/>
                  </a:cubicBezTo>
                  <a:lnTo>
                    <a:pt x="975" y="1076"/>
                  </a:lnTo>
                  <a:cubicBezTo>
                    <a:pt x="1022" y="1110"/>
                    <a:pt x="1077" y="1126"/>
                    <a:pt x="1131" y="1126"/>
                  </a:cubicBezTo>
                  <a:cubicBezTo>
                    <a:pt x="1213" y="1126"/>
                    <a:pt x="1295" y="1087"/>
                    <a:pt x="1347" y="1014"/>
                  </a:cubicBezTo>
                  <a:cubicBezTo>
                    <a:pt x="1430" y="896"/>
                    <a:pt x="1403" y="729"/>
                    <a:pt x="1284" y="643"/>
                  </a:cubicBezTo>
                  <a:lnTo>
                    <a:pt x="456" y="49"/>
                  </a:lnTo>
                  <a:cubicBezTo>
                    <a:pt x="410" y="16"/>
                    <a:pt x="356" y="0"/>
                    <a:pt x="3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6" name="Google Shape;1976;p34"/>
            <p:cNvSpPr/>
            <p:nvPr/>
          </p:nvSpPr>
          <p:spPr>
            <a:xfrm>
              <a:off x="909875" y="3588975"/>
              <a:ext cx="35775" cy="28175"/>
            </a:xfrm>
            <a:custGeom>
              <a:avLst/>
              <a:gdLst/>
              <a:ahLst/>
              <a:cxnLst/>
              <a:rect l="l" t="t" r="r" b="b"/>
              <a:pathLst>
                <a:path w="1431" h="1127" extrusionOk="0">
                  <a:moveTo>
                    <a:pt x="303" y="1"/>
                  </a:moveTo>
                  <a:cubicBezTo>
                    <a:pt x="220" y="1"/>
                    <a:pt x="138" y="40"/>
                    <a:pt x="86" y="112"/>
                  </a:cubicBezTo>
                  <a:cubicBezTo>
                    <a:pt x="1" y="232"/>
                    <a:pt x="29" y="398"/>
                    <a:pt x="147" y="483"/>
                  </a:cubicBezTo>
                  <a:lnTo>
                    <a:pt x="975" y="1077"/>
                  </a:lnTo>
                  <a:cubicBezTo>
                    <a:pt x="1022" y="1110"/>
                    <a:pt x="1076" y="1126"/>
                    <a:pt x="1129" y="1126"/>
                  </a:cubicBezTo>
                  <a:cubicBezTo>
                    <a:pt x="1212" y="1126"/>
                    <a:pt x="1293" y="1087"/>
                    <a:pt x="1345" y="1015"/>
                  </a:cubicBezTo>
                  <a:cubicBezTo>
                    <a:pt x="1430" y="895"/>
                    <a:pt x="1402" y="730"/>
                    <a:pt x="1284" y="644"/>
                  </a:cubicBezTo>
                  <a:lnTo>
                    <a:pt x="456" y="50"/>
                  </a:lnTo>
                  <a:cubicBezTo>
                    <a:pt x="409" y="17"/>
                    <a:pt x="356" y="1"/>
                    <a:pt x="3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7" name="Google Shape;1977;p34"/>
            <p:cNvSpPr/>
            <p:nvPr/>
          </p:nvSpPr>
          <p:spPr>
            <a:xfrm>
              <a:off x="874425" y="3638500"/>
              <a:ext cx="35750" cy="28150"/>
            </a:xfrm>
            <a:custGeom>
              <a:avLst/>
              <a:gdLst/>
              <a:ahLst/>
              <a:cxnLst/>
              <a:rect l="l" t="t" r="r" b="b"/>
              <a:pathLst>
                <a:path w="1430" h="1126" extrusionOk="0">
                  <a:moveTo>
                    <a:pt x="302" y="0"/>
                  </a:moveTo>
                  <a:cubicBezTo>
                    <a:pt x="219" y="0"/>
                    <a:pt x="137" y="39"/>
                    <a:pt x="85" y="112"/>
                  </a:cubicBezTo>
                  <a:cubicBezTo>
                    <a:pt x="0" y="231"/>
                    <a:pt x="29" y="397"/>
                    <a:pt x="146" y="482"/>
                  </a:cubicBezTo>
                  <a:lnTo>
                    <a:pt x="975" y="1076"/>
                  </a:lnTo>
                  <a:cubicBezTo>
                    <a:pt x="1021" y="1110"/>
                    <a:pt x="1075" y="1126"/>
                    <a:pt x="1129" y="1126"/>
                  </a:cubicBezTo>
                  <a:cubicBezTo>
                    <a:pt x="1212" y="1126"/>
                    <a:pt x="1293" y="1087"/>
                    <a:pt x="1345" y="1014"/>
                  </a:cubicBezTo>
                  <a:cubicBezTo>
                    <a:pt x="1430" y="895"/>
                    <a:pt x="1402" y="729"/>
                    <a:pt x="1284" y="644"/>
                  </a:cubicBezTo>
                  <a:lnTo>
                    <a:pt x="456" y="49"/>
                  </a:lnTo>
                  <a:cubicBezTo>
                    <a:pt x="409" y="16"/>
                    <a:pt x="355" y="0"/>
                    <a:pt x="30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8" name="Google Shape;1978;p34"/>
            <p:cNvSpPr/>
            <p:nvPr/>
          </p:nvSpPr>
          <p:spPr>
            <a:xfrm>
              <a:off x="838950" y="3688000"/>
              <a:ext cx="35775" cy="28200"/>
            </a:xfrm>
            <a:custGeom>
              <a:avLst/>
              <a:gdLst/>
              <a:ahLst/>
              <a:cxnLst/>
              <a:rect l="l" t="t" r="r" b="b"/>
              <a:pathLst>
                <a:path w="1431" h="1128" extrusionOk="0">
                  <a:moveTo>
                    <a:pt x="303" y="1"/>
                  </a:moveTo>
                  <a:cubicBezTo>
                    <a:pt x="220" y="1"/>
                    <a:pt x="138" y="40"/>
                    <a:pt x="86" y="112"/>
                  </a:cubicBezTo>
                  <a:cubicBezTo>
                    <a:pt x="1" y="231"/>
                    <a:pt x="29" y="398"/>
                    <a:pt x="147" y="483"/>
                  </a:cubicBezTo>
                  <a:lnTo>
                    <a:pt x="975" y="1076"/>
                  </a:lnTo>
                  <a:cubicBezTo>
                    <a:pt x="1022" y="1111"/>
                    <a:pt x="1076" y="1128"/>
                    <a:pt x="1130" y="1128"/>
                  </a:cubicBezTo>
                  <a:cubicBezTo>
                    <a:pt x="1213" y="1128"/>
                    <a:pt x="1294" y="1088"/>
                    <a:pt x="1345" y="1015"/>
                  </a:cubicBezTo>
                  <a:cubicBezTo>
                    <a:pt x="1431" y="896"/>
                    <a:pt x="1402" y="729"/>
                    <a:pt x="1284" y="644"/>
                  </a:cubicBezTo>
                  <a:lnTo>
                    <a:pt x="456" y="51"/>
                  </a:lnTo>
                  <a:cubicBezTo>
                    <a:pt x="410" y="17"/>
                    <a:pt x="356" y="1"/>
                    <a:pt x="3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79" name="Google Shape;1979;p34"/>
          <p:cNvGrpSpPr/>
          <p:nvPr/>
        </p:nvGrpSpPr>
        <p:grpSpPr>
          <a:xfrm>
            <a:off x="1332100" y="3495475"/>
            <a:ext cx="799675" cy="895775"/>
            <a:chOff x="1332100" y="3495475"/>
            <a:chExt cx="799675" cy="895775"/>
          </a:xfrm>
        </p:grpSpPr>
        <p:sp>
          <p:nvSpPr>
            <p:cNvPr id="1980" name="Google Shape;1980;p34"/>
            <p:cNvSpPr/>
            <p:nvPr/>
          </p:nvSpPr>
          <p:spPr>
            <a:xfrm>
              <a:off x="1332100" y="3495475"/>
              <a:ext cx="793650" cy="879800"/>
            </a:xfrm>
            <a:custGeom>
              <a:avLst/>
              <a:gdLst/>
              <a:ahLst/>
              <a:cxnLst/>
              <a:rect l="l" t="t" r="r" b="b"/>
              <a:pathLst>
                <a:path w="31746" h="35192" extrusionOk="0">
                  <a:moveTo>
                    <a:pt x="19434" y="1"/>
                  </a:moveTo>
                  <a:cubicBezTo>
                    <a:pt x="17369" y="1"/>
                    <a:pt x="13162" y="2346"/>
                    <a:pt x="11741" y="2878"/>
                  </a:cubicBezTo>
                  <a:cubicBezTo>
                    <a:pt x="8836" y="4330"/>
                    <a:pt x="4615" y="6617"/>
                    <a:pt x="974" y="8305"/>
                  </a:cubicBezTo>
                  <a:lnTo>
                    <a:pt x="928" y="8322"/>
                  </a:lnTo>
                  <a:cubicBezTo>
                    <a:pt x="928" y="8322"/>
                    <a:pt x="1" y="8617"/>
                    <a:pt x="337" y="9725"/>
                  </a:cubicBezTo>
                  <a:cubicBezTo>
                    <a:pt x="1680" y="14183"/>
                    <a:pt x="7401" y="28787"/>
                    <a:pt x="9907" y="34099"/>
                  </a:cubicBezTo>
                  <a:cubicBezTo>
                    <a:pt x="10230" y="34784"/>
                    <a:pt x="10915" y="35191"/>
                    <a:pt x="11635" y="35191"/>
                  </a:cubicBezTo>
                  <a:cubicBezTo>
                    <a:pt x="11851" y="35191"/>
                    <a:pt x="12071" y="35155"/>
                    <a:pt x="12284" y="35078"/>
                  </a:cubicBezTo>
                  <a:cubicBezTo>
                    <a:pt x="13104" y="34781"/>
                    <a:pt x="13897" y="34469"/>
                    <a:pt x="14615" y="34228"/>
                  </a:cubicBezTo>
                  <a:cubicBezTo>
                    <a:pt x="19143" y="32062"/>
                    <a:pt x="24067" y="30093"/>
                    <a:pt x="28398" y="27533"/>
                  </a:cubicBezTo>
                  <a:cubicBezTo>
                    <a:pt x="31745" y="25367"/>
                    <a:pt x="31716" y="23898"/>
                    <a:pt x="30140" y="20746"/>
                  </a:cubicBezTo>
                  <a:cubicBezTo>
                    <a:pt x="29155" y="18383"/>
                    <a:pt x="28157" y="16316"/>
                    <a:pt x="27174" y="13952"/>
                  </a:cubicBezTo>
                  <a:cubicBezTo>
                    <a:pt x="25992" y="10998"/>
                    <a:pt x="22263" y="900"/>
                    <a:pt x="20025" y="89"/>
                  </a:cubicBezTo>
                  <a:cubicBezTo>
                    <a:pt x="19857" y="28"/>
                    <a:pt x="19658" y="1"/>
                    <a:pt x="194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1" name="Google Shape;1981;p34"/>
            <p:cNvSpPr/>
            <p:nvPr/>
          </p:nvSpPr>
          <p:spPr>
            <a:xfrm>
              <a:off x="1351925" y="3509150"/>
              <a:ext cx="773800" cy="848325"/>
            </a:xfrm>
            <a:custGeom>
              <a:avLst/>
              <a:gdLst/>
              <a:ahLst/>
              <a:cxnLst/>
              <a:rect l="l" t="t" r="r" b="b"/>
              <a:pathLst>
                <a:path w="30952" h="33933" extrusionOk="0">
                  <a:moveTo>
                    <a:pt x="18418" y="0"/>
                  </a:moveTo>
                  <a:cubicBezTo>
                    <a:pt x="16516" y="0"/>
                    <a:pt x="13118" y="1734"/>
                    <a:pt x="11352" y="2600"/>
                  </a:cubicBezTo>
                  <a:cubicBezTo>
                    <a:pt x="8565" y="3968"/>
                    <a:pt x="4077" y="6352"/>
                    <a:pt x="596" y="7965"/>
                  </a:cubicBezTo>
                  <a:lnTo>
                    <a:pt x="548" y="7978"/>
                  </a:lnTo>
                  <a:cubicBezTo>
                    <a:pt x="548" y="7978"/>
                    <a:pt x="1" y="8466"/>
                    <a:pt x="56" y="8765"/>
                  </a:cubicBezTo>
                  <a:cubicBezTo>
                    <a:pt x="962" y="13685"/>
                    <a:pt x="8452" y="31014"/>
                    <a:pt x="10168" y="33932"/>
                  </a:cubicBezTo>
                  <a:cubicBezTo>
                    <a:pt x="11484" y="33555"/>
                    <a:pt x="12803" y="32990"/>
                    <a:pt x="13934" y="32614"/>
                  </a:cubicBezTo>
                  <a:cubicBezTo>
                    <a:pt x="18264" y="30542"/>
                    <a:pt x="22972" y="28658"/>
                    <a:pt x="27114" y="26212"/>
                  </a:cubicBezTo>
                  <a:cubicBezTo>
                    <a:pt x="30314" y="24141"/>
                    <a:pt x="30951" y="24467"/>
                    <a:pt x="29443" y="21453"/>
                  </a:cubicBezTo>
                  <a:cubicBezTo>
                    <a:pt x="28503" y="19192"/>
                    <a:pt x="26896" y="15629"/>
                    <a:pt x="25955" y="13368"/>
                  </a:cubicBezTo>
                  <a:cubicBezTo>
                    <a:pt x="24825" y="10544"/>
                    <a:pt x="21247" y="880"/>
                    <a:pt x="19106" y="104"/>
                  </a:cubicBezTo>
                  <a:cubicBezTo>
                    <a:pt x="18910" y="33"/>
                    <a:pt x="18678" y="0"/>
                    <a:pt x="184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2" name="Google Shape;1982;p34"/>
            <p:cNvSpPr/>
            <p:nvPr/>
          </p:nvSpPr>
          <p:spPr>
            <a:xfrm>
              <a:off x="1338675" y="3518475"/>
              <a:ext cx="793100" cy="872775"/>
            </a:xfrm>
            <a:custGeom>
              <a:avLst/>
              <a:gdLst/>
              <a:ahLst/>
              <a:cxnLst/>
              <a:rect l="l" t="t" r="r" b="b"/>
              <a:pathLst>
                <a:path w="31724" h="34911" extrusionOk="0">
                  <a:moveTo>
                    <a:pt x="18605" y="0"/>
                  </a:moveTo>
                  <a:cubicBezTo>
                    <a:pt x="16657" y="0"/>
                    <a:pt x="13059" y="2308"/>
                    <a:pt x="11638" y="2840"/>
                  </a:cubicBezTo>
                  <a:cubicBezTo>
                    <a:pt x="8735" y="4294"/>
                    <a:pt x="3986" y="6674"/>
                    <a:pt x="346" y="8362"/>
                  </a:cubicBezTo>
                  <a:cubicBezTo>
                    <a:pt x="346" y="8362"/>
                    <a:pt x="0" y="8620"/>
                    <a:pt x="312" y="9450"/>
                  </a:cubicBezTo>
                  <a:cubicBezTo>
                    <a:pt x="1950" y="13797"/>
                    <a:pt x="7419" y="28430"/>
                    <a:pt x="9880" y="33788"/>
                  </a:cubicBezTo>
                  <a:cubicBezTo>
                    <a:pt x="10201" y="34488"/>
                    <a:pt x="10896" y="34911"/>
                    <a:pt x="11628" y="34911"/>
                  </a:cubicBezTo>
                  <a:cubicBezTo>
                    <a:pt x="11845" y="34911"/>
                    <a:pt x="12065" y="34874"/>
                    <a:pt x="12280" y="34796"/>
                  </a:cubicBezTo>
                  <a:cubicBezTo>
                    <a:pt x="13092" y="34501"/>
                    <a:pt x="13878" y="34192"/>
                    <a:pt x="14593" y="33953"/>
                  </a:cubicBezTo>
                  <a:cubicBezTo>
                    <a:pt x="19121" y="31788"/>
                    <a:pt x="24046" y="29819"/>
                    <a:pt x="28376" y="27258"/>
                  </a:cubicBezTo>
                  <a:cubicBezTo>
                    <a:pt x="31724" y="25093"/>
                    <a:pt x="30741" y="23911"/>
                    <a:pt x="29163" y="20761"/>
                  </a:cubicBezTo>
                  <a:cubicBezTo>
                    <a:pt x="28180" y="18397"/>
                    <a:pt x="27294" y="16329"/>
                    <a:pt x="26309" y="13966"/>
                  </a:cubicBezTo>
                  <a:cubicBezTo>
                    <a:pt x="25128" y="11012"/>
                    <a:pt x="21423" y="902"/>
                    <a:pt x="19183" y="90"/>
                  </a:cubicBezTo>
                  <a:cubicBezTo>
                    <a:pt x="19014" y="28"/>
                    <a:pt x="18820" y="0"/>
                    <a:pt x="186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3" name="Google Shape;1983;p34"/>
            <p:cNvSpPr/>
            <p:nvPr/>
          </p:nvSpPr>
          <p:spPr>
            <a:xfrm>
              <a:off x="1441825" y="3647700"/>
              <a:ext cx="447925" cy="351125"/>
            </a:xfrm>
            <a:custGeom>
              <a:avLst/>
              <a:gdLst/>
              <a:ahLst/>
              <a:cxnLst/>
              <a:rect l="l" t="t" r="r" b="b"/>
              <a:pathLst>
                <a:path w="17917" h="14045" extrusionOk="0">
                  <a:moveTo>
                    <a:pt x="13459" y="0"/>
                  </a:moveTo>
                  <a:cubicBezTo>
                    <a:pt x="12169" y="0"/>
                    <a:pt x="9676" y="1631"/>
                    <a:pt x="8687" y="2002"/>
                  </a:cubicBezTo>
                  <a:cubicBezTo>
                    <a:pt x="6576" y="3055"/>
                    <a:pt x="4219" y="4167"/>
                    <a:pt x="1647" y="5353"/>
                  </a:cubicBezTo>
                  <a:cubicBezTo>
                    <a:pt x="779" y="5789"/>
                    <a:pt x="0" y="5855"/>
                    <a:pt x="423" y="6997"/>
                  </a:cubicBezTo>
                  <a:cubicBezTo>
                    <a:pt x="1182" y="9058"/>
                    <a:pt x="2544" y="12160"/>
                    <a:pt x="3494" y="13604"/>
                  </a:cubicBezTo>
                  <a:cubicBezTo>
                    <a:pt x="3683" y="13895"/>
                    <a:pt x="4061" y="14045"/>
                    <a:pt x="4322" y="14045"/>
                  </a:cubicBezTo>
                  <a:cubicBezTo>
                    <a:pt x="4379" y="14045"/>
                    <a:pt x="4431" y="14037"/>
                    <a:pt x="4474" y="14023"/>
                  </a:cubicBezTo>
                  <a:cubicBezTo>
                    <a:pt x="5151" y="13790"/>
                    <a:pt x="5850" y="13498"/>
                    <a:pt x="6441" y="13210"/>
                  </a:cubicBezTo>
                  <a:cubicBezTo>
                    <a:pt x="9468" y="11746"/>
                    <a:pt x="12772" y="10441"/>
                    <a:pt x="15674" y="8726"/>
                  </a:cubicBezTo>
                  <a:cubicBezTo>
                    <a:pt x="17917" y="7275"/>
                    <a:pt x="17165" y="6529"/>
                    <a:pt x="16203" y="4375"/>
                  </a:cubicBezTo>
                  <a:cubicBezTo>
                    <a:pt x="15643" y="3119"/>
                    <a:pt x="15345" y="2616"/>
                    <a:pt x="14752" y="1342"/>
                  </a:cubicBezTo>
                  <a:cubicBezTo>
                    <a:pt x="14189" y="126"/>
                    <a:pt x="14318" y="150"/>
                    <a:pt x="13700" y="23"/>
                  </a:cubicBezTo>
                  <a:cubicBezTo>
                    <a:pt x="13625" y="7"/>
                    <a:pt x="13545" y="0"/>
                    <a:pt x="1345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4" name="Google Shape;1984;p34"/>
            <p:cNvSpPr/>
            <p:nvPr/>
          </p:nvSpPr>
          <p:spPr>
            <a:xfrm>
              <a:off x="1636975" y="3813125"/>
              <a:ext cx="54700" cy="45850"/>
            </a:xfrm>
            <a:custGeom>
              <a:avLst/>
              <a:gdLst/>
              <a:ahLst/>
              <a:cxnLst/>
              <a:rect l="l" t="t" r="r" b="b"/>
              <a:pathLst>
                <a:path w="2188" h="1834" extrusionOk="0">
                  <a:moveTo>
                    <a:pt x="970" y="1"/>
                  </a:moveTo>
                  <a:cubicBezTo>
                    <a:pt x="566" y="1"/>
                    <a:pt x="178" y="246"/>
                    <a:pt x="89" y="841"/>
                  </a:cubicBezTo>
                  <a:cubicBezTo>
                    <a:pt x="0" y="1441"/>
                    <a:pt x="557" y="1834"/>
                    <a:pt x="1098" y="1834"/>
                  </a:cubicBezTo>
                  <a:cubicBezTo>
                    <a:pt x="1458" y="1834"/>
                    <a:pt x="1812" y="1659"/>
                    <a:pt x="1960" y="1254"/>
                  </a:cubicBezTo>
                  <a:cubicBezTo>
                    <a:pt x="2188" y="527"/>
                    <a:pt x="1561" y="1"/>
                    <a:pt x="97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5" name="Google Shape;1985;p34"/>
            <p:cNvSpPr/>
            <p:nvPr/>
          </p:nvSpPr>
          <p:spPr>
            <a:xfrm>
              <a:off x="1576500" y="3791525"/>
              <a:ext cx="169900" cy="94800"/>
            </a:xfrm>
            <a:custGeom>
              <a:avLst/>
              <a:gdLst/>
              <a:ahLst/>
              <a:cxnLst/>
              <a:rect l="l" t="t" r="r" b="b"/>
              <a:pathLst>
                <a:path w="6796" h="3792" extrusionOk="0">
                  <a:moveTo>
                    <a:pt x="5172" y="179"/>
                  </a:moveTo>
                  <a:lnTo>
                    <a:pt x="5172" y="179"/>
                  </a:lnTo>
                  <a:cubicBezTo>
                    <a:pt x="5176" y="180"/>
                    <a:pt x="5181" y="180"/>
                    <a:pt x="5185" y="180"/>
                  </a:cubicBezTo>
                  <a:cubicBezTo>
                    <a:pt x="6152" y="226"/>
                    <a:pt x="6405" y="995"/>
                    <a:pt x="5940" y="1722"/>
                  </a:cubicBezTo>
                  <a:cubicBezTo>
                    <a:pt x="5633" y="2200"/>
                    <a:pt x="5101" y="2531"/>
                    <a:pt x="4618" y="2799"/>
                  </a:cubicBezTo>
                  <a:cubicBezTo>
                    <a:pt x="3843" y="3232"/>
                    <a:pt x="2837" y="3600"/>
                    <a:pt x="1902" y="3600"/>
                  </a:cubicBezTo>
                  <a:cubicBezTo>
                    <a:pt x="1717" y="3600"/>
                    <a:pt x="1535" y="3586"/>
                    <a:pt x="1358" y="3555"/>
                  </a:cubicBezTo>
                  <a:cubicBezTo>
                    <a:pt x="832" y="3463"/>
                    <a:pt x="355" y="2986"/>
                    <a:pt x="520" y="2434"/>
                  </a:cubicBezTo>
                  <a:cubicBezTo>
                    <a:pt x="676" y="1919"/>
                    <a:pt x="1274" y="1544"/>
                    <a:pt x="1698" y="1278"/>
                  </a:cubicBezTo>
                  <a:cubicBezTo>
                    <a:pt x="2696" y="651"/>
                    <a:pt x="3981" y="181"/>
                    <a:pt x="5172" y="179"/>
                  </a:cubicBezTo>
                  <a:close/>
                  <a:moveTo>
                    <a:pt x="5180" y="0"/>
                  </a:moveTo>
                  <a:cubicBezTo>
                    <a:pt x="5178" y="0"/>
                    <a:pt x="5176" y="0"/>
                    <a:pt x="5175" y="0"/>
                  </a:cubicBezTo>
                  <a:lnTo>
                    <a:pt x="5175" y="0"/>
                  </a:lnTo>
                  <a:cubicBezTo>
                    <a:pt x="5174" y="0"/>
                    <a:pt x="5172" y="0"/>
                    <a:pt x="5171" y="0"/>
                  </a:cubicBezTo>
                  <a:cubicBezTo>
                    <a:pt x="3674" y="0"/>
                    <a:pt x="1972" y="690"/>
                    <a:pt x="859" y="1677"/>
                  </a:cubicBezTo>
                  <a:cubicBezTo>
                    <a:pt x="1" y="2440"/>
                    <a:pt x="243" y="3541"/>
                    <a:pt x="1419" y="3746"/>
                  </a:cubicBezTo>
                  <a:cubicBezTo>
                    <a:pt x="1596" y="3777"/>
                    <a:pt x="1778" y="3792"/>
                    <a:pt x="1963" y="3792"/>
                  </a:cubicBezTo>
                  <a:cubicBezTo>
                    <a:pt x="3208" y="3792"/>
                    <a:pt x="4598" y="3136"/>
                    <a:pt x="5511" y="2424"/>
                  </a:cubicBezTo>
                  <a:cubicBezTo>
                    <a:pt x="6499" y="1657"/>
                    <a:pt x="6795" y="84"/>
                    <a:pt x="5195" y="1"/>
                  </a:cubicBezTo>
                  <a:lnTo>
                    <a:pt x="5195" y="1"/>
                  </a:lnTo>
                  <a:cubicBezTo>
                    <a:pt x="5192" y="0"/>
                    <a:pt x="5189" y="0"/>
                    <a:pt x="5185" y="0"/>
                  </a:cubicBezTo>
                  <a:cubicBezTo>
                    <a:pt x="5183" y="0"/>
                    <a:pt x="5181" y="0"/>
                    <a:pt x="51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6" name="Google Shape;1986;p34"/>
            <p:cNvSpPr/>
            <p:nvPr/>
          </p:nvSpPr>
          <p:spPr>
            <a:xfrm>
              <a:off x="1599300" y="3774550"/>
              <a:ext cx="134450" cy="129500"/>
            </a:xfrm>
            <a:custGeom>
              <a:avLst/>
              <a:gdLst/>
              <a:ahLst/>
              <a:cxnLst/>
              <a:rect l="l" t="t" r="r" b="b"/>
              <a:pathLst>
                <a:path w="5378" h="5180" extrusionOk="0">
                  <a:moveTo>
                    <a:pt x="1222" y="128"/>
                  </a:moveTo>
                  <a:cubicBezTo>
                    <a:pt x="1234" y="128"/>
                    <a:pt x="1247" y="129"/>
                    <a:pt x="1259" y="129"/>
                  </a:cubicBezTo>
                  <a:cubicBezTo>
                    <a:pt x="1822" y="149"/>
                    <a:pt x="2382" y="572"/>
                    <a:pt x="2805" y="906"/>
                  </a:cubicBezTo>
                  <a:cubicBezTo>
                    <a:pt x="3721" y="1625"/>
                    <a:pt x="4611" y="2668"/>
                    <a:pt x="4954" y="3800"/>
                  </a:cubicBezTo>
                  <a:cubicBezTo>
                    <a:pt x="4955" y="3804"/>
                    <a:pt x="4957" y="3808"/>
                    <a:pt x="4958" y="3812"/>
                  </a:cubicBezTo>
                  <a:lnTo>
                    <a:pt x="4958" y="3812"/>
                  </a:lnTo>
                  <a:cubicBezTo>
                    <a:pt x="5165" y="4672"/>
                    <a:pt x="4694" y="5038"/>
                    <a:pt x="4084" y="5038"/>
                  </a:cubicBezTo>
                  <a:cubicBezTo>
                    <a:pt x="3917" y="5038"/>
                    <a:pt x="3740" y="5011"/>
                    <a:pt x="3564" y="4959"/>
                  </a:cubicBezTo>
                  <a:cubicBezTo>
                    <a:pt x="3005" y="4796"/>
                    <a:pt x="2507" y="4404"/>
                    <a:pt x="2079" y="4028"/>
                  </a:cubicBezTo>
                  <a:cubicBezTo>
                    <a:pt x="1291" y="3337"/>
                    <a:pt x="379" y="2257"/>
                    <a:pt x="297" y="1164"/>
                  </a:cubicBezTo>
                  <a:cubicBezTo>
                    <a:pt x="254" y="598"/>
                    <a:pt x="670" y="128"/>
                    <a:pt x="1222" y="128"/>
                  </a:cubicBezTo>
                  <a:close/>
                  <a:moveTo>
                    <a:pt x="1241" y="1"/>
                  </a:moveTo>
                  <a:cubicBezTo>
                    <a:pt x="577" y="1"/>
                    <a:pt x="0" y="403"/>
                    <a:pt x="128" y="1291"/>
                  </a:cubicBezTo>
                  <a:cubicBezTo>
                    <a:pt x="333" y="2696"/>
                    <a:pt x="1594" y="4006"/>
                    <a:pt x="2728" y="4752"/>
                  </a:cubicBezTo>
                  <a:cubicBezTo>
                    <a:pt x="3131" y="5018"/>
                    <a:pt x="3645" y="5180"/>
                    <a:pt x="4100" y="5180"/>
                  </a:cubicBezTo>
                  <a:cubicBezTo>
                    <a:pt x="4812" y="5180"/>
                    <a:pt x="5377" y="4781"/>
                    <a:pt x="5131" y="3762"/>
                  </a:cubicBezTo>
                  <a:lnTo>
                    <a:pt x="5131" y="3762"/>
                  </a:lnTo>
                  <a:cubicBezTo>
                    <a:pt x="5131" y="3758"/>
                    <a:pt x="5130" y="3754"/>
                    <a:pt x="5128" y="3750"/>
                  </a:cubicBezTo>
                  <a:lnTo>
                    <a:pt x="5128" y="3750"/>
                  </a:lnTo>
                  <a:cubicBezTo>
                    <a:pt x="5128" y="3750"/>
                    <a:pt x="5128" y="3750"/>
                    <a:pt x="5128" y="3750"/>
                  </a:cubicBezTo>
                  <a:cubicBezTo>
                    <a:pt x="5127" y="3747"/>
                    <a:pt x="5126" y="3744"/>
                    <a:pt x="5125" y="3740"/>
                  </a:cubicBezTo>
                  <a:lnTo>
                    <a:pt x="5125" y="3740"/>
                  </a:lnTo>
                  <a:cubicBezTo>
                    <a:pt x="4687" y="2307"/>
                    <a:pt x="3430" y="963"/>
                    <a:pt x="2142" y="241"/>
                  </a:cubicBezTo>
                  <a:cubicBezTo>
                    <a:pt x="1862" y="83"/>
                    <a:pt x="1543" y="1"/>
                    <a:pt x="124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7" name="Google Shape;1987;p34"/>
            <p:cNvSpPr/>
            <p:nvPr/>
          </p:nvSpPr>
          <p:spPr>
            <a:xfrm>
              <a:off x="1618925" y="3760125"/>
              <a:ext cx="86775" cy="152000"/>
            </a:xfrm>
            <a:custGeom>
              <a:avLst/>
              <a:gdLst/>
              <a:ahLst/>
              <a:cxnLst/>
              <a:rect l="l" t="t" r="r" b="b"/>
              <a:pathLst>
                <a:path w="3471" h="6080" extrusionOk="0">
                  <a:moveTo>
                    <a:pt x="2282" y="130"/>
                  </a:moveTo>
                  <a:cubicBezTo>
                    <a:pt x="3049" y="130"/>
                    <a:pt x="3248" y="1459"/>
                    <a:pt x="3206" y="2153"/>
                  </a:cubicBezTo>
                  <a:cubicBezTo>
                    <a:pt x="3135" y="3271"/>
                    <a:pt x="2771" y="4532"/>
                    <a:pt x="2083" y="5426"/>
                  </a:cubicBezTo>
                  <a:lnTo>
                    <a:pt x="2083" y="5426"/>
                  </a:lnTo>
                  <a:cubicBezTo>
                    <a:pt x="2081" y="5429"/>
                    <a:pt x="2079" y="5431"/>
                    <a:pt x="2077" y="5434"/>
                  </a:cubicBezTo>
                  <a:cubicBezTo>
                    <a:pt x="1816" y="5738"/>
                    <a:pt x="1538" y="5872"/>
                    <a:pt x="1279" y="5872"/>
                  </a:cubicBezTo>
                  <a:cubicBezTo>
                    <a:pt x="865" y="5872"/>
                    <a:pt x="498" y="5533"/>
                    <a:pt x="319" y="5008"/>
                  </a:cubicBezTo>
                  <a:cubicBezTo>
                    <a:pt x="150" y="4514"/>
                    <a:pt x="179" y="3957"/>
                    <a:pt x="234" y="3445"/>
                  </a:cubicBezTo>
                  <a:cubicBezTo>
                    <a:pt x="343" y="2414"/>
                    <a:pt x="746" y="997"/>
                    <a:pt x="1647" y="373"/>
                  </a:cubicBezTo>
                  <a:cubicBezTo>
                    <a:pt x="1892" y="202"/>
                    <a:pt x="2103" y="130"/>
                    <a:pt x="2282" y="130"/>
                  </a:cubicBezTo>
                  <a:close/>
                  <a:moveTo>
                    <a:pt x="2238" y="0"/>
                  </a:moveTo>
                  <a:cubicBezTo>
                    <a:pt x="2005" y="0"/>
                    <a:pt x="1748" y="83"/>
                    <a:pt x="1475" y="272"/>
                  </a:cubicBezTo>
                  <a:cubicBezTo>
                    <a:pt x="369" y="1039"/>
                    <a:pt x="0" y="2971"/>
                    <a:pt x="17" y="4212"/>
                  </a:cubicBezTo>
                  <a:cubicBezTo>
                    <a:pt x="31" y="5100"/>
                    <a:pt x="579" y="6079"/>
                    <a:pt x="1299" y="6079"/>
                  </a:cubicBezTo>
                  <a:cubicBezTo>
                    <a:pt x="1579" y="6079"/>
                    <a:pt x="1886" y="5931"/>
                    <a:pt x="2197" y="5570"/>
                  </a:cubicBezTo>
                  <a:lnTo>
                    <a:pt x="2197" y="5570"/>
                  </a:lnTo>
                  <a:cubicBezTo>
                    <a:pt x="2199" y="5567"/>
                    <a:pt x="2202" y="5564"/>
                    <a:pt x="2204" y="5561"/>
                  </a:cubicBezTo>
                  <a:lnTo>
                    <a:pt x="2204" y="5561"/>
                  </a:lnTo>
                  <a:cubicBezTo>
                    <a:pt x="2204" y="5561"/>
                    <a:pt x="2204" y="5561"/>
                    <a:pt x="2204" y="5561"/>
                  </a:cubicBezTo>
                  <a:cubicBezTo>
                    <a:pt x="2207" y="5559"/>
                    <a:pt x="2209" y="5556"/>
                    <a:pt x="2211" y="5553"/>
                  </a:cubicBezTo>
                  <a:lnTo>
                    <a:pt x="2211" y="5553"/>
                  </a:lnTo>
                  <a:cubicBezTo>
                    <a:pt x="3067" y="4439"/>
                    <a:pt x="3471" y="2829"/>
                    <a:pt x="3390" y="1439"/>
                  </a:cubicBezTo>
                  <a:cubicBezTo>
                    <a:pt x="3344" y="650"/>
                    <a:pt x="2889" y="0"/>
                    <a:pt x="22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8" name="Google Shape;1988;p34"/>
            <p:cNvSpPr/>
            <p:nvPr/>
          </p:nvSpPr>
          <p:spPr>
            <a:xfrm>
              <a:off x="1717675" y="3794850"/>
              <a:ext cx="27575" cy="23150"/>
            </a:xfrm>
            <a:custGeom>
              <a:avLst/>
              <a:gdLst/>
              <a:ahLst/>
              <a:cxnLst/>
              <a:rect l="l" t="t" r="r" b="b"/>
              <a:pathLst>
                <a:path w="1103" h="926" extrusionOk="0">
                  <a:moveTo>
                    <a:pt x="488" y="0"/>
                  </a:moveTo>
                  <a:cubicBezTo>
                    <a:pt x="284" y="0"/>
                    <a:pt x="89" y="124"/>
                    <a:pt x="44" y="423"/>
                  </a:cubicBezTo>
                  <a:cubicBezTo>
                    <a:pt x="0" y="727"/>
                    <a:pt x="281" y="925"/>
                    <a:pt x="553" y="925"/>
                  </a:cubicBezTo>
                  <a:cubicBezTo>
                    <a:pt x="735" y="925"/>
                    <a:pt x="913" y="837"/>
                    <a:pt x="988" y="633"/>
                  </a:cubicBezTo>
                  <a:cubicBezTo>
                    <a:pt x="1102" y="266"/>
                    <a:pt x="786" y="0"/>
                    <a:pt x="4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9" name="Google Shape;1989;p34"/>
            <p:cNvSpPr/>
            <p:nvPr/>
          </p:nvSpPr>
          <p:spPr>
            <a:xfrm>
              <a:off x="1572725" y="3844525"/>
              <a:ext cx="27600" cy="23125"/>
            </a:xfrm>
            <a:custGeom>
              <a:avLst/>
              <a:gdLst/>
              <a:ahLst/>
              <a:cxnLst/>
              <a:rect l="l" t="t" r="r" b="b"/>
              <a:pathLst>
                <a:path w="1104" h="925" extrusionOk="0">
                  <a:moveTo>
                    <a:pt x="488" y="0"/>
                  </a:moveTo>
                  <a:cubicBezTo>
                    <a:pt x="284" y="0"/>
                    <a:pt x="89" y="124"/>
                    <a:pt x="45" y="424"/>
                  </a:cubicBezTo>
                  <a:cubicBezTo>
                    <a:pt x="0" y="727"/>
                    <a:pt x="281" y="924"/>
                    <a:pt x="553" y="924"/>
                  </a:cubicBezTo>
                  <a:cubicBezTo>
                    <a:pt x="735" y="924"/>
                    <a:pt x="913" y="837"/>
                    <a:pt x="988" y="634"/>
                  </a:cubicBezTo>
                  <a:cubicBezTo>
                    <a:pt x="1103" y="267"/>
                    <a:pt x="786" y="0"/>
                    <a:pt x="4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0" name="Google Shape;1990;p34"/>
            <p:cNvSpPr/>
            <p:nvPr/>
          </p:nvSpPr>
          <p:spPr>
            <a:xfrm>
              <a:off x="1654575" y="3753050"/>
              <a:ext cx="27600" cy="23125"/>
            </a:xfrm>
            <a:custGeom>
              <a:avLst/>
              <a:gdLst/>
              <a:ahLst/>
              <a:cxnLst/>
              <a:rect l="l" t="t" r="r" b="b"/>
              <a:pathLst>
                <a:path w="1104" h="925" extrusionOk="0">
                  <a:moveTo>
                    <a:pt x="489" y="0"/>
                  </a:moveTo>
                  <a:cubicBezTo>
                    <a:pt x="285" y="0"/>
                    <a:pt x="90" y="124"/>
                    <a:pt x="45" y="424"/>
                  </a:cubicBezTo>
                  <a:cubicBezTo>
                    <a:pt x="1" y="726"/>
                    <a:pt x="282" y="924"/>
                    <a:pt x="555" y="924"/>
                  </a:cubicBezTo>
                  <a:cubicBezTo>
                    <a:pt x="736" y="924"/>
                    <a:pt x="913" y="836"/>
                    <a:pt x="988" y="633"/>
                  </a:cubicBezTo>
                  <a:cubicBezTo>
                    <a:pt x="1104" y="266"/>
                    <a:pt x="788" y="0"/>
                    <a:pt x="48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4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9144100" cy="512685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4"/>
          <p:cNvSpPr txBox="1">
            <a:spLocks noGrp="1"/>
          </p:cNvSpPr>
          <p:nvPr>
            <p:ph type="body" idx="1"/>
          </p:nvPr>
        </p:nvSpPr>
        <p:spPr>
          <a:xfrm>
            <a:off x="720000" y="1237083"/>
            <a:ext cx="77040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Char char="●"/>
              <a:defRPr sz="1100">
                <a:latin typeface="Dosis"/>
                <a:ea typeface="Dosis"/>
                <a:cs typeface="Dosis"/>
                <a:sym typeface="Dosis"/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6" name="Google Shape;66;p4"/>
          <p:cNvSpPr/>
          <p:nvPr/>
        </p:nvSpPr>
        <p:spPr>
          <a:xfrm>
            <a:off x="6914750" y="31737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4"/>
          <p:cNvSpPr/>
          <p:nvPr/>
        </p:nvSpPr>
        <p:spPr>
          <a:xfrm>
            <a:off x="7765913" y="478647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4"/>
          <p:cNvSpPr/>
          <p:nvPr/>
        </p:nvSpPr>
        <p:spPr>
          <a:xfrm>
            <a:off x="8609375" y="426467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9" name="Google Shape;69;p4"/>
          <p:cNvGrpSpPr/>
          <p:nvPr/>
        </p:nvGrpSpPr>
        <p:grpSpPr>
          <a:xfrm>
            <a:off x="8252375" y="4665950"/>
            <a:ext cx="235075" cy="216825"/>
            <a:chOff x="8753500" y="1528275"/>
            <a:chExt cx="235075" cy="216825"/>
          </a:xfrm>
        </p:grpSpPr>
        <p:sp>
          <p:nvSpPr>
            <p:cNvPr id="70" name="Google Shape;70;p4"/>
            <p:cNvSpPr/>
            <p:nvPr/>
          </p:nvSpPr>
          <p:spPr>
            <a:xfrm>
              <a:off x="8753500" y="1661250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4"/>
            <p:cNvSpPr/>
            <p:nvPr/>
          </p:nvSpPr>
          <p:spPr>
            <a:xfrm>
              <a:off x="8893700" y="1656000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4"/>
            <p:cNvSpPr/>
            <p:nvPr/>
          </p:nvSpPr>
          <p:spPr>
            <a:xfrm>
              <a:off x="8844725" y="1528275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" name="Google Shape;73;p4"/>
          <p:cNvGrpSpPr/>
          <p:nvPr/>
        </p:nvGrpSpPr>
        <p:grpSpPr>
          <a:xfrm>
            <a:off x="8753500" y="1528275"/>
            <a:ext cx="235075" cy="216825"/>
            <a:chOff x="8753500" y="1528275"/>
            <a:chExt cx="235075" cy="216825"/>
          </a:xfrm>
        </p:grpSpPr>
        <p:sp>
          <p:nvSpPr>
            <p:cNvPr id="74" name="Google Shape;74;p4"/>
            <p:cNvSpPr/>
            <p:nvPr/>
          </p:nvSpPr>
          <p:spPr>
            <a:xfrm>
              <a:off x="8753500" y="1661250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4"/>
            <p:cNvSpPr/>
            <p:nvPr/>
          </p:nvSpPr>
          <p:spPr>
            <a:xfrm>
              <a:off x="8893700" y="1656000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4"/>
            <p:cNvSpPr/>
            <p:nvPr/>
          </p:nvSpPr>
          <p:spPr>
            <a:xfrm>
              <a:off x="8844725" y="1528275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7" name="Google Shape;77;p4"/>
          <p:cNvGrpSpPr/>
          <p:nvPr/>
        </p:nvGrpSpPr>
        <p:grpSpPr>
          <a:xfrm>
            <a:off x="7367553" y="117393"/>
            <a:ext cx="925987" cy="936584"/>
            <a:chOff x="7367553" y="117393"/>
            <a:chExt cx="925987" cy="936584"/>
          </a:xfrm>
        </p:grpSpPr>
        <p:sp>
          <p:nvSpPr>
            <p:cNvPr id="78" name="Google Shape;78;p4"/>
            <p:cNvSpPr/>
            <p:nvPr/>
          </p:nvSpPr>
          <p:spPr>
            <a:xfrm rot="-2009104">
              <a:off x="7503896" y="240289"/>
              <a:ext cx="653302" cy="690775"/>
            </a:xfrm>
            <a:custGeom>
              <a:avLst/>
              <a:gdLst/>
              <a:ahLst/>
              <a:cxnLst/>
              <a:rect l="l" t="t" r="r" b="b"/>
              <a:pathLst>
                <a:path w="26133" h="27632" extrusionOk="0">
                  <a:moveTo>
                    <a:pt x="9560" y="1"/>
                  </a:moveTo>
                  <a:cubicBezTo>
                    <a:pt x="8250" y="1"/>
                    <a:pt x="7014" y="815"/>
                    <a:pt x="6546" y="2115"/>
                  </a:cubicBezTo>
                  <a:lnTo>
                    <a:pt x="593" y="18705"/>
                  </a:lnTo>
                  <a:cubicBezTo>
                    <a:pt x="0" y="20357"/>
                    <a:pt x="867" y="22194"/>
                    <a:pt x="2519" y="22789"/>
                  </a:cubicBezTo>
                  <a:lnTo>
                    <a:pt x="15502" y="27445"/>
                  </a:lnTo>
                  <a:cubicBezTo>
                    <a:pt x="15855" y="27572"/>
                    <a:pt x="16217" y="27632"/>
                    <a:pt x="16573" y="27632"/>
                  </a:cubicBezTo>
                  <a:cubicBezTo>
                    <a:pt x="17883" y="27632"/>
                    <a:pt x="19119" y="26818"/>
                    <a:pt x="19586" y="25519"/>
                  </a:cubicBezTo>
                  <a:lnTo>
                    <a:pt x="25539" y="8928"/>
                  </a:lnTo>
                  <a:cubicBezTo>
                    <a:pt x="26132" y="7275"/>
                    <a:pt x="25264" y="5438"/>
                    <a:pt x="23612" y="4845"/>
                  </a:cubicBezTo>
                  <a:lnTo>
                    <a:pt x="10630" y="187"/>
                  </a:lnTo>
                  <a:cubicBezTo>
                    <a:pt x="10277" y="61"/>
                    <a:pt x="9916" y="1"/>
                    <a:pt x="956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4"/>
            <p:cNvSpPr/>
            <p:nvPr/>
          </p:nvSpPr>
          <p:spPr>
            <a:xfrm rot="-2009104">
              <a:off x="7885292" y="204407"/>
              <a:ext cx="180794" cy="344788"/>
            </a:xfrm>
            <a:custGeom>
              <a:avLst/>
              <a:gdLst/>
              <a:ahLst/>
              <a:cxnLst/>
              <a:rect l="l" t="t" r="r" b="b"/>
              <a:pathLst>
                <a:path w="7232" h="13792" extrusionOk="0">
                  <a:moveTo>
                    <a:pt x="0" y="0"/>
                  </a:moveTo>
                  <a:cubicBezTo>
                    <a:pt x="1432" y="1521"/>
                    <a:pt x="2588" y="3284"/>
                    <a:pt x="3294" y="5294"/>
                  </a:cubicBezTo>
                  <a:cubicBezTo>
                    <a:pt x="3993" y="7287"/>
                    <a:pt x="4114" y="9205"/>
                    <a:pt x="3961" y="11297"/>
                  </a:cubicBezTo>
                  <a:cubicBezTo>
                    <a:pt x="3900" y="12120"/>
                    <a:pt x="3806" y="12957"/>
                    <a:pt x="3759" y="13792"/>
                  </a:cubicBezTo>
                  <a:lnTo>
                    <a:pt x="6637" y="5774"/>
                  </a:lnTo>
                  <a:cubicBezTo>
                    <a:pt x="7232" y="4121"/>
                    <a:pt x="6362" y="2283"/>
                    <a:pt x="4710" y="169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4"/>
            <p:cNvSpPr/>
            <p:nvPr/>
          </p:nvSpPr>
          <p:spPr>
            <a:xfrm rot="-2009104">
              <a:off x="7583693" y="505755"/>
              <a:ext cx="504282" cy="446134"/>
            </a:xfrm>
            <a:custGeom>
              <a:avLst/>
              <a:gdLst/>
              <a:ahLst/>
              <a:cxnLst/>
              <a:rect l="l" t="t" r="r" b="b"/>
              <a:pathLst>
                <a:path w="20172" h="17846" extrusionOk="0">
                  <a:moveTo>
                    <a:pt x="3795" y="1"/>
                  </a:moveTo>
                  <a:lnTo>
                    <a:pt x="594" y="8918"/>
                  </a:lnTo>
                  <a:cubicBezTo>
                    <a:pt x="1" y="10571"/>
                    <a:pt x="869" y="12409"/>
                    <a:pt x="2521" y="13001"/>
                  </a:cubicBezTo>
                  <a:lnTo>
                    <a:pt x="15504" y="17659"/>
                  </a:lnTo>
                  <a:cubicBezTo>
                    <a:pt x="15857" y="17786"/>
                    <a:pt x="16219" y="17846"/>
                    <a:pt x="16575" y="17846"/>
                  </a:cubicBezTo>
                  <a:cubicBezTo>
                    <a:pt x="17885" y="17846"/>
                    <a:pt x="19122" y="17031"/>
                    <a:pt x="19588" y="15731"/>
                  </a:cubicBezTo>
                  <a:lnTo>
                    <a:pt x="20171" y="14106"/>
                  </a:lnTo>
                  <a:lnTo>
                    <a:pt x="20171" y="14106"/>
                  </a:lnTo>
                  <a:cubicBezTo>
                    <a:pt x="19584" y="14160"/>
                    <a:pt x="18998" y="14189"/>
                    <a:pt x="18415" y="14189"/>
                  </a:cubicBezTo>
                  <a:cubicBezTo>
                    <a:pt x="13897" y="14189"/>
                    <a:pt x="9572" y="12503"/>
                    <a:pt x="6743" y="8496"/>
                  </a:cubicBezTo>
                  <a:cubicBezTo>
                    <a:pt x="4946" y="5950"/>
                    <a:pt x="4011" y="3013"/>
                    <a:pt x="379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4"/>
            <p:cNvSpPr/>
            <p:nvPr/>
          </p:nvSpPr>
          <p:spPr>
            <a:xfrm rot="-2009104">
              <a:off x="7530626" y="271150"/>
              <a:ext cx="601004" cy="634252"/>
            </a:xfrm>
            <a:custGeom>
              <a:avLst/>
              <a:gdLst/>
              <a:ahLst/>
              <a:cxnLst/>
              <a:rect l="l" t="t" r="r" b="b"/>
              <a:pathLst>
                <a:path w="24041" h="25371" extrusionOk="0">
                  <a:moveTo>
                    <a:pt x="9020" y="267"/>
                  </a:moveTo>
                  <a:cubicBezTo>
                    <a:pt x="9362" y="267"/>
                    <a:pt x="9710" y="325"/>
                    <a:pt x="10050" y="446"/>
                  </a:cubicBezTo>
                  <a:lnTo>
                    <a:pt x="21323" y="4490"/>
                  </a:lnTo>
                  <a:cubicBezTo>
                    <a:pt x="22911" y="5059"/>
                    <a:pt x="23738" y="6815"/>
                    <a:pt x="23170" y="8404"/>
                  </a:cubicBezTo>
                  <a:lnTo>
                    <a:pt x="17906" y="23076"/>
                  </a:lnTo>
                  <a:cubicBezTo>
                    <a:pt x="17459" y="24325"/>
                    <a:pt x="16279" y="25103"/>
                    <a:pt x="15023" y="25103"/>
                  </a:cubicBezTo>
                  <a:cubicBezTo>
                    <a:pt x="14680" y="25103"/>
                    <a:pt x="14333" y="25045"/>
                    <a:pt x="13992" y="24923"/>
                  </a:cubicBezTo>
                  <a:lnTo>
                    <a:pt x="2718" y="20878"/>
                  </a:lnTo>
                  <a:cubicBezTo>
                    <a:pt x="1131" y="20307"/>
                    <a:pt x="303" y="18553"/>
                    <a:pt x="872" y="16964"/>
                  </a:cubicBezTo>
                  <a:lnTo>
                    <a:pt x="6138" y="2293"/>
                  </a:lnTo>
                  <a:cubicBezTo>
                    <a:pt x="6585" y="1045"/>
                    <a:pt x="7765" y="267"/>
                    <a:pt x="9020" y="267"/>
                  </a:cubicBezTo>
                  <a:close/>
                  <a:moveTo>
                    <a:pt x="9018" y="0"/>
                  </a:moveTo>
                  <a:cubicBezTo>
                    <a:pt x="7654" y="0"/>
                    <a:pt x="6372" y="847"/>
                    <a:pt x="5886" y="2204"/>
                  </a:cubicBezTo>
                  <a:lnTo>
                    <a:pt x="622" y="16875"/>
                  </a:lnTo>
                  <a:cubicBezTo>
                    <a:pt x="1" y="18601"/>
                    <a:pt x="901" y="20510"/>
                    <a:pt x="2629" y="21129"/>
                  </a:cubicBezTo>
                  <a:lnTo>
                    <a:pt x="13902" y="25176"/>
                  </a:lnTo>
                  <a:cubicBezTo>
                    <a:pt x="14271" y="25308"/>
                    <a:pt x="14649" y="25371"/>
                    <a:pt x="15021" y="25371"/>
                  </a:cubicBezTo>
                  <a:cubicBezTo>
                    <a:pt x="16387" y="25371"/>
                    <a:pt x="17669" y="24524"/>
                    <a:pt x="18155" y="23168"/>
                  </a:cubicBezTo>
                  <a:lnTo>
                    <a:pt x="23419" y="8496"/>
                  </a:lnTo>
                  <a:cubicBezTo>
                    <a:pt x="24041" y="6771"/>
                    <a:pt x="23140" y="4861"/>
                    <a:pt x="21412" y="4242"/>
                  </a:cubicBezTo>
                  <a:lnTo>
                    <a:pt x="10140" y="197"/>
                  </a:lnTo>
                  <a:cubicBezTo>
                    <a:pt x="9770" y="63"/>
                    <a:pt x="9391" y="0"/>
                    <a:pt x="901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4"/>
            <p:cNvSpPr/>
            <p:nvPr/>
          </p:nvSpPr>
          <p:spPr>
            <a:xfrm rot="-2009104">
              <a:off x="7573783" y="288517"/>
              <a:ext cx="407211" cy="203218"/>
            </a:xfrm>
            <a:custGeom>
              <a:avLst/>
              <a:gdLst/>
              <a:ahLst/>
              <a:cxnLst/>
              <a:rect l="l" t="t" r="r" b="b"/>
              <a:pathLst>
                <a:path w="16289" h="8129" extrusionOk="0">
                  <a:moveTo>
                    <a:pt x="2166" y="1"/>
                  </a:moveTo>
                  <a:cubicBezTo>
                    <a:pt x="1379" y="1"/>
                    <a:pt x="637" y="489"/>
                    <a:pt x="358" y="1269"/>
                  </a:cubicBezTo>
                  <a:cubicBezTo>
                    <a:pt x="0" y="2262"/>
                    <a:pt x="521" y="3366"/>
                    <a:pt x="1514" y="3722"/>
                  </a:cubicBezTo>
                  <a:lnTo>
                    <a:pt x="13480" y="8015"/>
                  </a:lnTo>
                  <a:cubicBezTo>
                    <a:pt x="13692" y="8092"/>
                    <a:pt x="13909" y="8128"/>
                    <a:pt x="14123" y="8128"/>
                  </a:cubicBezTo>
                  <a:cubicBezTo>
                    <a:pt x="14910" y="8128"/>
                    <a:pt x="15652" y="7639"/>
                    <a:pt x="15932" y="6859"/>
                  </a:cubicBezTo>
                  <a:cubicBezTo>
                    <a:pt x="16288" y="5866"/>
                    <a:pt x="15769" y="4764"/>
                    <a:pt x="14776" y="4408"/>
                  </a:cubicBezTo>
                  <a:lnTo>
                    <a:pt x="2810" y="113"/>
                  </a:lnTo>
                  <a:cubicBezTo>
                    <a:pt x="2598" y="37"/>
                    <a:pt x="2380" y="1"/>
                    <a:pt x="21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4"/>
            <p:cNvSpPr/>
            <p:nvPr/>
          </p:nvSpPr>
          <p:spPr>
            <a:xfrm rot="-2009104">
              <a:off x="7631886" y="524259"/>
              <a:ext cx="66973" cy="58798"/>
            </a:xfrm>
            <a:custGeom>
              <a:avLst/>
              <a:gdLst/>
              <a:ahLst/>
              <a:cxnLst/>
              <a:rect l="l" t="t" r="r" b="b"/>
              <a:pathLst>
                <a:path w="2679" h="2352" extrusionOk="0">
                  <a:moveTo>
                    <a:pt x="1340" y="0"/>
                  </a:moveTo>
                  <a:cubicBezTo>
                    <a:pt x="893" y="0"/>
                    <a:pt x="467" y="255"/>
                    <a:pt x="270" y="688"/>
                  </a:cubicBezTo>
                  <a:cubicBezTo>
                    <a:pt x="1" y="1280"/>
                    <a:pt x="262" y="1976"/>
                    <a:pt x="852" y="2246"/>
                  </a:cubicBezTo>
                  <a:cubicBezTo>
                    <a:pt x="1010" y="2318"/>
                    <a:pt x="1176" y="2352"/>
                    <a:pt x="1339" y="2352"/>
                  </a:cubicBezTo>
                  <a:cubicBezTo>
                    <a:pt x="1785" y="2352"/>
                    <a:pt x="2212" y="2096"/>
                    <a:pt x="2409" y="1663"/>
                  </a:cubicBezTo>
                  <a:cubicBezTo>
                    <a:pt x="2679" y="1072"/>
                    <a:pt x="2418" y="375"/>
                    <a:pt x="1828" y="106"/>
                  </a:cubicBezTo>
                  <a:cubicBezTo>
                    <a:pt x="1669" y="34"/>
                    <a:pt x="1503" y="0"/>
                    <a:pt x="13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4"/>
            <p:cNvSpPr/>
            <p:nvPr/>
          </p:nvSpPr>
          <p:spPr>
            <a:xfrm rot="-2009104">
              <a:off x="7726687" y="501166"/>
              <a:ext cx="66298" cy="58848"/>
            </a:xfrm>
            <a:custGeom>
              <a:avLst/>
              <a:gdLst/>
              <a:ahLst/>
              <a:cxnLst/>
              <a:rect l="l" t="t" r="r" b="b"/>
              <a:pathLst>
                <a:path w="2652" h="2354" extrusionOk="0">
                  <a:moveTo>
                    <a:pt x="1328" y="1"/>
                  </a:moveTo>
                  <a:cubicBezTo>
                    <a:pt x="846" y="1"/>
                    <a:pt x="393" y="301"/>
                    <a:pt x="220" y="780"/>
                  </a:cubicBezTo>
                  <a:cubicBezTo>
                    <a:pt x="0" y="1390"/>
                    <a:pt x="318" y="2063"/>
                    <a:pt x="930" y="2283"/>
                  </a:cubicBezTo>
                  <a:cubicBezTo>
                    <a:pt x="1061" y="2331"/>
                    <a:pt x="1195" y="2353"/>
                    <a:pt x="1327" y="2353"/>
                  </a:cubicBezTo>
                  <a:cubicBezTo>
                    <a:pt x="1809" y="2353"/>
                    <a:pt x="2261" y="2055"/>
                    <a:pt x="2433" y="1574"/>
                  </a:cubicBezTo>
                  <a:cubicBezTo>
                    <a:pt x="2652" y="963"/>
                    <a:pt x="2334" y="290"/>
                    <a:pt x="1724" y="71"/>
                  </a:cubicBezTo>
                  <a:cubicBezTo>
                    <a:pt x="1593" y="23"/>
                    <a:pt x="1459" y="1"/>
                    <a:pt x="13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4"/>
            <p:cNvSpPr/>
            <p:nvPr/>
          </p:nvSpPr>
          <p:spPr>
            <a:xfrm rot="-2009104">
              <a:off x="7820757" y="477982"/>
              <a:ext cx="66973" cy="58823"/>
            </a:xfrm>
            <a:custGeom>
              <a:avLst/>
              <a:gdLst/>
              <a:ahLst/>
              <a:cxnLst/>
              <a:rect l="l" t="t" r="r" b="b"/>
              <a:pathLst>
                <a:path w="2679" h="2353" extrusionOk="0">
                  <a:moveTo>
                    <a:pt x="1340" y="1"/>
                  </a:moveTo>
                  <a:cubicBezTo>
                    <a:pt x="894" y="1"/>
                    <a:pt x="467" y="256"/>
                    <a:pt x="270" y="690"/>
                  </a:cubicBezTo>
                  <a:cubicBezTo>
                    <a:pt x="1" y="1280"/>
                    <a:pt x="262" y="1978"/>
                    <a:pt x="852" y="2247"/>
                  </a:cubicBezTo>
                  <a:cubicBezTo>
                    <a:pt x="1010" y="2319"/>
                    <a:pt x="1175" y="2353"/>
                    <a:pt x="1338" y="2353"/>
                  </a:cubicBezTo>
                  <a:cubicBezTo>
                    <a:pt x="1785" y="2353"/>
                    <a:pt x="2212" y="2097"/>
                    <a:pt x="2409" y="1664"/>
                  </a:cubicBezTo>
                  <a:cubicBezTo>
                    <a:pt x="2679" y="1074"/>
                    <a:pt x="2418" y="376"/>
                    <a:pt x="1826" y="107"/>
                  </a:cubicBezTo>
                  <a:cubicBezTo>
                    <a:pt x="1669" y="35"/>
                    <a:pt x="1503" y="1"/>
                    <a:pt x="13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4"/>
            <p:cNvSpPr/>
            <p:nvPr/>
          </p:nvSpPr>
          <p:spPr>
            <a:xfrm rot="-2009104">
              <a:off x="7927597" y="452046"/>
              <a:ext cx="66298" cy="58823"/>
            </a:xfrm>
            <a:custGeom>
              <a:avLst/>
              <a:gdLst/>
              <a:ahLst/>
              <a:cxnLst/>
              <a:rect l="l" t="t" r="r" b="b"/>
              <a:pathLst>
                <a:path w="2652" h="2353" extrusionOk="0">
                  <a:moveTo>
                    <a:pt x="1327" y="0"/>
                  </a:moveTo>
                  <a:cubicBezTo>
                    <a:pt x="845" y="0"/>
                    <a:pt x="393" y="299"/>
                    <a:pt x="221" y="779"/>
                  </a:cubicBezTo>
                  <a:cubicBezTo>
                    <a:pt x="1" y="1389"/>
                    <a:pt x="320" y="2063"/>
                    <a:pt x="930" y="2283"/>
                  </a:cubicBezTo>
                  <a:cubicBezTo>
                    <a:pt x="1061" y="2330"/>
                    <a:pt x="1196" y="2352"/>
                    <a:pt x="1328" y="2352"/>
                  </a:cubicBezTo>
                  <a:cubicBezTo>
                    <a:pt x="1809" y="2352"/>
                    <a:pt x="2261" y="2054"/>
                    <a:pt x="2433" y="1573"/>
                  </a:cubicBezTo>
                  <a:cubicBezTo>
                    <a:pt x="2652" y="962"/>
                    <a:pt x="2334" y="288"/>
                    <a:pt x="1724" y="70"/>
                  </a:cubicBezTo>
                  <a:cubicBezTo>
                    <a:pt x="1593" y="23"/>
                    <a:pt x="1459" y="0"/>
                    <a:pt x="132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2009104">
              <a:off x="7950682" y="546526"/>
              <a:ext cx="66348" cy="58823"/>
            </a:xfrm>
            <a:custGeom>
              <a:avLst/>
              <a:gdLst/>
              <a:ahLst/>
              <a:cxnLst/>
              <a:rect l="l" t="t" r="r" b="b"/>
              <a:pathLst>
                <a:path w="2654" h="2353" extrusionOk="0">
                  <a:moveTo>
                    <a:pt x="1326" y="0"/>
                  </a:moveTo>
                  <a:cubicBezTo>
                    <a:pt x="845" y="0"/>
                    <a:pt x="393" y="299"/>
                    <a:pt x="221" y="779"/>
                  </a:cubicBezTo>
                  <a:cubicBezTo>
                    <a:pt x="1" y="1389"/>
                    <a:pt x="320" y="2063"/>
                    <a:pt x="930" y="2283"/>
                  </a:cubicBezTo>
                  <a:cubicBezTo>
                    <a:pt x="1061" y="2330"/>
                    <a:pt x="1195" y="2353"/>
                    <a:pt x="1327" y="2353"/>
                  </a:cubicBezTo>
                  <a:cubicBezTo>
                    <a:pt x="1809" y="2353"/>
                    <a:pt x="2261" y="2054"/>
                    <a:pt x="2433" y="1574"/>
                  </a:cubicBezTo>
                  <a:cubicBezTo>
                    <a:pt x="2653" y="961"/>
                    <a:pt x="2336" y="287"/>
                    <a:pt x="1724" y="70"/>
                  </a:cubicBezTo>
                  <a:cubicBezTo>
                    <a:pt x="1593" y="23"/>
                    <a:pt x="1458" y="0"/>
                    <a:pt x="13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4"/>
            <p:cNvSpPr/>
            <p:nvPr/>
          </p:nvSpPr>
          <p:spPr>
            <a:xfrm rot="-2009104">
              <a:off x="7973800" y="640978"/>
              <a:ext cx="66323" cy="58823"/>
            </a:xfrm>
            <a:custGeom>
              <a:avLst/>
              <a:gdLst/>
              <a:ahLst/>
              <a:cxnLst/>
              <a:rect l="l" t="t" r="r" b="b"/>
              <a:pathLst>
                <a:path w="2653" h="2353" extrusionOk="0">
                  <a:moveTo>
                    <a:pt x="1327" y="1"/>
                  </a:moveTo>
                  <a:cubicBezTo>
                    <a:pt x="845" y="1"/>
                    <a:pt x="393" y="300"/>
                    <a:pt x="220" y="779"/>
                  </a:cubicBezTo>
                  <a:cubicBezTo>
                    <a:pt x="0" y="1389"/>
                    <a:pt x="317" y="2063"/>
                    <a:pt x="929" y="2283"/>
                  </a:cubicBezTo>
                  <a:cubicBezTo>
                    <a:pt x="1061" y="2330"/>
                    <a:pt x="1195" y="2353"/>
                    <a:pt x="1326" y="2353"/>
                  </a:cubicBezTo>
                  <a:cubicBezTo>
                    <a:pt x="1808" y="2353"/>
                    <a:pt x="2260" y="2054"/>
                    <a:pt x="2433" y="1574"/>
                  </a:cubicBezTo>
                  <a:cubicBezTo>
                    <a:pt x="2653" y="962"/>
                    <a:pt x="2335" y="290"/>
                    <a:pt x="1724" y="70"/>
                  </a:cubicBezTo>
                  <a:cubicBezTo>
                    <a:pt x="1593" y="23"/>
                    <a:pt x="1459" y="1"/>
                    <a:pt x="13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4"/>
            <p:cNvSpPr/>
            <p:nvPr/>
          </p:nvSpPr>
          <p:spPr>
            <a:xfrm rot="-2009104">
              <a:off x="7996903" y="735493"/>
              <a:ext cx="66323" cy="58823"/>
            </a:xfrm>
            <a:custGeom>
              <a:avLst/>
              <a:gdLst/>
              <a:ahLst/>
              <a:cxnLst/>
              <a:rect l="l" t="t" r="r" b="b"/>
              <a:pathLst>
                <a:path w="2653" h="2353" extrusionOk="0">
                  <a:moveTo>
                    <a:pt x="1328" y="0"/>
                  </a:moveTo>
                  <a:cubicBezTo>
                    <a:pt x="846" y="0"/>
                    <a:pt x="393" y="300"/>
                    <a:pt x="220" y="779"/>
                  </a:cubicBezTo>
                  <a:cubicBezTo>
                    <a:pt x="0" y="1389"/>
                    <a:pt x="318" y="2063"/>
                    <a:pt x="930" y="2282"/>
                  </a:cubicBezTo>
                  <a:cubicBezTo>
                    <a:pt x="1061" y="2330"/>
                    <a:pt x="1195" y="2352"/>
                    <a:pt x="1327" y="2352"/>
                  </a:cubicBezTo>
                  <a:cubicBezTo>
                    <a:pt x="1809" y="2352"/>
                    <a:pt x="2261" y="2054"/>
                    <a:pt x="2433" y="1573"/>
                  </a:cubicBezTo>
                  <a:cubicBezTo>
                    <a:pt x="2653" y="962"/>
                    <a:pt x="2334" y="289"/>
                    <a:pt x="1724" y="70"/>
                  </a:cubicBezTo>
                  <a:cubicBezTo>
                    <a:pt x="1593" y="22"/>
                    <a:pt x="1459" y="0"/>
                    <a:pt x="132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4"/>
            <p:cNvSpPr/>
            <p:nvPr/>
          </p:nvSpPr>
          <p:spPr>
            <a:xfrm rot="-2009104">
              <a:off x="7655282" y="618751"/>
              <a:ext cx="66373" cy="58823"/>
            </a:xfrm>
            <a:custGeom>
              <a:avLst/>
              <a:gdLst/>
              <a:ahLst/>
              <a:cxnLst/>
              <a:rect l="l" t="t" r="r" b="b"/>
              <a:pathLst>
                <a:path w="2655" h="2353" extrusionOk="0">
                  <a:moveTo>
                    <a:pt x="1327" y="0"/>
                  </a:moveTo>
                  <a:cubicBezTo>
                    <a:pt x="845" y="0"/>
                    <a:pt x="393" y="300"/>
                    <a:pt x="220" y="779"/>
                  </a:cubicBezTo>
                  <a:cubicBezTo>
                    <a:pt x="0" y="1389"/>
                    <a:pt x="318" y="2063"/>
                    <a:pt x="929" y="2283"/>
                  </a:cubicBezTo>
                  <a:cubicBezTo>
                    <a:pt x="1061" y="2330"/>
                    <a:pt x="1195" y="2353"/>
                    <a:pt x="1327" y="2353"/>
                  </a:cubicBezTo>
                  <a:cubicBezTo>
                    <a:pt x="1808" y="2353"/>
                    <a:pt x="2260" y="2054"/>
                    <a:pt x="2433" y="1574"/>
                  </a:cubicBezTo>
                  <a:cubicBezTo>
                    <a:pt x="2654" y="962"/>
                    <a:pt x="2336" y="288"/>
                    <a:pt x="1724" y="70"/>
                  </a:cubicBezTo>
                  <a:cubicBezTo>
                    <a:pt x="1593" y="23"/>
                    <a:pt x="1459" y="0"/>
                    <a:pt x="13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4"/>
            <p:cNvSpPr/>
            <p:nvPr/>
          </p:nvSpPr>
          <p:spPr>
            <a:xfrm rot="-2009104">
              <a:off x="7749475" y="595753"/>
              <a:ext cx="66973" cy="58823"/>
            </a:xfrm>
            <a:custGeom>
              <a:avLst/>
              <a:gdLst/>
              <a:ahLst/>
              <a:cxnLst/>
              <a:rect l="l" t="t" r="r" b="b"/>
              <a:pathLst>
                <a:path w="2679" h="2353" extrusionOk="0">
                  <a:moveTo>
                    <a:pt x="1340" y="1"/>
                  </a:moveTo>
                  <a:cubicBezTo>
                    <a:pt x="896" y="1"/>
                    <a:pt x="470" y="255"/>
                    <a:pt x="273" y="684"/>
                  </a:cubicBezTo>
                  <a:cubicBezTo>
                    <a:pt x="0" y="1274"/>
                    <a:pt x="257" y="1972"/>
                    <a:pt x="847" y="2244"/>
                  </a:cubicBezTo>
                  <a:cubicBezTo>
                    <a:pt x="1007" y="2318"/>
                    <a:pt x="1174" y="2353"/>
                    <a:pt x="1339" y="2353"/>
                  </a:cubicBezTo>
                  <a:cubicBezTo>
                    <a:pt x="1784" y="2353"/>
                    <a:pt x="2209" y="2099"/>
                    <a:pt x="2407" y="1670"/>
                  </a:cubicBezTo>
                  <a:cubicBezTo>
                    <a:pt x="2678" y="1080"/>
                    <a:pt x="2422" y="382"/>
                    <a:pt x="1832" y="109"/>
                  </a:cubicBezTo>
                  <a:cubicBezTo>
                    <a:pt x="1672" y="36"/>
                    <a:pt x="1505" y="1"/>
                    <a:pt x="13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4"/>
            <p:cNvSpPr/>
            <p:nvPr/>
          </p:nvSpPr>
          <p:spPr>
            <a:xfrm rot="-2009104">
              <a:off x="7844244" y="572539"/>
              <a:ext cx="66348" cy="58823"/>
            </a:xfrm>
            <a:custGeom>
              <a:avLst/>
              <a:gdLst/>
              <a:ahLst/>
              <a:cxnLst/>
              <a:rect l="l" t="t" r="r" b="b"/>
              <a:pathLst>
                <a:path w="2654" h="2353" extrusionOk="0">
                  <a:moveTo>
                    <a:pt x="1327" y="1"/>
                  </a:moveTo>
                  <a:cubicBezTo>
                    <a:pt x="846" y="1"/>
                    <a:pt x="393" y="300"/>
                    <a:pt x="221" y="780"/>
                  </a:cubicBezTo>
                  <a:cubicBezTo>
                    <a:pt x="1" y="1390"/>
                    <a:pt x="319" y="2063"/>
                    <a:pt x="930" y="2283"/>
                  </a:cubicBezTo>
                  <a:cubicBezTo>
                    <a:pt x="1061" y="2330"/>
                    <a:pt x="1195" y="2353"/>
                    <a:pt x="1327" y="2353"/>
                  </a:cubicBezTo>
                  <a:cubicBezTo>
                    <a:pt x="1809" y="2353"/>
                    <a:pt x="2261" y="2054"/>
                    <a:pt x="2434" y="1574"/>
                  </a:cubicBezTo>
                  <a:cubicBezTo>
                    <a:pt x="2653" y="963"/>
                    <a:pt x="2334" y="289"/>
                    <a:pt x="1724" y="70"/>
                  </a:cubicBezTo>
                  <a:cubicBezTo>
                    <a:pt x="1593" y="23"/>
                    <a:pt x="1459" y="1"/>
                    <a:pt x="132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4"/>
            <p:cNvSpPr/>
            <p:nvPr/>
          </p:nvSpPr>
          <p:spPr>
            <a:xfrm rot="-2009104">
              <a:off x="7678387" y="713215"/>
              <a:ext cx="66348" cy="58848"/>
            </a:xfrm>
            <a:custGeom>
              <a:avLst/>
              <a:gdLst/>
              <a:ahLst/>
              <a:cxnLst/>
              <a:rect l="l" t="t" r="r" b="b"/>
              <a:pathLst>
                <a:path w="2654" h="2354" extrusionOk="0">
                  <a:moveTo>
                    <a:pt x="1327" y="0"/>
                  </a:moveTo>
                  <a:cubicBezTo>
                    <a:pt x="845" y="0"/>
                    <a:pt x="393" y="299"/>
                    <a:pt x="220" y="779"/>
                  </a:cubicBezTo>
                  <a:cubicBezTo>
                    <a:pt x="1" y="1391"/>
                    <a:pt x="320" y="2064"/>
                    <a:pt x="930" y="2284"/>
                  </a:cubicBezTo>
                  <a:cubicBezTo>
                    <a:pt x="1061" y="2331"/>
                    <a:pt x="1195" y="2354"/>
                    <a:pt x="1327" y="2354"/>
                  </a:cubicBezTo>
                  <a:cubicBezTo>
                    <a:pt x="1808" y="2354"/>
                    <a:pt x="2261" y="2055"/>
                    <a:pt x="2433" y="1575"/>
                  </a:cubicBezTo>
                  <a:cubicBezTo>
                    <a:pt x="2653" y="962"/>
                    <a:pt x="2337" y="288"/>
                    <a:pt x="1724" y="70"/>
                  </a:cubicBezTo>
                  <a:cubicBezTo>
                    <a:pt x="1593" y="23"/>
                    <a:pt x="1459" y="0"/>
                    <a:pt x="13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4"/>
            <p:cNvSpPr/>
            <p:nvPr/>
          </p:nvSpPr>
          <p:spPr>
            <a:xfrm rot="-2009104">
              <a:off x="7772851" y="690135"/>
              <a:ext cx="66373" cy="58823"/>
            </a:xfrm>
            <a:custGeom>
              <a:avLst/>
              <a:gdLst/>
              <a:ahLst/>
              <a:cxnLst/>
              <a:rect l="l" t="t" r="r" b="b"/>
              <a:pathLst>
                <a:path w="2655" h="2353" extrusionOk="0">
                  <a:moveTo>
                    <a:pt x="1328" y="0"/>
                  </a:moveTo>
                  <a:cubicBezTo>
                    <a:pt x="845" y="0"/>
                    <a:pt x="393" y="299"/>
                    <a:pt x="221" y="779"/>
                  </a:cubicBezTo>
                  <a:cubicBezTo>
                    <a:pt x="1" y="1389"/>
                    <a:pt x="318" y="2063"/>
                    <a:pt x="930" y="2283"/>
                  </a:cubicBezTo>
                  <a:cubicBezTo>
                    <a:pt x="1061" y="2330"/>
                    <a:pt x="1195" y="2352"/>
                    <a:pt x="1327" y="2352"/>
                  </a:cubicBezTo>
                  <a:cubicBezTo>
                    <a:pt x="1808" y="2352"/>
                    <a:pt x="2261" y="2053"/>
                    <a:pt x="2435" y="1573"/>
                  </a:cubicBezTo>
                  <a:cubicBezTo>
                    <a:pt x="2655" y="962"/>
                    <a:pt x="2335" y="290"/>
                    <a:pt x="1725" y="70"/>
                  </a:cubicBezTo>
                  <a:cubicBezTo>
                    <a:pt x="1594" y="23"/>
                    <a:pt x="1460" y="0"/>
                    <a:pt x="132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4"/>
            <p:cNvSpPr/>
            <p:nvPr/>
          </p:nvSpPr>
          <p:spPr>
            <a:xfrm rot="-2009104">
              <a:off x="7867365" y="666998"/>
              <a:ext cx="66298" cy="58823"/>
            </a:xfrm>
            <a:custGeom>
              <a:avLst/>
              <a:gdLst/>
              <a:ahLst/>
              <a:cxnLst/>
              <a:rect l="l" t="t" r="r" b="b"/>
              <a:pathLst>
                <a:path w="2652" h="2353" extrusionOk="0">
                  <a:moveTo>
                    <a:pt x="1328" y="1"/>
                  </a:moveTo>
                  <a:cubicBezTo>
                    <a:pt x="846" y="1"/>
                    <a:pt x="393" y="301"/>
                    <a:pt x="220" y="780"/>
                  </a:cubicBezTo>
                  <a:cubicBezTo>
                    <a:pt x="0" y="1390"/>
                    <a:pt x="318" y="2063"/>
                    <a:pt x="930" y="2283"/>
                  </a:cubicBezTo>
                  <a:cubicBezTo>
                    <a:pt x="1061" y="2330"/>
                    <a:pt x="1195" y="2353"/>
                    <a:pt x="1327" y="2353"/>
                  </a:cubicBezTo>
                  <a:cubicBezTo>
                    <a:pt x="1808" y="2353"/>
                    <a:pt x="2261" y="2054"/>
                    <a:pt x="2433" y="1574"/>
                  </a:cubicBezTo>
                  <a:cubicBezTo>
                    <a:pt x="2652" y="964"/>
                    <a:pt x="2334" y="290"/>
                    <a:pt x="1724" y="70"/>
                  </a:cubicBezTo>
                  <a:cubicBezTo>
                    <a:pt x="1593" y="23"/>
                    <a:pt x="1459" y="1"/>
                    <a:pt x="13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4"/>
            <p:cNvSpPr/>
            <p:nvPr/>
          </p:nvSpPr>
          <p:spPr>
            <a:xfrm rot="-2009104">
              <a:off x="7701540" y="807732"/>
              <a:ext cx="66323" cy="58823"/>
            </a:xfrm>
            <a:custGeom>
              <a:avLst/>
              <a:gdLst/>
              <a:ahLst/>
              <a:cxnLst/>
              <a:rect l="l" t="t" r="r" b="b"/>
              <a:pathLst>
                <a:path w="2653" h="2353" extrusionOk="0">
                  <a:moveTo>
                    <a:pt x="1327" y="0"/>
                  </a:moveTo>
                  <a:cubicBezTo>
                    <a:pt x="845" y="0"/>
                    <a:pt x="393" y="300"/>
                    <a:pt x="220" y="779"/>
                  </a:cubicBezTo>
                  <a:cubicBezTo>
                    <a:pt x="0" y="1389"/>
                    <a:pt x="318" y="2063"/>
                    <a:pt x="929" y="2283"/>
                  </a:cubicBezTo>
                  <a:cubicBezTo>
                    <a:pt x="1060" y="2330"/>
                    <a:pt x="1194" y="2352"/>
                    <a:pt x="1326" y="2352"/>
                  </a:cubicBezTo>
                  <a:cubicBezTo>
                    <a:pt x="1808" y="2352"/>
                    <a:pt x="2260" y="2053"/>
                    <a:pt x="2433" y="1573"/>
                  </a:cubicBezTo>
                  <a:cubicBezTo>
                    <a:pt x="2653" y="962"/>
                    <a:pt x="2333" y="288"/>
                    <a:pt x="1724" y="70"/>
                  </a:cubicBezTo>
                  <a:cubicBezTo>
                    <a:pt x="1593" y="23"/>
                    <a:pt x="1459" y="0"/>
                    <a:pt x="13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4"/>
            <p:cNvSpPr/>
            <p:nvPr/>
          </p:nvSpPr>
          <p:spPr>
            <a:xfrm rot="-2009104">
              <a:off x="7795985" y="784615"/>
              <a:ext cx="66323" cy="58823"/>
            </a:xfrm>
            <a:custGeom>
              <a:avLst/>
              <a:gdLst/>
              <a:ahLst/>
              <a:cxnLst/>
              <a:rect l="l" t="t" r="r" b="b"/>
              <a:pathLst>
                <a:path w="2653" h="2353" extrusionOk="0">
                  <a:moveTo>
                    <a:pt x="1327" y="1"/>
                  </a:moveTo>
                  <a:cubicBezTo>
                    <a:pt x="845" y="1"/>
                    <a:pt x="393" y="300"/>
                    <a:pt x="220" y="780"/>
                  </a:cubicBezTo>
                  <a:cubicBezTo>
                    <a:pt x="0" y="1389"/>
                    <a:pt x="318" y="2063"/>
                    <a:pt x="929" y="2283"/>
                  </a:cubicBezTo>
                  <a:cubicBezTo>
                    <a:pt x="1061" y="2330"/>
                    <a:pt x="1195" y="2353"/>
                    <a:pt x="1327" y="2353"/>
                  </a:cubicBezTo>
                  <a:cubicBezTo>
                    <a:pt x="1808" y="2353"/>
                    <a:pt x="2260" y="2055"/>
                    <a:pt x="2433" y="1574"/>
                  </a:cubicBezTo>
                  <a:cubicBezTo>
                    <a:pt x="2653" y="963"/>
                    <a:pt x="2334" y="290"/>
                    <a:pt x="1724" y="70"/>
                  </a:cubicBezTo>
                  <a:cubicBezTo>
                    <a:pt x="1592" y="23"/>
                    <a:pt x="1458" y="1"/>
                    <a:pt x="132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4"/>
            <p:cNvSpPr/>
            <p:nvPr/>
          </p:nvSpPr>
          <p:spPr>
            <a:xfrm rot="-2009104">
              <a:off x="7890523" y="761506"/>
              <a:ext cx="66298" cy="58823"/>
            </a:xfrm>
            <a:custGeom>
              <a:avLst/>
              <a:gdLst/>
              <a:ahLst/>
              <a:cxnLst/>
              <a:rect l="l" t="t" r="r" b="b"/>
              <a:pathLst>
                <a:path w="2652" h="2353" extrusionOk="0">
                  <a:moveTo>
                    <a:pt x="1326" y="0"/>
                  </a:moveTo>
                  <a:cubicBezTo>
                    <a:pt x="844" y="0"/>
                    <a:pt x="392" y="299"/>
                    <a:pt x="220" y="779"/>
                  </a:cubicBezTo>
                  <a:cubicBezTo>
                    <a:pt x="0" y="1389"/>
                    <a:pt x="319" y="2063"/>
                    <a:pt x="929" y="2283"/>
                  </a:cubicBezTo>
                  <a:cubicBezTo>
                    <a:pt x="1060" y="2330"/>
                    <a:pt x="1194" y="2353"/>
                    <a:pt x="1326" y="2353"/>
                  </a:cubicBezTo>
                  <a:cubicBezTo>
                    <a:pt x="1808" y="2353"/>
                    <a:pt x="2260" y="2054"/>
                    <a:pt x="2433" y="1574"/>
                  </a:cubicBezTo>
                  <a:cubicBezTo>
                    <a:pt x="2651" y="961"/>
                    <a:pt x="2333" y="287"/>
                    <a:pt x="1723" y="70"/>
                  </a:cubicBezTo>
                  <a:cubicBezTo>
                    <a:pt x="1592" y="23"/>
                    <a:pt x="1458" y="0"/>
                    <a:pt x="132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4"/>
            <p:cNvSpPr/>
            <p:nvPr/>
          </p:nvSpPr>
          <p:spPr>
            <a:xfrm rot="-2009104">
              <a:off x="7780705" y="357860"/>
              <a:ext cx="52648" cy="53098"/>
            </a:xfrm>
            <a:custGeom>
              <a:avLst/>
              <a:gdLst/>
              <a:ahLst/>
              <a:cxnLst/>
              <a:rect l="l" t="t" r="r" b="b"/>
              <a:pathLst>
                <a:path w="2106" h="2124" extrusionOk="0">
                  <a:moveTo>
                    <a:pt x="1247" y="1"/>
                  </a:moveTo>
                  <a:cubicBezTo>
                    <a:pt x="1080" y="1"/>
                    <a:pt x="968" y="68"/>
                    <a:pt x="902" y="206"/>
                  </a:cubicBezTo>
                  <a:cubicBezTo>
                    <a:pt x="817" y="380"/>
                    <a:pt x="860" y="490"/>
                    <a:pt x="1019" y="502"/>
                  </a:cubicBezTo>
                  <a:cubicBezTo>
                    <a:pt x="1027" y="503"/>
                    <a:pt x="1034" y="503"/>
                    <a:pt x="1041" y="503"/>
                  </a:cubicBezTo>
                  <a:cubicBezTo>
                    <a:pt x="1073" y="503"/>
                    <a:pt x="1090" y="497"/>
                    <a:pt x="1091" y="481"/>
                  </a:cubicBezTo>
                  <a:cubicBezTo>
                    <a:pt x="1091" y="466"/>
                    <a:pt x="1105" y="409"/>
                    <a:pt x="1125" y="355"/>
                  </a:cubicBezTo>
                  <a:cubicBezTo>
                    <a:pt x="1146" y="277"/>
                    <a:pt x="1168" y="253"/>
                    <a:pt x="1233" y="214"/>
                  </a:cubicBezTo>
                  <a:cubicBezTo>
                    <a:pt x="1276" y="192"/>
                    <a:pt x="1307" y="183"/>
                    <a:pt x="1349" y="183"/>
                  </a:cubicBezTo>
                  <a:cubicBezTo>
                    <a:pt x="1368" y="183"/>
                    <a:pt x="1390" y="185"/>
                    <a:pt x="1417" y="189"/>
                  </a:cubicBezTo>
                  <a:cubicBezTo>
                    <a:pt x="1632" y="224"/>
                    <a:pt x="1803" y="363"/>
                    <a:pt x="1813" y="501"/>
                  </a:cubicBezTo>
                  <a:cubicBezTo>
                    <a:pt x="1816" y="687"/>
                    <a:pt x="1724" y="779"/>
                    <a:pt x="1324" y="986"/>
                  </a:cubicBezTo>
                  <a:cubicBezTo>
                    <a:pt x="992" y="1162"/>
                    <a:pt x="708" y="1285"/>
                    <a:pt x="345" y="1420"/>
                  </a:cubicBezTo>
                  <a:cubicBezTo>
                    <a:pt x="75" y="1522"/>
                    <a:pt x="0" y="1565"/>
                    <a:pt x="43" y="1610"/>
                  </a:cubicBezTo>
                  <a:cubicBezTo>
                    <a:pt x="57" y="1631"/>
                    <a:pt x="230" y="1690"/>
                    <a:pt x="329" y="1707"/>
                  </a:cubicBezTo>
                  <a:cubicBezTo>
                    <a:pt x="508" y="1744"/>
                    <a:pt x="875" y="1860"/>
                    <a:pt x="1169" y="1983"/>
                  </a:cubicBezTo>
                  <a:cubicBezTo>
                    <a:pt x="1419" y="2085"/>
                    <a:pt x="1529" y="2123"/>
                    <a:pt x="1589" y="2123"/>
                  </a:cubicBezTo>
                  <a:cubicBezTo>
                    <a:pt x="1605" y="2123"/>
                    <a:pt x="1618" y="2120"/>
                    <a:pt x="1629" y="2115"/>
                  </a:cubicBezTo>
                  <a:cubicBezTo>
                    <a:pt x="1678" y="2092"/>
                    <a:pt x="1616" y="2022"/>
                    <a:pt x="1481" y="1942"/>
                  </a:cubicBezTo>
                  <a:cubicBezTo>
                    <a:pt x="1355" y="1867"/>
                    <a:pt x="951" y="1709"/>
                    <a:pt x="719" y="1643"/>
                  </a:cubicBezTo>
                  <a:cubicBezTo>
                    <a:pt x="623" y="1617"/>
                    <a:pt x="539" y="1590"/>
                    <a:pt x="535" y="1589"/>
                  </a:cubicBezTo>
                  <a:cubicBezTo>
                    <a:pt x="536" y="1586"/>
                    <a:pt x="592" y="1561"/>
                    <a:pt x="880" y="1454"/>
                  </a:cubicBezTo>
                  <a:cubicBezTo>
                    <a:pt x="1084" y="1378"/>
                    <a:pt x="1721" y="1048"/>
                    <a:pt x="1884" y="936"/>
                  </a:cubicBezTo>
                  <a:cubicBezTo>
                    <a:pt x="2005" y="858"/>
                    <a:pt x="2014" y="846"/>
                    <a:pt x="2063" y="714"/>
                  </a:cubicBezTo>
                  <a:cubicBezTo>
                    <a:pt x="2090" y="637"/>
                    <a:pt x="2105" y="545"/>
                    <a:pt x="2102" y="508"/>
                  </a:cubicBezTo>
                  <a:cubicBezTo>
                    <a:pt x="2091" y="420"/>
                    <a:pt x="1990" y="302"/>
                    <a:pt x="1830" y="190"/>
                  </a:cubicBezTo>
                  <a:cubicBezTo>
                    <a:pt x="1708" y="105"/>
                    <a:pt x="1678" y="91"/>
                    <a:pt x="1541" y="51"/>
                  </a:cubicBezTo>
                  <a:cubicBezTo>
                    <a:pt x="1428" y="18"/>
                    <a:pt x="1331" y="1"/>
                    <a:pt x="12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4"/>
            <p:cNvSpPr/>
            <p:nvPr/>
          </p:nvSpPr>
          <p:spPr>
            <a:xfrm rot="-2009104">
              <a:off x="7839894" y="358376"/>
              <a:ext cx="48848" cy="27624"/>
            </a:xfrm>
            <a:custGeom>
              <a:avLst/>
              <a:gdLst/>
              <a:ahLst/>
              <a:cxnLst/>
              <a:rect l="l" t="t" r="r" b="b"/>
              <a:pathLst>
                <a:path w="1954" h="1105" extrusionOk="0">
                  <a:moveTo>
                    <a:pt x="1002" y="1"/>
                  </a:moveTo>
                  <a:cubicBezTo>
                    <a:pt x="942" y="1"/>
                    <a:pt x="903" y="154"/>
                    <a:pt x="887" y="210"/>
                  </a:cubicBezTo>
                  <a:lnTo>
                    <a:pt x="831" y="416"/>
                  </a:lnTo>
                  <a:cubicBezTo>
                    <a:pt x="467" y="292"/>
                    <a:pt x="201" y="200"/>
                    <a:pt x="159" y="192"/>
                  </a:cubicBezTo>
                  <a:cubicBezTo>
                    <a:pt x="141" y="188"/>
                    <a:pt x="124" y="186"/>
                    <a:pt x="109" y="186"/>
                  </a:cubicBezTo>
                  <a:cubicBezTo>
                    <a:pt x="50" y="186"/>
                    <a:pt x="11" y="211"/>
                    <a:pt x="4" y="229"/>
                  </a:cubicBezTo>
                  <a:cubicBezTo>
                    <a:pt x="0" y="256"/>
                    <a:pt x="34" y="292"/>
                    <a:pt x="114" y="328"/>
                  </a:cubicBezTo>
                  <a:cubicBezTo>
                    <a:pt x="169" y="355"/>
                    <a:pt x="465" y="461"/>
                    <a:pt x="786" y="572"/>
                  </a:cubicBezTo>
                  <a:cubicBezTo>
                    <a:pt x="719" y="787"/>
                    <a:pt x="668" y="951"/>
                    <a:pt x="670" y="976"/>
                  </a:cubicBezTo>
                  <a:cubicBezTo>
                    <a:pt x="672" y="1030"/>
                    <a:pt x="753" y="1082"/>
                    <a:pt x="794" y="1098"/>
                  </a:cubicBezTo>
                  <a:cubicBezTo>
                    <a:pt x="809" y="1102"/>
                    <a:pt x="823" y="1104"/>
                    <a:pt x="837" y="1104"/>
                  </a:cubicBezTo>
                  <a:cubicBezTo>
                    <a:pt x="870" y="1104"/>
                    <a:pt x="900" y="1092"/>
                    <a:pt x="919" y="1063"/>
                  </a:cubicBezTo>
                  <a:cubicBezTo>
                    <a:pt x="940" y="1037"/>
                    <a:pt x="1006" y="856"/>
                    <a:pt x="1067" y="670"/>
                  </a:cubicBezTo>
                  <a:cubicBezTo>
                    <a:pt x="1332" y="758"/>
                    <a:pt x="1566" y="840"/>
                    <a:pt x="1630" y="856"/>
                  </a:cubicBezTo>
                  <a:cubicBezTo>
                    <a:pt x="1697" y="873"/>
                    <a:pt x="1763" y="891"/>
                    <a:pt x="1818" y="891"/>
                  </a:cubicBezTo>
                  <a:cubicBezTo>
                    <a:pt x="1872" y="891"/>
                    <a:pt x="1915" y="874"/>
                    <a:pt x="1939" y="826"/>
                  </a:cubicBezTo>
                  <a:cubicBezTo>
                    <a:pt x="1953" y="789"/>
                    <a:pt x="1650" y="690"/>
                    <a:pt x="1539" y="654"/>
                  </a:cubicBezTo>
                  <a:lnTo>
                    <a:pt x="1112" y="511"/>
                  </a:lnTo>
                  <a:cubicBezTo>
                    <a:pt x="1155" y="378"/>
                    <a:pt x="1184" y="263"/>
                    <a:pt x="1190" y="229"/>
                  </a:cubicBezTo>
                  <a:cubicBezTo>
                    <a:pt x="1206" y="153"/>
                    <a:pt x="1199" y="75"/>
                    <a:pt x="1014" y="3"/>
                  </a:cubicBezTo>
                  <a:cubicBezTo>
                    <a:pt x="1010" y="2"/>
                    <a:pt x="1006" y="1"/>
                    <a:pt x="100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4"/>
            <p:cNvSpPr/>
            <p:nvPr/>
          </p:nvSpPr>
          <p:spPr>
            <a:xfrm rot="-2009104">
              <a:off x="7893590" y="330220"/>
              <a:ext cx="52648" cy="53098"/>
            </a:xfrm>
            <a:custGeom>
              <a:avLst/>
              <a:gdLst/>
              <a:ahLst/>
              <a:cxnLst/>
              <a:rect l="l" t="t" r="r" b="b"/>
              <a:pathLst>
                <a:path w="2106" h="2124" extrusionOk="0">
                  <a:moveTo>
                    <a:pt x="1245" y="1"/>
                  </a:moveTo>
                  <a:cubicBezTo>
                    <a:pt x="1079" y="1"/>
                    <a:pt x="967" y="68"/>
                    <a:pt x="902" y="206"/>
                  </a:cubicBezTo>
                  <a:cubicBezTo>
                    <a:pt x="817" y="380"/>
                    <a:pt x="860" y="489"/>
                    <a:pt x="1019" y="502"/>
                  </a:cubicBezTo>
                  <a:cubicBezTo>
                    <a:pt x="1029" y="503"/>
                    <a:pt x="1038" y="504"/>
                    <a:pt x="1046" y="504"/>
                  </a:cubicBezTo>
                  <a:cubicBezTo>
                    <a:pt x="1075" y="504"/>
                    <a:pt x="1091" y="496"/>
                    <a:pt x="1091" y="481"/>
                  </a:cubicBezTo>
                  <a:cubicBezTo>
                    <a:pt x="1091" y="465"/>
                    <a:pt x="1105" y="409"/>
                    <a:pt x="1125" y="355"/>
                  </a:cubicBezTo>
                  <a:cubicBezTo>
                    <a:pt x="1146" y="277"/>
                    <a:pt x="1168" y="253"/>
                    <a:pt x="1233" y="216"/>
                  </a:cubicBezTo>
                  <a:cubicBezTo>
                    <a:pt x="1276" y="192"/>
                    <a:pt x="1307" y="183"/>
                    <a:pt x="1349" y="183"/>
                  </a:cubicBezTo>
                  <a:cubicBezTo>
                    <a:pt x="1369" y="183"/>
                    <a:pt x="1391" y="185"/>
                    <a:pt x="1417" y="189"/>
                  </a:cubicBezTo>
                  <a:cubicBezTo>
                    <a:pt x="1631" y="224"/>
                    <a:pt x="1804" y="365"/>
                    <a:pt x="1813" y="501"/>
                  </a:cubicBezTo>
                  <a:cubicBezTo>
                    <a:pt x="1816" y="687"/>
                    <a:pt x="1724" y="779"/>
                    <a:pt x="1324" y="986"/>
                  </a:cubicBezTo>
                  <a:cubicBezTo>
                    <a:pt x="992" y="1162"/>
                    <a:pt x="708" y="1287"/>
                    <a:pt x="345" y="1421"/>
                  </a:cubicBezTo>
                  <a:cubicBezTo>
                    <a:pt x="75" y="1522"/>
                    <a:pt x="0" y="1566"/>
                    <a:pt x="43" y="1610"/>
                  </a:cubicBezTo>
                  <a:cubicBezTo>
                    <a:pt x="57" y="1631"/>
                    <a:pt x="230" y="1691"/>
                    <a:pt x="329" y="1706"/>
                  </a:cubicBezTo>
                  <a:cubicBezTo>
                    <a:pt x="508" y="1743"/>
                    <a:pt x="875" y="1861"/>
                    <a:pt x="1169" y="1983"/>
                  </a:cubicBezTo>
                  <a:cubicBezTo>
                    <a:pt x="1421" y="2086"/>
                    <a:pt x="1531" y="2124"/>
                    <a:pt x="1590" y="2124"/>
                  </a:cubicBezTo>
                  <a:cubicBezTo>
                    <a:pt x="1606" y="2124"/>
                    <a:pt x="1618" y="2121"/>
                    <a:pt x="1629" y="2116"/>
                  </a:cubicBezTo>
                  <a:cubicBezTo>
                    <a:pt x="1678" y="2092"/>
                    <a:pt x="1616" y="2021"/>
                    <a:pt x="1481" y="1942"/>
                  </a:cubicBezTo>
                  <a:cubicBezTo>
                    <a:pt x="1355" y="1868"/>
                    <a:pt x="951" y="1709"/>
                    <a:pt x="719" y="1643"/>
                  </a:cubicBezTo>
                  <a:cubicBezTo>
                    <a:pt x="623" y="1617"/>
                    <a:pt x="539" y="1592"/>
                    <a:pt x="535" y="1589"/>
                  </a:cubicBezTo>
                  <a:cubicBezTo>
                    <a:pt x="536" y="1586"/>
                    <a:pt x="592" y="1560"/>
                    <a:pt x="880" y="1454"/>
                  </a:cubicBezTo>
                  <a:cubicBezTo>
                    <a:pt x="1084" y="1379"/>
                    <a:pt x="1721" y="1048"/>
                    <a:pt x="1884" y="936"/>
                  </a:cubicBezTo>
                  <a:cubicBezTo>
                    <a:pt x="2004" y="858"/>
                    <a:pt x="2014" y="847"/>
                    <a:pt x="2063" y="714"/>
                  </a:cubicBezTo>
                  <a:cubicBezTo>
                    <a:pt x="2090" y="637"/>
                    <a:pt x="2105" y="545"/>
                    <a:pt x="2102" y="508"/>
                  </a:cubicBezTo>
                  <a:cubicBezTo>
                    <a:pt x="2091" y="421"/>
                    <a:pt x="1990" y="302"/>
                    <a:pt x="1830" y="190"/>
                  </a:cubicBezTo>
                  <a:cubicBezTo>
                    <a:pt x="1708" y="105"/>
                    <a:pt x="1678" y="91"/>
                    <a:pt x="1541" y="53"/>
                  </a:cubicBezTo>
                  <a:cubicBezTo>
                    <a:pt x="1428" y="18"/>
                    <a:pt x="1329" y="1"/>
                    <a:pt x="124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2" name="Google Shape;102;p4"/>
          <p:cNvGrpSpPr/>
          <p:nvPr/>
        </p:nvGrpSpPr>
        <p:grpSpPr>
          <a:xfrm>
            <a:off x="8520050" y="742875"/>
            <a:ext cx="307925" cy="494200"/>
            <a:chOff x="8520050" y="742875"/>
            <a:chExt cx="307925" cy="494200"/>
          </a:xfrm>
        </p:grpSpPr>
        <p:sp>
          <p:nvSpPr>
            <p:cNvPr id="103" name="Google Shape;103;p4"/>
            <p:cNvSpPr/>
            <p:nvPr/>
          </p:nvSpPr>
          <p:spPr>
            <a:xfrm>
              <a:off x="8520050" y="742875"/>
              <a:ext cx="307925" cy="494200"/>
            </a:xfrm>
            <a:custGeom>
              <a:avLst/>
              <a:gdLst/>
              <a:ahLst/>
              <a:cxnLst/>
              <a:rect l="l" t="t" r="r" b="b"/>
              <a:pathLst>
                <a:path w="12317" h="19768" extrusionOk="0">
                  <a:moveTo>
                    <a:pt x="5212" y="1"/>
                  </a:moveTo>
                  <a:cubicBezTo>
                    <a:pt x="4939" y="1"/>
                    <a:pt x="4673" y="209"/>
                    <a:pt x="4576" y="522"/>
                  </a:cubicBezTo>
                  <a:cubicBezTo>
                    <a:pt x="4460" y="897"/>
                    <a:pt x="4629" y="1282"/>
                    <a:pt x="4949" y="1382"/>
                  </a:cubicBezTo>
                  <a:lnTo>
                    <a:pt x="5456" y="1538"/>
                  </a:lnTo>
                  <a:lnTo>
                    <a:pt x="1389" y="14695"/>
                  </a:lnTo>
                  <a:cubicBezTo>
                    <a:pt x="1389" y="14695"/>
                    <a:pt x="0" y="18664"/>
                    <a:pt x="2854" y="19607"/>
                  </a:cubicBezTo>
                  <a:lnTo>
                    <a:pt x="2854" y="19609"/>
                  </a:lnTo>
                  <a:cubicBezTo>
                    <a:pt x="2880" y="19617"/>
                    <a:pt x="2907" y="19623"/>
                    <a:pt x="2932" y="19631"/>
                  </a:cubicBezTo>
                  <a:cubicBezTo>
                    <a:pt x="2959" y="19641"/>
                    <a:pt x="2983" y="19650"/>
                    <a:pt x="3010" y="19657"/>
                  </a:cubicBezTo>
                  <a:lnTo>
                    <a:pt x="3010" y="19655"/>
                  </a:lnTo>
                  <a:cubicBezTo>
                    <a:pt x="3278" y="19732"/>
                    <a:pt x="3530" y="19767"/>
                    <a:pt x="3768" y="19767"/>
                  </a:cubicBezTo>
                  <a:cubicBezTo>
                    <a:pt x="6091" y="19767"/>
                    <a:pt x="6990" y="16426"/>
                    <a:pt x="6990" y="16426"/>
                  </a:cubicBezTo>
                  <a:lnTo>
                    <a:pt x="11056" y="3268"/>
                  </a:lnTo>
                  <a:lnTo>
                    <a:pt x="11407" y="3376"/>
                  </a:lnTo>
                  <a:cubicBezTo>
                    <a:pt x="11459" y="3392"/>
                    <a:pt x="11511" y="3400"/>
                    <a:pt x="11563" y="3400"/>
                  </a:cubicBezTo>
                  <a:cubicBezTo>
                    <a:pt x="11836" y="3400"/>
                    <a:pt x="12103" y="3191"/>
                    <a:pt x="12200" y="2878"/>
                  </a:cubicBezTo>
                  <a:cubicBezTo>
                    <a:pt x="12317" y="2504"/>
                    <a:pt x="12148" y="2118"/>
                    <a:pt x="11827" y="2019"/>
                  </a:cubicBezTo>
                  <a:lnTo>
                    <a:pt x="5368" y="24"/>
                  </a:lnTo>
                  <a:cubicBezTo>
                    <a:pt x="5316" y="8"/>
                    <a:pt x="5264" y="1"/>
                    <a:pt x="52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4"/>
            <p:cNvSpPr/>
            <p:nvPr/>
          </p:nvSpPr>
          <p:spPr>
            <a:xfrm>
              <a:off x="8560050" y="872725"/>
              <a:ext cx="189125" cy="331675"/>
            </a:xfrm>
            <a:custGeom>
              <a:avLst/>
              <a:gdLst/>
              <a:ahLst/>
              <a:cxnLst/>
              <a:rect l="l" t="t" r="r" b="b"/>
              <a:pathLst>
                <a:path w="7565" h="13267" extrusionOk="0">
                  <a:moveTo>
                    <a:pt x="3559" y="1"/>
                  </a:moveTo>
                  <a:lnTo>
                    <a:pt x="396" y="10239"/>
                  </a:lnTo>
                  <a:cubicBezTo>
                    <a:pt x="0" y="11520"/>
                    <a:pt x="576" y="12847"/>
                    <a:pt x="1680" y="13186"/>
                  </a:cubicBezTo>
                  <a:cubicBezTo>
                    <a:pt x="1856" y="13241"/>
                    <a:pt x="2036" y="13267"/>
                    <a:pt x="2214" y="13267"/>
                  </a:cubicBezTo>
                  <a:cubicBezTo>
                    <a:pt x="3152" y="13267"/>
                    <a:pt x="4069" y="12551"/>
                    <a:pt x="4402" y="11476"/>
                  </a:cubicBezTo>
                  <a:lnTo>
                    <a:pt x="7565" y="1236"/>
                  </a:lnTo>
                  <a:lnTo>
                    <a:pt x="355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4"/>
            <p:cNvSpPr/>
            <p:nvPr/>
          </p:nvSpPr>
          <p:spPr>
            <a:xfrm>
              <a:off x="8560050" y="1033300"/>
              <a:ext cx="146500" cy="171100"/>
            </a:xfrm>
            <a:custGeom>
              <a:avLst/>
              <a:gdLst/>
              <a:ahLst/>
              <a:cxnLst/>
              <a:rect l="l" t="t" r="r" b="b"/>
              <a:pathLst>
                <a:path w="5860" h="6844" extrusionOk="0">
                  <a:moveTo>
                    <a:pt x="1575" y="0"/>
                  </a:moveTo>
                  <a:lnTo>
                    <a:pt x="396" y="3816"/>
                  </a:lnTo>
                  <a:cubicBezTo>
                    <a:pt x="0" y="5097"/>
                    <a:pt x="576" y="6424"/>
                    <a:pt x="1680" y="6763"/>
                  </a:cubicBezTo>
                  <a:cubicBezTo>
                    <a:pt x="1856" y="6818"/>
                    <a:pt x="2036" y="6844"/>
                    <a:pt x="2214" y="6844"/>
                  </a:cubicBezTo>
                  <a:cubicBezTo>
                    <a:pt x="3152" y="6844"/>
                    <a:pt x="4069" y="6128"/>
                    <a:pt x="4402" y="5053"/>
                  </a:cubicBezTo>
                  <a:lnTo>
                    <a:pt x="5860" y="331"/>
                  </a:lnTo>
                  <a:lnTo>
                    <a:pt x="5860" y="331"/>
                  </a:lnTo>
                  <a:cubicBezTo>
                    <a:pt x="5723" y="337"/>
                    <a:pt x="5585" y="341"/>
                    <a:pt x="5448" y="341"/>
                  </a:cubicBezTo>
                  <a:cubicBezTo>
                    <a:pt x="4145" y="341"/>
                    <a:pt x="2852" y="62"/>
                    <a:pt x="15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4"/>
            <p:cNvSpPr/>
            <p:nvPr/>
          </p:nvSpPr>
          <p:spPr>
            <a:xfrm>
              <a:off x="8649725" y="903625"/>
              <a:ext cx="20975" cy="21100"/>
            </a:xfrm>
            <a:custGeom>
              <a:avLst/>
              <a:gdLst/>
              <a:ahLst/>
              <a:cxnLst/>
              <a:rect l="l" t="t" r="r" b="b"/>
              <a:pathLst>
                <a:path w="839" h="844" extrusionOk="0">
                  <a:moveTo>
                    <a:pt x="454" y="0"/>
                  </a:moveTo>
                  <a:cubicBezTo>
                    <a:pt x="290" y="0"/>
                    <a:pt x="130" y="124"/>
                    <a:pt x="71" y="313"/>
                  </a:cubicBezTo>
                  <a:cubicBezTo>
                    <a:pt x="1" y="539"/>
                    <a:pt x="101" y="769"/>
                    <a:pt x="294" y="830"/>
                  </a:cubicBezTo>
                  <a:cubicBezTo>
                    <a:pt x="325" y="839"/>
                    <a:pt x="356" y="843"/>
                    <a:pt x="387" y="843"/>
                  </a:cubicBezTo>
                  <a:cubicBezTo>
                    <a:pt x="552" y="843"/>
                    <a:pt x="712" y="719"/>
                    <a:pt x="769" y="530"/>
                  </a:cubicBezTo>
                  <a:cubicBezTo>
                    <a:pt x="839" y="305"/>
                    <a:pt x="738" y="74"/>
                    <a:pt x="547" y="14"/>
                  </a:cubicBezTo>
                  <a:cubicBezTo>
                    <a:pt x="516" y="5"/>
                    <a:pt x="485" y="0"/>
                    <a:pt x="454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4"/>
            <p:cNvSpPr/>
            <p:nvPr/>
          </p:nvSpPr>
          <p:spPr>
            <a:xfrm>
              <a:off x="8686925" y="979750"/>
              <a:ext cx="20975" cy="21075"/>
            </a:xfrm>
            <a:custGeom>
              <a:avLst/>
              <a:gdLst/>
              <a:ahLst/>
              <a:cxnLst/>
              <a:rect l="l" t="t" r="r" b="b"/>
              <a:pathLst>
                <a:path w="839" h="843" extrusionOk="0">
                  <a:moveTo>
                    <a:pt x="454" y="1"/>
                  </a:moveTo>
                  <a:cubicBezTo>
                    <a:pt x="289" y="1"/>
                    <a:pt x="129" y="125"/>
                    <a:pt x="71" y="315"/>
                  </a:cubicBezTo>
                  <a:cubicBezTo>
                    <a:pt x="1" y="538"/>
                    <a:pt x="101" y="769"/>
                    <a:pt x="294" y="829"/>
                  </a:cubicBezTo>
                  <a:cubicBezTo>
                    <a:pt x="325" y="838"/>
                    <a:pt x="356" y="842"/>
                    <a:pt x="387" y="842"/>
                  </a:cubicBezTo>
                  <a:cubicBezTo>
                    <a:pt x="551" y="842"/>
                    <a:pt x="711" y="719"/>
                    <a:pt x="769" y="529"/>
                  </a:cubicBezTo>
                  <a:cubicBezTo>
                    <a:pt x="839" y="305"/>
                    <a:pt x="738" y="74"/>
                    <a:pt x="547" y="15"/>
                  </a:cubicBezTo>
                  <a:cubicBezTo>
                    <a:pt x="516" y="5"/>
                    <a:pt x="485" y="1"/>
                    <a:pt x="454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4"/>
            <p:cNvSpPr/>
            <p:nvPr/>
          </p:nvSpPr>
          <p:spPr>
            <a:xfrm>
              <a:off x="8680075" y="786675"/>
              <a:ext cx="21000" cy="21100"/>
            </a:xfrm>
            <a:custGeom>
              <a:avLst/>
              <a:gdLst/>
              <a:ahLst/>
              <a:cxnLst/>
              <a:rect l="l" t="t" r="r" b="b"/>
              <a:pathLst>
                <a:path w="840" h="844" extrusionOk="0">
                  <a:moveTo>
                    <a:pt x="454" y="1"/>
                  </a:moveTo>
                  <a:cubicBezTo>
                    <a:pt x="290" y="1"/>
                    <a:pt x="130" y="125"/>
                    <a:pt x="72" y="313"/>
                  </a:cubicBezTo>
                  <a:cubicBezTo>
                    <a:pt x="1" y="539"/>
                    <a:pt x="101" y="770"/>
                    <a:pt x="296" y="830"/>
                  </a:cubicBezTo>
                  <a:cubicBezTo>
                    <a:pt x="327" y="839"/>
                    <a:pt x="358" y="844"/>
                    <a:pt x="390" y="844"/>
                  </a:cubicBezTo>
                  <a:cubicBezTo>
                    <a:pt x="554" y="844"/>
                    <a:pt x="713" y="720"/>
                    <a:pt x="771" y="530"/>
                  </a:cubicBezTo>
                  <a:cubicBezTo>
                    <a:pt x="839" y="305"/>
                    <a:pt x="740" y="75"/>
                    <a:pt x="547" y="14"/>
                  </a:cubicBezTo>
                  <a:cubicBezTo>
                    <a:pt x="516" y="5"/>
                    <a:pt x="485" y="1"/>
                    <a:pt x="454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8637675" y="994275"/>
              <a:ext cx="21025" cy="21075"/>
            </a:xfrm>
            <a:custGeom>
              <a:avLst/>
              <a:gdLst/>
              <a:ahLst/>
              <a:cxnLst/>
              <a:rect l="l" t="t" r="r" b="b"/>
              <a:pathLst>
                <a:path w="841" h="843" extrusionOk="0">
                  <a:moveTo>
                    <a:pt x="454" y="0"/>
                  </a:moveTo>
                  <a:cubicBezTo>
                    <a:pt x="290" y="0"/>
                    <a:pt x="130" y="124"/>
                    <a:pt x="71" y="313"/>
                  </a:cubicBezTo>
                  <a:cubicBezTo>
                    <a:pt x="0" y="539"/>
                    <a:pt x="101" y="770"/>
                    <a:pt x="294" y="829"/>
                  </a:cubicBezTo>
                  <a:cubicBezTo>
                    <a:pt x="325" y="839"/>
                    <a:pt x="356" y="843"/>
                    <a:pt x="388" y="843"/>
                  </a:cubicBezTo>
                  <a:cubicBezTo>
                    <a:pt x="552" y="843"/>
                    <a:pt x="712" y="720"/>
                    <a:pt x="769" y="530"/>
                  </a:cubicBezTo>
                  <a:cubicBezTo>
                    <a:pt x="840" y="304"/>
                    <a:pt x="739" y="75"/>
                    <a:pt x="546" y="14"/>
                  </a:cubicBezTo>
                  <a:cubicBezTo>
                    <a:pt x="516" y="4"/>
                    <a:pt x="485" y="0"/>
                    <a:pt x="454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4"/>
            <p:cNvSpPr/>
            <p:nvPr/>
          </p:nvSpPr>
          <p:spPr>
            <a:xfrm>
              <a:off x="8696500" y="826000"/>
              <a:ext cx="48650" cy="48850"/>
            </a:xfrm>
            <a:custGeom>
              <a:avLst/>
              <a:gdLst/>
              <a:ahLst/>
              <a:cxnLst/>
              <a:rect l="l" t="t" r="r" b="b"/>
              <a:pathLst>
                <a:path w="1946" h="1954" extrusionOk="0">
                  <a:moveTo>
                    <a:pt x="1045" y="1"/>
                  </a:moveTo>
                  <a:cubicBezTo>
                    <a:pt x="665" y="1"/>
                    <a:pt x="296" y="290"/>
                    <a:pt x="161" y="728"/>
                  </a:cubicBezTo>
                  <a:cubicBezTo>
                    <a:pt x="0" y="1248"/>
                    <a:pt x="232" y="1782"/>
                    <a:pt x="681" y="1921"/>
                  </a:cubicBezTo>
                  <a:cubicBezTo>
                    <a:pt x="753" y="1943"/>
                    <a:pt x="827" y="1953"/>
                    <a:pt x="899" y="1953"/>
                  </a:cubicBezTo>
                  <a:cubicBezTo>
                    <a:pt x="1279" y="1953"/>
                    <a:pt x="1648" y="1665"/>
                    <a:pt x="1783" y="1227"/>
                  </a:cubicBezTo>
                  <a:cubicBezTo>
                    <a:pt x="1945" y="706"/>
                    <a:pt x="1711" y="172"/>
                    <a:pt x="1264" y="34"/>
                  </a:cubicBezTo>
                  <a:cubicBezTo>
                    <a:pt x="1192" y="12"/>
                    <a:pt x="1118" y="1"/>
                    <a:pt x="104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4"/>
            <p:cNvSpPr/>
            <p:nvPr/>
          </p:nvSpPr>
          <p:spPr>
            <a:xfrm>
              <a:off x="8716825" y="771625"/>
              <a:ext cx="97350" cy="33650"/>
            </a:xfrm>
            <a:custGeom>
              <a:avLst/>
              <a:gdLst/>
              <a:ahLst/>
              <a:cxnLst/>
              <a:rect l="l" t="t" r="r" b="b"/>
              <a:pathLst>
                <a:path w="3894" h="1346" extrusionOk="0">
                  <a:moveTo>
                    <a:pt x="112" y="1"/>
                  </a:moveTo>
                  <a:cubicBezTo>
                    <a:pt x="72" y="1"/>
                    <a:pt x="33" y="32"/>
                    <a:pt x="19" y="77"/>
                  </a:cubicBezTo>
                  <a:cubicBezTo>
                    <a:pt x="0" y="132"/>
                    <a:pt x="26" y="189"/>
                    <a:pt x="74" y="203"/>
                  </a:cubicBezTo>
                  <a:lnTo>
                    <a:pt x="3759" y="1342"/>
                  </a:lnTo>
                  <a:cubicBezTo>
                    <a:pt x="3767" y="1345"/>
                    <a:pt x="3774" y="1346"/>
                    <a:pt x="3782" y="1346"/>
                  </a:cubicBezTo>
                  <a:cubicBezTo>
                    <a:pt x="3822" y="1346"/>
                    <a:pt x="3861" y="1314"/>
                    <a:pt x="3877" y="1269"/>
                  </a:cubicBezTo>
                  <a:cubicBezTo>
                    <a:pt x="3894" y="1213"/>
                    <a:pt x="3870" y="1158"/>
                    <a:pt x="3822" y="1142"/>
                  </a:cubicBezTo>
                  <a:lnTo>
                    <a:pt x="135" y="5"/>
                  </a:lnTo>
                  <a:cubicBezTo>
                    <a:pt x="127" y="2"/>
                    <a:pt x="119" y="1"/>
                    <a:pt x="11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4"/>
            <p:cNvSpPr/>
            <p:nvPr/>
          </p:nvSpPr>
          <p:spPr>
            <a:xfrm>
              <a:off x="8596075" y="843800"/>
              <a:ext cx="186725" cy="384325"/>
            </a:xfrm>
            <a:custGeom>
              <a:avLst/>
              <a:gdLst/>
              <a:ahLst/>
              <a:cxnLst/>
              <a:rect l="l" t="t" r="r" b="b"/>
              <a:pathLst>
                <a:path w="7469" h="15373" extrusionOk="0">
                  <a:moveTo>
                    <a:pt x="7372" y="1"/>
                  </a:moveTo>
                  <a:cubicBezTo>
                    <a:pt x="7332" y="1"/>
                    <a:pt x="7294" y="32"/>
                    <a:pt x="7279" y="77"/>
                  </a:cubicBezTo>
                  <a:lnTo>
                    <a:pt x="3293" y="12980"/>
                  </a:lnTo>
                  <a:cubicBezTo>
                    <a:pt x="3290" y="12987"/>
                    <a:pt x="2983" y="13681"/>
                    <a:pt x="2439" y="14281"/>
                  </a:cubicBezTo>
                  <a:cubicBezTo>
                    <a:pt x="1905" y="14870"/>
                    <a:pt x="1340" y="15167"/>
                    <a:pt x="754" y="15167"/>
                  </a:cubicBezTo>
                  <a:cubicBezTo>
                    <a:pt x="551" y="15167"/>
                    <a:pt x="347" y="15132"/>
                    <a:pt x="139" y="15061"/>
                  </a:cubicBezTo>
                  <a:cubicBezTo>
                    <a:pt x="132" y="15059"/>
                    <a:pt x="125" y="15058"/>
                    <a:pt x="117" y="15058"/>
                  </a:cubicBezTo>
                  <a:cubicBezTo>
                    <a:pt x="76" y="15058"/>
                    <a:pt x="36" y="15085"/>
                    <a:pt x="20" y="15132"/>
                  </a:cubicBezTo>
                  <a:cubicBezTo>
                    <a:pt x="0" y="15187"/>
                    <a:pt x="26" y="15244"/>
                    <a:pt x="71" y="15260"/>
                  </a:cubicBezTo>
                  <a:cubicBezTo>
                    <a:pt x="91" y="15267"/>
                    <a:pt x="111" y="15274"/>
                    <a:pt x="131" y="15279"/>
                  </a:cubicBezTo>
                  <a:cubicBezTo>
                    <a:pt x="338" y="15343"/>
                    <a:pt x="537" y="15372"/>
                    <a:pt x="727" y="15372"/>
                  </a:cubicBezTo>
                  <a:cubicBezTo>
                    <a:pt x="2426" y="15372"/>
                    <a:pt x="3445" y="13084"/>
                    <a:pt x="3461" y="13045"/>
                  </a:cubicBezTo>
                  <a:lnTo>
                    <a:pt x="7452" y="131"/>
                  </a:lnTo>
                  <a:cubicBezTo>
                    <a:pt x="7469" y="75"/>
                    <a:pt x="7444" y="19"/>
                    <a:pt x="7396" y="4"/>
                  </a:cubicBezTo>
                  <a:cubicBezTo>
                    <a:pt x="7388" y="2"/>
                    <a:pt x="7380" y="1"/>
                    <a:pt x="737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" name="Google Shape;306;p9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9144100" cy="5126850"/>
          </a:xfrm>
          <a:prstGeom prst="rect">
            <a:avLst/>
          </a:prstGeom>
          <a:noFill/>
          <a:ln>
            <a:noFill/>
          </a:ln>
        </p:spPr>
      </p:pic>
      <p:sp>
        <p:nvSpPr>
          <p:cNvPr id="307" name="Google Shape;307;p9"/>
          <p:cNvSpPr txBox="1">
            <a:spLocks noGrp="1"/>
          </p:cNvSpPr>
          <p:nvPr>
            <p:ph type="subTitle" idx="1"/>
          </p:nvPr>
        </p:nvSpPr>
        <p:spPr>
          <a:xfrm>
            <a:off x="2563150" y="2634788"/>
            <a:ext cx="4017600" cy="11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8" name="Google Shape;308;p9"/>
          <p:cNvSpPr/>
          <p:nvPr/>
        </p:nvSpPr>
        <p:spPr>
          <a:xfrm>
            <a:off x="352475" y="224527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Google Shape;309;p9"/>
          <p:cNvSpPr/>
          <p:nvPr/>
        </p:nvSpPr>
        <p:spPr>
          <a:xfrm>
            <a:off x="2200800" y="421382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9"/>
          <p:cNvSpPr/>
          <p:nvPr/>
        </p:nvSpPr>
        <p:spPr>
          <a:xfrm>
            <a:off x="7310025" y="391327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1" name="Google Shape;311;p9"/>
          <p:cNvSpPr/>
          <p:nvPr/>
        </p:nvSpPr>
        <p:spPr>
          <a:xfrm>
            <a:off x="5161125" y="826800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2" name="Google Shape;312;p9"/>
          <p:cNvSpPr/>
          <p:nvPr/>
        </p:nvSpPr>
        <p:spPr>
          <a:xfrm>
            <a:off x="8113950" y="71477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" name="Google Shape;313;p9"/>
          <p:cNvSpPr/>
          <p:nvPr/>
        </p:nvSpPr>
        <p:spPr>
          <a:xfrm>
            <a:off x="7888550" y="2507088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4" name="Google Shape;314;p9"/>
          <p:cNvGrpSpPr/>
          <p:nvPr/>
        </p:nvGrpSpPr>
        <p:grpSpPr>
          <a:xfrm>
            <a:off x="6093700" y="714775"/>
            <a:ext cx="368975" cy="353375"/>
            <a:chOff x="6093700" y="714775"/>
            <a:chExt cx="368975" cy="353375"/>
          </a:xfrm>
        </p:grpSpPr>
        <p:sp>
          <p:nvSpPr>
            <p:cNvPr id="315" name="Google Shape;315;p9"/>
            <p:cNvSpPr/>
            <p:nvPr/>
          </p:nvSpPr>
          <p:spPr>
            <a:xfrm>
              <a:off x="6093750" y="738000"/>
              <a:ext cx="339900" cy="330100"/>
            </a:xfrm>
            <a:custGeom>
              <a:avLst/>
              <a:gdLst/>
              <a:ahLst/>
              <a:cxnLst/>
              <a:rect l="l" t="t" r="r" b="b"/>
              <a:pathLst>
                <a:path w="13596" h="13204" extrusionOk="0">
                  <a:moveTo>
                    <a:pt x="4334" y="1"/>
                  </a:moveTo>
                  <a:lnTo>
                    <a:pt x="403" y="8605"/>
                  </a:lnTo>
                  <a:cubicBezTo>
                    <a:pt x="275" y="8612"/>
                    <a:pt x="194" y="8643"/>
                    <a:pt x="168" y="8702"/>
                  </a:cubicBezTo>
                  <a:cubicBezTo>
                    <a:pt x="0" y="9069"/>
                    <a:pt x="2021" y="10350"/>
                    <a:pt x="4684" y="11567"/>
                  </a:cubicBezTo>
                  <a:cubicBezTo>
                    <a:pt x="6862" y="12562"/>
                    <a:pt x="8794" y="13203"/>
                    <a:pt x="9515" y="13203"/>
                  </a:cubicBezTo>
                  <a:cubicBezTo>
                    <a:pt x="9675" y="13203"/>
                    <a:pt x="9776" y="13172"/>
                    <a:pt x="9806" y="13106"/>
                  </a:cubicBezTo>
                  <a:cubicBezTo>
                    <a:pt x="9836" y="13041"/>
                    <a:pt x="9792" y="12938"/>
                    <a:pt x="9678" y="12811"/>
                  </a:cubicBezTo>
                  <a:lnTo>
                    <a:pt x="13596" y="4233"/>
                  </a:lnTo>
                  <a:lnTo>
                    <a:pt x="433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9"/>
            <p:cNvSpPr/>
            <p:nvPr/>
          </p:nvSpPr>
          <p:spPr>
            <a:xfrm>
              <a:off x="6133950" y="843500"/>
              <a:ext cx="233300" cy="192500"/>
            </a:xfrm>
            <a:custGeom>
              <a:avLst/>
              <a:gdLst/>
              <a:ahLst/>
              <a:cxnLst/>
              <a:rect l="l" t="t" r="r" b="b"/>
              <a:pathLst>
                <a:path w="9332" h="7700" extrusionOk="0">
                  <a:moveTo>
                    <a:pt x="1794" y="1"/>
                  </a:moveTo>
                  <a:lnTo>
                    <a:pt x="1" y="4262"/>
                  </a:lnTo>
                  <a:cubicBezTo>
                    <a:pt x="1" y="4262"/>
                    <a:pt x="3354" y="7572"/>
                    <a:pt x="7527" y="7700"/>
                  </a:cubicBezTo>
                  <a:lnTo>
                    <a:pt x="9331" y="3445"/>
                  </a:lnTo>
                  <a:lnTo>
                    <a:pt x="17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9"/>
            <p:cNvSpPr/>
            <p:nvPr/>
          </p:nvSpPr>
          <p:spPr>
            <a:xfrm>
              <a:off x="6093700" y="738050"/>
              <a:ext cx="269675" cy="330100"/>
            </a:xfrm>
            <a:custGeom>
              <a:avLst/>
              <a:gdLst/>
              <a:ahLst/>
              <a:cxnLst/>
              <a:rect l="l" t="t" r="r" b="b"/>
              <a:pathLst>
                <a:path w="10787" h="13204" extrusionOk="0">
                  <a:moveTo>
                    <a:pt x="4334" y="0"/>
                  </a:moveTo>
                  <a:lnTo>
                    <a:pt x="404" y="8606"/>
                  </a:lnTo>
                  <a:cubicBezTo>
                    <a:pt x="276" y="8613"/>
                    <a:pt x="194" y="8643"/>
                    <a:pt x="168" y="8701"/>
                  </a:cubicBezTo>
                  <a:cubicBezTo>
                    <a:pt x="1" y="9068"/>
                    <a:pt x="2022" y="10351"/>
                    <a:pt x="4683" y="11566"/>
                  </a:cubicBezTo>
                  <a:cubicBezTo>
                    <a:pt x="6861" y="12562"/>
                    <a:pt x="8793" y="13203"/>
                    <a:pt x="9515" y="13203"/>
                  </a:cubicBezTo>
                  <a:cubicBezTo>
                    <a:pt x="9675" y="13203"/>
                    <a:pt x="9776" y="13172"/>
                    <a:pt x="9806" y="13105"/>
                  </a:cubicBezTo>
                  <a:cubicBezTo>
                    <a:pt x="9838" y="13039"/>
                    <a:pt x="9794" y="12936"/>
                    <a:pt x="9680" y="12809"/>
                  </a:cubicBezTo>
                  <a:lnTo>
                    <a:pt x="10787" y="10387"/>
                  </a:lnTo>
                  <a:lnTo>
                    <a:pt x="10787" y="10387"/>
                  </a:lnTo>
                  <a:cubicBezTo>
                    <a:pt x="10689" y="10416"/>
                    <a:pt x="10594" y="10444"/>
                    <a:pt x="10492" y="10467"/>
                  </a:cubicBezTo>
                  <a:cubicBezTo>
                    <a:pt x="10140" y="10543"/>
                    <a:pt x="9767" y="10581"/>
                    <a:pt x="9387" y="10581"/>
                  </a:cubicBezTo>
                  <a:cubicBezTo>
                    <a:pt x="7406" y="10581"/>
                    <a:pt x="5211" y="9557"/>
                    <a:pt x="4587" y="7641"/>
                  </a:cubicBezTo>
                  <a:cubicBezTo>
                    <a:pt x="3909" y="5561"/>
                    <a:pt x="4953" y="3205"/>
                    <a:pt x="5640" y="1267"/>
                  </a:cubicBezTo>
                  <a:cubicBezTo>
                    <a:pt x="5707" y="1084"/>
                    <a:pt x="5778" y="891"/>
                    <a:pt x="5850" y="692"/>
                  </a:cubicBezTo>
                  <a:lnTo>
                    <a:pt x="4334" y="0"/>
                  </a:ln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9"/>
            <p:cNvSpPr/>
            <p:nvPr/>
          </p:nvSpPr>
          <p:spPr>
            <a:xfrm>
              <a:off x="6176000" y="714775"/>
              <a:ext cx="286675" cy="146575"/>
            </a:xfrm>
            <a:custGeom>
              <a:avLst/>
              <a:gdLst/>
              <a:ahLst/>
              <a:cxnLst/>
              <a:rect l="l" t="t" r="r" b="b"/>
              <a:pathLst>
                <a:path w="11467" h="5863" extrusionOk="0">
                  <a:moveTo>
                    <a:pt x="745" y="0"/>
                  </a:moveTo>
                  <a:cubicBezTo>
                    <a:pt x="497" y="0"/>
                    <a:pt x="259" y="142"/>
                    <a:pt x="150" y="381"/>
                  </a:cubicBezTo>
                  <a:cubicBezTo>
                    <a:pt x="1" y="707"/>
                    <a:pt x="146" y="1094"/>
                    <a:pt x="472" y="1243"/>
                  </a:cubicBezTo>
                  <a:lnTo>
                    <a:pt x="10453" y="5804"/>
                  </a:lnTo>
                  <a:cubicBezTo>
                    <a:pt x="10540" y="5843"/>
                    <a:pt x="10632" y="5862"/>
                    <a:pt x="10722" y="5862"/>
                  </a:cubicBezTo>
                  <a:cubicBezTo>
                    <a:pt x="10969" y="5862"/>
                    <a:pt x="11207" y="5721"/>
                    <a:pt x="11317" y="5483"/>
                  </a:cubicBezTo>
                  <a:cubicBezTo>
                    <a:pt x="11466" y="5157"/>
                    <a:pt x="11323" y="4768"/>
                    <a:pt x="10997" y="4619"/>
                  </a:cubicBezTo>
                  <a:lnTo>
                    <a:pt x="1014" y="59"/>
                  </a:lnTo>
                  <a:cubicBezTo>
                    <a:pt x="927" y="19"/>
                    <a:pt x="835" y="0"/>
                    <a:pt x="7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9"/>
            <p:cNvSpPr/>
            <p:nvPr/>
          </p:nvSpPr>
          <p:spPr>
            <a:xfrm>
              <a:off x="6129350" y="800550"/>
              <a:ext cx="270350" cy="203825"/>
            </a:xfrm>
            <a:custGeom>
              <a:avLst/>
              <a:gdLst/>
              <a:ahLst/>
              <a:cxnLst/>
              <a:rect l="l" t="t" r="r" b="b"/>
              <a:pathLst>
                <a:path w="10814" h="8153" extrusionOk="0">
                  <a:moveTo>
                    <a:pt x="1856" y="1"/>
                  </a:moveTo>
                  <a:lnTo>
                    <a:pt x="0" y="4062"/>
                  </a:lnTo>
                  <a:lnTo>
                    <a:pt x="8958" y="8153"/>
                  </a:lnTo>
                  <a:lnTo>
                    <a:pt x="10813" y="4092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9"/>
            <p:cNvSpPr/>
            <p:nvPr/>
          </p:nvSpPr>
          <p:spPr>
            <a:xfrm>
              <a:off x="6150775" y="828100"/>
              <a:ext cx="229950" cy="149150"/>
            </a:xfrm>
            <a:custGeom>
              <a:avLst/>
              <a:gdLst/>
              <a:ahLst/>
              <a:cxnLst/>
              <a:rect l="l" t="t" r="r" b="b"/>
              <a:pathLst>
                <a:path w="9198" h="5966" extrusionOk="0">
                  <a:moveTo>
                    <a:pt x="2094" y="98"/>
                  </a:moveTo>
                  <a:cubicBezTo>
                    <a:pt x="2336" y="98"/>
                    <a:pt x="2581" y="148"/>
                    <a:pt x="2814" y="255"/>
                  </a:cubicBezTo>
                  <a:lnTo>
                    <a:pt x="7828" y="2546"/>
                  </a:lnTo>
                  <a:cubicBezTo>
                    <a:pt x="8701" y="2944"/>
                    <a:pt x="9087" y="3978"/>
                    <a:pt x="8688" y="4851"/>
                  </a:cubicBezTo>
                  <a:cubicBezTo>
                    <a:pt x="8396" y="5489"/>
                    <a:pt x="7764" y="5868"/>
                    <a:pt x="7103" y="5868"/>
                  </a:cubicBezTo>
                  <a:cubicBezTo>
                    <a:pt x="6862" y="5868"/>
                    <a:pt x="6617" y="5817"/>
                    <a:pt x="6383" y="5710"/>
                  </a:cubicBezTo>
                  <a:lnTo>
                    <a:pt x="1369" y="3420"/>
                  </a:lnTo>
                  <a:cubicBezTo>
                    <a:pt x="496" y="3021"/>
                    <a:pt x="109" y="1987"/>
                    <a:pt x="509" y="1115"/>
                  </a:cubicBezTo>
                  <a:cubicBezTo>
                    <a:pt x="801" y="476"/>
                    <a:pt x="1434" y="98"/>
                    <a:pt x="2094" y="98"/>
                  </a:cubicBezTo>
                  <a:close/>
                  <a:moveTo>
                    <a:pt x="2093" y="1"/>
                  </a:moveTo>
                  <a:cubicBezTo>
                    <a:pt x="1395" y="1"/>
                    <a:pt x="727" y="400"/>
                    <a:pt x="420" y="1075"/>
                  </a:cubicBezTo>
                  <a:cubicBezTo>
                    <a:pt x="0" y="1997"/>
                    <a:pt x="406" y="3089"/>
                    <a:pt x="1328" y="3509"/>
                  </a:cubicBezTo>
                  <a:lnTo>
                    <a:pt x="6342" y="5800"/>
                  </a:lnTo>
                  <a:cubicBezTo>
                    <a:pt x="6589" y="5913"/>
                    <a:pt x="6848" y="5966"/>
                    <a:pt x="7103" y="5966"/>
                  </a:cubicBezTo>
                  <a:cubicBezTo>
                    <a:pt x="7801" y="5966"/>
                    <a:pt x="8469" y="5567"/>
                    <a:pt x="8776" y="4892"/>
                  </a:cubicBezTo>
                  <a:cubicBezTo>
                    <a:pt x="9197" y="3970"/>
                    <a:pt x="8790" y="2878"/>
                    <a:pt x="7868" y="2458"/>
                  </a:cubicBezTo>
                  <a:lnTo>
                    <a:pt x="2854" y="167"/>
                  </a:lnTo>
                  <a:cubicBezTo>
                    <a:pt x="2607" y="54"/>
                    <a:pt x="2348" y="1"/>
                    <a:pt x="20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9"/>
            <p:cNvSpPr/>
            <p:nvPr/>
          </p:nvSpPr>
          <p:spPr>
            <a:xfrm>
              <a:off x="6197150" y="876075"/>
              <a:ext cx="145250" cy="55150"/>
            </a:xfrm>
            <a:custGeom>
              <a:avLst/>
              <a:gdLst/>
              <a:ahLst/>
              <a:cxnLst/>
              <a:rect l="l" t="t" r="r" b="b"/>
              <a:pathLst>
                <a:path w="5810" h="2206" extrusionOk="0">
                  <a:moveTo>
                    <a:pt x="1899" y="0"/>
                  </a:moveTo>
                  <a:cubicBezTo>
                    <a:pt x="1893" y="0"/>
                    <a:pt x="1887" y="1"/>
                    <a:pt x="1881" y="1"/>
                  </a:cubicBezTo>
                  <a:cubicBezTo>
                    <a:pt x="1578" y="35"/>
                    <a:pt x="1282" y="51"/>
                    <a:pt x="984" y="51"/>
                  </a:cubicBezTo>
                  <a:cubicBezTo>
                    <a:pt x="727" y="51"/>
                    <a:pt x="467" y="39"/>
                    <a:pt x="198" y="14"/>
                  </a:cubicBezTo>
                  <a:cubicBezTo>
                    <a:pt x="192" y="13"/>
                    <a:pt x="186" y="13"/>
                    <a:pt x="181" y="13"/>
                  </a:cubicBezTo>
                  <a:cubicBezTo>
                    <a:pt x="25" y="13"/>
                    <a:pt x="0" y="242"/>
                    <a:pt x="166" y="258"/>
                  </a:cubicBezTo>
                  <a:cubicBezTo>
                    <a:pt x="449" y="284"/>
                    <a:pt x="725" y="297"/>
                    <a:pt x="1000" y="297"/>
                  </a:cubicBezTo>
                  <a:cubicBezTo>
                    <a:pt x="1187" y="297"/>
                    <a:pt x="1372" y="291"/>
                    <a:pt x="1559" y="279"/>
                  </a:cubicBezTo>
                  <a:lnTo>
                    <a:pt x="1559" y="279"/>
                  </a:lnTo>
                  <a:cubicBezTo>
                    <a:pt x="957" y="1038"/>
                    <a:pt x="2328" y="1226"/>
                    <a:pt x="3303" y="1226"/>
                  </a:cubicBezTo>
                  <a:cubicBezTo>
                    <a:pt x="3446" y="1226"/>
                    <a:pt x="3580" y="1222"/>
                    <a:pt x="3698" y="1215"/>
                  </a:cubicBezTo>
                  <a:lnTo>
                    <a:pt x="3698" y="1215"/>
                  </a:lnTo>
                  <a:cubicBezTo>
                    <a:pt x="3148" y="2091"/>
                    <a:pt x="4809" y="2206"/>
                    <a:pt x="5568" y="2206"/>
                  </a:cubicBezTo>
                  <a:cubicBezTo>
                    <a:pt x="5593" y="2206"/>
                    <a:pt x="5617" y="2206"/>
                    <a:pt x="5640" y="2205"/>
                  </a:cubicBezTo>
                  <a:cubicBezTo>
                    <a:pt x="5810" y="2200"/>
                    <a:pt x="5772" y="1953"/>
                    <a:pt x="5602" y="1953"/>
                  </a:cubicBezTo>
                  <a:cubicBezTo>
                    <a:pt x="5601" y="1953"/>
                    <a:pt x="5601" y="1953"/>
                    <a:pt x="5600" y="1953"/>
                  </a:cubicBezTo>
                  <a:cubicBezTo>
                    <a:pt x="5560" y="1953"/>
                    <a:pt x="5479" y="1955"/>
                    <a:pt x="5374" y="1955"/>
                  </a:cubicBezTo>
                  <a:cubicBezTo>
                    <a:pt x="4777" y="1955"/>
                    <a:pt x="3390" y="1896"/>
                    <a:pt x="4095" y="1144"/>
                  </a:cubicBezTo>
                  <a:cubicBezTo>
                    <a:pt x="4161" y="1075"/>
                    <a:pt x="4094" y="936"/>
                    <a:pt x="3990" y="936"/>
                  </a:cubicBezTo>
                  <a:cubicBezTo>
                    <a:pt x="3983" y="936"/>
                    <a:pt x="3977" y="936"/>
                    <a:pt x="3971" y="937"/>
                  </a:cubicBezTo>
                  <a:cubicBezTo>
                    <a:pt x="3674" y="981"/>
                    <a:pt x="3380" y="1021"/>
                    <a:pt x="3076" y="1021"/>
                  </a:cubicBezTo>
                  <a:cubicBezTo>
                    <a:pt x="2932" y="1021"/>
                    <a:pt x="1101" y="969"/>
                    <a:pt x="1980" y="230"/>
                  </a:cubicBezTo>
                  <a:cubicBezTo>
                    <a:pt x="2061" y="162"/>
                    <a:pt x="2029" y="0"/>
                    <a:pt x="189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9"/>
            <p:cNvSpPr/>
            <p:nvPr/>
          </p:nvSpPr>
          <p:spPr>
            <a:xfrm>
              <a:off x="6197225" y="723850"/>
              <a:ext cx="14225" cy="23925"/>
            </a:xfrm>
            <a:custGeom>
              <a:avLst/>
              <a:gdLst/>
              <a:ahLst/>
              <a:cxnLst/>
              <a:rect l="l" t="t" r="r" b="b"/>
              <a:pathLst>
                <a:path w="569" h="957" extrusionOk="0">
                  <a:moveTo>
                    <a:pt x="456" y="1"/>
                  </a:moveTo>
                  <a:cubicBezTo>
                    <a:pt x="419" y="1"/>
                    <a:pt x="385" y="22"/>
                    <a:pt x="369" y="58"/>
                  </a:cubicBezTo>
                  <a:lnTo>
                    <a:pt x="23" y="816"/>
                  </a:lnTo>
                  <a:cubicBezTo>
                    <a:pt x="0" y="866"/>
                    <a:pt x="21" y="923"/>
                    <a:pt x="71" y="947"/>
                  </a:cubicBezTo>
                  <a:cubicBezTo>
                    <a:pt x="85" y="953"/>
                    <a:pt x="99" y="956"/>
                    <a:pt x="112" y="956"/>
                  </a:cubicBezTo>
                  <a:cubicBezTo>
                    <a:pt x="150" y="956"/>
                    <a:pt x="185" y="935"/>
                    <a:pt x="200" y="899"/>
                  </a:cubicBezTo>
                  <a:lnTo>
                    <a:pt x="546" y="140"/>
                  </a:lnTo>
                  <a:cubicBezTo>
                    <a:pt x="569" y="90"/>
                    <a:pt x="548" y="34"/>
                    <a:pt x="498" y="11"/>
                  </a:cubicBezTo>
                  <a:cubicBezTo>
                    <a:pt x="484" y="4"/>
                    <a:pt x="470" y="1"/>
                    <a:pt x="45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9"/>
            <p:cNvSpPr/>
            <p:nvPr/>
          </p:nvSpPr>
          <p:spPr>
            <a:xfrm>
              <a:off x="6230400" y="739025"/>
              <a:ext cx="14250" cy="23875"/>
            </a:xfrm>
            <a:custGeom>
              <a:avLst/>
              <a:gdLst/>
              <a:ahLst/>
              <a:cxnLst/>
              <a:rect l="l" t="t" r="r" b="b"/>
              <a:pathLst>
                <a:path w="570" h="955" extrusionOk="0">
                  <a:moveTo>
                    <a:pt x="458" y="0"/>
                  </a:moveTo>
                  <a:cubicBezTo>
                    <a:pt x="421" y="0"/>
                    <a:pt x="386" y="22"/>
                    <a:pt x="370" y="58"/>
                  </a:cubicBezTo>
                  <a:lnTo>
                    <a:pt x="24" y="817"/>
                  </a:lnTo>
                  <a:cubicBezTo>
                    <a:pt x="1" y="866"/>
                    <a:pt x="22" y="923"/>
                    <a:pt x="72" y="946"/>
                  </a:cubicBezTo>
                  <a:cubicBezTo>
                    <a:pt x="85" y="952"/>
                    <a:pt x="99" y="955"/>
                    <a:pt x="113" y="955"/>
                  </a:cubicBezTo>
                  <a:cubicBezTo>
                    <a:pt x="150" y="955"/>
                    <a:pt x="184" y="934"/>
                    <a:pt x="201" y="897"/>
                  </a:cubicBezTo>
                  <a:lnTo>
                    <a:pt x="547" y="139"/>
                  </a:lnTo>
                  <a:cubicBezTo>
                    <a:pt x="570" y="89"/>
                    <a:pt x="548" y="32"/>
                    <a:pt x="499" y="9"/>
                  </a:cubicBezTo>
                  <a:cubicBezTo>
                    <a:pt x="485" y="3"/>
                    <a:pt x="471" y="0"/>
                    <a:pt x="45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9"/>
            <p:cNvSpPr/>
            <p:nvPr/>
          </p:nvSpPr>
          <p:spPr>
            <a:xfrm>
              <a:off x="6263600" y="754175"/>
              <a:ext cx="14250" cy="23900"/>
            </a:xfrm>
            <a:custGeom>
              <a:avLst/>
              <a:gdLst/>
              <a:ahLst/>
              <a:cxnLst/>
              <a:rect l="l" t="t" r="r" b="b"/>
              <a:pathLst>
                <a:path w="570" h="956" extrusionOk="0">
                  <a:moveTo>
                    <a:pt x="456" y="1"/>
                  </a:moveTo>
                  <a:cubicBezTo>
                    <a:pt x="420" y="1"/>
                    <a:pt x="386" y="22"/>
                    <a:pt x="369" y="57"/>
                  </a:cubicBezTo>
                  <a:lnTo>
                    <a:pt x="23" y="816"/>
                  </a:lnTo>
                  <a:cubicBezTo>
                    <a:pt x="1" y="866"/>
                    <a:pt x="22" y="923"/>
                    <a:pt x="71" y="947"/>
                  </a:cubicBezTo>
                  <a:cubicBezTo>
                    <a:pt x="85" y="953"/>
                    <a:pt x="98" y="956"/>
                    <a:pt x="112" y="956"/>
                  </a:cubicBezTo>
                  <a:cubicBezTo>
                    <a:pt x="149" y="956"/>
                    <a:pt x="184" y="935"/>
                    <a:pt x="201" y="899"/>
                  </a:cubicBezTo>
                  <a:lnTo>
                    <a:pt x="547" y="140"/>
                  </a:lnTo>
                  <a:cubicBezTo>
                    <a:pt x="569" y="90"/>
                    <a:pt x="548" y="33"/>
                    <a:pt x="498" y="11"/>
                  </a:cubicBezTo>
                  <a:cubicBezTo>
                    <a:pt x="484" y="4"/>
                    <a:pt x="470" y="1"/>
                    <a:pt x="45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9"/>
            <p:cNvSpPr/>
            <p:nvPr/>
          </p:nvSpPr>
          <p:spPr>
            <a:xfrm>
              <a:off x="6296750" y="769350"/>
              <a:ext cx="14275" cy="23875"/>
            </a:xfrm>
            <a:custGeom>
              <a:avLst/>
              <a:gdLst/>
              <a:ahLst/>
              <a:cxnLst/>
              <a:rect l="l" t="t" r="r" b="b"/>
              <a:pathLst>
                <a:path w="571" h="955" extrusionOk="0">
                  <a:moveTo>
                    <a:pt x="459" y="0"/>
                  </a:moveTo>
                  <a:cubicBezTo>
                    <a:pt x="422" y="0"/>
                    <a:pt x="387" y="21"/>
                    <a:pt x="370" y="57"/>
                  </a:cubicBezTo>
                  <a:lnTo>
                    <a:pt x="25" y="816"/>
                  </a:lnTo>
                  <a:cubicBezTo>
                    <a:pt x="1" y="866"/>
                    <a:pt x="22" y="923"/>
                    <a:pt x="72" y="945"/>
                  </a:cubicBezTo>
                  <a:cubicBezTo>
                    <a:pt x="85" y="952"/>
                    <a:pt x="99" y="954"/>
                    <a:pt x="113" y="954"/>
                  </a:cubicBezTo>
                  <a:cubicBezTo>
                    <a:pt x="151" y="954"/>
                    <a:pt x="187" y="933"/>
                    <a:pt x="202" y="897"/>
                  </a:cubicBezTo>
                  <a:lnTo>
                    <a:pt x="547" y="138"/>
                  </a:lnTo>
                  <a:cubicBezTo>
                    <a:pt x="571" y="89"/>
                    <a:pt x="550" y="32"/>
                    <a:pt x="500" y="9"/>
                  </a:cubicBezTo>
                  <a:cubicBezTo>
                    <a:pt x="487" y="3"/>
                    <a:pt x="473" y="0"/>
                    <a:pt x="45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9"/>
            <p:cNvSpPr/>
            <p:nvPr/>
          </p:nvSpPr>
          <p:spPr>
            <a:xfrm>
              <a:off x="6329975" y="784500"/>
              <a:ext cx="14250" cy="23900"/>
            </a:xfrm>
            <a:custGeom>
              <a:avLst/>
              <a:gdLst/>
              <a:ahLst/>
              <a:cxnLst/>
              <a:rect l="l" t="t" r="r" b="b"/>
              <a:pathLst>
                <a:path w="570" h="956" extrusionOk="0">
                  <a:moveTo>
                    <a:pt x="456" y="0"/>
                  </a:moveTo>
                  <a:cubicBezTo>
                    <a:pt x="420" y="0"/>
                    <a:pt x="386" y="21"/>
                    <a:pt x="368" y="57"/>
                  </a:cubicBezTo>
                  <a:lnTo>
                    <a:pt x="24" y="816"/>
                  </a:lnTo>
                  <a:cubicBezTo>
                    <a:pt x="1" y="866"/>
                    <a:pt x="22" y="922"/>
                    <a:pt x="72" y="947"/>
                  </a:cubicBezTo>
                  <a:cubicBezTo>
                    <a:pt x="85" y="953"/>
                    <a:pt x="99" y="956"/>
                    <a:pt x="112" y="956"/>
                  </a:cubicBezTo>
                  <a:cubicBezTo>
                    <a:pt x="149" y="956"/>
                    <a:pt x="184" y="934"/>
                    <a:pt x="201" y="898"/>
                  </a:cubicBezTo>
                  <a:lnTo>
                    <a:pt x="546" y="139"/>
                  </a:lnTo>
                  <a:cubicBezTo>
                    <a:pt x="570" y="90"/>
                    <a:pt x="548" y="33"/>
                    <a:pt x="499" y="10"/>
                  </a:cubicBezTo>
                  <a:cubicBezTo>
                    <a:pt x="485" y="4"/>
                    <a:pt x="470" y="0"/>
                    <a:pt x="4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9"/>
            <p:cNvSpPr/>
            <p:nvPr/>
          </p:nvSpPr>
          <p:spPr>
            <a:xfrm>
              <a:off x="6363175" y="799650"/>
              <a:ext cx="14250" cy="23900"/>
            </a:xfrm>
            <a:custGeom>
              <a:avLst/>
              <a:gdLst/>
              <a:ahLst/>
              <a:cxnLst/>
              <a:rect l="l" t="t" r="r" b="b"/>
              <a:pathLst>
                <a:path w="570" h="956" extrusionOk="0">
                  <a:moveTo>
                    <a:pt x="457" y="1"/>
                  </a:moveTo>
                  <a:cubicBezTo>
                    <a:pt x="420" y="1"/>
                    <a:pt x="386" y="22"/>
                    <a:pt x="369" y="58"/>
                  </a:cubicBezTo>
                  <a:lnTo>
                    <a:pt x="23" y="817"/>
                  </a:lnTo>
                  <a:cubicBezTo>
                    <a:pt x="1" y="867"/>
                    <a:pt x="22" y="923"/>
                    <a:pt x="71" y="946"/>
                  </a:cubicBezTo>
                  <a:cubicBezTo>
                    <a:pt x="85" y="952"/>
                    <a:pt x="99" y="955"/>
                    <a:pt x="113" y="955"/>
                  </a:cubicBezTo>
                  <a:cubicBezTo>
                    <a:pt x="149" y="955"/>
                    <a:pt x="184" y="934"/>
                    <a:pt x="201" y="898"/>
                  </a:cubicBezTo>
                  <a:lnTo>
                    <a:pt x="547" y="139"/>
                  </a:lnTo>
                  <a:cubicBezTo>
                    <a:pt x="569" y="89"/>
                    <a:pt x="548" y="33"/>
                    <a:pt x="498" y="10"/>
                  </a:cubicBezTo>
                  <a:cubicBezTo>
                    <a:pt x="485" y="4"/>
                    <a:pt x="471" y="1"/>
                    <a:pt x="45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9"/>
            <p:cNvSpPr/>
            <p:nvPr/>
          </p:nvSpPr>
          <p:spPr>
            <a:xfrm>
              <a:off x="6396375" y="814875"/>
              <a:ext cx="14225" cy="23850"/>
            </a:xfrm>
            <a:custGeom>
              <a:avLst/>
              <a:gdLst/>
              <a:ahLst/>
              <a:cxnLst/>
              <a:rect l="l" t="t" r="r" b="b"/>
              <a:pathLst>
                <a:path w="569" h="954" extrusionOk="0">
                  <a:moveTo>
                    <a:pt x="456" y="0"/>
                  </a:moveTo>
                  <a:cubicBezTo>
                    <a:pt x="420" y="0"/>
                    <a:pt x="385" y="21"/>
                    <a:pt x="369" y="58"/>
                  </a:cubicBezTo>
                  <a:lnTo>
                    <a:pt x="23" y="817"/>
                  </a:lnTo>
                  <a:cubicBezTo>
                    <a:pt x="0" y="866"/>
                    <a:pt x="21" y="923"/>
                    <a:pt x="71" y="946"/>
                  </a:cubicBezTo>
                  <a:cubicBezTo>
                    <a:pt x="84" y="951"/>
                    <a:pt x="97" y="954"/>
                    <a:pt x="110" y="954"/>
                  </a:cubicBezTo>
                  <a:cubicBezTo>
                    <a:pt x="147" y="954"/>
                    <a:pt x="183" y="933"/>
                    <a:pt x="200" y="897"/>
                  </a:cubicBezTo>
                  <a:lnTo>
                    <a:pt x="546" y="139"/>
                  </a:lnTo>
                  <a:cubicBezTo>
                    <a:pt x="569" y="89"/>
                    <a:pt x="548" y="32"/>
                    <a:pt x="498" y="10"/>
                  </a:cubicBezTo>
                  <a:cubicBezTo>
                    <a:pt x="484" y="3"/>
                    <a:pt x="470" y="0"/>
                    <a:pt x="4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9"/>
            <p:cNvSpPr/>
            <p:nvPr/>
          </p:nvSpPr>
          <p:spPr>
            <a:xfrm>
              <a:off x="6429525" y="830025"/>
              <a:ext cx="14250" cy="23850"/>
            </a:xfrm>
            <a:custGeom>
              <a:avLst/>
              <a:gdLst/>
              <a:ahLst/>
              <a:cxnLst/>
              <a:rect l="l" t="t" r="r" b="b"/>
              <a:pathLst>
                <a:path w="570" h="954" extrusionOk="0">
                  <a:moveTo>
                    <a:pt x="457" y="0"/>
                  </a:moveTo>
                  <a:cubicBezTo>
                    <a:pt x="420" y="0"/>
                    <a:pt x="386" y="21"/>
                    <a:pt x="369" y="57"/>
                  </a:cubicBezTo>
                  <a:lnTo>
                    <a:pt x="23" y="816"/>
                  </a:lnTo>
                  <a:cubicBezTo>
                    <a:pt x="0" y="866"/>
                    <a:pt x="22" y="923"/>
                    <a:pt x="71" y="945"/>
                  </a:cubicBezTo>
                  <a:cubicBezTo>
                    <a:pt x="84" y="951"/>
                    <a:pt x="98" y="954"/>
                    <a:pt x="112" y="954"/>
                  </a:cubicBezTo>
                  <a:cubicBezTo>
                    <a:pt x="149" y="954"/>
                    <a:pt x="185" y="933"/>
                    <a:pt x="200" y="899"/>
                  </a:cubicBezTo>
                  <a:lnTo>
                    <a:pt x="547" y="140"/>
                  </a:lnTo>
                  <a:cubicBezTo>
                    <a:pt x="569" y="90"/>
                    <a:pt x="548" y="33"/>
                    <a:pt x="498" y="9"/>
                  </a:cubicBezTo>
                  <a:cubicBezTo>
                    <a:pt x="485" y="3"/>
                    <a:pt x="471" y="0"/>
                    <a:pt x="4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0" name="Google Shape;330;p9"/>
          <p:cNvGrpSpPr/>
          <p:nvPr/>
        </p:nvGrpSpPr>
        <p:grpSpPr>
          <a:xfrm>
            <a:off x="6650063" y="323163"/>
            <a:ext cx="235075" cy="216825"/>
            <a:chOff x="434825" y="3194000"/>
            <a:chExt cx="235075" cy="216825"/>
          </a:xfrm>
        </p:grpSpPr>
        <p:sp>
          <p:nvSpPr>
            <p:cNvPr id="331" name="Google Shape;331;p9"/>
            <p:cNvSpPr/>
            <p:nvPr/>
          </p:nvSpPr>
          <p:spPr>
            <a:xfrm>
              <a:off x="434825" y="3326975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9"/>
            <p:cNvSpPr/>
            <p:nvPr/>
          </p:nvSpPr>
          <p:spPr>
            <a:xfrm>
              <a:off x="575025" y="3321725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9"/>
            <p:cNvSpPr/>
            <p:nvPr/>
          </p:nvSpPr>
          <p:spPr>
            <a:xfrm>
              <a:off x="526050" y="3194000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4" name="Google Shape;334;p9"/>
          <p:cNvGrpSpPr/>
          <p:nvPr/>
        </p:nvGrpSpPr>
        <p:grpSpPr>
          <a:xfrm>
            <a:off x="7092650" y="810875"/>
            <a:ext cx="307925" cy="494200"/>
            <a:chOff x="7092650" y="810875"/>
            <a:chExt cx="307925" cy="494200"/>
          </a:xfrm>
        </p:grpSpPr>
        <p:sp>
          <p:nvSpPr>
            <p:cNvPr id="335" name="Google Shape;335;p9"/>
            <p:cNvSpPr/>
            <p:nvPr/>
          </p:nvSpPr>
          <p:spPr>
            <a:xfrm>
              <a:off x="7092650" y="810875"/>
              <a:ext cx="307925" cy="494200"/>
            </a:xfrm>
            <a:custGeom>
              <a:avLst/>
              <a:gdLst/>
              <a:ahLst/>
              <a:cxnLst/>
              <a:rect l="l" t="t" r="r" b="b"/>
              <a:pathLst>
                <a:path w="12317" h="19768" extrusionOk="0">
                  <a:moveTo>
                    <a:pt x="5212" y="1"/>
                  </a:moveTo>
                  <a:cubicBezTo>
                    <a:pt x="4939" y="1"/>
                    <a:pt x="4673" y="209"/>
                    <a:pt x="4576" y="522"/>
                  </a:cubicBezTo>
                  <a:cubicBezTo>
                    <a:pt x="4460" y="897"/>
                    <a:pt x="4629" y="1282"/>
                    <a:pt x="4949" y="1382"/>
                  </a:cubicBezTo>
                  <a:lnTo>
                    <a:pt x="5456" y="1538"/>
                  </a:lnTo>
                  <a:lnTo>
                    <a:pt x="1389" y="14695"/>
                  </a:lnTo>
                  <a:cubicBezTo>
                    <a:pt x="1389" y="14695"/>
                    <a:pt x="0" y="18664"/>
                    <a:pt x="2854" y="19607"/>
                  </a:cubicBezTo>
                  <a:lnTo>
                    <a:pt x="2854" y="19609"/>
                  </a:lnTo>
                  <a:cubicBezTo>
                    <a:pt x="2880" y="19617"/>
                    <a:pt x="2907" y="19623"/>
                    <a:pt x="2932" y="19631"/>
                  </a:cubicBezTo>
                  <a:cubicBezTo>
                    <a:pt x="2959" y="19641"/>
                    <a:pt x="2983" y="19650"/>
                    <a:pt x="3010" y="19657"/>
                  </a:cubicBezTo>
                  <a:lnTo>
                    <a:pt x="3010" y="19655"/>
                  </a:lnTo>
                  <a:cubicBezTo>
                    <a:pt x="3278" y="19732"/>
                    <a:pt x="3530" y="19767"/>
                    <a:pt x="3768" y="19767"/>
                  </a:cubicBezTo>
                  <a:cubicBezTo>
                    <a:pt x="6091" y="19767"/>
                    <a:pt x="6990" y="16426"/>
                    <a:pt x="6990" y="16426"/>
                  </a:cubicBezTo>
                  <a:lnTo>
                    <a:pt x="11056" y="3268"/>
                  </a:lnTo>
                  <a:lnTo>
                    <a:pt x="11407" y="3376"/>
                  </a:lnTo>
                  <a:cubicBezTo>
                    <a:pt x="11459" y="3392"/>
                    <a:pt x="11511" y="3400"/>
                    <a:pt x="11563" y="3400"/>
                  </a:cubicBezTo>
                  <a:cubicBezTo>
                    <a:pt x="11836" y="3400"/>
                    <a:pt x="12103" y="3191"/>
                    <a:pt x="12200" y="2878"/>
                  </a:cubicBezTo>
                  <a:cubicBezTo>
                    <a:pt x="12317" y="2504"/>
                    <a:pt x="12148" y="2118"/>
                    <a:pt x="11827" y="2019"/>
                  </a:cubicBezTo>
                  <a:lnTo>
                    <a:pt x="5368" y="24"/>
                  </a:lnTo>
                  <a:cubicBezTo>
                    <a:pt x="5316" y="8"/>
                    <a:pt x="5264" y="1"/>
                    <a:pt x="52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9"/>
            <p:cNvSpPr/>
            <p:nvPr/>
          </p:nvSpPr>
          <p:spPr>
            <a:xfrm>
              <a:off x="7132650" y="940725"/>
              <a:ext cx="189125" cy="331675"/>
            </a:xfrm>
            <a:custGeom>
              <a:avLst/>
              <a:gdLst/>
              <a:ahLst/>
              <a:cxnLst/>
              <a:rect l="l" t="t" r="r" b="b"/>
              <a:pathLst>
                <a:path w="7565" h="13267" extrusionOk="0">
                  <a:moveTo>
                    <a:pt x="3559" y="1"/>
                  </a:moveTo>
                  <a:lnTo>
                    <a:pt x="396" y="10239"/>
                  </a:lnTo>
                  <a:cubicBezTo>
                    <a:pt x="0" y="11520"/>
                    <a:pt x="576" y="12847"/>
                    <a:pt x="1680" y="13186"/>
                  </a:cubicBezTo>
                  <a:cubicBezTo>
                    <a:pt x="1856" y="13241"/>
                    <a:pt x="2036" y="13267"/>
                    <a:pt x="2214" y="13267"/>
                  </a:cubicBezTo>
                  <a:cubicBezTo>
                    <a:pt x="3152" y="13267"/>
                    <a:pt x="4069" y="12551"/>
                    <a:pt x="4402" y="11476"/>
                  </a:cubicBezTo>
                  <a:lnTo>
                    <a:pt x="7565" y="1236"/>
                  </a:lnTo>
                  <a:lnTo>
                    <a:pt x="355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9"/>
            <p:cNvSpPr/>
            <p:nvPr/>
          </p:nvSpPr>
          <p:spPr>
            <a:xfrm>
              <a:off x="7132650" y="1101300"/>
              <a:ext cx="146500" cy="171100"/>
            </a:xfrm>
            <a:custGeom>
              <a:avLst/>
              <a:gdLst/>
              <a:ahLst/>
              <a:cxnLst/>
              <a:rect l="l" t="t" r="r" b="b"/>
              <a:pathLst>
                <a:path w="5860" h="6844" extrusionOk="0">
                  <a:moveTo>
                    <a:pt x="1575" y="0"/>
                  </a:moveTo>
                  <a:lnTo>
                    <a:pt x="396" y="3816"/>
                  </a:lnTo>
                  <a:cubicBezTo>
                    <a:pt x="0" y="5097"/>
                    <a:pt x="576" y="6424"/>
                    <a:pt x="1680" y="6763"/>
                  </a:cubicBezTo>
                  <a:cubicBezTo>
                    <a:pt x="1856" y="6818"/>
                    <a:pt x="2036" y="6844"/>
                    <a:pt x="2214" y="6844"/>
                  </a:cubicBezTo>
                  <a:cubicBezTo>
                    <a:pt x="3152" y="6844"/>
                    <a:pt x="4069" y="6128"/>
                    <a:pt x="4402" y="5053"/>
                  </a:cubicBezTo>
                  <a:lnTo>
                    <a:pt x="5860" y="331"/>
                  </a:lnTo>
                  <a:lnTo>
                    <a:pt x="5860" y="331"/>
                  </a:lnTo>
                  <a:cubicBezTo>
                    <a:pt x="5723" y="337"/>
                    <a:pt x="5585" y="341"/>
                    <a:pt x="5448" y="341"/>
                  </a:cubicBezTo>
                  <a:cubicBezTo>
                    <a:pt x="4145" y="341"/>
                    <a:pt x="2852" y="62"/>
                    <a:pt x="157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9"/>
            <p:cNvSpPr/>
            <p:nvPr/>
          </p:nvSpPr>
          <p:spPr>
            <a:xfrm>
              <a:off x="7222325" y="971625"/>
              <a:ext cx="20975" cy="21100"/>
            </a:xfrm>
            <a:custGeom>
              <a:avLst/>
              <a:gdLst/>
              <a:ahLst/>
              <a:cxnLst/>
              <a:rect l="l" t="t" r="r" b="b"/>
              <a:pathLst>
                <a:path w="839" h="844" extrusionOk="0">
                  <a:moveTo>
                    <a:pt x="454" y="0"/>
                  </a:moveTo>
                  <a:cubicBezTo>
                    <a:pt x="290" y="0"/>
                    <a:pt x="130" y="124"/>
                    <a:pt x="71" y="313"/>
                  </a:cubicBezTo>
                  <a:cubicBezTo>
                    <a:pt x="1" y="539"/>
                    <a:pt x="101" y="769"/>
                    <a:pt x="294" y="830"/>
                  </a:cubicBezTo>
                  <a:cubicBezTo>
                    <a:pt x="325" y="839"/>
                    <a:pt x="356" y="843"/>
                    <a:pt x="387" y="843"/>
                  </a:cubicBezTo>
                  <a:cubicBezTo>
                    <a:pt x="552" y="843"/>
                    <a:pt x="712" y="719"/>
                    <a:pt x="769" y="530"/>
                  </a:cubicBezTo>
                  <a:cubicBezTo>
                    <a:pt x="839" y="305"/>
                    <a:pt x="738" y="74"/>
                    <a:pt x="547" y="14"/>
                  </a:cubicBezTo>
                  <a:cubicBezTo>
                    <a:pt x="516" y="5"/>
                    <a:pt x="485" y="0"/>
                    <a:pt x="454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9"/>
            <p:cNvSpPr/>
            <p:nvPr/>
          </p:nvSpPr>
          <p:spPr>
            <a:xfrm>
              <a:off x="7259525" y="1047750"/>
              <a:ext cx="20975" cy="21075"/>
            </a:xfrm>
            <a:custGeom>
              <a:avLst/>
              <a:gdLst/>
              <a:ahLst/>
              <a:cxnLst/>
              <a:rect l="l" t="t" r="r" b="b"/>
              <a:pathLst>
                <a:path w="839" h="843" extrusionOk="0">
                  <a:moveTo>
                    <a:pt x="454" y="1"/>
                  </a:moveTo>
                  <a:cubicBezTo>
                    <a:pt x="289" y="1"/>
                    <a:pt x="129" y="125"/>
                    <a:pt x="71" y="315"/>
                  </a:cubicBezTo>
                  <a:cubicBezTo>
                    <a:pt x="1" y="538"/>
                    <a:pt x="101" y="769"/>
                    <a:pt x="294" y="829"/>
                  </a:cubicBezTo>
                  <a:cubicBezTo>
                    <a:pt x="325" y="838"/>
                    <a:pt x="356" y="842"/>
                    <a:pt x="387" y="842"/>
                  </a:cubicBezTo>
                  <a:cubicBezTo>
                    <a:pt x="551" y="842"/>
                    <a:pt x="711" y="719"/>
                    <a:pt x="769" y="529"/>
                  </a:cubicBezTo>
                  <a:cubicBezTo>
                    <a:pt x="839" y="305"/>
                    <a:pt x="738" y="74"/>
                    <a:pt x="547" y="15"/>
                  </a:cubicBezTo>
                  <a:cubicBezTo>
                    <a:pt x="516" y="5"/>
                    <a:pt x="485" y="1"/>
                    <a:pt x="454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9"/>
            <p:cNvSpPr/>
            <p:nvPr/>
          </p:nvSpPr>
          <p:spPr>
            <a:xfrm>
              <a:off x="7252675" y="854675"/>
              <a:ext cx="21000" cy="21100"/>
            </a:xfrm>
            <a:custGeom>
              <a:avLst/>
              <a:gdLst/>
              <a:ahLst/>
              <a:cxnLst/>
              <a:rect l="l" t="t" r="r" b="b"/>
              <a:pathLst>
                <a:path w="840" h="844" extrusionOk="0">
                  <a:moveTo>
                    <a:pt x="454" y="1"/>
                  </a:moveTo>
                  <a:cubicBezTo>
                    <a:pt x="290" y="1"/>
                    <a:pt x="130" y="125"/>
                    <a:pt x="72" y="313"/>
                  </a:cubicBezTo>
                  <a:cubicBezTo>
                    <a:pt x="1" y="539"/>
                    <a:pt x="101" y="770"/>
                    <a:pt x="296" y="830"/>
                  </a:cubicBezTo>
                  <a:cubicBezTo>
                    <a:pt x="327" y="839"/>
                    <a:pt x="358" y="844"/>
                    <a:pt x="390" y="844"/>
                  </a:cubicBezTo>
                  <a:cubicBezTo>
                    <a:pt x="554" y="844"/>
                    <a:pt x="713" y="720"/>
                    <a:pt x="771" y="530"/>
                  </a:cubicBezTo>
                  <a:cubicBezTo>
                    <a:pt x="839" y="305"/>
                    <a:pt x="740" y="75"/>
                    <a:pt x="547" y="14"/>
                  </a:cubicBezTo>
                  <a:cubicBezTo>
                    <a:pt x="516" y="5"/>
                    <a:pt x="485" y="1"/>
                    <a:pt x="454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9"/>
            <p:cNvSpPr/>
            <p:nvPr/>
          </p:nvSpPr>
          <p:spPr>
            <a:xfrm>
              <a:off x="7210275" y="1062275"/>
              <a:ext cx="21025" cy="21075"/>
            </a:xfrm>
            <a:custGeom>
              <a:avLst/>
              <a:gdLst/>
              <a:ahLst/>
              <a:cxnLst/>
              <a:rect l="l" t="t" r="r" b="b"/>
              <a:pathLst>
                <a:path w="841" h="843" extrusionOk="0">
                  <a:moveTo>
                    <a:pt x="454" y="0"/>
                  </a:moveTo>
                  <a:cubicBezTo>
                    <a:pt x="290" y="0"/>
                    <a:pt x="130" y="124"/>
                    <a:pt x="71" y="313"/>
                  </a:cubicBezTo>
                  <a:cubicBezTo>
                    <a:pt x="0" y="539"/>
                    <a:pt x="101" y="770"/>
                    <a:pt x="294" y="829"/>
                  </a:cubicBezTo>
                  <a:cubicBezTo>
                    <a:pt x="325" y="839"/>
                    <a:pt x="356" y="843"/>
                    <a:pt x="388" y="843"/>
                  </a:cubicBezTo>
                  <a:cubicBezTo>
                    <a:pt x="552" y="843"/>
                    <a:pt x="712" y="720"/>
                    <a:pt x="769" y="530"/>
                  </a:cubicBezTo>
                  <a:cubicBezTo>
                    <a:pt x="840" y="304"/>
                    <a:pt x="739" y="75"/>
                    <a:pt x="546" y="14"/>
                  </a:cubicBezTo>
                  <a:cubicBezTo>
                    <a:pt x="516" y="4"/>
                    <a:pt x="485" y="0"/>
                    <a:pt x="454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9"/>
            <p:cNvSpPr/>
            <p:nvPr/>
          </p:nvSpPr>
          <p:spPr>
            <a:xfrm>
              <a:off x="7269100" y="894000"/>
              <a:ext cx="48650" cy="48850"/>
            </a:xfrm>
            <a:custGeom>
              <a:avLst/>
              <a:gdLst/>
              <a:ahLst/>
              <a:cxnLst/>
              <a:rect l="l" t="t" r="r" b="b"/>
              <a:pathLst>
                <a:path w="1946" h="1954" extrusionOk="0">
                  <a:moveTo>
                    <a:pt x="1045" y="1"/>
                  </a:moveTo>
                  <a:cubicBezTo>
                    <a:pt x="665" y="1"/>
                    <a:pt x="296" y="290"/>
                    <a:pt x="161" y="728"/>
                  </a:cubicBezTo>
                  <a:cubicBezTo>
                    <a:pt x="0" y="1248"/>
                    <a:pt x="232" y="1782"/>
                    <a:pt x="681" y="1921"/>
                  </a:cubicBezTo>
                  <a:cubicBezTo>
                    <a:pt x="753" y="1943"/>
                    <a:pt x="827" y="1953"/>
                    <a:pt x="899" y="1953"/>
                  </a:cubicBezTo>
                  <a:cubicBezTo>
                    <a:pt x="1279" y="1953"/>
                    <a:pt x="1648" y="1665"/>
                    <a:pt x="1783" y="1227"/>
                  </a:cubicBezTo>
                  <a:cubicBezTo>
                    <a:pt x="1945" y="706"/>
                    <a:pt x="1711" y="172"/>
                    <a:pt x="1264" y="34"/>
                  </a:cubicBezTo>
                  <a:cubicBezTo>
                    <a:pt x="1192" y="12"/>
                    <a:pt x="1118" y="1"/>
                    <a:pt x="104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9"/>
            <p:cNvSpPr/>
            <p:nvPr/>
          </p:nvSpPr>
          <p:spPr>
            <a:xfrm>
              <a:off x="7289425" y="839625"/>
              <a:ext cx="97350" cy="33650"/>
            </a:xfrm>
            <a:custGeom>
              <a:avLst/>
              <a:gdLst/>
              <a:ahLst/>
              <a:cxnLst/>
              <a:rect l="l" t="t" r="r" b="b"/>
              <a:pathLst>
                <a:path w="3894" h="1346" extrusionOk="0">
                  <a:moveTo>
                    <a:pt x="112" y="1"/>
                  </a:moveTo>
                  <a:cubicBezTo>
                    <a:pt x="72" y="1"/>
                    <a:pt x="33" y="32"/>
                    <a:pt x="19" y="77"/>
                  </a:cubicBezTo>
                  <a:cubicBezTo>
                    <a:pt x="0" y="132"/>
                    <a:pt x="26" y="189"/>
                    <a:pt x="74" y="203"/>
                  </a:cubicBezTo>
                  <a:lnTo>
                    <a:pt x="3759" y="1342"/>
                  </a:lnTo>
                  <a:cubicBezTo>
                    <a:pt x="3767" y="1345"/>
                    <a:pt x="3774" y="1346"/>
                    <a:pt x="3782" y="1346"/>
                  </a:cubicBezTo>
                  <a:cubicBezTo>
                    <a:pt x="3822" y="1346"/>
                    <a:pt x="3861" y="1314"/>
                    <a:pt x="3877" y="1269"/>
                  </a:cubicBezTo>
                  <a:cubicBezTo>
                    <a:pt x="3894" y="1213"/>
                    <a:pt x="3870" y="1158"/>
                    <a:pt x="3822" y="1142"/>
                  </a:cubicBezTo>
                  <a:lnTo>
                    <a:pt x="135" y="5"/>
                  </a:lnTo>
                  <a:cubicBezTo>
                    <a:pt x="127" y="2"/>
                    <a:pt x="119" y="1"/>
                    <a:pt x="11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9"/>
            <p:cNvSpPr/>
            <p:nvPr/>
          </p:nvSpPr>
          <p:spPr>
            <a:xfrm>
              <a:off x="7168675" y="911800"/>
              <a:ext cx="186725" cy="384325"/>
            </a:xfrm>
            <a:custGeom>
              <a:avLst/>
              <a:gdLst/>
              <a:ahLst/>
              <a:cxnLst/>
              <a:rect l="l" t="t" r="r" b="b"/>
              <a:pathLst>
                <a:path w="7469" h="15373" extrusionOk="0">
                  <a:moveTo>
                    <a:pt x="7372" y="1"/>
                  </a:moveTo>
                  <a:cubicBezTo>
                    <a:pt x="7332" y="1"/>
                    <a:pt x="7294" y="32"/>
                    <a:pt x="7279" y="77"/>
                  </a:cubicBezTo>
                  <a:lnTo>
                    <a:pt x="3293" y="12980"/>
                  </a:lnTo>
                  <a:cubicBezTo>
                    <a:pt x="3290" y="12987"/>
                    <a:pt x="2983" y="13681"/>
                    <a:pt x="2439" y="14281"/>
                  </a:cubicBezTo>
                  <a:cubicBezTo>
                    <a:pt x="1905" y="14870"/>
                    <a:pt x="1340" y="15167"/>
                    <a:pt x="754" y="15167"/>
                  </a:cubicBezTo>
                  <a:cubicBezTo>
                    <a:pt x="551" y="15167"/>
                    <a:pt x="347" y="15132"/>
                    <a:pt x="139" y="15061"/>
                  </a:cubicBezTo>
                  <a:cubicBezTo>
                    <a:pt x="132" y="15059"/>
                    <a:pt x="125" y="15058"/>
                    <a:pt x="117" y="15058"/>
                  </a:cubicBezTo>
                  <a:cubicBezTo>
                    <a:pt x="76" y="15058"/>
                    <a:pt x="36" y="15085"/>
                    <a:pt x="20" y="15132"/>
                  </a:cubicBezTo>
                  <a:cubicBezTo>
                    <a:pt x="0" y="15187"/>
                    <a:pt x="26" y="15244"/>
                    <a:pt x="71" y="15260"/>
                  </a:cubicBezTo>
                  <a:cubicBezTo>
                    <a:pt x="91" y="15267"/>
                    <a:pt x="111" y="15274"/>
                    <a:pt x="131" y="15279"/>
                  </a:cubicBezTo>
                  <a:cubicBezTo>
                    <a:pt x="338" y="15343"/>
                    <a:pt x="537" y="15372"/>
                    <a:pt x="727" y="15372"/>
                  </a:cubicBezTo>
                  <a:cubicBezTo>
                    <a:pt x="2426" y="15372"/>
                    <a:pt x="3445" y="13084"/>
                    <a:pt x="3461" y="13045"/>
                  </a:cubicBezTo>
                  <a:lnTo>
                    <a:pt x="7452" y="131"/>
                  </a:lnTo>
                  <a:cubicBezTo>
                    <a:pt x="7469" y="75"/>
                    <a:pt x="7444" y="19"/>
                    <a:pt x="7396" y="4"/>
                  </a:cubicBezTo>
                  <a:cubicBezTo>
                    <a:pt x="7388" y="2"/>
                    <a:pt x="7380" y="1"/>
                    <a:pt x="737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5" name="Google Shape;345;p9"/>
          <p:cNvGrpSpPr/>
          <p:nvPr/>
        </p:nvGrpSpPr>
        <p:grpSpPr>
          <a:xfrm>
            <a:off x="7605825" y="1036150"/>
            <a:ext cx="456200" cy="936525"/>
            <a:chOff x="7605825" y="1036150"/>
            <a:chExt cx="456200" cy="936525"/>
          </a:xfrm>
        </p:grpSpPr>
        <p:sp>
          <p:nvSpPr>
            <p:cNvPr id="346" name="Google Shape;346;p9"/>
            <p:cNvSpPr/>
            <p:nvPr/>
          </p:nvSpPr>
          <p:spPr>
            <a:xfrm>
              <a:off x="7607650" y="1470850"/>
              <a:ext cx="454275" cy="501825"/>
            </a:xfrm>
            <a:custGeom>
              <a:avLst/>
              <a:gdLst/>
              <a:ahLst/>
              <a:cxnLst/>
              <a:rect l="l" t="t" r="r" b="b"/>
              <a:pathLst>
                <a:path w="18171" h="20073" extrusionOk="0">
                  <a:moveTo>
                    <a:pt x="5354" y="0"/>
                  </a:moveTo>
                  <a:cubicBezTo>
                    <a:pt x="5274" y="0"/>
                    <a:pt x="5194" y="21"/>
                    <a:pt x="5121" y="65"/>
                  </a:cubicBezTo>
                  <a:lnTo>
                    <a:pt x="283" y="3009"/>
                  </a:lnTo>
                  <a:cubicBezTo>
                    <a:pt x="68" y="3139"/>
                    <a:pt x="0" y="3419"/>
                    <a:pt x="129" y="3631"/>
                  </a:cubicBezTo>
                  <a:cubicBezTo>
                    <a:pt x="215" y="3773"/>
                    <a:pt x="365" y="3850"/>
                    <a:pt x="518" y="3850"/>
                  </a:cubicBezTo>
                  <a:cubicBezTo>
                    <a:pt x="598" y="3850"/>
                    <a:pt x="679" y="3829"/>
                    <a:pt x="752" y="3785"/>
                  </a:cubicBezTo>
                  <a:lnTo>
                    <a:pt x="1334" y="3431"/>
                  </a:lnTo>
                  <a:lnTo>
                    <a:pt x="5234" y="9843"/>
                  </a:lnTo>
                  <a:cubicBezTo>
                    <a:pt x="2989" y="12077"/>
                    <a:pt x="2264" y="15203"/>
                    <a:pt x="3671" y="17524"/>
                  </a:cubicBezTo>
                  <a:cubicBezTo>
                    <a:pt x="4688" y="19193"/>
                    <a:pt x="6585" y="20073"/>
                    <a:pt x="8695" y="20073"/>
                  </a:cubicBezTo>
                  <a:cubicBezTo>
                    <a:pt x="10162" y="20073"/>
                    <a:pt x="11732" y="19647"/>
                    <a:pt x="13179" y="18766"/>
                  </a:cubicBezTo>
                  <a:cubicBezTo>
                    <a:pt x="16708" y="16619"/>
                    <a:pt x="18171" y="12583"/>
                    <a:pt x="16447" y="9751"/>
                  </a:cubicBezTo>
                  <a:cubicBezTo>
                    <a:pt x="15431" y="8081"/>
                    <a:pt x="13535" y="7202"/>
                    <a:pt x="11427" y="7202"/>
                  </a:cubicBezTo>
                  <a:cubicBezTo>
                    <a:pt x="10607" y="7202"/>
                    <a:pt x="9755" y="7335"/>
                    <a:pt x="8910" y="7606"/>
                  </a:cubicBezTo>
                  <a:lnTo>
                    <a:pt x="5009" y="1193"/>
                  </a:lnTo>
                  <a:lnTo>
                    <a:pt x="5590" y="841"/>
                  </a:lnTo>
                  <a:cubicBezTo>
                    <a:pt x="5806" y="712"/>
                    <a:pt x="5873" y="431"/>
                    <a:pt x="5744" y="219"/>
                  </a:cubicBezTo>
                  <a:cubicBezTo>
                    <a:pt x="5658" y="78"/>
                    <a:pt x="5508" y="0"/>
                    <a:pt x="53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9"/>
            <p:cNvSpPr/>
            <p:nvPr/>
          </p:nvSpPr>
          <p:spPr>
            <a:xfrm>
              <a:off x="7694525" y="1470850"/>
              <a:ext cx="367500" cy="501825"/>
            </a:xfrm>
            <a:custGeom>
              <a:avLst/>
              <a:gdLst/>
              <a:ahLst/>
              <a:cxnLst/>
              <a:rect l="l" t="t" r="r" b="b"/>
              <a:pathLst>
                <a:path w="14700" h="20073" extrusionOk="0">
                  <a:moveTo>
                    <a:pt x="1884" y="1"/>
                  </a:moveTo>
                  <a:cubicBezTo>
                    <a:pt x="1803" y="1"/>
                    <a:pt x="1722" y="22"/>
                    <a:pt x="1649" y="67"/>
                  </a:cubicBezTo>
                  <a:lnTo>
                    <a:pt x="46" y="1041"/>
                  </a:lnTo>
                  <a:cubicBezTo>
                    <a:pt x="618" y="2531"/>
                    <a:pt x="1290" y="3992"/>
                    <a:pt x="2165" y="5326"/>
                  </a:cubicBezTo>
                  <a:cubicBezTo>
                    <a:pt x="3094" y="6743"/>
                    <a:pt x="4236" y="7490"/>
                    <a:pt x="5857" y="7915"/>
                  </a:cubicBezTo>
                  <a:cubicBezTo>
                    <a:pt x="7264" y="8285"/>
                    <a:pt x="8683" y="8612"/>
                    <a:pt x="9833" y="9560"/>
                  </a:cubicBezTo>
                  <a:cubicBezTo>
                    <a:pt x="10908" y="10446"/>
                    <a:pt x="11606" y="11731"/>
                    <a:pt x="11809" y="13105"/>
                  </a:cubicBezTo>
                  <a:cubicBezTo>
                    <a:pt x="12229" y="15975"/>
                    <a:pt x="10644" y="18619"/>
                    <a:pt x="7803" y="19332"/>
                  </a:cubicBezTo>
                  <a:cubicBezTo>
                    <a:pt x="7178" y="19489"/>
                    <a:pt x="6525" y="19566"/>
                    <a:pt x="5867" y="19566"/>
                  </a:cubicBezTo>
                  <a:cubicBezTo>
                    <a:pt x="3695" y="19566"/>
                    <a:pt x="1468" y="18729"/>
                    <a:pt x="0" y="17160"/>
                  </a:cubicBezTo>
                  <a:lnTo>
                    <a:pt x="0" y="17160"/>
                  </a:lnTo>
                  <a:cubicBezTo>
                    <a:pt x="61" y="17282"/>
                    <a:pt x="127" y="17404"/>
                    <a:pt x="199" y="17524"/>
                  </a:cubicBezTo>
                  <a:cubicBezTo>
                    <a:pt x="1215" y="19193"/>
                    <a:pt x="3113" y="20073"/>
                    <a:pt x="5223" y="20073"/>
                  </a:cubicBezTo>
                  <a:cubicBezTo>
                    <a:pt x="6690" y="20073"/>
                    <a:pt x="8261" y="19647"/>
                    <a:pt x="9708" y="18766"/>
                  </a:cubicBezTo>
                  <a:cubicBezTo>
                    <a:pt x="13236" y="16619"/>
                    <a:pt x="14700" y="12583"/>
                    <a:pt x="12976" y="9751"/>
                  </a:cubicBezTo>
                  <a:cubicBezTo>
                    <a:pt x="11960" y="8081"/>
                    <a:pt x="10064" y="7202"/>
                    <a:pt x="7955" y="7202"/>
                  </a:cubicBezTo>
                  <a:cubicBezTo>
                    <a:pt x="7136" y="7202"/>
                    <a:pt x="6284" y="7335"/>
                    <a:pt x="5439" y="7606"/>
                  </a:cubicBezTo>
                  <a:lnTo>
                    <a:pt x="1538" y="1195"/>
                  </a:lnTo>
                  <a:lnTo>
                    <a:pt x="2120" y="841"/>
                  </a:lnTo>
                  <a:cubicBezTo>
                    <a:pt x="2334" y="712"/>
                    <a:pt x="2400" y="431"/>
                    <a:pt x="2271" y="219"/>
                  </a:cubicBezTo>
                  <a:cubicBezTo>
                    <a:pt x="2187" y="78"/>
                    <a:pt x="2037" y="1"/>
                    <a:pt x="1884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9"/>
            <p:cNvSpPr/>
            <p:nvPr/>
          </p:nvSpPr>
          <p:spPr>
            <a:xfrm>
              <a:off x="7613100" y="1506775"/>
              <a:ext cx="81850" cy="51950"/>
            </a:xfrm>
            <a:custGeom>
              <a:avLst/>
              <a:gdLst/>
              <a:ahLst/>
              <a:cxnLst/>
              <a:rect l="l" t="t" r="r" b="b"/>
              <a:pathLst>
                <a:path w="3274" h="2078" extrusionOk="0">
                  <a:moveTo>
                    <a:pt x="3114" y="0"/>
                  </a:moveTo>
                  <a:cubicBezTo>
                    <a:pt x="3088" y="0"/>
                    <a:pt x="3063" y="7"/>
                    <a:pt x="3039" y="21"/>
                  </a:cubicBezTo>
                  <a:lnTo>
                    <a:pt x="87" y="1817"/>
                  </a:lnTo>
                  <a:cubicBezTo>
                    <a:pt x="22" y="1858"/>
                    <a:pt x="1" y="1943"/>
                    <a:pt x="40" y="2010"/>
                  </a:cubicBezTo>
                  <a:cubicBezTo>
                    <a:pt x="66" y="2054"/>
                    <a:pt x="112" y="2078"/>
                    <a:pt x="160" y="2078"/>
                  </a:cubicBezTo>
                  <a:cubicBezTo>
                    <a:pt x="185" y="2078"/>
                    <a:pt x="210" y="2071"/>
                    <a:pt x="233" y="2057"/>
                  </a:cubicBezTo>
                  <a:lnTo>
                    <a:pt x="3187" y="261"/>
                  </a:lnTo>
                  <a:cubicBezTo>
                    <a:pt x="3252" y="220"/>
                    <a:pt x="3273" y="135"/>
                    <a:pt x="3233" y="67"/>
                  </a:cubicBezTo>
                  <a:cubicBezTo>
                    <a:pt x="3207" y="24"/>
                    <a:pt x="3161" y="0"/>
                    <a:pt x="3114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9"/>
            <p:cNvSpPr/>
            <p:nvPr/>
          </p:nvSpPr>
          <p:spPr>
            <a:xfrm>
              <a:off x="7659000" y="1566650"/>
              <a:ext cx="93750" cy="148000"/>
            </a:xfrm>
            <a:custGeom>
              <a:avLst/>
              <a:gdLst/>
              <a:ahLst/>
              <a:cxnLst/>
              <a:rect l="l" t="t" r="r" b="b"/>
              <a:pathLst>
                <a:path w="3750" h="5920" extrusionOk="0">
                  <a:moveTo>
                    <a:pt x="159" y="1"/>
                  </a:moveTo>
                  <a:cubicBezTo>
                    <a:pt x="134" y="1"/>
                    <a:pt x="110" y="7"/>
                    <a:pt x="87" y="21"/>
                  </a:cubicBezTo>
                  <a:cubicBezTo>
                    <a:pt x="21" y="62"/>
                    <a:pt x="0" y="147"/>
                    <a:pt x="40" y="215"/>
                  </a:cubicBezTo>
                  <a:lnTo>
                    <a:pt x="3470" y="5853"/>
                  </a:lnTo>
                  <a:cubicBezTo>
                    <a:pt x="3497" y="5896"/>
                    <a:pt x="3543" y="5920"/>
                    <a:pt x="3590" y="5920"/>
                  </a:cubicBezTo>
                  <a:cubicBezTo>
                    <a:pt x="3615" y="5920"/>
                    <a:pt x="3640" y="5913"/>
                    <a:pt x="3663" y="5899"/>
                  </a:cubicBezTo>
                  <a:cubicBezTo>
                    <a:pt x="3728" y="5859"/>
                    <a:pt x="3749" y="5772"/>
                    <a:pt x="3709" y="5706"/>
                  </a:cubicBezTo>
                  <a:lnTo>
                    <a:pt x="280" y="67"/>
                  </a:lnTo>
                  <a:cubicBezTo>
                    <a:pt x="253" y="25"/>
                    <a:pt x="206" y="1"/>
                    <a:pt x="15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9"/>
            <p:cNvSpPr/>
            <p:nvPr/>
          </p:nvSpPr>
          <p:spPr>
            <a:xfrm>
              <a:off x="7694275" y="1738625"/>
              <a:ext cx="53925" cy="205550"/>
            </a:xfrm>
            <a:custGeom>
              <a:avLst/>
              <a:gdLst/>
              <a:ahLst/>
              <a:cxnLst/>
              <a:rect l="l" t="t" r="r" b="b"/>
              <a:pathLst>
                <a:path w="2157" h="8222" extrusionOk="0">
                  <a:moveTo>
                    <a:pt x="1954" y="1"/>
                  </a:moveTo>
                  <a:cubicBezTo>
                    <a:pt x="1917" y="1"/>
                    <a:pt x="1879" y="15"/>
                    <a:pt x="1852" y="44"/>
                  </a:cubicBezTo>
                  <a:cubicBezTo>
                    <a:pt x="1775" y="122"/>
                    <a:pt x="1" y="1997"/>
                    <a:pt x="59" y="4418"/>
                  </a:cubicBezTo>
                  <a:cubicBezTo>
                    <a:pt x="91" y="5791"/>
                    <a:pt x="713" y="7057"/>
                    <a:pt x="1904" y="8181"/>
                  </a:cubicBezTo>
                  <a:cubicBezTo>
                    <a:pt x="1932" y="8208"/>
                    <a:pt x="1967" y="8221"/>
                    <a:pt x="2002" y="8221"/>
                  </a:cubicBezTo>
                  <a:cubicBezTo>
                    <a:pt x="2027" y="8221"/>
                    <a:pt x="2052" y="8214"/>
                    <a:pt x="2074" y="8201"/>
                  </a:cubicBezTo>
                  <a:cubicBezTo>
                    <a:pt x="2086" y="8194"/>
                    <a:pt x="2094" y="8187"/>
                    <a:pt x="2103" y="8179"/>
                  </a:cubicBezTo>
                  <a:cubicBezTo>
                    <a:pt x="2157" y="8122"/>
                    <a:pt x="2152" y="8032"/>
                    <a:pt x="2097" y="7980"/>
                  </a:cubicBezTo>
                  <a:cubicBezTo>
                    <a:pt x="962" y="6909"/>
                    <a:pt x="371" y="5708"/>
                    <a:pt x="338" y="4414"/>
                  </a:cubicBezTo>
                  <a:cubicBezTo>
                    <a:pt x="281" y="2105"/>
                    <a:pt x="2036" y="257"/>
                    <a:pt x="2053" y="238"/>
                  </a:cubicBezTo>
                  <a:cubicBezTo>
                    <a:pt x="2107" y="183"/>
                    <a:pt x="2104" y="95"/>
                    <a:pt x="2050" y="40"/>
                  </a:cubicBezTo>
                  <a:cubicBezTo>
                    <a:pt x="2023" y="13"/>
                    <a:pt x="1989" y="1"/>
                    <a:pt x="1954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9"/>
            <p:cNvSpPr/>
            <p:nvPr/>
          </p:nvSpPr>
          <p:spPr>
            <a:xfrm>
              <a:off x="7721050" y="1723250"/>
              <a:ext cx="310900" cy="227150"/>
            </a:xfrm>
            <a:custGeom>
              <a:avLst/>
              <a:gdLst/>
              <a:ahLst/>
              <a:cxnLst/>
              <a:rect l="l" t="t" r="r" b="b"/>
              <a:pathLst>
                <a:path w="12436" h="9086" extrusionOk="0">
                  <a:moveTo>
                    <a:pt x="10683" y="1"/>
                  </a:moveTo>
                  <a:cubicBezTo>
                    <a:pt x="9625" y="890"/>
                    <a:pt x="8703" y="1942"/>
                    <a:pt x="7676" y="2869"/>
                  </a:cubicBezTo>
                  <a:cubicBezTo>
                    <a:pt x="6427" y="3996"/>
                    <a:pt x="5057" y="4826"/>
                    <a:pt x="3461" y="5365"/>
                  </a:cubicBezTo>
                  <a:cubicBezTo>
                    <a:pt x="2334" y="5745"/>
                    <a:pt x="1168" y="5994"/>
                    <a:pt x="0" y="6238"/>
                  </a:cubicBezTo>
                  <a:cubicBezTo>
                    <a:pt x="88" y="6464"/>
                    <a:pt x="196" y="6687"/>
                    <a:pt x="327" y="6901"/>
                  </a:cubicBezTo>
                  <a:cubicBezTo>
                    <a:pt x="1196" y="8331"/>
                    <a:pt x="2811" y="9086"/>
                    <a:pt x="4595" y="9086"/>
                  </a:cubicBezTo>
                  <a:cubicBezTo>
                    <a:pt x="5810" y="9086"/>
                    <a:pt x="7104" y="8736"/>
                    <a:pt x="8296" y="8011"/>
                  </a:cubicBezTo>
                  <a:cubicBezTo>
                    <a:pt x="11237" y="6222"/>
                    <a:pt x="12436" y="2825"/>
                    <a:pt x="10975" y="422"/>
                  </a:cubicBezTo>
                  <a:cubicBezTo>
                    <a:pt x="10887" y="273"/>
                    <a:pt x="10788" y="134"/>
                    <a:pt x="106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9"/>
            <p:cNvSpPr/>
            <p:nvPr/>
          </p:nvSpPr>
          <p:spPr>
            <a:xfrm>
              <a:off x="7721075" y="1722725"/>
              <a:ext cx="267100" cy="158725"/>
            </a:xfrm>
            <a:custGeom>
              <a:avLst/>
              <a:gdLst/>
              <a:ahLst/>
              <a:cxnLst/>
              <a:rect l="l" t="t" r="r" b="b"/>
              <a:pathLst>
                <a:path w="10684" h="6349" extrusionOk="0">
                  <a:moveTo>
                    <a:pt x="10426" y="1"/>
                  </a:moveTo>
                  <a:cubicBezTo>
                    <a:pt x="9575" y="1"/>
                    <a:pt x="6523" y="493"/>
                    <a:pt x="1" y="6257"/>
                  </a:cubicBezTo>
                  <a:cubicBezTo>
                    <a:pt x="1" y="6257"/>
                    <a:pt x="423" y="6349"/>
                    <a:pt x="1127" y="6349"/>
                  </a:cubicBezTo>
                  <a:cubicBezTo>
                    <a:pt x="3117" y="6349"/>
                    <a:pt x="7358" y="5617"/>
                    <a:pt x="10683" y="22"/>
                  </a:cubicBezTo>
                  <a:cubicBezTo>
                    <a:pt x="10683" y="22"/>
                    <a:pt x="10601" y="1"/>
                    <a:pt x="104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9"/>
            <p:cNvSpPr/>
            <p:nvPr/>
          </p:nvSpPr>
          <p:spPr>
            <a:xfrm>
              <a:off x="7861750" y="1696775"/>
              <a:ext cx="29975" cy="26250"/>
            </a:xfrm>
            <a:custGeom>
              <a:avLst/>
              <a:gdLst/>
              <a:ahLst/>
              <a:cxnLst/>
              <a:rect l="l" t="t" r="r" b="b"/>
              <a:pathLst>
                <a:path w="1199" h="1050" extrusionOk="0">
                  <a:moveTo>
                    <a:pt x="598" y="1"/>
                  </a:moveTo>
                  <a:cubicBezTo>
                    <a:pt x="506" y="1"/>
                    <a:pt x="412" y="25"/>
                    <a:pt x="327" y="77"/>
                  </a:cubicBezTo>
                  <a:cubicBezTo>
                    <a:pt x="82" y="228"/>
                    <a:pt x="1" y="550"/>
                    <a:pt x="153" y="797"/>
                  </a:cubicBezTo>
                  <a:cubicBezTo>
                    <a:pt x="251" y="959"/>
                    <a:pt x="424" y="1049"/>
                    <a:pt x="601" y="1049"/>
                  </a:cubicBezTo>
                  <a:cubicBezTo>
                    <a:pt x="694" y="1049"/>
                    <a:pt x="787" y="1025"/>
                    <a:pt x="872" y="973"/>
                  </a:cubicBezTo>
                  <a:cubicBezTo>
                    <a:pt x="1119" y="821"/>
                    <a:pt x="1198" y="499"/>
                    <a:pt x="1048" y="253"/>
                  </a:cubicBezTo>
                  <a:cubicBezTo>
                    <a:pt x="949" y="90"/>
                    <a:pt x="776" y="1"/>
                    <a:pt x="598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9"/>
            <p:cNvSpPr/>
            <p:nvPr/>
          </p:nvSpPr>
          <p:spPr>
            <a:xfrm>
              <a:off x="7794275" y="1817575"/>
              <a:ext cx="29925" cy="26225"/>
            </a:xfrm>
            <a:custGeom>
              <a:avLst/>
              <a:gdLst/>
              <a:ahLst/>
              <a:cxnLst/>
              <a:rect l="l" t="t" r="r" b="b"/>
              <a:pathLst>
                <a:path w="1197" h="1049" extrusionOk="0">
                  <a:moveTo>
                    <a:pt x="597" y="0"/>
                  </a:moveTo>
                  <a:cubicBezTo>
                    <a:pt x="505" y="0"/>
                    <a:pt x="411" y="25"/>
                    <a:pt x="327" y="77"/>
                  </a:cubicBezTo>
                  <a:cubicBezTo>
                    <a:pt x="79" y="228"/>
                    <a:pt x="1" y="550"/>
                    <a:pt x="151" y="796"/>
                  </a:cubicBezTo>
                  <a:cubicBezTo>
                    <a:pt x="250" y="959"/>
                    <a:pt x="423" y="1048"/>
                    <a:pt x="600" y="1048"/>
                  </a:cubicBezTo>
                  <a:cubicBezTo>
                    <a:pt x="692" y="1048"/>
                    <a:pt x="786" y="1024"/>
                    <a:pt x="870" y="972"/>
                  </a:cubicBezTo>
                  <a:cubicBezTo>
                    <a:pt x="1117" y="822"/>
                    <a:pt x="1196" y="499"/>
                    <a:pt x="1046" y="252"/>
                  </a:cubicBezTo>
                  <a:cubicBezTo>
                    <a:pt x="947" y="91"/>
                    <a:pt x="774" y="0"/>
                    <a:pt x="597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9"/>
            <p:cNvSpPr/>
            <p:nvPr/>
          </p:nvSpPr>
          <p:spPr>
            <a:xfrm>
              <a:off x="7777500" y="1670050"/>
              <a:ext cx="19400" cy="17000"/>
            </a:xfrm>
            <a:custGeom>
              <a:avLst/>
              <a:gdLst/>
              <a:ahLst/>
              <a:cxnLst/>
              <a:rect l="l" t="t" r="r" b="b"/>
              <a:pathLst>
                <a:path w="776" h="680" extrusionOk="0">
                  <a:moveTo>
                    <a:pt x="389" y="1"/>
                  </a:moveTo>
                  <a:cubicBezTo>
                    <a:pt x="329" y="1"/>
                    <a:pt x="267" y="17"/>
                    <a:pt x="212" y="51"/>
                  </a:cubicBezTo>
                  <a:cubicBezTo>
                    <a:pt x="50" y="148"/>
                    <a:pt x="1" y="357"/>
                    <a:pt x="99" y="517"/>
                  </a:cubicBezTo>
                  <a:cubicBezTo>
                    <a:pt x="163" y="622"/>
                    <a:pt x="274" y="680"/>
                    <a:pt x="389" y="680"/>
                  </a:cubicBezTo>
                  <a:cubicBezTo>
                    <a:pt x="448" y="680"/>
                    <a:pt x="509" y="664"/>
                    <a:pt x="564" y="631"/>
                  </a:cubicBezTo>
                  <a:cubicBezTo>
                    <a:pt x="724" y="533"/>
                    <a:pt x="775" y="324"/>
                    <a:pt x="677" y="164"/>
                  </a:cubicBezTo>
                  <a:cubicBezTo>
                    <a:pt x="614" y="58"/>
                    <a:pt x="503" y="1"/>
                    <a:pt x="38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9"/>
            <p:cNvSpPr/>
            <p:nvPr/>
          </p:nvSpPr>
          <p:spPr>
            <a:xfrm>
              <a:off x="7751075" y="1768925"/>
              <a:ext cx="19400" cy="16975"/>
            </a:xfrm>
            <a:custGeom>
              <a:avLst/>
              <a:gdLst/>
              <a:ahLst/>
              <a:cxnLst/>
              <a:rect l="l" t="t" r="r" b="b"/>
              <a:pathLst>
                <a:path w="776" h="679" extrusionOk="0">
                  <a:moveTo>
                    <a:pt x="388" y="0"/>
                  </a:moveTo>
                  <a:cubicBezTo>
                    <a:pt x="328" y="0"/>
                    <a:pt x="267" y="16"/>
                    <a:pt x="212" y="49"/>
                  </a:cubicBezTo>
                  <a:cubicBezTo>
                    <a:pt x="51" y="147"/>
                    <a:pt x="1" y="357"/>
                    <a:pt x="99" y="515"/>
                  </a:cubicBezTo>
                  <a:cubicBezTo>
                    <a:pt x="162" y="621"/>
                    <a:pt x="273" y="679"/>
                    <a:pt x="388" y="679"/>
                  </a:cubicBezTo>
                  <a:cubicBezTo>
                    <a:pt x="448" y="679"/>
                    <a:pt x="509" y="663"/>
                    <a:pt x="564" y="629"/>
                  </a:cubicBezTo>
                  <a:cubicBezTo>
                    <a:pt x="724" y="531"/>
                    <a:pt x="775" y="324"/>
                    <a:pt x="678" y="162"/>
                  </a:cubicBezTo>
                  <a:cubicBezTo>
                    <a:pt x="614" y="58"/>
                    <a:pt x="502" y="0"/>
                    <a:pt x="38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9"/>
            <p:cNvSpPr/>
            <p:nvPr/>
          </p:nvSpPr>
          <p:spPr>
            <a:xfrm>
              <a:off x="7820100" y="1755200"/>
              <a:ext cx="19375" cy="17000"/>
            </a:xfrm>
            <a:custGeom>
              <a:avLst/>
              <a:gdLst/>
              <a:ahLst/>
              <a:cxnLst/>
              <a:rect l="l" t="t" r="r" b="b"/>
              <a:pathLst>
                <a:path w="775" h="680" extrusionOk="0">
                  <a:moveTo>
                    <a:pt x="388" y="1"/>
                  </a:moveTo>
                  <a:cubicBezTo>
                    <a:pt x="328" y="1"/>
                    <a:pt x="267" y="17"/>
                    <a:pt x="212" y="50"/>
                  </a:cubicBezTo>
                  <a:cubicBezTo>
                    <a:pt x="53" y="148"/>
                    <a:pt x="0" y="357"/>
                    <a:pt x="98" y="517"/>
                  </a:cubicBezTo>
                  <a:cubicBezTo>
                    <a:pt x="162" y="621"/>
                    <a:pt x="274" y="680"/>
                    <a:pt x="389" y="680"/>
                  </a:cubicBezTo>
                  <a:cubicBezTo>
                    <a:pt x="449" y="680"/>
                    <a:pt x="509" y="664"/>
                    <a:pt x="565" y="630"/>
                  </a:cubicBezTo>
                  <a:cubicBezTo>
                    <a:pt x="724" y="533"/>
                    <a:pt x="775" y="325"/>
                    <a:pt x="678" y="164"/>
                  </a:cubicBezTo>
                  <a:cubicBezTo>
                    <a:pt x="614" y="59"/>
                    <a:pt x="502" y="1"/>
                    <a:pt x="388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9"/>
            <p:cNvSpPr/>
            <p:nvPr/>
          </p:nvSpPr>
          <p:spPr>
            <a:xfrm>
              <a:off x="7976650" y="1775725"/>
              <a:ext cx="19425" cy="17000"/>
            </a:xfrm>
            <a:custGeom>
              <a:avLst/>
              <a:gdLst/>
              <a:ahLst/>
              <a:cxnLst/>
              <a:rect l="l" t="t" r="r" b="b"/>
              <a:pathLst>
                <a:path w="777" h="680" extrusionOk="0">
                  <a:moveTo>
                    <a:pt x="389" y="1"/>
                  </a:moveTo>
                  <a:cubicBezTo>
                    <a:pt x="329" y="1"/>
                    <a:pt x="268" y="17"/>
                    <a:pt x="212" y="51"/>
                  </a:cubicBezTo>
                  <a:cubicBezTo>
                    <a:pt x="50" y="148"/>
                    <a:pt x="1" y="357"/>
                    <a:pt x="99" y="517"/>
                  </a:cubicBezTo>
                  <a:cubicBezTo>
                    <a:pt x="163" y="621"/>
                    <a:pt x="274" y="679"/>
                    <a:pt x="388" y="679"/>
                  </a:cubicBezTo>
                  <a:cubicBezTo>
                    <a:pt x="448" y="679"/>
                    <a:pt x="509" y="663"/>
                    <a:pt x="565" y="629"/>
                  </a:cubicBezTo>
                  <a:cubicBezTo>
                    <a:pt x="724" y="533"/>
                    <a:pt x="777" y="324"/>
                    <a:pt x="679" y="164"/>
                  </a:cubicBezTo>
                  <a:cubicBezTo>
                    <a:pt x="614" y="59"/>
                    <a:pt x="503" y="1"/>
                    <a:pt x="38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9"/>
            <p:cNvSpPr/>
            <p:nvPr/>
          </p:nvSpPr>
          <p:spPr>
            <a:xfrm>
              <a:off x="7908700" y="1774900"/>
              <a:ext cx="19400" cy="17000"/>
            </a:xfrm>
            <a:custGeom>
              <a:avLst/>
              <a:gdLst/>
              <a:ahLst/>
              <a:cxnLst/>
              <a:rect l="l" t="t" r="r" b="b"/>
              <a:pathLst>
                <a:path w="776" h="680" extrusionOk="0">
                  <a:moveTo>
                    <a:pt x="388" y="0"/>
                  </a:moveTo>
                  <a:cubicBezTo>
                    <a:pt x="328" y="0"/>
                    <a:pt x="267" y="16"/>
                    <a:pt x="212" y="50"/>
                  </a:cubicBezTo>
                  <a:cubicBezTo>
                    <a:pt x="51" y="147"/>
                    <a:pt x="1" y="356"/>
                    <a:pt x="99" y="516"/>
                  </a:cubicBezTo>
                  <a:cubicBezTo>
                    <a:pt x="163" y="621"/>
                    <a:pt x="275" y="679"/>
                    <a:pt x="389" y="679"/>
                  </a:cubicBezTo>
                  <a:cubicBezTo>
                    <a:pt x="449" y="679"/>
                    <a:pt x="509" y="663"/>
                    <a:pt x="564" y="630"/>
                  </a:cubicBezTo>
                  <a:cubicBezTo>
                    <a:pt x="724" y="532"/>
                    <a:pt x="775" y="325"/>
                    <a:pt x="677" y="163"/>
                  </a:cubicBezTo>
                  <a:cubicBezTo>
                    <a:pt x="614" y="59"/>
                    <a:pt x="502" y="0"/>
                    <a:pt x="38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9"/>
            <p:cNvSpPr/>
            <p:nvPr/>
          </p:nvSpPr>
          <p:spPr>
            <a:xfrm>
              <a:off x="7866325" y="1876575"/>
              <a:ext cx="19400" cy="17000"/>
            </a:xfrm>
            <a:custGeom>
              <a:avLst/>
              <a:gdLst/>
              <a:ahLst/>
              <a:cxnLst/>
              <a:rect l="l" t="t" r="r" b="b"/>
              <a:pathLst>
                <a:path w="776" h="680" extrusionOk="0">
                  <a:moveTo>
                    <a:pt x="388" y="1"/>
                  </a:moveTo>
                  <a:cubicBezTo>
                    <a:pt x="328" y="1"/>
                    <a:pt x="267" y="17"/>
                    <a:pt x="212" y="51"/>
                  </a:cubicBezTo>
                  <a:cubicBezTo>
                    <a:pt x="52" y="147"/>
                    <a:pt x="1" y="357"/>
                    <a:pt x="99" y="516"/>
                  </a:cubicBezTo>
                  <a:cubicBezTo>
                    <a:pt x="162" y="621"/>
                    <a:pt x="273" y="679"/>
                    <a:pt x="388" y="679"/>
                  </a:cubicBezTo>
                  <a:cubicBezTo>
                    <a:pt x="448" y="679"/>
                    <a:pt x="509" y="663"/>
                    <a:pt x="564" y="629"/>
                  </a:cubicBezTo>
                  <a:cubicBezTo>
                    <a:pt x="724" y="531"/>
                    <a:pt x="775" y="324"/>
                    <a:pt x="677" y="164"/>
                  </a:cubicBezTo>
                  <a:cubicBezTo>
                    <a:pt x="614" y="59"/>
                    <a:pt x="503" y="1"/>
                    <a:pt x="388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9"/>
            <p:cNvSpPr/>
            <p:nvPr/>
          </p:nvSpPr>
          <p:spPr>
            <a:xfrm>
              <a:off x="7605825" y="1036150"/>
              <a:ext cx="364000" cy="474050"/>
            </a:xfrm>
            <a:custGeom>
              <a:avLst/>
              <a:gdLst/>
              <a:ahLst/>
              <a:cxnLst/>
              <a:rect l="l" t="t" r="r" b="b"/>
              <a:pathLst>
                <a:path w="14560" h="18962" extrusionOk="0">
                  <a:moveTo>
                    <a:pt x="11763" y="1"/>
                  </a:moveTo>
                  <a:cubicBezTo>
                    <a:pt x="11750" y="1"/>
                    <a:pt x="11737" y="1"/>
                    <a:pt x="11724" y="1"/>
                  </a:cubicBezTo>
                  <a:cubicBezTo>
                    <a:pt x="12505" y="398"/>
                    <a:pt x="12246" y="1717"/>
                    <a:pt x="11462" y="2103"/>
                  </a:cubicBezTo>
                  <a:cubicBezTo>
                    <a:pt x="11198" y="2233"/>
                    <a:pt x="10916" y="2288"/>
                    <a:pt x="10627" y="2288"/>
                  </a:cubicBezTo>
                  <a:cubicBezTo>
                    <a:pt x="10059" y="2288"/>
                    <a:pt x="9467" y="2075"/>
                    <a:pt x="8951" y="1811"/>
                  </a:cubicBezTo>
                  <a:cubicBezTo>
                    <a:pt x="8173" y="1412"/>
                    <a:pt x="7422" y="889"/>
                    <a:pt x="6554" y="783"/>
                  </a:cubicBezTo>
                  <a:cubicBezTo>
                    <a:pt x="6447" y="769"/>
                    <a:pt x="6339" y="763"/>
                    <a:pt x="6232" y="763"/>
                  </a:cubicBezTo>
                  <a:cubicBezTo>
                    <a:pt x="5154" y="763"/>
                    <a:pt x="4121" y="1417"/>
                    <a:pt x="3463" y="2287"/>
                  </a:cubicBezTo>
                  <a:cubicBezTo>
                    <a:pt x="2740" y="3244"/>
                    <a:pt x="2392" y="4429"/>
                    <a:pt x="2122" y="5598"/>
                  </a:cubicBezTo>
                  <a:cubicBezTo>
                    <a:pt x="1841" y="6814"/>
                    <a:pt x="1661" y="8209"/>
                    <a:pt x="2408" y="9208"/>
                  </a:cubicBezTo>
                  <a:cubicBezTo>
                    <a:pt x="1244" y="9417"/>
                    <a:pt x="275" y="10445"/>
                    <a:pt x="137" y="11621"/>
                  </a:cubicBezTo>
                  <a:cubicBezTo>
                    <a:pt x="1" y="12797"/>
                    <a:pt x="705" y="14022"/>
                    <a:pt x="1790" y="14493"/>
                  </a:cubicBezTo>
                  <a:cubicBezTo>
                    <a:pt x="773" y="14797"/>
                    <a:pt x="59" y="15902"/>
                    <a:pt x="205" y="16953"/>
                  </a:cubicBezTo>
                  <a:cubicBezTo>
                    <a:pt x="350" y="18004"/>
                    <a:pt x="1439" y="18428"/>
                    <a:pt x="2394" y="18892"/>
                  </a:cubicBezTo>
                  <a:cubicBezTo>
                    <a:pt x="2495" y="18941"/>
                    <a:pt x="2577" y="18962"/>
                    <a:pt x="2644" y="18962"/>
                  </a:cubicBezTo>
                  <a:cubicBezTo>
                    <a:pt x="3024" y="18962"/>
                    <a:pt x="2919" y="18296"/>
                    <a:pt x="2919" y="18296"/>
                  </a:cubicBezTo>
                  <a:cubicBezTo>
                    <a:pt x="2194" y="17533"/>
                    <a:pt x="2624" y="16041"/>
                    <a:pt x="3642" y="15778"/>
                  </a:cubicBezTo>
                  <a:cubicBezTo>
                    <a:pt x="4227" y="15629"/>
                    <a:pt x="4964" y="15784"/>
                    <a:pt x="5336" y="15313"/>
                  </a:cubicBezTo>
                  <a:cubicBezTo>
                    <a:pt x="5777" y="14751"/>
                    <a:pt x="5221" y="13954"/>
                    <a:pt x="4645" y="13534"/>
                  </a:cubicBezTo>
                  <a:lnTo>
                    <a:pt x="4645" y="13534"/>
                  </a:lnTo>
                  <a:cubicBezTo>
                    <a:pt x="5155" y="13661"/>
                    <a:pt x="5681" y="13723"/>
                    <a:pt x="6207" y="13723"/>
                  </a:cubicBezTo>
                  <a:cubicBezTo>
                    <a:pt x="6985" y="13723"/>
                    <a:pt x="7763" y="13586"/>
                    <a:pt x="8492" y="13314"/>
                  </a:cubicBezTo>
                  <a:cubicBezTo>
                    <a:pt x="9638" y="12887"/>
                    <a:pt x="10775" y="11873"/>
                    <a:pt x="10597" y="10663"/>
                  </a:cubicBezTo>
                  <a:cubicBezTo>
                    <a:pt x="10432" y="9541"/>
                    <a:pt x="9258" y="8903"/>
                    <a:pt x="8222" y="8438"/>
                  </a:cubicBezTo>
                  <a:cubicBezTo>
                    <a:pt x="9688" y="8082"/>
                    <a:pt x="11170" y="7644"/>
                    <a:pt x="12394" y="6763"/>
                  </a:cubicBezTo>
                  <a:cubicBezTo>
                    <a:pt x="13619" y="5883"/>
                    <a:pt x="14560" y="4478"/>
                    <a:pt x="14520" y="2970"/>
                  </a:cubicBezTo>
                  <a:cubicBezTo>
                    <a:pt x="14481" y="1475"/>
                    <a:pt x="13255" y="1"/>
                    <a:pt x="1176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9"/>
            <p:cNvSpPr/>
            <p:nvPr/>
          </p:nvSpPr>
          <p:spPr>
            <a:xfrm>
              <a:off x="7605900" y="1036225"/>
              <a:ext cx="321775" cy="452825"/>
            </a:xfrm>
            <a:custGeom>
              <a:avLst/>
              <a:gdLst/>
              <a:ahLst/>
              <a:cxnLst/>
              <a:rect l="l" t="t" r="r" b="b"/>
              <a:pathLst>
                <a:path w="12871" h="18113" extrusionOk="0">
                  <a:moveTo>
                    <a:pt x="11777" y="0"/>
                  </a:moveTo>
                  <a:cubicBezTo>
                    <a:pt x="11759" y="0"/>
                    <a:pt x="11742" y="0"/>
                    <a:pt x="11724" y="1"/>
                  </a:cubicBezTo>
                  <a:cubicBezTo>
                    <a:pt x="12504" y="398"/>
                    <a:pt x="12248" y="1717"/>
                    <a:pt x="11462" y="2104"/>
                  </a:cubicBezTo>
                  <a:cubicBezTo>
                    <a:pt x="11199" y="2234"/>
                    <a:pt x="10916" y="2289"/>
                    <a:pt x="10628" y="2289"/>
                  </a:cubicBezTo>
                  <a:cubicBezTo>
                    <a:pt x="10060" y="2289"/>
                    <a:pt x="9468" y="2076"/>
                    <a:pt x="8951" y="1811"/>
                  </a:cubicBezTo>
                  <a:cubicBezTo>
                    <a:pt x="8172" y="1412"/>
                    <a:pt x="7424" y="889"/>
                    <a:pt x="6554" y="782"/>
                  </a:cubicBezTo>
                  <a:cubicBezTo>
                    <a:pt x="6447" y="769"/>
                    <a:pt x="6341" y="763"/>
                    <a:pt x="6234" y="763"/>
                  </a:cubicBezTo>
                  <a:cubicBezTo>
                    <a:pt x="5155" y="763"/>
                    <a:pt x="4122" y="1417"/>
                    <a:pt x="3463" y="2289"/>
                  </a:cubicBezTo>
                  <a:cubicBezTo>
                    <a:pt x="2740" y="3243"/>
                    <a:pt x="2392" y="4431"/>
                    <a:pt x="2121" y="5598"/>
                  </a:cubicBezTo>
                  <a:cubicBezTo>
                    <a:pt x="1842" y="6815"/>
                    <a:pt x="1660" y="8211"/>
                    <a:pt x="2409" y="9208"/>
                  </a:cubicBezTo>
                  <a:cubicBezTo>
                    <a:pt x="1243" y="9418"/>
                    <a:pt x="276" y="10446"/>
                    <a:pt x="137" y="11622"/>
                  </a:cubicBezTo>
                  <a:cubicBezTo>
                    <a:pt x="1" y="12797"/>
                    <a:pt x="704" y="14022"/>
                    <a:pt x="1789" y="14494"/>
                  </a:cubicBezTo>
                  <a:cubicBezTo>
                    <a:pt x="772" y="14797"/>
                    <a:pt x="59" y="15902"/>
                    <a:pt x="205" y="16953"/>
                  </a:cubicBezTo>
                  <a:cubicBezTo>
                    <a:pt x="275" y="17460"/>
                    <a:pt x="567" y="17822"/>
                    <a:pt x="957" y="18113"/>
                  </a:cubicBezTo>
                  <a:cubicBezTo>
                    <a:pt x="903" y="18005"/>
                    <a:pt x="853" y="17894"/>
                    <a:pt x="814" y="17774"/>
                  </a:cubicBezTo>
                  <a:cubicBezTo>
                    <a:pt x="382" y="16520"/>
                    <a:pt x="884" y="15801"/>
                    <a:pt x="1758" y="14972"/>
                  </a:cubicBezTo>
                  <a:cubicBezTo>
                    <a:pt x="2157" y="14594"/>
                    <a:pt x="2476" y="14113"/>
                    <a:pt x="2236" y="13555"/>
                  </a:cubicBezTo>
                  <a:cubicBezTo>
                    <a:pt x="2023" y="13062"/>
                    <a:pt x="1639" y="12751"/>
                    <a:pt x="1540" y="12185"/>
                  </a:cubicBezTo>
                  <a:cubicBezTo>
                    <a:pt x="1446" y="11646"/>
                    <a:pt x="1530" y="11045"/>
                    <a:pt x="1860" y="10597"/>
                  </a:cubicBezTo>
                  <a:cubicBezTo>
                    <a:pt x="2246" y="10077"/>
                    <a:pt x="2923" y="9938"/>
                    <a:pt x="3324" y="9467"/>
                  </a:cubicBezTo>
                  <a:cubicBezTo>
                    <a:pt x="3913" y="8774"/>
                    <a:pt x="3310" y="7446"/>
                    <a:pt x="3140" y="6682"/>
                  </a:cubicBezTo>
                  <a:cubicBezTo>
                    <a:pt x="2934" y="5761"/>
                    <a:pt x="2887" y="4787"/>
                    <a:pt x="3414" y="3960"/>
                  </a:cubicBezTo>
                  <a:cubicBezTo>
                    <a:pt x="3986" y="3064"/>
                    <a:pt x="5059" y="2441"/>
                    <a:pt x="6123" y="2441"/>
                  </a:cubicBezTo>
                  <a:cubicBezTo>
                    <a:pt x="6125" y="2441"/>
                    <a:pt x="6126" y="2441"/>
                    <a:pt x="6127" y="2441"/>
                  </a:cubicBezTo>
                  <a:cubicBezTo>
                    <a:pt x="7198" y="2442"/>
                    <a:pt x="8148" y="2974"/>
                    <a:pt x="9143" y="3299"/>
                  </a:cubicBezTo>
                  <a:cubicBezTo>
                    <a:pt x="9494" y="3414"/>
                    <a:pt x="9831" y="3472"/>
                    <a:pt x="10150" y="3472"/>
                  </a:cubicBezTo>
                  <a:cubicBezTo>
                    <a:pt x="10989" y="3472"/>
                    <a:pt x="11700" y="3068"/>
                    <a:pt x="12211" y="2225"/>
                  </a:cubicBezTo>
                  <a:cubicBezTo>
                    <a:pt x="12537" y="1686"/>
                    <a:pt x="12808" y="978"/>
                    <a:pt x="12870" y="283"/>
                  </a:cubicBezTo>
                  <a:cubicBezTo>
                    <a:pt x="12534" y="105"/>
                    <a:pt x="12165" y="0"/>
                    <a:pt x="11777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9"/>
            <p:cNvSpPr/>
            <p:nvPr/>
          </p:nvSpPr>
          <p:spPr>
            <a:xfrm>
              <a:off x="7653250" y="1094200"/>
              <a:ext cx="272800" cy="377625"/>
            </a:xfrm>
            <a:custGeom>
              <a:avLst/>
              <a:gdLst/>
              <a:ahLst/>
              <a:cxnLst/>
              <a:rect l="l" t="t" r="r" b="b"/>
              <a:pathLst>
                <a:path w="10912" h="15105" extrusionOk="0">
                  <a:moveTo>
                    <a:pt x="10338" y="1"/>
                  </a:moveTo>
                  <a:cubicBezTo>
                    <a:pt x="10452" y="1051"/>
                    <a:pt x="10039" y="2070"/>
                    <a:pt x="9365" y="2801"/>
                  </a:cubicBezTo>
                  <a:cubicBezTo>
                    <a:pt x="8721" y="3516"/>
                    <a:pt x="7809" y="3974"/>
                    <a:pt x="6896" y="3974"/>
                  </a:cubicBezTo>
                  <a:cubicBezTo>
                    <a:pt x="6864" y="3974"/>
                    <a:pt x="6831" y="3974"/>
                    <a:pt x="6799" y="3973"/>
                  </a:cubicBezTo>
                  <a:cubicBezTo>
                    <a:pt x="6372" y="3960"/>
                    <a:pt x="5922" y="3876"/>
                    <a:pt x="5423" y="3876"/>
                  </a:cubicBezTo>
                  <a:cubicBezTo>
                    <a:pt x="5352" y="3876"/>
                    <a:pt x="5280" y="3878"/>
                    <a:pt x="5206" y="3882"/>
                  </a:cubicBezTo>
                  <a:cubicBezTo>
                    <a:pt x="4918" y="3896"/>
                    <a:pt x="4600" y="3960"/>
                    <a:pt x="4308" y="4114"/>
                  </a:cubicBezTo>
                  <a:cubicBezTo>
                    <a:pt x="4019" y="4263"/>
                    <a:pt x="3759" y="4519"/>
                    <a:pt x="3608" y="4807"/>
                  </a:cubicBezTo>
                  <a:cubicBezTo>
                    <a:pt x="3295" y="5391"/>
                    <a:pt x="3298" y="6051"/>
                    <a:pt x="3493" y="6636"/>
                  </a:cubicBezTo>
                  <a:cubicBezTo>
                    <a:pt x="3688" y="7211"/>
                    <a:pt x="4043" y="7680"/>
                    <a:pt x="4408" y="8086"/>
                  </a:cubicBezTo>
                  <a:cubicBezTo>
                    <a:pt x="4498" y="8187"/>
                    <a:pt x="4593" y="8285"/>
                    <a:pt x="4687" y="8381"/>
                  </a:cubicBezTo>
                  <a:cubicBezTo>
                    <a:pt x="4782" y="8480"/>
                    <a:pt x="4870" y="8563"/>
                    <a:pt x="4915" y="8626"/>
                  </a:cubicBezTo>
                  <a:cubicBezTo>
                    <a:pt x="4965" y="8693"/>
                    <a:pt x="4971" y="8729"/>
                    <a:pt x="4973" y="8761"/>
                  </a:cubicBezTo>
                  <a:cubicBezTo>
                    <a:pt x="4978" y="8795"/>
                    <a:pt x="4965" y="8842"/>
                    <a:pt x="4927" y="8896"/>
                  </a:cubicBezTo>
                  <a:cubicBezTo>
                    <a:pt x="4850" y="9008"/>
                    <a:pt x="4680" y="9114"/>
                    <a:pt x="4522" y="9141"/>
                  </a:cubicBezTo>
                  <a:cubicBezTo>
                    <a:pt x="4483" y="9147"/>
                    <a:pt x="4444" y="9150"/>
                    <a:pt x="4409" y="9150"/>
                  </a:cubicBezTo>
                  <a:cubicBezTo>
                    <a:pt x="4364" y="9148"/>
                    <a:pt x="4312" y="9143"/>
                    <a:pt x="4264" y="9134"/>
                  </a:cubicBezTo>
                  <a:cubicBezTo>
                    <a:pt x="4168" y="9119"/>
                    <a:pt x="4064" y="9090"/>
                    <a:pt x="3958" y="9051"/>
                  </a:cubicBezTo>
                  <a:cubicBezTo>
                    <a:pt x="3745" y="8973"/>
                    <a:pt x="3522" y="8853"/>
                    <a:pt x="3274" y="8739"/>
                  </a:cubicBezTo>
                  <a:cubicBezTo>
                    <a:pt x="3033" y="8622"/>
                    <a:pt x="2730" y="8506"/>
                    <a:pt x="2425" y="8470"/>
                  </a:cubicBezTo>
                  <a:cubicBezTo>
                    <a:pt x="2344" y="8461"/>
                    <a:pt x="2259" y="8455"/>
                    <a:pt x="2173" y="8455"/>
                  </a:cubicBezTo>
                  <a:cubicBezTo>
                    <a:pt x="1934" y="8455"/>
                    <a:pt x="1681" y="8501"/>
                    <a:pt x="1446" y="8645"/>
                  </a:cubicBezTo>
                  <a:cubicBezTo>
                    <a:pt x="1125" y="8836"/>
                    <a:pt x="937" y="9201"/>
                    <a:pt x="908" y="9533"/>
                  </a:cubicBezTo>
                  <a:cubicBezTo>
                    <a:pt x="878" y="9866"/>
                    <a:pt x="951" y="10154"/>
                    <a:pt x="1026" y="10419"/>
                  </a:cubicBezTo>
                  <a:cubicBezTo>
                    <a:pt x="1105" y="10682"/>
                    <a:pt x="1196" y="10929"/>
                    <a:pt x="1277" y="11168"/>
                  </a:cubicBezTo>
                  <a:cubicBezTo>
                    <a:pt x="1359" y="11405"/>
                    <a:pt x="1420" y="11641"/>
                    <a:pt x="1416" y="11849"/>
                  </a:cubicBezTo>
                  <a:cubicBezTo>
                    <a:pt x="1416" y="12056"/>
                    <a:pt x="1318" y="12211"/>
                    <a:pt x="1149" y="12333"/>
                  </a:cubicBezTo>
                  <a:cubicBezTo>
                    <a:pt x="1060" y="12391"/>
                    <a:pt x="942" y="12439"/>
                    <a:pt x="816" y="12502"/>
                  </a:cubicBezTo>
                  <a:cubicBezTo>
                    <a:pt x="691" y="12563"/>
                    <a:pt x="556" y="12651"/>
                    <a:pt x="453" y="12757"/>
                  </a:cubicBezTo>
                  <a:cubicBezTo>
                    <a:pt x="234" y="12970"/>
                    <a:pt x="121" y="13253"/>
                    <a:pt x="83" y="13526"/>
                  </a:cubicBezTo>
                  <a:cubicBezTo>
                    <a:pt x="0" y="14078"/>
                    <a:pt x="125" y="14604"/>
                    <a:pt x="276" y="15104"/>
                  </a:cubicBezTo>
                  <a:cubicBezTo>
                    <a:pt x="237" y="14843"/>
                    <a:pt x="212" y="14583"/>
                    <a:pt x="206" y="14324"/>
                  </a:cubicBezTo>
                  <a:cubicBezTo>
                    <a:pt x="203" y="14066"/>
                    <a:pt x="222" y="13809"/>
                    <a:pt x="291" y="13573"/>
                  </a:cubicBezTo>
                  <a:cubicBezTo>
                    <a:pt x="361" y="13336"/>
                    <a:pt x="476" y="13122"/>
                    <a:pt x="653" y="12985"/>
                  </a:cubicBezTo>
                  <a:cubicBezTo>
                    <a:pt x="742" y="12913"/>
                    <a:pt x="836" y="12863"/>
                    <a:pt x="949" y="12822"/>
                  </a:cubicBezTo>
                  <a:cubicBezTo>
                    <a:pt x="1063" y="12780"/>
                    <a:pt x="1196" y="12744"/>
                    <a:pt x="1334" y="12675"/>
                  </a:cubicBezTo>
                  <a:cubicBezTo>
                    <a:pt x="1403" y="12641"/>
                    <a:pt x="1476" y="12595"/>
                    <a:pt x="1532" y="12537"/>
                  </a:cubicBezTo>
                  <a:cubicBezTo>
                    <a:pt x="1590" y="12478"/>
                    <a:pt x="1660" y="12431"/>
                    <a:pt x="1700" y="12353"/>
                  </a:cubicBezTo>
                  <a:cubicBezTo>
                    <a:pt x="1796" y="12212"/>
                    <a:pt x="1849" y="12045"/>
                    <a:pt x="1864" y="11889"/>
                  </a:cubicBezTo>
                  <a:cubicBezTo>
                    <a:pt x="1895" y="11574"/>
                    <a:pt x="1836" y="11289"/>
                    <a:pt x="1772" y="11028"/>
                  </a:cubicBezTo>
                  <a:lnTo>
                    <a:pt x="1575" y="10275"/>
                  </a:lnTo>
                  <a:cubicBezTo>
                    <a:pt x="1522" y="10035"/>
                    <a:pt x="1488" y="9800"/>
                    <a:pt x="1520" y="9612"/>
                  </a:cubicBezTo>
                  <a:cubicBezTo>
                    <a:pt x="1551" y="9432"/>
                    <a:pt x="1644" y="9290"/>
                    <a:pt x="1781" y="9219"/>
                  </a:cubicBezTo>
                  <a:cubicBezTo>
                    <a:pt x="1872" y="9170"/>
                    <a:pt x="1993" y="9146"/>
                    <a:pt x="2126" y="9146"/>
                  </a:cubicBezTo>
                  <a:cubicBezTo>
                    <a:pt x="2190" y="9146"/>
                    <a:pt x="2256" y="9151"/>
                    <a:pt x="2324" y="9163"/>
                  </a:cubicBezTo>
                  <a:cubicBezTo>
                    <a:pt x="2538" y="9198"/>
                    <a:pt x="2728" y="9275"/>
                    <a:pt x="2952" y="9391"/>
                  </a:cubicBezTo>
                  <a:cubicBezTo>
                    <a:pt x="3175" y="9504"/>
                    <a:pt x="3409" y="9641"/>
                    <a:pt x="3683" y="9753"/>
                  </a:cubicBezTo>
                  <a:cubicBezTo>
                    <a:pt x="3822" y="9808"/>
                    <a:pt x="3969" y="9859"/>
                    <a:pt x="4128" y="9887"/>
                  </a:cubicBezTo>
                  <a:cubicBezTo>
                    <a:pt x="4210" y="9902"/>
                    <a:pt x="4288" y="9910"/>
                    <a:pt x="4375" y="9916"/>
                  </a:cubicBezTo>
                  <a:cubicBezTo>
                    <a:pt x="4393" y="9917"/>
                    <a:pt x="4412" y="9917"/>
                    <a:pt x="4430" y="9917"/>
                  </a:cubicBezTo>
                  <a:cubicBezTo>
                    <a:pt x="4506" y="9917"/>
                    <a:pt x="4580" y="9910"/>
                    <a:pt x="4653" y="9899"/>
                  </a:cubicBezTo>
                  <a:cubicBezTo>
                    <a:pt x="5009" y="9832"/>
                    <a:pt x="5324" y="9659"/>
                    <a:pt x="5559" y="9348"/>
                  </a:cubicBezTo>
                  <a:cubicBezTo>
                    <a:pt x="5673" y="9194"/>
                    <a:pt x="5762" y="8984"/>
                    <a:pt x="5758" y="8753"/>
                  </a:cubicBezTo>
                  <a:cubicBezTo>
                    <a:pt x="5759" y="8524"/>
                    <a:pt x="5663" y="8304"/>
                    <a:pt x="5554" y="8163"/>
                  </a:cubicBezTo>
                  <a:cubicBezTo>
                    <a:pt x="5446" y="8014"/>
                    <a:pt x="5339" y="7917"/>
                    <a:pt x="5256" y="7828"/>
                  </a:cubicBezTo>
                  <a:cubicBezTo>
                    <a:pt x="5168" y="7736"/>
                    <a:pt x="5083" y="7644"/>
                    <a:pt x="4999" y="7551"/>
                  </a:cubicBezTo>
                  <a:cubicBezTo>
                    <a:pt x="4664" y="7184"/>
                    <a:pt x="4376" y="6800"/>
                    <a:pt x="4230" y="6381"/>
                  </a:cubicBezTo>
                  <a:cubicBezTo>
                    <a:pt x="4084" y="5981"/>
                    <a:pt x="4098" y="5512"/>
                    <a:pt x="4274" y="5163"/>
                  </a:cubicBezTo>
                  <a:cubicBezTo>
                    <a:pt x="4444" y="4811"/>
                    <a:pt x="4799" y="4618"/>
                    <a:pt x="5260" y="4581"/>
                  </a:cubicBezTo>
                  <a:cubicBezTo>
                    <a:pt x="5367" y="4571"/>
                    <a:pt x="5478" y="4568"/>
                    <a:pt x="5591" y="4568"/>
                  </a:cubicBezTo>
                  <a:cubicBezTo>
                    <a:pt x="5921" y="4568"/>
                    <a:pt x="6275" y="4599"/>
                    <a:pt x="6648" y="4599"/>
                  </a:cubicBezTo>
                  <a:cubicBezTo>
                    <a:pt x="6698" y="4599"/>
                    <a:pt x="6749" y="4598"/>
                    <a:pt x="6800" y="4597"/>
                  </a:cubicBezTo>
                  <a:cubicBezTo>
                    <a:pt x="9155" y="4531"/>
                    <a:pt x="10911" y="2073"/>
                    <a:pt x="10338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9"/>
            <p:cNvSpPr/>
            <p:nvPr/>
          </p:nvSpPr>
          <p:spPr>
            <a:xfrm>
              <a:off x="7688650" y="1108525"/>
              <a:ext cx="104350" cy="133275"/>
            </a:xfrm>
            <a:custGeom>
              <a:avLst/>
              <a:gdLst/>
              <a:ahLst/>
              <a:cxnLst/>
              <a:rect l="l" t="t" r="r" b="b"/>
              <a:pathLst>
                <a:path w="4174" h="5331" extrusionOk="0">
                  <a:moveTo>
                    <a:pt x="2809" y="0"/>
                  </a:moveTo>
                  <a:cubicBezTo>
                    <a:pt x="2639" y="0"/>
                    <a:pt x="2469" y="22"/>
                    <a:pt x="2304" y="65"/>
                  </a:cubicBezTo>
                  <a:cubicBezTo>
                    <a:pt x="1939" y="150"/>
                    <a:pt x="1597" y="363"/>
                    <a:pt x="1335" y="605"/>
                  </a:cubicBezTo>
                  <a:cubicBezTo>
                    <a:pt x="1065" y="853"/>
                    <a:pt x="854" y="1150"/>
                    <a:pt x="684" y="1453"/>
                  </a:cubicBezTo>
                  <a:cubicBezTo>
                    <a:pt x="516" y="1760"/>
                    <a:pt x="390" y="2075"/>
                    <a:pt x="287" y="2392"/>
                  </a:cubicBezTo>
                  <a:cubicBezTo>
                    <a:pt x="187" y="2710"/>
                    <a:pt x="102" y="3035"/>
                    <a:pt x="55" y="3371"/>
                  </a:cubicBezTo>
                  <a:cubicBezTo>
                    <a:pt x="6" y="3706"/>
                    <a:pt x="0" y="4056"/>
                    <a:pt x="50" y="4397"/>
                  </a:cubicBezTo>
                  <a:cubicBezTo>
                    <a:pt x="106" y="4734"/>
                    <a:pt x="226" y="5068"/>
                    <a:pt x="431" y="5330"/>
                  </a:cubicBezTo>
                  <a:cubicBezTo>
                    <a:pt x="336" y="4673"/>
                    <a:pt x="471" y="4088"/>
                    <a:pt x="662" y="3512"/>
                  </a:cubicBezTo>
                  <a:cubicBezTo>
                    <a:pt x="864" y="2943"/>
                    <a:pt x="1105" y="2349"/>
                    <a:pt x="1382" y="1838"/>
                  </a:cubicBezTo>
                  <a:cubicBezTo>
                    <a:pt x="1662" y="1333"/>
                    <a:pt x="2021" y="882"/>
                    <a:pt x="2505" y="659"/>
                  </a:cubicBezTo>
                  <a:cubicBezTo>
                    <a:pt x="2745" y="546"/>
                    <a:pt x="3016" y="472"/>
                    <a:pt x="3295" y="472"/>
                  </a:cubicBezTo>
                  <a:cubicBezTo>
                    <a:pt x="3302" y="472"/>
                    <a:pt x="3310" y="472"/>
                    <a:pt x="3318" y="472"/>
                  </a:cubicBezTo>
                  <a:cubicBezTo>
                    <a:pt x="3329" y="472"/>
                    <a:pt x="3340" y="472"/>
                    <a:pt x="3351" y="472"/>
                  </a:cubicBezTo>
                  <a:cubicBezTo>
                    <a:pt x="3628" y="472"/>
                    <a:pt x="3910" y="557"/>
                    <a:pt x="4173" y="739"/>
                  </a:cubicBezTo>
                  <a:cubicBezTo>
                    <a:pt x="4037" y="432"/>
                    <a:pt x="3731" y="195"/>
                    <a:pt x="3386" y="86"/>
                  </a:cubicBezTo>
                  <a:cubicBezTo>
                    <a:pt x="3201" y="29"/>
                    <a:pt x="3005" y="0"/>
                    <a:pt x="2809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5" name="Google Shape;365;p9"/>
          <p:cNvGrpSpPr/>
          <p:nvPr/>
        </p:nvGrpSpPr>
        <p:grpSpPr>
          <a:xfrm>
            <a:off x="8306450" y="1305063"/>
            <a:ext cx="235075" cy="216825"/>
            <a:chOff x="434825" y="3194000"/>
            <a:chExt cx="235075" cy="216825"/>
          </a:xfrm>
        </p:grpSpPr>
        <p:sp>
          <p:nvSpPr>
            <p:cNvPr id="366" name="Google Shape;366;p9"/>
            <p:cNvSpPr/>
            <p:nvPr/>
          </p:nvSpPr>
          <p:spPr>
            <a:xfrm>
              <a:off x="434825" y="3326975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9"/>
            <p:cNvSpPr/>
            <p:nvPr/>
          </p:nvSpPr>
          <p:spPr>
            <a:xfrm>
              <a:off x="575025" y="3321725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9"/>
            <p:cNvSpPr/>
            <p:nvPr/>
          </p:nvSpPr>
          <p:spPr>
            <a:xfrm>
              <a:off x="526050" y="3194000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9" name="Google Shape;369;p9"/>
          <p:cNvGrpSpPr/>
          <p:nvPr/>
        </p:nvGrpSpPr>
        <p:grpSpPr>
          <a:xfrm>
            <a:off x="6540800" y="3819400"/>
            <a:ext cx="453600" cy="471150"/>
            <a:chOff x="6540800" y="3819400"/>
            <a:chExt cx="453600" cy="471150"/>
          </a:xfrm>
        </p:grpSpPr>
        <p:sp>
          <p:nvSpPr>
            <p:cNvPr id="370" name="Google Shape;370;p9"/>
            <p:cNvSpPr/>
            <p:nvPr/>
          </p:nvSpPr>
          <p:spPr>
            <a:xfrm>
              <a:off x="6540800" y="3835900"/>
              <a:ext cx="438750" cy="454650"/>
            </a:xfrm>
            <a:custGeom>
              <a:avLst/>
              <a:gdLst/>
              <a:ahLst/>
              <a:cxnLst/>
              <a:rect l="l" t="t" r="r" b="b"/>
              <a:pathLst>
                <a:path w="17550" h="18186" extrusionOk="0">
                  <a:moveTo>
                    <a:pt x="10732" y="0"/>
                  </a:moveTo>
                  <a:cubicBezTo>
                    <a:pt x="10525" y="0"/>
                    <a:pt x="10319" y="93"/>
                    <a:pt x="10185" y="270"/>
                  </a:cubicBezTo>
                  <a:cubicBezTo>
                    <a:pt x="9952" y="569"/>
                    <a:pt x="10009" y="1006"/>
                    <a:pt x="10311" y="1236"/>
                  </a:cubicBezTo>
                  <a:lnTo>
                    <a:pt x="10784" y="1602"/>
                  </a:lnTo>
                  <a:lnTo>
                    <a:pt x="2626" y="12185"/>
                  </a:lnTo>
                  <a:cubicBezTo>
                    <a:pt x="2626" y="12185"/>
                    <a:pt x="1" y="15305"/>
                    <a:pt x="2649" y="17422"/>
                  </a:cubicBezTo>
                  <a:lnTo>
                    <a:pt x="2647" y="17424"/>
                  </a:lnTo>
                  <a:cubicBezTo>
                    <a:pt x="2673" y="17444"/>
                    <a:pt x="2697" y="17461"/>
                    <a:pt x="2723" y="17480"/>
                  </a:cubicBezTo>
                  <a:cubicBezTo>
                    <a:pt x="2747" y="17498"/>
                    <a:pt x="2768" y="17518"/>
                    <a:pt x="2795" y="17537"/>
                  </a:cubicBezTo>
                  <a:lnTo>
                    <a:pt x="2796" y="17534"/>
                  </a:lnTo>
                  <a:cubicBezTo>
                    <a:pt x="3430" y="18005"/>
                    <a:pt x="4043" y="18186"/>
                    <a:pt x="4612" y="18186"/>
                  </a:cubicBezTo>
                  <a:cubicBezTo>
                    <a:pt x="6484" y="18186"/>
                    <a:pt x="7867" y="16224"/>
                    <a:pt x="7867" y="16224"/>
                  </a:cubicBezTo>
                  <a:lnTo>
                    <a:pt x="16025" y="5640"/>
                  </a:lnTo>
                  <a:lnTo>
                    <a:pt x="16354" y="5894"/>
                  </a:lnTo>
                  <a:cubicBezTo>
                    <a:pt x="16478" y="5991"/>
                    <a:pt x="16626" y="6037"/>
                    <a:pt x="16772" y="6037"/>
                  </a:cubicBezTo>
                  <a:cubicBezTo>
                    <a:pt x="16979" y="6037"/>
                    <a:pt x="17185" y="5944"/>
                    <a:pt x="17320" y="5768"/>
                  </a:cubicBezTo>
                  <a:cubicBezTo>
                    <a:pt x="17550" y="5468"/>
                    <a:pt x="17496" y="5034"/>
                    <a:pt x="17194" y="4802"/>
                  </a:cubicBezTo>
                  <a:lnTo>
                    <a:pt x="11151" y="144"/>
                  </a:lnTo>
                  <a:cubicBezTo>
                    <a:pt x="11027" y="47"/>
                    <a:pt x="10879" y="0"/>
                    <a:pt x="107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9"/>
            <p:cNvSpPr/>
            <p:nvPr/>
          </p:nvSpPr>
          <p:spPr>
            <a:xfrm>
              <a:off x="6774275" y="3819400"/>
              <a:ext cx="220125" cy="185950"/>
            </a:xfrm>
            <a:custGeom>
              <a:avLst/>
              <a:gdLst/>
              <a:ahLst/>
              <a:cxnLst/>
              <a:rect l="l" t="t" r="r" b="b"/>
              <a:pathLst>
                <a:path w="8805" h="7438" extrusionOk="0">
                  <a:moveTo>
                    <a:pt x="1235" y="1"/>
                  </a:moveTo>
                  <a:lnTo>
                    <a:pt x="1" y="1602"/>
                  </a:lnTo>
                  <a:lnTo>
                    <a:pt x="7571" y="7438"/>
                  </a:lnTo>
                  <a:lnTo>
                    <a:pt x="8805" y="5836"/>
                  </a:lnTo>
                  <a:lnTo>
                    <a:pt x="1235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9"/>
            <p:cNvSpPr/>
            <p:nvPr/>
          </p:nvSpPr>
          <p:spPr>
            <a:xfrm>
              <a:off x="6628575" y="4044525"/>
              <a:ext cx="236575" cy="229775"/>
            </a:xfrm>
            <a:custGeom>
              <a:avLst/>
              <a:gdLst/>
              <a:ahLst/>
              <a:cxnLst/>
              <a:rect l="l" t="t" r="r" b="b"/>
              <a:pathLst>
                <a:path w="9463" h="9191" extrusionOk="0">
                  <a:moveTo>
                    <a:pt x="9391" y="1"/>
                  </a:moveTo>
                  <a:cubicBezTo>
                    <a:pt x="9369" y="1"/>
                    <a:pt x="9345" y="12"/>
                    <a:pt x="9328" y="33"/>
                  </a:cubicBezTo>
                  <a:lnTo>
                    <a:pt x="2945" y="8101"/>
                  </a:lnTo>
                  <a:cubicBezTo>
                    <a:pt x="2942" y="8106"/>
                    <a:pt x="2532" y="8514"/>
                    <a:pt x="1980" y="8790"/>
                  </a:cubicBezTo>
                  <a:cubicBezTo>
                    <a:pt x="1640" y="8960"/>
                    <a:pt x="1322" y="9045"/>
                    <a:pt x="1030" y="9045"/>
                  </a:cubicBezTo>
                  <a:cubicBezTo>
                    <a:pt x="697" y="9045"/>
                    <a:pt x="397" y="8934"/>
                    <a:pt x="131" y="8711"/>
                  </a:cubicBezTo>
                  <a:cubicBezTo>
                    <a:pt x="119" y="8702"/>
                    <a:pt x="105" y="8698"/>
                    <a:pt x="91" y="8698"/>
                  </a:cubicBezTo>
                  <a:cubicBezTo>
                    <a:pt x="69" y="8698"/>
                    <a:pt x="46" y="8708"/>
                    <a:pt x="29" y="8728"/>
                  </a:cubicBezTo>
                  <a:cubicBezTo>
                    <a:pt x="0" y="8762"/>
                    <a:pt x="2" y="8809"/>
                    <a:pt x="30" y="8833"/>
                  </a:cubicBezTo>
                  <a:cubicBezTo>
                    <a:pt x="43" y="8841"/>
                    <a:pt x="53" y="8853"/>
                    <a:pt x="65" y="8861"/>
                  </a:cubicBezTo>
                  <a:cubicBezTo>
                    <a:pt x="366" y="9099"/>
                    <a:pt x="688" y="9191"/>
                    <a:pt x="1005" y="9191"/>
                  </a:cubicBezTo>
                  <a:cubicBezTo>
                    <a:pt x="2043" y="9191"/>
                    <a:pt x="3027" y="8211"/>
                    <a:pt x="3044" y="8193"/>
                  </a:cubicBezTo>
                  <a:lnTo>
                    <a:pt x="9434" y="118"/>
                  </a:lnTo>
                  <a:cubicBezTo>
                    <a:pt x="9463" y="85"/>
                    <a:pt x="9461" y="37"/>
                    <a:pt x="9430" y="14"/>
                  </a:cubicBezTo>
                  <a:cubicBezTo>
                    <a:pt x="9419" y="5"/>
                    <a:pt x="9405" y="1"/>
                    <a:pt x="939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9"/>
            <p:cNvSpPr/>
            <p:nvPr/>
          </p:nvSpPr>
          <p:spPr>
            <a:xfrm>
              <a:off x="6606300" y="3958050"/>
              <a:ext cx="258600" cy="290900"/>
            </a:xfrm>
            <a:custGeom>
              <a:avLst/>
              <a:gdLst/>
              <a:ahLst/>
              <a:cxnLst/>
              <a:rect l="l" t="t" r="r" b="b"/>
              <a:pathLst>
                <a:path w="10344" h="11636" extrusionOk="0">
                  <a:moveTo>
                    <a:pt x="7139" y="1"/>
                  </a:moveTo>
                  <a:lnTo>
                    <a:pt x="680" y="8381"/>
                  </a:lnTo>
                  <a:cubicBezTo>
                    <a:pt x="0" y="9262"/>
                    <a:pt x="166" y="10538"/>
                    <a:pt x="1047" y="11218"/>
                  </a:cubicBezTo>
                  <a:cubicBezTo>
                    <a:pt x="1413" y="11499"/>
                    <a:pt x="1847" y="11636"/>
                    <a:pt x="2278" y="11636"/>
                  </a:cubicBezTo>
                  <a:cubicBezTo>
                    <a:pt x="2885" y="11636"/>
                    <a:pt x="3487" y="11366"/>
                    <a:pt x="3884" y="10851"/>
                  </a:cubicBezTo>
                  <a:lnTo>
                    <a:pt x="10344" y="2470"/>
                  </a:lnTo>
                  <a:lnTo>
                    <a:pt x="713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9"/>
            <p:cNvSpPr/>
            <p:nvPr/>
          </p:nvSpPr>
          <p:spPr>
            <a:xfrm>
              <a:off x="6606300" y="4111000"/>
              <a:ext cx="170875" cy="138000"/>
            </a:xfrm>
            <a:custGeom>
              <a:avLst/>
              <a:gdLst/>
              <a:ahLst/>
              <a:cxnLst/>
              <a:rect l="l" t="t" r="r" b="b"/>
              <a:pathLst>
                <a:path w="6835" h="5520" extrusionOk="0">
                  <a:moveTo>
                    <a:pt x="2425" y="1"/>
                  </a:moveTo>
                  <a:lnTo>
                    <a:pt x="680" y="2264"/>
                  </a:lnTo>
                  <a:cubicBezTo>
                    <a:pt x="0" y="3145"/>
                    <a:pt x="166" y="4422"/>
                    <a:pt x="1047" y="5101"/>
                  </a:cubicBezTo>
                  <a:cubicBezTo>
                    <a:pt x="1413" y="5383"/>
                    <a:pt x="1847" y="5520"/>
                    <a:pt x="2278" y="5520"/>
                  </a:cubicBezTo>
                  <a:cubicBezTo>
                    <a:pt x="2885" y="5520"/>
                    <a:pt x="3487" y="5249"/>
                    <a:pt x="3884" y="4734"/>
                  </a:cubicBezTo>
                  <a:lnTo>
                    <a:pt x="6834" y="908"/>
                  </a:lnTo>
                  <a:cubicBezTo>
                    <a:pt x="5361" y="619"/>
                    <a:pt x="3891" y="316"/>
                    <a:pt x="242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9"/>
            <p:cNvSpPr/>
            <p:nvPr/>
          </p:nvSpPr>
          <p:spPr>
            <a:xfrm>
              <a:off x="6702575" y="4089325"/>
              <a:ext cx="17725" cy="14750"/>
            </a:xfrm>
            <a:custGeom>
              <a:avLst/>
              <a:gdLst/>
              <a:ahLst/>
              <a:cxnLst/>
              <a:rect l="l" t="t" r="r" b="b"/>
              <a:pathLst>
                <a:path w="709" h="590" extrusionOk="0">
                  <a:moveTo>
                    <a:pt x="399" y="1"/>
                  </a:moveTo>
                  <a:cubicBezTo>
                    <a:pt x="330" y="1"/>
                    <a:pt x="258" y="23"/>
                    <a:pt x="195" y="68"/>
                  </a:cubicBezTo>
                  <a:cubicBezTo>
                    <a:pt x="47" y="170"/>
                    <a:pt x="0" y="357"/>
                    <a:pt x="90" y="482"/>
                  </a:cubicBezTo>
                  <a:cubicBezTo>
                    <a:pt x="139" y="553"/>
                    <a:pt x="221" y="589"/>
                    <a:pt x="310" y="589"/>
                  </a:cubicBezTo>
                  <a:cubicBezTo>
                    <a:pt x="378" y="589"/>
                    <a:pt x="451" y="568"/>
                    <a:pt x="515" y="523"/>
                  </a:cubicBezTo>
                  <a:cubicBezTo>
                    <a:pt x="663" y="418"/>
                    <a:pt x="708" y="232"/>
                    <a:pt x="620" y="109"/>
                  </a:cubicBezTo>
                  <a:cubicBezTo>
                    <a:pt x="570" y="37"/>
                    <a:pt x="487" y="1"/>
                    <a:pt x="39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9"/>
            <p:cNvSpPr/>
            <p:nvPr/>
          </p:nvSpPr>
          <p:spPr>
            <a:xfrm>
              <a:off x="6689625" y="4152525"/>
              <a:ext cx="17725" cy="14750"/>
            </a:xfrm>
            <a:custGeom>
              <a:avLst/>
              <a:gdLst/>
              <a:ahLst/>
              <a:cxnLst/>
              <a:rect l="l" t="t" r="r" b="b"/>
              <a:pathLst>
                <a:path w="709" h="590" extrusionOk="0">
                  <a:moveTo>
                    <a:pt x="400" y="1"/>
                  </a:moveTo>
                  <a:cubicBezTo>
                    <a:pt x="331" y="1"/>
                    <a:pt x="259" y="23"/>
                    <a:pt x="195" y="67"/>
                  </a:cubicBezTo>
                  <a:cubicBezTo>
                    <a:pt x="48" y="171"/>
                    <a:pt x="1" y="357"/>
                    <a:pt x="90" y="483"/>
                  </a:cubicBezTo>
                  <a:cubicBezTo>
                    <a:pt x="140" y="553"/>
                    <a:pt x="222" y="590"/>
                    <a:pt x="311" y="590"/>
                  </a:cubicBezTo>
                  <a:cubicBezTo>
                    <a:pt x="379" y="590"/>
                    <a:pt x="452" y="568"/>
                    <a:pt x="516" y="524"/>
                  </a:cubicBezTo>
                  <a:cubicBezTo>
                    <a:pt x="660" y="419"/>
                    <a:pt x="709" y="235"/>
                    <a:pt x="621" y="108"/>
                  </a:cubicBezTo>
                  <a:cubicBezTo>
                    <a:pt x="570" y="37"/>
                    <a:pt x="488" y="1"/>
                    <a:pt x="400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9"/>
            <p:cNvSpPr/>
            <p:nvPr/>
          </p:nvSpPr>
          <p:spPr>
            <a:xfrm>
              <a:off x="6775350" y="4032900"/>
              <a:ext cx="17675" cy="14750"/>
            </a:xfrm>
            <a:custGeom>
              <a:avLst/>
              <a:gdLst/>
              <a:ahLst/>
              <a:cxnLst/>
              <a:rect l="l" t="t" r="r" b="b"/>
              <a:pathLst>
                <a:path w="707" h="590" extrusionOk="0">
                  <a:moveTo>
                    <a:pt x="398" y="1"/>
                  </a:moveTo>
                  <a:cubicBezTo>
                    <a:pt x="330" y="1"/>
                    <a:pt x="257" y="23"/>
                    <a:pt x="193" y="68"/>
                  </a:cubicBezTo>
                  <a:cubicBezTo>
                    <a:pt x="46" y="170"/>
                    <a:pt x="0" y="356"/>
                    <a:pt x="88" y="482"/>
                  </a:cubicBezTo>
                  <a:cubicBezTo>
                    <a:pt x="138" y="553"/>
                    <a:pt x="220" y="590"/>
                    <a:pt x="309" y="590"/>
                  </a:cubicBezTo>
                  <a:cubicBezTo>
                    <a:pt x="377" y="590"/>
                    <a:pt x="449" y="568"/>
                    <a:pt x="514" y="523"/>
                  </a:cubicBezTo>
                  <a:cubicBezTo>
                    <a:pt x="660" y="418"/>
                    <a:pt x="707" y="234"/>
                    <a:pt x="619" y="108"/>
                  </a:cubicBezTo>
                  <a:cubicBezTo>
                    <a:pt x="568" y="37"/>
                    <a:pt x="486" y="1"/>
                    <a:pt x="398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9"/>
            <p:cNvSpPr/>
            <p:nvPr/>
          </p:nvSpPr>
          <p:spPr>
            <a:xfrm>
              <a:off x="6653175" y="4138400"/>
              <a:ext cx="17675" cy="14750"/>
            </a:xfrm>
            <a:custGeom>
              <a:avLst/>
              <a:gdLst/>
              <a:ahLst/>
              <a:cxnLst/>
              <a:rect l="l" t="t" r="r" b="b"/>
              <a:pathLst>
                <a:path w="707" h="590" extrusionOk="0">
                  <a:moveTo>
                    <a:pt x="399" y="1"/>
                  </a:moveTo>
                  <a:cubicBezTo>
                    <a:pt x="330" y="1"/>
                    <a:pt x="258" y="23"/>
                    <a:pt x="194" y="68"/>
                  </a:cubicBezTo>
                  <a:cubicBezTo>
                    <a:pt x="46" y="170"/>
                    <a:pt x="1" y="356"/>
                    <a:pt x="89" y="482"/>
                  </a:cubicBezTo>
                  <a:cubicBezTo>
                    <a:pt x="139" y="553"/>
                    <a:pt x="221" y="590"/>
                    <a:pt x="309" y="590"/>
                  </a:cubicBezTo>
                  <a:cubicBezTo>
                    <a:pt x="377" y="590"/>
                    <a:pt x="450" y="568"/>
                    <a:pt x="514" y="523"/>
                  </a:cubicBezTo>
                  <a:cubicBezTo>
                    <a:pt x="662" y="420"/>
                    <a:pt x="707" y="234"/>
                    <a:pt x="619" y="107"/>
                  </a:cubicBezTo>
                  <a:cubicBezTo>
                    <a:pt x="569" y="37"/>
                    <a:pt x="487" y="1"/>
                    <a:pt x="39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9"/>
            <p:cNvSpPr/>
            <p:nvPr/>
          </p:nvSpPr>
          <p:spPr>
            <a:xfrm>
              <a:off x="6759675" y="4067675"/>
              <a:ext cx="35975" cy="37425"/>
            </a:xfrm>
            <a:custGeom>
              <a:avLst/>
              <a:gdLst/>
              <a:ahLst/>
              <a:cxnLst/>
              <a:rect l="l" t="t" r="r" b="b"/>
              <a:pathLst>
                <a:path w="1439" h="1497" extrusionOk="0">
                  <a:moveTo>
                    <a:pt x="681" y="0"/>
                  </a:moveTo>
                  <a:cubicBezTo>
                    <a:pt x="642" y="0"/>
                    <a:pt x="603" y="5"/>
                    <a:pt x="563" y="13"/>
                  </a:cubicBezTo>
                  <a:cubicBezTo>
                    <a:pt x="213" y="88"/>
                    <a:pt x="0" y="478"/>
                    <a:pt x="88" y="884"/>
                  </a:cubicBezTo>
                  <a:cubicBezTo>
                    <a:pt x="164" y="1244"/>
                    <a:pt x="451" y="1497"/>
                    <a:pt x="759" y="1497"/>
                  </a:cubicBezTo>
                  <a:cubicBezTo>
                    <a:pt x="798" y="1497"/>
                    <a:pt x="837" y="1492"/>
                    <a:pt x="877" y="1484"/>
                  </a:cubicBezTo>
                  <a:cubicBezTo>
                    <a:pt x="1226" y="1410"/>
                    <a:pt x="1438" y="1020"/>
                    <a:pt x="1352" y="614"/>
                  </a:cubicBezTo>
                  <a:cubicBezTo>
                    <a:pt x="1275" y="253"/>
                    <a:pt x="989" y="0"/>
                    <a:pt x="681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0" name="Google Shape;380;p9"/>
          <p:cNvGrpSpPr/>
          <p:nvPr/>
        </p:nvGrpSpPr>
        <p:grpSpPr>
          <a:xfrm>
            <a:off x="6919025" y="4495088"/>
            <a:ext cx="235075" cy="216825"/>
            <a:chOff x="434825" y="3194000"/>
            <a:chExt cx="235075" cy="216825"/>
          </a:xfrm>
        </p:grpSpPr>
        <p:sp>
          <p:nvSpPr>
            <p:cNvPr id="381" name="Google Shape;381;p9"/>
            <p:cNvSpPr/>
            <p:nvPr/>
          </p:nvSpPr>
          <p:spPr>
            <a:xfrm>
              <a:off x="434825" y="3326975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9"/>
            <p:cNvSpPr/>
            <p:nvPr/>
          </p:nvSpPr>
          <p:spPr>
            <a:xfrm>
              <a:off x="575025" y="3321725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9"/>
            <p:cNvSpPr/>
            <p:nvPr/>
          </p:nvSpPr>
          <p:spPr>
            <a:xfrm>
              <a:off x="526050" y="3194000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4" name="Google Shape;384;p9"/>
          <p:cNvGrpSpPr/>
          <p:nvPr/>
        </p:nvGrpSpPr>
        <p:grpSpPr>
          <a:xfrm>
            <a:off x="840375" y="2571750"/>
            <a:ext cx="1390725" cy="1154950"/>
            <a:chOff x="840375" y="2571750"/>
            <a:chExt cx="1390725" cy="1154950"/>
          </a:xfrm>
        </p:grpSpPr>
        <p:sp>
          <p:nvSpPr>
            <p:cNvPr id="385" name="Google Shape;385;p9"/>
            <p:cNvSpPr/>
            <p:nvPr/>
          </p:nvSpPr>
          <p:spPr>
            <a:xfrm>
              <a:off x="1577425" y="2908600"/>
              <a:ext cx="653675" cy="818100"/>
            </a:xfrm>
            <a:custGeom>
              <a:avLst/>
              <a:gdLst/>
              <a:ahLst/>
              <a:cxnLst/>
              <a:rect l="l" t="t" r="r" b="b"/>
              <a:pathLst>
                <a:path w="26147" h="32724" extrusionOk="0">
                  <a:moveTo>
                    <a:pt x="9245" y="0"/>
                  </a:moveTo>
                  <a:cubicBezTo>
                    <a:pt x="9156" y="0"/>
                    <a:pt x="9067" y="17"/>
                    <a:pt x="8980" y="51"/>
                  </a:cubicBezTo>
                  <a:lnTo>
                    <a:pt x="557" y="3376"/>
                  </a:lnTo>
                  <a:cubicBezTo>
                    <a:pt x="185" y="3522"/>
                    <a:pt x="1" y="3945"/>
                    <a:pt x="148" y="4315"/>
                  </a:cubicBezTo>
                  <a:cubicBezTo>
                    <a:pt x="260" y="4599"/>
                    <a:pt x="535" y="4774"/>
                    <a:pt x="825" y="4774"/>
                  </a:cubicBezTo>
                  <a:cubicBezTo>
                    <a:pt x="913" y="4774"/>
                    <a:pt x="1002" y="4758"/>
                    <a:pt x="1089" y="4723"/>
                  </a:cubicBezTo>
                  <a:lnTo>
                    <a:pt x="2099" y="4323"/>
                  </a:lnTo>
                  <a:lnTo>
                    <a:pt x="6503" y="15484"/>
                  </a:lnTo>
                  <a:cubicBezTo>
                    <a:pt x="2358" y="18394"/>
                    <a:pt x="367" y="23123"/>
                    <a:pt x="1961" y="27160"/>
                  </a:cubicBezTo>
                  <a:cubicBezTo>
                    <a:pt x="3350" y="30681"/>
                    <a:pt x="7089" y="32724"/>
                    <a:pt x="11348" y="32724"/>
                  </a:cubicBezTo>
                  <a:cubicBezTo>
                    <a:pt x="13056" y="32724"/>
                    <a:pt x="14847" y="32396"/>
                    <a:pt x="16604" y="31702"/>
                  </a:cubicBezTo>
                  <a:cubicBezTo>
                    <a:pt x="22746" y="29278"/>
                    <a:pt x="26147" y="23315"/>
                    <a:pt x="24199" y="18383"/>
                  </a:cubicBezTo>
                  <a:cubicBezTo>
                    <a:pt x="22811" y="14864"/>
                    <a:pt x="19075" y="12823"/>
                    <a:pt x="14817" y="12823"/>
                  </a:cubicBezTo>
                  <a:cubicBezTo>
                    <a:pt x="14190" y="12823"/>
                    <a:pt x="13550" y="12867"/>
                    <a:pt x="12906" y="12958"/>
                  </a:cubicBezTo>
                  <a:lnTo>
                    <a:pt x="8502" y="1797"/>
                  </a:lnTo>
                  <a:lnTo>
                    <a:pt x="9511" y="1399"/>
                  </a:lnTo>
                  <a:cubicBezTo>
                    <a:pt x="9883" y="1251"/>
                    <a:pt x="10067" y="830"/>
                    <a:pt x="9920" y="458"/>
                  </a:cubicBezTo>
                  <a:cubicBezTo>
                    <a:pt x="9807" y="175"/>
                    <a:pt x="9534" y="0"/>
                    <a:pt x="92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9"/>
            <p:cNvSpPr/>
            <p:nvPr/>
          </p:nvSpPr>
          <p:spPr>
            <a:xfrm>
              <a:off x="1577425" y="2965400"/>
              <a:ext cx="653675" cy="761275"/>
            </a:xfrm>
            <a:custGeom>
              <a:avLst/>
              <a:gdLst/>
              <a:ahLst/>
              <a:cxnLst/>
              <a:rect l="l" t="t" r="r" b="b"/>
              <a:pathLst>
                <a:path w="26147" h="30451" extrusionOk="0">
                  <a:moveTo>
                    <a:pt x="3347" y="0"/>
                  </a:moveTo>
                  <a:lnTo>
                    <a:pt x="557" y="1101"/>
                  </a:lnTo>
                  <a:cubicBezTo>
                    <a:pt x="185" y="1249"/>
                    <a:pt x="1" y="1671"/>
                    <a:pt x="148" y="2042"/>
                  </a:cubicBezTo>
                  <a:cubicBezTo>
                    <a:pt x="261" y="2325"/>
                    <a:pt x="535" y="2500"/>
                    <a:pt x="823" y="2500"/>
                  </a:cubicBezTo>
                  <a:cubicBezTo>
                    <a:pt x="912" y="2500"/>
                    <a:pt x="1002" y="2483"/>
                    <a:pt x="1089" y="2449"/>
                  </a:cubicBezTo>
                  <a:lnTo>
                    <a:pt x="2099" y="2050"/>
                  </a:lnTo>
                  <a:lnTo>
                    <a:pt x="6503" y="13210"/>
                  </a:lnTo>
                  <a:cubicBezTo>
                    <a:pt x="2358" y="16121"/>
                    <a:pt x="367" y="20850"/>
                    <a:pt x="1960" y="24887"/>
                  </a:cubicBezTo>
                  <a:cubicBezTo>
                    <a:pt x="3350" y="28408"/>
                    <a:pt x="7087" y="30450"/>
                    <a:pt x="11345" y="30450"/>
                  </a:cubicBezTo>
                  <a:cubicBezTo>
                    <a:pt x="13053" y="30450"/>
                    <a:pt x="14845" y="30121"/>
                    <a:pt x="16604" y="29427"/>
                  </a:cubicBezTo>
                  <a:cubicBezTo>
                    <a:pt x="22746" y="27005"/>
                    <a:pt x="26147" y="21042"/>
                    <a:pt x="24199" y="16108"/>
                  </a:cubicBezTo>
                  <a:cubicBezTo>
                    <a:pt x="24119" y="15901"/>
                    <a:pt x="24026" y="15701"/>
                    <a:pt x="23929" y="15504"/>
                  </a:cubicBezTo>
                  <a:lnTo>
                    <a:pt x="23929" y="15504"/>
                  </a:lnTo>
                  <a:cubicBezTo>
                    <a:pt x="24689" y="19917"/>
                    <a:pt x="22618" y="24773"/>
                    <a:pt x="19163" y="27551"/>
                  </a:cubicBezTo>
                  <a:cubicBezTo>
                    <a:pt x="17548" y="28848"/>
                    <a:pt x="15686" y="29467"/>
                    <a:pt x="13832" y="29467"/>
                  </a:cubicBezTo>
                  <a:cubicBezTo>
                    <a:pt x="11497" y="29467"/>
                    <a:pt x="9171" y="28486"/>
                    <a:pt x="7361" y="26643"/>
                  </a:cubicBezTo>
                  <a:cubicBezTo>
                    <a:pt x="5806" y="25059"/>
                    <a:pt x="4842" y="22928"/>
                    <a:pt x="4751" y="20701"/>
                  </a:cubicBezTo>
                  <a:cubicBezTo>
                    <a:pt x="4653" y="18318"/>
                    <a:pt x="5606" y="16195"/>
                    <a:pt x="6496" y="14043"/>
                  </a:cubicBezTo>
                  <a:cubicBezTo>
                    <a:pt x="7519" y="11566"/>
                    <a:pt x="7667" y="9390"/>
                    <a:pt x="6762" y="6839"/>
                  </a:cubicBezTo>
                  <a:cubicBezTo>
                    <a:pt x="5907" y="4433"/>
                    <a:pt x="4693" y="2168"/>
                    <a:pt x="3347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9"/>
            <p:cNvSpPr/>
            <p:nvPr/>
          </p:nvSpPr>
          <p:spPr>
            <a:xfrm>
              <a:off x="1676300" y="2916025"/>
              <a:ext cx="141225" cy="61950"/>
            </a:xfrm>
            <a:custGeom>
              <a:avLst/>
              <a:gdLst/>
              <a:ahLst/>
              <a:cxnLst/>
              <a:rect l="l" t="t" r="r" b="b"/>
              <a:pathLst>
                <a:path w="5649" h="2478" extrusionOk="0">
                  <a:moveTo>
                    <a:pt x="5396" y="0"/>
                  </a:moveTo>
                  <a:cubicBezTo>
                    <a:pt x="5368" y="0"/>
                    <a:pt x="5340" y="5"/>
                    <a:pt x="5312" y="17"/>
                  </a:cubicBezTo>
                  <a:lnTo>
                    <a:pt x="172" y="2045"/>
                  </a:lnTo>
                  <a:cubicBezTo>
                    <a:pt x="57" y="2090"/>
                    <a:pt x="0" y="2221"/>
                    <a:pt x="46" y="2336"/>
                  </a:cubicBezTo>
                  <a:cubicBezTo>
                    <a:pt x="82" y="2424"/>
                    <a:pt x="166" y="2478"/>
                    <a:pt x="255" y="2478"/>
                  </a:cubicBezTo>
                  <a:cubicBezTo>
                    <a:pt x="282" y="2478"/>
                    <a:pt x="310" y="2473"/>
                    <a:pt x="337" y="2462"/>
                  </a:cubicBezTo>
                  <a:lnTo>
                    <a:pt x="5477" y="434"/>
                  </a:lnTo>
                  <a:cubicBezTo>
                    <a:pt x="5592" y="387"/>
                    <a:pt x="5649" y="258"/>
                    <a:pt x="5603" y="143"/>
                  </a:cubicBezTo>
                  <a:cubicBezTo>
                    <a:pt x="5568" y="54"/>
                    <a:pt x="5484" y="0"/>
                    <a:pt x="539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9"/>
            <p:cNvSpPr/>
            <p:nvPr/>
          </p:nvSpPr>
          <p:spPr>
            <a:xfrm>
              <a:off x="1779550" y="2988975"/>
              <a:ext cx="109600" cy="256600"/>
            </a:xfrm>
            <a:custGeom>
              <a:avLst/>
              <a:gdLst/>
              <a:ahLst/>
              <a:cxnLst/>
              <a:rect l="l" t="t" r="r" b="b"/>
              <a:pathLst>
                <a:path w="4384" h="10264" extrusionOk="0">
                  <a:moveTo>
                    <a:pt x="256" y="1"/>
                  </a:moveTo>
                  <a:cubicBezTo>
                    <a:pt x="229" y="1"/>
                    <a:pt x="201" y="6"/>
                    <a:pt x="174" y="16"/>
                  </a:cubicBezTo>
                  <a:cubicBezTo>
                    <a:pt x="58" y="63"/>
                    <a:pt x="1" y="192"/>
                    <a:pt x="48" y="307"/>
                  </a:cubicBezTo>
                  <a:lnTo>
                    <a:pt x="3921" y="10121"/>
                  </a:lnTo>
                  <a:cubicBezTo>
                    <a:pt x="3957" y="10209"/>
                    <a:pt x="4041" y="10263"/>
                    <a:pt x="4131" y="10263"/>
                  </a:cubicBezTo>
                  <a:cubicBezTo>
                    <a:pt x="4158" y="10263"/>
                    <a:pt x="4185" y="10258"/>
                    <a:pt x="4212" y="10247"/>
                  </a:cubicBezTo>
                  <a:cubicBezTo>
                    <a:pt x="4327" y="10204"/>
                    <a:pt x="4384" y="10072"/>
                    <a:pt x="4339" y="9957"/>
                  </a:cubicBezTo>
                  <a:lnTo>
                    <a:pt x="465" y="143"/>
                  </a:lnTo>
                  <a:cubicBezTo>
                    <a:pt x="429" y="55"/>
                    <a:pt x="345" y="1"/>
                    <a:pt x="256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9"/>
            <p:cNvSpPr/>
            <p:nvPr/>
          </p:nvSpPr>
          <p:spPr>
            <a:xfrm>
              <a:off x="1921875" y="3256000"/>
              <a:ext cx="263625" cy="205525"/>
            </a:xfrm>
            <a:custGeom>
              <a:avLst/>
              <a:gdLst/>
              <a:ahLst/>
              <a:cxnLst/>
              <a:rect l="l" t="t" r="r" b="b"/>
              <a:pathLst>
                <a:path w="10545" h="8221" extrusionOk="0">
                  <a:moveTo>
                    <a:pt x="1197" y="0"/>
                  </a:moveTo>
                  <a:cubicBezTo>
                    <a:pt x="627" y="0"/>
                    <a:pt x="261" y="41"/>
                    <a:pt x="211" y="47"/>
                  </a:cubicBezTo>
                  <a:cubicBezTo>
                    <a:pt x="88" y="62"/>
                    <a:pt x="0" y="172"/>
                    <a:pt x="14" y="296"/>
                  </a:cubicBezTo>
                  <a:cubicBezTo>
                    <a:pt x="27" y="410"/>
                    <a:pt x="125" y="493"/>
                    <a:pt x="236" y="493"/>
                  </a:cubicBezTo>
                  <a:cubicBezTo>
                    <a:pt x="245" y="493"/>
                    <a:pt x="254" y="492"/>
                    <a:pt x="263" y="491"/>
                  </a:cubicBezTo>
                  <a:cubicBezTo>
                    <a:pt x="274" y="490"/>
                    <a:pt x="608" y="453"/>
                    <a:pt x="1146" y="453"/>
                  </a:cubicBezTo>
                  <a:cubicBezTo>
                    <a:pt x="2506" y="453"/>
                    <a:pt x="5171" y="690"/>
                    <a:pt x="7240" y="2338"/>
                  </a:cubicBezTo>
                  <a:cubicBezTo>
                    <a:pt x="8860" y="3626"/>
                    <a:pt x="9817" y="5540"/>
                    <a:pt x="10087" y="8020"/>
                  </a:cubicBezTo>
                  <a:cubicBezTo>
                    <a:pt x="10099" y="8134"/>
                    <a:pt x="10196" y="8220"/>
                    <a:pt x="10308" y="8220"/>
                  </a:cubicBezTo>
                  <a:cubicBezTo>
                    <a:pt x="10317" y="8220"/>
                    <a:pt x="10325" y="8220"/>
                    <a:pt x="10333" y="8219"/>
                  </a:cubicBezTo>
                  <a:cubicBezTo>
                    <a:pt x="10355" y="8218"/>
                    <a:pt x="10375" y="8212"/>
                    <a:pt x="10392" y="8205"/>
                  </a:cubicBezTo>
                  <a:cubicBezTo>
                    <a:pt x="10484" y="8169"/>
                    <a:pt x="10545" y="8076"/>
                    <a:pt x="10532" y="7974"/>
                  </a:cubicBezTo>
                  <a:cubicBezTo>
                    <a:pt x="10250" y="5369"/>
                    <a:pt x="9236" y="3355"/>
                    <a:pt x="7519" y="1988"/>
                  </a:cubicBezTo>
                  <a:cubicBezTo>
                    <a:pt x="5350" y="260"/>
                    <a:pt x="2630" y="0"/>
                    <a:pt x="1197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9"/>
            <p:cNvSpPr/>
            <p:nvPr/>
          </p:nvSpPr>
          <p:spPr>
            <a:xfrm>
              <a:off x="1667075" y="3366850"/>
              <a:ext cx="511050" cy="328200"/>
            </a:xfrm>
            <a:custGeom>
              <a:avLst/>
              <a:gdLst/>
              <a:ahLst/>
              <a:cxnLst/>
              <a:rect l="l" t="t" r="r" b="b"/>
              <a:pathLst>
                <a:path w="20442" h="13128" extrusionOk="0">
                  <a:moveTo>
                    <a:pt x="18263" y="1"/>
                  </a:moveTo>
                  <a:cubicBezTo>
                    <a:pt x="16829" y="1256"/>
                    <a:pt x="15386" y="2503"/>
                    <a:pt x="13812" y="3571"/>
                  </a:cubicBezTo>
                  <a:cubicBezTo>
                    <a:pt x="11584" y="5084"/>
                    <a:pt x="9205" y="6029"/>
                    <a:pt x="6561" y="6531"/>
                  </a:cubicBezTo>
                  <a:cubicBezTo>
                    <a:pt x="4386" y="6944"/>
                    <a:pt x="2158" y="7106"/>
                    <a:pt x="1" y="7595"/>
                  </a:cubicBezTo>
                  <a:cubicBezTo>
                    <a:pt x="67" y="7857"/>
                    <a:pt x="152" y="8118"/>
                    <a:pt x="254" y="8375"/>
                  </a:cubicBezTo>
                  <a:cubicBezTo>
                    <a:pt x="1439" y="11377"/>
                    <a:pt x="4602" y="13127"/>
                    <a:pt x="8187" y="13127"/>
                  </a:cubicBezTo>
                  <a:cubicBezTo>
                    <a:pt x="9595" y="13127"/>
                    <a:pt x="11068" y="12857"/>
                    <a:pt x="12511" y="12287"/>
                  </a:cubicBezTo>
                  <a:cubicBezTo>
                    <a:pt x="17630" y="10266"/>
                    <a:pt x="20442" y="5239"/>
                    <a:pt x="18792" y="1057"/>
                  </a:cubicBezTo>
                  <a:cubicBezTo>
                    <a:pt x="18646" y="686"/>
                    <a:pt x="18469" y="334"/>
                    <a:pt x="182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9"/>
            <p:cNvSpPr/>
            <p:nvPr/>
          </p:nvSpPr>
          <p:spPr>
            <a:xfrm>
              <a:off x="1667075" y="3366925"/>
              <a:ext cx="456600" cy="194400"/>
            </a:xfrm>
            <a:custGeom>
              <a:avLst/>
              <a:gdLst/>
              <a:ahLst/>
              <a:cxnLst/>
              <a:rect l="l" t="t" r="r" b="b"/>
              <a:pathLst>
                <a:path w="18264" h="7776" extrusionOk="0">
                  <a:moveTo>
                    <a:pt x="18263" y="0"/>
                  </a:moveTo>
                  <a:cubicBezTo>
                    <a:pt x="1811" y="3310"/>
                    <a:pt x="1" y="7593"/>
                    <a:pt x="1" y="7593"/>
                  </a:cubicBezTo>
                  <a:cubicBezTo>
                    <a:pt x="1110" y="7718"/>
                    <a:pt x="2159" y="7776"/>
                    <a:pt x="3148" y="7776"/>
                  </a:cubicBezTo>
                  <a:cubicBezTo>
                    <a:pt x="14650" y="7776"/>
                    <a:pt x="18263" y="1"/>
                    <a:pt x="182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9"/>
            <p:cNvSpPr/>
            <p:nvPr/>
          </p:nvSpPr>
          <p:spPr>
            <a:xfrm>
              <a:off x="1733925" y="3380950"/>
              <a:ext cx="47500" cy="41925"/>
            </a:xfrm>
            <a:custGeom>
              <a:avLst/>
              <a:gdLst/>
              <a:ahLst/>
              <a:cxnLst/>
              <a:rect l="l" t="t" r="r" b="b"/>
              <a:pathLst>
                <a:path w="1900" h="1677" extrusionOk="0">
                  <a:moveTo>
                    <a:pt x="950" y="0"/>
                  </a:moveTo>
                  <a:cubicBezTo>
                    <a:pt x="847" y="0"/>
                    <a:pt x="743" y="19"/>
                    <a:pt x="641" y="59"/>
                  </a:cubicBezTo>
                  <a:cubicBezTo>
                    <a:pt x="212" y="229"/>
                    <a:pt x="0" y="715"/>
                    <a:pt x="171" y="1146"/>
                  </a:cubicBezTo>
                  <a:cubicBezTo>
                    <a:pt x="301" y="1476"/>
                    <a:pt x="616" y="1677"/>
                    <a:pt x="949" y="1677"/>
                  </a:cubicBezTo>
                  <a:cubicBezTo>
                    <a:pt x="1052" y="1677"/>
                    <a:pt x="1156" y="1658"/>
                    <a:pt x="1257" y="1618"/>
                  </a:cubicBezTo>
                  <a:cubicBezTo>
                    <a:pt x="1688" y="1448"/>
                    <a:pt x="1900" y="961"/>
                    <a:pt x="1729" y="530"/>
                  </a:cubicBezTo>
                  <a:cubicBezTo>
                    <a:pt x="1599" y="201"/>
                    <a:pt x="1284" y="0"/>
                    <a:pt x="95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9"/>
            <p:cNvSpPr/>
            <p:nvPr/>
          </p:nvSpPr>
          <p:spPr>
            <a:xfrm>
              <a:off x="1953025" y="3411475"/>
              <a:ext cx="47475" cy="41950"/>
            </a:xfrm>
            <a:custGeom>
              <a:avLst/>
              <a:gdLst/>
              <a:ahLst/>
              <a:cxnLst/>
              <a:rect l="l" t="t" r="r" b="b"/>
              <a:pathLst>
                <a:path w="1899" h="1678" extrusionOk="0">
                  <a:moveTo>
                    <a:pt x="950" y="1"/>
                  </a:moveTo>
                  <a:cubicBezTo>
                    <a:pt x="848" y="1"/>
                    <a:pt x="743" y="20"/>
                    <a:pt x="642" y="60"/>
                  </a:cubicBezTo>
                  <a:cubicBezTo>
                    <a:pt x="211" y="230"/>
                    <a:pt x="1" y="716"/>
                    <a:pt x="171" y="1147"/>
                  </a:cubicBezTo>
                  <a:cubicBezTo>
                    <a:pt x="301" y="1476"/>
                    <a:pt x="616" y="1677"/>
                    <a:pt x="950" y="1677"/>
                  </a:cubicBezTo>
                  <a:cubicBezTo>
                    <a:pt x="1052" y="1677"/>
                    <a:pt x="1156" y="1658"/>
                    <a:pt x="1258" y="1618"/>
                  </a:cubicBezTo>
                  <a:cubicBezTo>
                    <a:pt x="1689" y="1448"/>
                    <a:pt x="1899" y="963"/>
                    <a:pt x="1729" y="532"/>
                  </a:cubicBezTo>
                  <a:cubicBezTo>
                    <a:pt x="1601" y="202"/>
                    <a:pt x="1285" y="1"/>
                    <a:pt x="950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9"/>
            <p:cNvSpPr/>
            <p:nvPr/>
          </p:nvSpPr>
          <p:spPr>
            <a:xfrm>
              <a:off x="1788875" y="3243925"/>
              <a:ext cx="30700" cy="27100"/>
            </a:xfrm>
            <a:custGeom>
              <a:avLst/>
              <a:gdLst/>
              <a:ahLst/>
              <a:cxnLst/>
              <a:rect l="l" t="t" r="r" b="b"/>
              <a:pathLst>
                <a:path w="1228" h="1084" extrusionOk="0">
                  <a:moveTo>
                    <a:pt x="614" y="0"/>
                  </a:moveTo>
                  <a:cubicBezTo>
                    <a:pt x="548" y="0"/>
                    <a:pt x="481" y="13"/>
                    <a:pt x="415" y="38"/>
                  </a:cubicBezTo>
                  <a:cubicBezTo>
                    <a:pt x="137" y="149"/>
                    <a:pt x="1" y="462"/>
                    <a:pt x="110" y="740"/>
                  </a:cubicBezTo>
                  <a:cubicBezTo>
                    <a:pt x="195" y="954"/>
                    <a:pt x="398" y="1084"/>
                    <a:pt x="613" y="1084"/>
                  </a:cubicBezTo>
                  <a:cubicBezTo>
                    <a:pt x="679" y="1084"/>
                    <a:pt x="747" y="1071"/>
                    <a:pt x="812" y="1045"/>
                  </a:cubicBezTo>
                  <a:cubicBezTo>
                    <a:pt x="1092" y="936"/>
                    <a:pt x="1228" y="621"/>
                    <a:pt x="1117" y="343"/>
                  </a:cubicBezTo>
                  <a:cubicBezTo>
                    <a:pt x="1034" y="130"/>
                    <a:pt x="830" y="0"/>
                    <a:pt x="614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9"/>
            <p:cNvSpPr/>
            <p:nvPr/>
          </p:nvSpPr>
          <p:spPr>
            <a:xfrm>
              <a:off x="1940350" y="3305675"/>
              <a:ext cx="30700" cy="27100"/>
            </a:xfrm>
            <a:custGeom>
              <a:avLst/>
              <a:gdLst/>
              <a:ahLst/>
              <a:cxnLst/>
              <a:rect l="l" t="t" r="r" b="b"/>
              <a:pathLst>
                <a:path w="1228" h="1084" extrusionOk="0">
                  <a:moveTo>
                    <a:pt x="615" y="1"/>
                  </a:moveTo>
                  <a:cubicBezTo>
                    <a:pt x="548" y="1"/>
                    <a:pt x="481" y="13"/>
                    <a:pt x="416" y="39"/>
                  </a:cubicBezTo>
                  <a:cubicBezTo>
                    <a:pt x="136" y="148"/>
                    <a:pt x="0" y="462"/>
                    <a:pt x="111" y="741"/>
                  </a:cubicBezTo>
                  <a:cubicBezTo>
                    <a:pt x="194" y="954"/>
                    <a:pt x="398" y="1084"/>
                    <a:pt x="614" y="1084"/>
                  </a:cubicBezTo>
                  <a:cubicBezTo>
                    <a:pt x="680" y="1084"/>
                    <a:pt x="747" y="1072"/>
                    <a:pt x="813" y="1046"/>
                  </a:cubicBezTo>
                  <a:cubicBezTo>
                    <a:pt x="1091" y="936"/>
                    <a:pt x="1227" y="622"/>
                    <a:pt x="1118" y="344"/>
                  </a:cubicBezTo>
                  <a:cubicBezTo>
                    <a:pt x="1033" y="130"/>
                    <a:pt x="829" y="1"/>
                    <a:pt x="61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9"/>
            <p:cNvSpPr/>
            <p:nvPr/>
          </p:nvSpPr>
          <p:spPr>
            <a:xfrm>
              <a:off x="1856275" y="3380450"/>
              <a:ext cx="30675" cy="27100"/>
            </a:xfrm>
            <a:custGeom>
              <a:avLst/>
              <a:gdLst/>
              <a:ahLst/>
              <a:cxnLst/>
              <a:rect l="l" t="t" r="r" b="b"/>
              <a:pathLst>
                <a:path w="1227" h="1084" extrusionOk="0">
                  <a:moveTo>
                    <a:pt x="612" y="0"/>
                  </a:moveTo>
                  <a:cubicBezTo>
                    <a:pt x="546" y="0"/>
                    <a:pt x="479" y="13"/>
                    <a:pt x="414" y="38"/>
                  </a:cubicBezTo>
                  <a:cubicBezTo>
                    <a:pt x="136" y="149"/>
                    <a:pt x="0" y="462"/>
                    <a:pt x="109" y="740"/>
                  </a:cubicBezTo>
                  <a:cubicBezTo>
                    <a:pt x="194" y="954"/>
                    <a:pt x="397" y="1084"/>
                    <a:pt x="612" y="1084"/>
                  </a:cubicBezTo>
                  <a:cubicBezTo>
                    <a:pt x="678" y="1084"/>
                    <a:pt x="746" y="1071"/>
                    <a:pt x="811" y="1045"/>
                  </a:cubicBezTo>
                  <a:cubicBezTo>
                    <a:pt x="1091" y="936"/>
                    <a:pt x="1227" y="621"/>
                    <a:pt x="1116" y="343"/>
                  </a:cubicBezTo>
                  <a:cubicBezTo>
                    <a:pt x="1033" y="130"/>
                    <a:pt x="828" y="0"/>
                    <a:pt x="61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9"/>
            <p:cNvSpPr/>
            <p:nvPr/>
          </p:nvSpPr>
          <p:spPr>
            <a:xfrm>
              <a:off x="1731250" y="3599775"/>
              <a:ext cx="30700" cy="27100"/>
            </a:xfrm>
            <a:custGeom>
              <a:avLst/>
              <a:gdLst/>
              <a:ahLst/>
              <a:cxnLst/>
              <a:rect l="l" t="t" r="r" b="b"/>
              <a:pathLst>
                <a:path w="1228" h="1084" extrusionOk="0">
                  <a:moveTo>
                    <a:pt x="614" y="0"/>
                  </a:moveTo>
                  <a:cubicBezTo>
                    <a:pt x="548" y="0"/>
                    <a:pt x="481" y="13"/>
                    <a:pt x="415" y="38"/>
                  </a:cubicBezTo>
                  <a:cubicBezTo>
                    <a:pt x="137" y="149"/>
                    <a:pt x="1" y="462"/>
                    <a:pt x="110" y="740"/>
                  </a:cubicBezTo>
                  <a:cubicBezTo>
                    <a:pt x="195" y="954"/>
                    <a:pt x="398" y="1084"/>
                    <a:pt x="613" y="1084"/>
                  </a:cubicBezTo>
                  <a:cubicBezTo>
                    <a:pt x="679" y="1084"/>
                    <a:pt x="747" y="1071"/>
                    <a:pt x="812" y="1045"/>
                  </a:cubicBezTo>
                  <a:cubicBezTo>
                    <a:pt x="1092" y="936"/>
                    <a:pt x="1228" y="623"/>
                    <a:pt x="1117" y="343"/>
                  </a:cubicBezTo>
                  <a:cubicBezTo>
                    <a:pt x="1034" y="130"/>
                    <a:pt x="830" y="0"/>
                    <a:pt x="614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9"/>
            <p:cNvSpPr/>
            <p:nvPr/>
          </p:nvSpPr>
          <p:spPr>
            <a:xfrm>
              <a:off x="1795800" y="3512325"/>
              <a:ext cx="30700" cy="27100"/>
            </a:xfrm>
            <a:custGeom>
              <a:avLst/>
              <a:gdLst/>
              <a:ahLst/>
              <a:cxnLst/>
              <a:rect l="l" t="t" r="r" b="b"/>
              <a:pathLst>
                <a:path w="1228" h="1084" extrusionOk="0">
                  <a:moveTo>
                    <a:pt x="612" y="1"/>
                  </a:moveTo>
                  <a:cubicBezTo>
                    <a:pt x="546" y="1"/>
                    <a:pt x="479" y="13"/>
                    <a:pt x="415" y="38"/>
                  </a:cubicBezTo>
                  <a:cubicBezTo>
                    <a:pt x="137" y="149"/>
                    <a:pt x="1" y="462"/>
                    <a:pt x="110" y="740"/>
                  </a:cubicBezTo>
                  <a:cubicBezTo>
                    <a:pt x="194" y="953"/>
                    <a:pt x="398" y="1084"/>
                    <a:pt x="613" y="1084"/>
                  </a:cubicBezTo>
                  <a:cubicBezTo>
                    <a:pt x="679" y="1084"/>
                    <a:pt x="747" y="1071"/>
                    <a:pt x="812" y="1045"/>
                  </a:cubicBezTo>
                  <a:cubicBezTo>
                    <a:pt x="1091" y="935"/>
                    <a:pt x="1228" y="621"/>
                    <a:pt x="1117" y="343"/>
                  </a:cubicBezTo>
                  <a:cubicBezTo>
                    <a:pt x="1033" y="130"/>
                    <a:pt x="828" y="1"/>
                    <a:pt x="61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9"/>
            <p:cNvSpPr/>
            <p:nvPr/>
          </p:nvSpPr>
          <p:spPr>
            <a:xfrm>
              <a:off x="1966275" y="3556500"/>
              <a:ext cx="30675" cy="27125"/>
            </a:xfrm>
            <a:custGeom>
              <a:avLst/>
              <a:gdLst/>
              <a:ahLst/>
              <a:cxnLst/>
              <a:rect l="l" t="t" r="r" b="b"/>
              <a:pathLst>
                <a:path w="1227" h="1085" extrusionOk="0">
                  <a:moveTo>
                    <a:pt x="613" y="1"/>
                  </a:moveTo>
                  <a:cubicBezTo>
                    <a:pt x="547" y="1"/>
                    <a:pt x="480" y="13"/>
                    <a:pt x="416" y="39"/>
                  </a:cubicBezTo>
                  <a:cubicBezTo>
                    <a:pt x="138" y="149"/>
                    <a:pt x="0" y="463"/>
                    <a:pt x="111" y="741"/>
                  </a:cubicBezTo>
                  <a:cubicBezTo>
                    <a:pt x="194" y="954"/>
                    <a:pt x="398" y="1084"/>
                    <a:pt x="613" y="1084"/>
                  </a:cubicBezTo>
                  <a:cubicBezTo>
                    <a:pt x="680" y="1084"/>
                    <a:pt x="747" y="1072"/>
                    <a:pt x="813" y="1046"/>
                  </a:cubicBezTo>
                  <a:cubicBezTo>
                    <a:pt x="1091" y="937"/>
                    <a:pt x="1227" y="623"/>
                    <a:pt x="1118" y="344"/>
                  </a:cubicBezTo>
                  <a:cubicBezTo>
                    <a:pt x="1033" y="131"/>
                    <a:pt x="828" y="1"/>
                    <a:pt x="61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9"/>
            <p:cNvSpPr/>
            <p:nvPr/>
          </p:nvSpPr>
          <p:spPr>
            <a:xfrm>
              <a:off x="840375" y="2571750"/>
              <a:ext cx="885450" cy="451150"/>
            </a:xfrm>
            <a:custGeom>
              <a:avLst/>
              <a:gdLst/>
              <a:ahLst/>
              <a:cxnLst/>
              <a:rect l="l" t="t" r="r" b="b"/>
              <a:pathLst>
                <a:path w="35418" h="18046" extrusionOk="0">
                  <a:moveTo>
                    <a:pt x="12377" y="0"/>
                  </a:moveTo>
                  <a:cubicBezTo>
                    <a:pt x="10461" y="0"/>
                    <a:pt x="8442" y="826"/>
                    <a:pt x="7480" y="2484"/>
                  </a:cubicBezTo>
                  <a:cubicBezTo>
                    <a:pt x="6778" y="3694"/>
                    <a:pt x="6720" y="5155"/>
                    <a:pt x="6474" y="6532"/>
                  </a:cubicBezTo>
                  <a:cubicBezTo>
                    <a:pt x="6232" y="7910"/>
                    <a:pt x="5674" y="9389"/>
                    <a:pt x="4423" y="10016"/>
                  </a:cubicBezTo>
                  <a:cubicBezTo>
                    <a:pt x="4152" y="10152"/>
                    <a:pt x="3850" y="10214"/>
                    <a:pt x="3545" y="10214"/>
                  </a:cubicBezTo>
                  <a:cubicBezTo>
                    <a:pt x="2439" y="10214"/>
                    <a:pt x="1297" y="9399"/>
                    <a:pt x="1488" y="8321"/>
                  </a:cubicBezTo>
                  <a:lnTo>
                    <a:pt x="1488" y="8321"/>
                  </a:lnTo>
                  <a:cubicBezTo>
                    <a:pt x="0" y="10220"/>
                    <a:pt x="688" y="13247"/>
                    <a:pt x="2573" y="14751"/>
                  </a:cubicBezTo>
                  <a:cubicBezTo>
                    <a:pt x="3759" y="15697"/>
                    <a:pt x="5265" y="16110"/>
                    <a:pt x="6792" y="16110"/>
                  </a:cubicBezTo>
                  <a:cubicBezTo>
                    <a:pt x="7695" y="16110"/>
                    <a:pt x="8604" y="15966"/>
                    <a:pt x="9460" y="15702"/>
                  </a:cubicBezTo>
                  <a:cubicBezTo>
                    <a:pt x="11765" y="14992"/>
                    <a:pt x="13755" y="13525"/>
                    <a:pt x="15623" y="12002"/>
                  </a:cubicBezTo>
                  <a:lnTo>
                    <a:pt x="15623" y="12002"/>
                  </a:lnTo>
                  <a:cubicBezTo>
                    <a:pt x="15216" y="13769"/>
                    <a:pt x="14897" y="15881"/>
                    <a:pt x="16166" y="17178"/>
                  </a:cubicBezTo>
                  <a:cubicBezTo>
                    <a:pt x="16770" y="17793"/>
                    <a:pt x="17572" y="18045"/>
                    <a:pt x="18421" y="18045"/>
                  </a:cubicBezTo>
                  <a:cubicBezTo>
                    <a:pt x="19500" y="18045"/>
                    <a:pt x="20654" y="17639"/>
                    <a:pt x="21578" y="17053"/>
                  </a:cubicBezTo>
                  <a:cubicBezTo>
                    <a:pt x="23338" y="15935"/>
                    <a:pt x="24749" y="14277"/>
                    <a:pt x="25572" y="12362"/>
                  </a:cubicBezTo>
                  <a:lnTo>
                    <a:pt x="25572" y="12362"/>
                  </a:lnTo>
                  <a:cubicBezTo>
                    <a:pt x="25552" y="13494"/>
                    <a:pt x="26025" y="14961"/>
                    <a:pt x="27146" y="14961"/>
                  </a:cubicBezTo>
                  <a:cubicBezTo>
                    <a:pt x="27155" y="14961"/>
                    <a:pt x="27163" y="14961"/>
                    <a:pt x="27171" y="14961"/>
                  </a:cubicBezTo>
                  <a:cubicBezTo>
                    <a:pt x="28132" y="14942"/>
                    <a:pt x="28646" y="13851"/>
                    <a:pt x="29400" y="13256"/>
                  </a:cubicBezTo>
                  <a:cubicBezTo>
                    <a:pt x="29791" y="12946"/>
                    <a:pt x="30268" y="12806"/>
                    <a:pt x="30754" y="12806"/>
                  </a:cubicBezTo>
                  <a:cubicBezTo>
                    <a:pt x="31910" y="12806"/>
                    <a:pt x="33115" y="13596"/>
                    <a:pt x="33308" y="14765"/>
                  </a:cubicBezTo>
                  <a:cubicBezTo>
                    <a:pt x="33308" y="14765"/>
                    <a:pt x="33308" y="14765"/>
                    <a:pt x="33308" y="14765"/>
                  </a:cubicBezTo>
                  <a:cubicBezTo>
                    <a:pt x="33311" y="14765"/>
                    <a:pt x="33744" y="15212"/>
                    <a:pt x="34111" y="15212"/>
                  </a:cubicBezTo>
                  <a:cubicBezTo>
                    <a:pt x="34312" y="15212"/>
                    <a:pt x="34494" y="15079"/>
                    <a:pt x="34575" y="14667"/>
                  </a:cubicBezTo>
                  <a:cubicBezTo>
                    <a:pt x="34907" y="13002"/>
                    <a:pt x="35418" y="11205"/>
                    <a:pt x="34218" y="10003"/>
                  </a:cubicBezTo>
                  <a:cubicBezTo>
                    <a:pt x="33548" y="9334"/>
                    <a:pt x="32599" y="8988"/>
                    <a:pt x="31654" y="8988"/>
                  </a:cubicBezTo>
                  <a:cubicBezTo>
                    <a:pt x="30905" y="8988"/>
                    <a:pt x="30159" y="9205"/>
                    <a:pt x="29554" y="9649"/>
                  </a:cubicBezTo>
                  <a:cubicBezTo>
                    <a:pt x="29999" y="7810"/>
                    <a:pt x="29118" y="5731"/>
                    <a:pt x="27488" y="4772"/>
                  </a:cubicBezTo>
                  <a:cubicBezTo>
                    <a:pt x="26818" y="4377"/>
                    <a:pt x="26044" y="4186"/>
                    <a:pt x="25268" y="4186"/>
                  </a:cubicBezTo>
                  <a:cubicBezTo>
                    <a:pt x="24155" y="4186"/>
                    <a:pt x="23039" y="4580"/>
                    <a:pt x="22220" y="5335"/>
                  </a:cubicBezTo>
                  <a:cubicBezTo>
                    <a:pt x="21670" y="3419"/>
                    <a:pt x="19720" y="2300"/>
                    <a:pt x="17898" y="1485"/>
                  </a:cubicBezTo>
                  <a:cubicBezTo>
                    <a:pt x="16147" y="702"/>
                    <a:pt x="14301" y="2"/>
                    <a:pt x="12382" y="0"/>
                  </a:cubicBezTo>
                  <a:cubicBezTo>
                    <a:pt x="12380" y="0"/>
                    <a:pt x="12379" y="0"/>
                    <a:pt x="123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9"/>
            <p:cNvSpPr/>
            <p:nvPr/>
          </p:nvSpPr>
          <p:spPr>
            <a:xfrm>
              <a:off x="858950" y="2571775"/>
              <a:ext cx="855775" cy="302100"/>
            </a:xfrm>
            <a:custGeom>
              <a:avLst/>
              <a:gdLst/>
              <a:ahLst/>
              <a:cxnLst/>
              <a:rect l="l" t="t" r="r" b="b"/>
              <a:pathLst>
                <a:path w="34231" h="12084" extrusionOk="0">
                  <a:moveTo>
                    <a:pt x="11633" y="1"/>
                  </a:moveTo>
                  <a:cubicBezTo>
                    <a:pt x="9715" y="1"/>
                    <a:pt x="7696" y="826"/>
                    <a:pt x="6735" y="2484"/>
                  </a:cubicBezTo>
                  <a:cubicBezTo>
                    <a:pt x="6033" y="3694"/>
                    <a:pt x="5974" y="5155"/>
                    <a:pt x="5730" y="6533"/>
                  </a:cubicBezTo>
                  <a:cubicBezTo>
                    <a:pt x="5486" y="7910"/>
                    <a:pt x="4930" y="9389"/>
                    <a:pt x="3677" y="10016"/>
                  </a:cubicBezTo>
                  <a:cubicBezTo>
                    <a:pt x="3407" y="10152"/>
                    <a:pt x="3105" y="10215"/>
                    <a:pt x="2799" y="10215"/>
                  </a:cubicBezTo>
                  <a:cubicBezTo>
                    <a:pt x="1694" y="10215"/>
                    <a:pt x="552" y="9399"/>
                    <a:pt x="744" y="8321"/>
                  </a:cubicBezTo>
                  <a:lnTo>
                    <a:pt x="744" y="8321"/>
                  </a:lnTo>
                  <a:cubicBezTo>
                    <a:pt x="342" y="8831"/>
                    <a:pt x="104" y="9428"/>
                    <a:pt x="1" y="10055"/>
                  </a:cubicBezTo>
                  <a:cubicBezTo>
                    <a:pt x="948" y="10648"/>
                    <a:pt x="2111" y="10984"/>
                    <a:pt x="3111" y="11087"/>
                  </a:cubicBezTo>
                  <a:cubicBezTo>
                    <a:pt x="3302" y="11107"/>
                    <a:pt x="3486" y="11117"/>
                    <a:pt x="3666" y="11117"/>
                  </a:cubicBezTo>
                  <a:cubicBezTo>
                    <a:pt x="5524" y="11117"/>
                    <a:pt x="6802" y="10065"/>
                    <a:pt x="7442" y="8215"/>
                  </a:cubicBezTo>
                  <a:cubicBezTo>
                    <a:pt x="7988" y="6633"/>
                    <a:pt x="8229" y="4910"/>
                    <a:pt x="9262" y="3541"/>
                  </a:cubicBezTo>
                  <a:cubicBezTo>
                    <a:pt x="10210" y="2284"/>
                    <a:pt x="11845" y="1537"/>
                    <a:pt x="13424" y="1537"/>
                  </a:cubicBezTo>
                  <a:cubicBezTo>
                    <a:pt x="13555" y="1537"/>
                    <a:pt x="13686" y="1542"/>
                    <a:pt x="13816" y="1553"/>
                  </a:cubicBezTo>
                  <a:cubicBezTo>
                    <a:pt x="15378" y="1679"/>
                    <a:pt x="16577" y="2679"/>
                    <a:pt x="17551" y="3829"/>
                  </a:cubicBezTo>
                  <a:cubicBezTo>
                    <a:pt x="18344" y="4767"/>
                    <a:pt x="19428" y="6755"/>
                    <a:pt x="20841" y="6755"/>
                  </a:cubicBezTo>
                  <a:cubicBezTo>
                    <a:pt x="20868" y="6755"/>
                    <a:pt x="20895" y="6754"/>
                    <a:pt x="20923" y="6753"/>
                  </a:cubicBezTo>
                  <a:cubicBezTo>
                    <a:pt x="21903" y="6698"/>
                    <a:pt x="22728" y="5979"/>
                    <a:pt x="23753" y="5979"/>
                  </a:cubicBezTo>
                  <a:cubicBezTo>
                    <a:pt x="23760" y="5979"/>
                    <a:pt x="23767" y="5979"/>
                    <a:pt x="23774" y="5979"/>
                  </a:cubicBezTo>
                  <a:cubicBezTo>
                    <a:pt x="24666" y="5988"/>
                    <a:pt x="25511" y="6463"/>
                    <a:pt x="26109" y="7104"/>
                  </a:cubicBezTo>
                  <a:cubicBezTo>
                    <a:pt x="26735" y="7775"/>
                    <a:pt x="26758" y="8567"/>
                    <a:pt x="27182" y="9314"/>
                  </a:cubicBezTo>
                  <a:cubicBezTo>
                    <a:pt x="27536" y="9939"/>
                    <a:pt x="28132" y="10133"/>
                    <a:pt x="28771" y="10133"/>
                  </a:cubicBezTo>
                  <a:cubicBezTo>
                    <a:pt x="28995" y="10133"/>
                    <a:pt x="29223" y="10109"/>
                    <a:pt x="29449" y="10072"/>
                  </a:cubicBezTo>
                  <a:cubicBezTo>
                    <a:pt x="29983" y="9984"/>
                    <a:pt x="30478" y="9925"/>
                    <a:pt x="30939" y="9925"/>
                  </a:cubicBezTo>
                  <a:cubicBezTo>
                    <a:pt x="32120" y="9925"/>
                    <a:pt x="33084" y="10309"/>
                    <a:pt x="33934" y="11574"/>
                  </a:cubicBezTo>
                  <a:cubicBezTo>
                    <a:pt x="34048" y="11743"/>
                    <a:pt x="34141" y="11913"/>
                    <a:pt x="34226" y="12083"/>
                  </a:cubicBezTo>
                  <a:cubicBezTo>
                    <a:pt x="34231" y="11306"/>
                    <a:pt x="34053" y="10584"/>
                    <a:pt x="33473" y="10005"/>
                  </a:cubicBezTo>
                  <a:cubicBezTo>
                    <a:pt x="32803" y="9335"/>
                    <a:pt x="31855" y="8989"/>
                    <a:pt x="30910" y="8989"/>
                  </a:cubicBezTo>
                  <a:cubicBezTo>
                    <a:pt x="30161" y="8989"/>
                    <a:pt x="29414" y="9206"/>
                    <a:pt x="28809" y="9650"/>
                  </a:cubicBezTo>
                  <a:cubicBezTo>
                    <a:pt x="29255" y="7811"/>
                    <a:pt x="28374" y="5731"/>
                    <a:pt x="26744" y="4772"/>
                  </a:cubicBezTo>
                  <a:cubicBezTo>
                    <a:pt x="26074" y="4378"/>
                    <a:pt x="25300" y="4187"/>
                    <a:pt x="24524" y="4187"/>
                  </a:cubicBezTo>
                  <a:cubicBezTo>
                    <a:pt x="23411" y="4187"/>
                    <a:pt x="22295" y="4581"/>
                    <a:pt x="21476" y="5335"/>
                  </a:cubicBezTo>
                  <a:cubicBezTo>
                    <a:pt x="20924" y="3419"/>
                    <a:pt x="18974" y="2300"/>
                    <a:pt x="17154" y="1487"/>
                  </a:cubicBezTo>
                  <a:cubicBezTo>
                    <a:pt x="15402" y="703"/>
                    <a:pt x="13555" y="2"/>
                    <a:pt x="11638" y="1"/>
                  </a:cubicBezTo>
                  <a:cubicBezTo>
                    <a:pt x="11636" y="1"/>
                    <a:pt x="11634" y="1"/>
                    <a:pt x="116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9"/>
            <p:cNvSpPr/>
            <p:nvPr/>
          </p:nvSpPr>
          <p:spPr>
            <a:xfrm>
              <a:off x="875475" y="2771150"/>
              <a:ext cx="802650" cy="199350"/>
            </a:xfrm>
            <a:custGeom>
              <a:avLst/>
              <a:gdLst/>
              <a:ahLst/>
              <a:cxnLst/>
              <a:rect l="l" t="t" r="r" b="b"/>
              <a:pathLst>
                <a:path w="32106" h="7974" extrusionOk="0">
                  <a:moveTo>
                    <a:pt x="15260" y="0"/>
                  </a:moveTo>
                  <a:cubicBezTo>
                    <a:pt x="14654" y="0"/>
                    <a:pt x="14089" y="192"/>
                    <a:pt x="13608" y="517"/>
                  </a:cubicBezTo>
                  <a:cubicBezTo>
                    <a:pt x="13120" y="848"/>
                    <a:pt x="12744" y="1270"/>
                    <a:pt x="12415" y="1681"/>
                  </a:cubicBezTo>
                  <a:cubicBezTo>
                    <a:pt x="12084" y="2098"/>
                    <a:pt x="11792" y="2495"/>
                    <a:pt x="11472" y="2865"/>
                  </a:cubicBezTo>
                  <a:cubicBezTo>
                    <a:pt x="11152" y="3243"/>
                    <a:pt x="10805" y="3592"/>
                    <a:pt x="10438" y="3918"/>
                  </a:cubicBezTo>
                  <a:cubicBezTo>
                    <a:pt x="9706" y="4573"/>
                    <a:pt x="8872" y="5117"/>
                    <a:pt x="7975" y="5509"/>
                  </a:cubicBezTo>
                  <a:cubicBezTo>
                    <a:pt x="7087" y="5903"/>
                    <a:pt x="6121" y="6127"/>
                    <a:pt x="5149" y="6127"/>
                  </a:cubicBezTo>
                  <a:cubicBezTo>
                    <a:pt x="5140" y="6127"/>
                    <a:pt x="5130" y="6126"/>
                    <a:pt x="5121" y="6126"/>
                  </a:cubicBezTo>
                  <a:cubicBezTo>
                    <a:pt x="5107" y="6127"/>
                    <a:pt x="5093" y="6127"/>
                    <a:pt x="5078" y="6127"/>
                  </a:cubicBezTo>
                  <a:cubicBezTo>
                    <a:pt x="4107" y="6127"/>
                    <a:pt x="3135" y="5889"/>
                    <a:pt x="2247" y="5464"/>
                  </a:cubicBezTo>
                  <a:cubicBezTo>
                    <a:pt x="1352" y="5023"/>
                    <a:pt x="554" y="4353"/>
                    <a:pt x="1" y="3488"/>
                  </a:cubicBezTo>
                  <a:lnTo>
                    <a:pt x="1" y="3488"/>
                  </a:lnTo>
                  <a:cubicBezTo>
                    <a:pt x="455" y="4409"/>
                    <a:pt x="1206" y="5186"/>
                    <a:pt x="2097" y="5714"/>
                  </a:cubicBezTo>
                  <a:cubicBezTo>
                    <a:pt x="2999" y="6246"/>
                    <a:pt x="4032" y="6566"/>
                    <a:pt x="5091" y="6640"/>
                  </a:cubicBezTo>
                  <a:cubicBezTo>
                    <a:pt x="5237" y="6649"/>
                    <a:pt x="5382" y="6654"/>
                    <a:pt x="5527" y="6654"/>
                  </a:cubicBezTo>
                  <a:cubicBezTo>
                    <a:pt x="6447" y="6654"/>
                    <a:pt x="7366" y="6471"/>
                    <a:pt x="8225" y="6146"/>
                  </a:cubicBezTo>
                  <a:cubicBezTo>
                    <a:pt x="9225" y="5776"/>
                    <a:pt x="10143" y="5214"/>
                    <a:pt x="10964" y="4542"/>
                  </a:cubicBezTo>
                  <a:cubicBezTo>
                    <a:pt x="11375" y="4204"/>
                    <a:pt x="11765" y="3843"/>
                    <a:pt x="12126" y="3453"/>
                  </a:cubicBezTo>
                  <a:cubicBezTo>
                    <a:pt x="12489" y="3063"/>
                    <a:pt x="12809" y="2643"/>
                    <a:pt x="13126" y="2267"/>
                  </a:cubicBezTo>
                  <a:cubicBezTo>
                    <a:pt x="13443" y="1890"/>
                    <a:pt x="13769" y="1552"/>
                    <a:pt x="14135" y="1317"/>
                  </a:cubicBezTo>
                  <a:cubicBezTo>
                    <a:pt x="14452" y="1110"/>
                    <a:pt x="14838" y="994"/>
                    <a:pt x="15193" y="994"/>
                  </a:cubicBezTo>
                  <a:cubicBezTo>
                    <a:pt x="15226" y="994"/>
                    <a:pt x="15259" y="995"/>
                    <a:pt x="15291" y="997"/>
                  </a:cubicBezTo>
                  <a:cubicBezTo>
                    <a:pt x="15679" y="1026"/>
                    <a:pt x="15969" y="1195"/>
                    <a:pt x="16143" y="1494"/>
                  </a:cubicBezTo>
                  <a:cubicBezTo>
                    <a:pt x="16309" y="1770"/>
                    <a:pt x="16316" y="2183"/>
                    <a:pt x="16230" y="2637"/>
                  </a:cubicBezTo>
                  <a:cubicBezTo>
                    <a:pt x="16148" y="3091"/>
                    <a:pt x="15994" y="3569"/>
                    <a:pt x="15852" y="4070"/>
                  </a:cubicBezTo>
                  <a:cubicBezTo>
                    <a:pt x="15713" y="4573"/>
                    <a:pt x="15567" y="5105"/>
                    <a:pt x="15560" y="5718"/>
                  </a:cubicBezTo>
                  <a:cubicBezTo>
                    <a:pt x="15560" y="6023"/>
                    <a:pt x="15608" y="6351"/>
                    <a:pt x="15735" y="6664"/>
                  </a:cubicBezTo>
                  <a:cubicBezTo>
                    <a:pt x="15865" y="6978"/>
                    <a:pt x="16063" y="7260"/>
                    <a:pt x="16333" y="7485"/>
                  </a:cubicBezTo>
                  <a:cubicBezTo>
                    <a:pt x="16602" y="7708"/>
                    <a:pt x="16926" y="7850"/>
                    <a:pt x="17245" y="7918"/>
                  </a:cubicBezTo>
                  <a:cubicBezTo>
                    <a:pt x="17422" y="7956"/>
                    <a:pt x="17599" y="7974"/>
                    <a:pt x="17773" y="7974"/>
                  </a:cubicBezTo>
                  <a:cubicBezTo>
                    <a:pt x="17914" y="7974"/>
                    <a:pt x="18054" y="7962"/>
                    <a:pt x="18191" y="7942"/>
                  </a:cubicBezTo>
                  <a:cubicBezTo>
                    <a:pt x="18801" y="7854"/>
                    <a:pt x="19379" y="7578"/>
                    <a:pt x="19828" y="7158"/>
                  </a:cubicBezTo>
                  <a:cubicBezTo>
                    <a:pt x="20262" y="6755"/>
                    <a:pt x="20582" y="6273"/>
                    <a:pt x="20831" y="5789"/>
                  </a:cubicBezTo>
                  <a:cubicBezTo>
                    <a:pt x="21330" y="4814"/>
                    <a:pt x="21602" y="3836"/>
                    <a:pt x="22104" y="3040"/>
                  </a:cubicBezTo>
                  <a:cubicBezTo>
                    <a:pt x="22348" y="2641"/>
                    <a:pt x="22645" y="2295"/>
                    <a:pt x="22999" y="2053"/>
                  </a:cubicBezTo>
                  <a:cubicBezTo>
                    <a:pt x="23182" y="1926"/>
                    <a:pt x="23348" y="1847"/>
                    <a:pt x="23550" y="1793"/>
                  </a:cubicBezTo>
                  <a:cubicBezTo>
                    <a:pt x="23698" y="1756"/>
                    <a:pt x="23853" y="1737"/>
                    <a:pt x="24009" y="1737"/>
                  </a:cubicBezTo>
                  <a:cubicBezTo>
                    <a:pt x="24062" y="1737"/>
                    <a:pt x="24114" y="1739"/>
                    <a:pt x="24167" y="1743"/>
                  </a:cubicBezTo>
                  <a:cubicBezTo>
                    <a:pt x="24581" y="1778"/>
                    <a:pt x="24982" y="1963"/>
                    <a:pt x="25178" y="2265"/>
                  </a:cubicBezTo>
                  <a:cubicBezTo>
                    <a:pt x="25198" y="2304"/>
                    <a:pt x="25221" y="2343"/>
                    <a:pt x="25245" y="2382"/>
                  </a:cubicBezTo>
                  <a:lnTo>
                    <a:pt x="25292" y="2509"/>
                  </a:lnTo>
                  <a:cubicBezTo>
                    <a:pt x="25318" y="2607"/>
                    <a:pt x="25340" y="2715"/>
                    <a:pt x="25355" y="2831"/>
                  </a:cubicBezTo>
                  <a:cubicBezTo>
                    <a:pt x="25387" y="3063"/>
                    <a:pt x="25402" y="3314"/>
                    <a:pt x="25423" y="3576"/>
                  </a:cubicBezTo>
                  <a:cubicBezTo>
                    <a:pt x="25450" y="3839"/>
                    <a:pt x="25469" y="4115"/>
                    <a:pt x="25582" y="4421"/>
                  </a:cubicBezTo>
                  <a:cubicBezTo>
                    <a:pt x="25606" y="4495"/>
                    <a:pt x="25656" y="4578"/>
                    <a:pt x="25699" y="4654"/>
                  </a:cubicBezTo>
                  <a:cubicBezTo>
                    <a:pt x="25758" y="4729"/>
                    <a:pt x="25808" y="4812"/>
                    <a:pt x="25894" y="4870"/>
                  </a:cubicBezTo>
                  <a:cubicBezTo>
                    <a:pt x="25972" y="4938"/>
                    <a:pt x="26063" y="4980"/>
                    <a:pt x="26157" y="5013"/>
                  </a:cubicBezTo>
                  <a:cubicBezTo>
                    <a:pt x="26249" y="5047"/>
                    <a:pt x="26338" y="5051"/>
                    <a:pt x="26429" y="5065"/>
                  </a:cubicBezTo>
                  <a:cubicBezTo>
                    <a:pt x="26444" y="5066"/>
                    <a:pt x="26458" y="5067"/>
                    <a:pt x="26473" y="5067"/>
                  </a:cubicBezTo>
                  <a:cubicBezTo>
                    <a:pt x="26646" y="5067"/>
                    <a:pt x="26819" y="5014"/>
                    <a:pt x="26955" y="4938"/>
                  </a:cubicBezTo>
                  <a:cubicBezTo>
                    <a:pt x="27104" y="4854"/>
                    <a:pt x="27219" y="4751"/>
                    <a:pt x="27320" y="4648"/>
                  </a:cubicBezTo>
                  <a:cubicBezTo>
                    <a:pt x="27518" y="4444"/>
                    <a:pt x="27666" y="4229"/>
                    <a:pt x="27822" y="4067"/>
                  </a:cubicBezTo>
                  <a:cubicBezTo>
                    <a:pt x="28255" y="3602"/>
                    <a:pt x="28912" y="3336"/>
                    <a:pt x="29573" y="3336"/>
                  </a:cubicBezTo>
                  <a:cubicBezTo>
                    <a:pt x="29862" y="3336"/>
                    <a:pt x="30153" y="3387"/>
                    <a:pt x="30425" y="3495"/>
                  </a:cubicBezTo>
                  <a:cubicBezTo>
                    <a:pt x="31318" y="3848"/>
                    <a:pt x="31992" y="4799"/>
                    <a:pt x="31999" y="5827"/>
                  </a:cubicBezTo>
                  <a:cubicBezTo>
                    <a:pt x="32106" y="4804"/>
                    <a:pt x="31524" y="3714"/>
                    <a:pt x="30545" y="3226"/>
                  </a:cubicBezTo>
                  <a:cubicBezTo>
                    <a:pt x="30182" y="3046"/>
                    <a:pt x="29779" y="2958"/>
                    <a:pt x="29373" y="2958"/>
                  </a:cubicBezTo>
                  <a:cubicBezTo>
                    <a:pt x="28684" y="2958"/>
                    <a:pt x="27986" y="3211"/>
                    <a:pt x="27457" y="3694"/>
                  </a:cubicBezTo>
                  <a:cubicBezTo>
                    <a:pt x="27245" y="3890"/>
                    <a:pt x="27092" y="4091"/>
                    <a:pt x="26923" y="4244"/>
                  </a:cubicBezTo>
                  <a:cubicBezTo>
                    <a:pt x="26773" y="4385"/>
                    <a:pt x="26632" y="4461"/>
                    <a:pt x="26510" y="4461"/>
                  </a:cubicBezTo>
                  <a:cubicBezTo>
                    <a:pt x="26496" y="4461"/>
                    <a:pt x="26482" y="4460"/>
                    <a:pt x="26469" y="4458"/>
                  </a:cubicBezTo>
                  <a:cubicBezTo>
                    <a:pt x="26395" y="4439"/>
                    <a:pt x="26333" y="4429"/>
                    <a:pt x="26301" y="4386"/>
                  </a:cubicBezTo>
                  <a:cubicBezTo>
                    <a:pt x="26262" y="4352"/>
                    <a:pt x="26226" y="4292"/>
                    <a:pt x="26199" y="4202"/>
                  </a:cubicBezTo>
                  <a:cubicBezTo>
                    <a:pt x="26145" y="4024"/>
                    <a:pt x="26128" y="3783"/>
                    <a:pt x="26121" y="3538"/>
                  </a:cubicBezTo>
                  <a:cubicBezTo>
                    <a:pt x="26114" y="3290"/>
                    <a:pt x="26118" y="3030"/>
                    <a:pt x="26092" y="2753"/>
                  </a:cubicBezTo>
                  <a:cubicBezTo>
                    <a:pt x="26079" y="2614"/>
                    <a:pt x="26057" y="2471"/>
                    <a:pt x="26022" y="2321"/>
                  </a:cubicBezTo>
                  <a:lnTo>
                    <a:pt x="25947" y="2084"/>
                  </a:lnTo>
                  <a:lnTo>
                    <a:pt x="25835" y="1863"/>
                  </a:lnTo>
                  <a:cubicBezTo>
                    <a:pt x="25663" y="1578"/>
                    <a:pt x="25409" y="1353"/>
                    <a:pt x="25135" y="1203"/>
                  </a:cubicBezTo>
                  <a:cubicBezTo>
                    <a:pt x="24862" y="1051"/>
                    <a:pt x="24565" y="962"/>
                    <a:pt x="24266" y="924"/>
                  </a:cubicBezTo>
                  <a:cubicBezTo>
                    <a:pt x="24151" y="909"/>
                    <a:pt x="24036" y="902"/>
                    <a:pt x="23920" y="902"/>
                  </a:cubicBezTo>
                  <a:cubicBezTo>
                    <a:pt x="23733" y="902"/>
                    <a:pt x="23546" y="921"/>
                    <a:pt x="23360" y="960"/>
                  </a:cubicBezTo>
                  <a:cubicBezTo>
                    <a:pt x="23062" y="1020"/>
                    <a:pt x="22755" y="1155"/>
                    <a:pt x="22514" y="1314"/>
                  </a:cubicBezTo>
                  <a:cubicBezTo>
                    <a:pt x="22011" y="1634"/>
                    <a:pt x="21625" y="2082"/>
                    <a:pt x="21324" y="2543"/>
                  </a:cubicBezTo>
                  <a:cubicBezTo>
                    <a:pt x="20716" y="3474"/>
                    <a:pt x="20408" y="4488"/>
                    <a:pt x="19947" y="5321"/>
                  </a:cubicBezTo>
                  <a:cubicBezTo>
                    <a:pt x="19716" y="5736"/>
                    <a:pt x="19459" y="6115"/>
                    <a:pt x="19137" y="6406"/>
                  </a:cubicBezTo>
                  <a:cubicBezTo>
                    <a:pt x="18838" y="6684"/>
                    <a:pt x="18450" y="6864"/>
                    <a:pt x="18048" y="6919"/>
                  </a:cubicBezTo>
                  <a:cubicBezTo>
                    <a:pt x="17964" y="6932"/>
                    <a:pt x="17880" y="6938"/>
                    <a:pt x="17799" y="6938"/>
                  </a:cubicBezTo>
                  <a:cubicBezTo>
                    <a:pt x="17490" y="6938"/>
                    <a:pt x="17205" y="6851"/>
                    <a:pt x="17012" y="6684"/>
                  </a:cubicBezTo>
                  <a:cubicBezTo>
                    <a:pt x="16758" y="6467"/>
                    <a:pt x="16623" y="6132"/>
                    <a:pt x="16629" y="5722"/>
                  </a:cubicBezTo>
                  <a:cubicBezTo>
                    <a:pt x="16626" y="5308"/>
                    <a:pt x="16738" y="4839"/>
                    <a:pt x="16870" y="4359"/>
                  </a:cubicBezTo>
                  <a:cubicBezTo>
                    <a:pt x="17001" y="3877"/>
                    <a:pt x="17161" y="3378"/>
                    <a:pt x="17257" y="2824"/>
                  </a:cubicBezTo>
                  <a:cubicBezTo>
                    <a:pt x="17306" y="2548"/>
                    <a:pt x="17338" y="2253"/>
                    <a:pt x="17317" y="1938"/>
                  </a:cubicBezTo>
                  <a:cubicBezTo>
                    <a:pt x="17297" y="1624"/>
                    <a:pt x="17212" y="1282"/>
                    <a:pt x="17035" y="983"/>
                  </a:cubicBezTo>
                  <a:cubicBezTo>
                    <a:pt x="16857" y="687"/>
                    <a:pt x="16615" y="439"/>
                    <a:pt x="16307" y="264"/>
                  </a:cubicBezTo>
                  <a:cubicBezTo>
                    <a:pt x="16005" y="92"/>
                    <a:pt x="15669" y="17"/>
                    <a:pt x="15350" y="2"/>
                  </a:cubicBezTo>
                  <a:cubicBezTo>
                    <a:pt x="15320" y="1"/>
                    <a:pt x="15290" y="0"/>
                    <a:pt x="1526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9"/>
            <p:cNvSpPr/>
            <p:nvPr/>
          </p:nvSpPr>
          <p:spPr>
            <a:xfrm>
              <a:off x="966375" y="2663800"/>
              <a:ext cx="560125" cy="171350"/>
            </a:xfrm>
            <a:custGeom>
              <a:avLst/>
              <a:gdLst/>
              <a:ahLst/>
              <a:cxnLst/>
              <a:rect l="l" t="t" r="r" b="b"/>
              <a:pathLst>
                <a:path w="22405" h="6854" extrusionOk="0">
                  <a:moveTo>
                    <a:pt x="10528" y="0"/>
                  </a:moveTo>
                  <a:cubicBezTo>
                    <a:pt x="10281" y="0"/>
                    <a:pt x="10028" y="34"/>
                    <a:pt x="9787" y="111"/>
                  </a:cubicBezTo>
                  <a:cubicBezTo>
                    <a:pt x="9424" y="219"/>
                    <a:pt x="9101" y="422"/>
                    <a:pt x="8837" y="650"/>
                  </a:cubicBezTo>
                  <a:cubicBezTo>
                    <a:pt x="8570" y="879"/>
                    <a:pt x="8353" y="1134"/>
                    <a:pt x="8165" y="1395"/>
                  </a:cubicBezTo>
                  <a:cubicBezTo>
                    <a:pt x="7789" y="1915"/>
                    <a:pt x="7511" y="2449"/>
                    <a:pt x="7197" y="2920"/>
                  </a:cubicBezTo>
                  <a:cubicBezTo>
                    <a:pt x="6880" y="3396"/>
                    <a:pt x="6539" y="3854"/>
                    <a:pt x="6159" y="4279"/>
                  </a:cubicBezTo>
                  <a:cubicBezTo>
                    <a:pt x="5399" y="5118"/>
                    <a:pt x="4484" y="5832"/>
                    <a:pt x="3407" y="6208"/>
                  </a:cubicBezTo>
                  <a:cubicBezTo>
                    <a:pt x="2839" y="6413"/>
                    <a:pt x="2228" y="6528"/>
                    <a:pt x="1611" y="6528"/>
                  </a:cubicBezTo>
                  <a:cubicBezTo>
                    <a:pt x="1070" y="6528"/>
                    <a:pt x="525" y="6439"/>
                    <a:pt x="0" y="6243"/>
                  </a:cubicBezTo>
                  <a:lnTo>
                    <a:pt x="0" y="6243"/>
                  </a:lnTo>
                  <a:cubicBezTo>
                    <a:pt x="673" y="6665"/>
                    <a:pt x="1476" y="6854"/>
                    <a:pt x="2289" y="6854"/>
                  </a:cubicBezTo>
                  <a:cubicBezTo>
                    <a:pt x="2713" y="6854"/>
                    <a:pt x="3139" y="6802"/>
                    <a:pt x="3550" y="6706"/>
                  </a:cubicBezTo>
                  <a:cubicBezTo>
                    <a:pt x="4770" y="6419"/>
                    <a:pt x="5870" y="5720"/>
                    <a:pt x="6753" y="4853"/>
                  </a:cubicBezTo>
                  <a:cubicBezTo>
                    <a:pt x="7200" y="4420"/>
                    <a:pt x="7604" y="3947"/>
                    <a:pt x="7960" y="3446"/>
                  </a:cubicBezTo>
                  <a:cubicBezTo>
                    <a:pt x="8328" y="2938"/>
                    <a:pt x="8624" y="2428"/>
                    <a:pt x="8966" y="1999"/>
                  </a:cubicBezTo>
                  <a:cubicBezTo>
                    <a:pt x="9305" y="1571"/>
                    <a:pt x="9674" y="1219"/>
                    <a:pt x="10090" y="1103"/>
                  </a:cubicBezTo>
                  <a:cubicBezTo>
                    <a:pt x="10215" y="1063"/>
                    <a:pt x="10347" y="1045"/>
                    <a:pt x="10485" y="1045"/>
                  </a:cubicBezTo>
                  <a:cubicBezTo>
                    <a:pt x="10796" y="1045"/>
                    <a:pt x="11135" y="1137"/>
                    <a:pt x="11485" y="1277"/>
                  </a:cubicBezTo>
                  <a:cubicBezTo>
                    <a:pt x="12518" y="1694"/>
                    <a:pt x="13576" y="2252"/>
                    <a:pt x="14173" y="3056"/>
                  </a:cubicBezTo>
                  <a:cubicBezTo>
                    <a:pt x="14319" y="3256"/>
                    <a:pt x="14429" y="3469"/>
                    <a:pt x="14495" y="3694"/>
                  </a:cubicBezTo>
                  <a:cubicBezTo>
                    <a:pt x="14534" y="3808"/>
                    <a:pt x="14543" y="3923"/>
                    <a:pt x="14563" y="4042"/>
                  </a:cubicBezTo>
                  <a:cubicBezTo>
                    <a:pt x="14580" y="4171"/>
                    <a:pt x="14573" y="4368"/>
                    <a:pt x="14674" y="4623"/>
                  </a:cubicBezTo>
                  <a:cubicBezTo>
                    <a:pt x="14725" y="4748"/>
                    <a:pt x="14816" y="4879"/>
                    <a:pt x="14928" y="4975"/>
                  </a:cubicBezTo>
                  <a:cubicBezTo>
                    <a:pt x="15040" y="5074"/>
                    <a:pt x="15172" y="5137"/>
                    <a:pt x="15298" y="5172"/>
                  </a:cubicBezTo>
                  <a:cubicBezTo>
                    <a:pt x="15404" y="5202"/>
                    <a:pt x="15507" y="5215"/>
                    <a:pt x="15606" y="5215"/>
                  </a:cubicBezTo>
                  <a:cubicBezTo>
                    <a:pt x="15743" y="5215"/>
                    <a:pt x="15873" y="5190"/>
                    <a:pt x="15996" y="5151"/>
                  </a:cubicBezTo>
                  <a:cubicBezTo>
                    <a:pt x="16203" y="5089"/>
                    <a:pt x="16419" y="4938"/>
                    <a:pt x="16543" y="4801"/>
                  </a:cubicBezTo>
                  <a:cubicBezTo>
                    <a:pt x="16681" y="4656"/>
                    <a:pt x="16782" y="4506"/>
                    <a:pt x="16865" y="4364"/>
                  </a:cubicBezTo>
                  <a:cubicBezTo>
                    <a:pt x="17031" y="4073"/>
                    <a:pt x="17139" y="3846"/>
                    <a:pt x="17299" y="3637"/>
                  </a:cubicBezTo>
                  <a:cubicBezTo>
                    <a:pt x="17456" y="3428"/>
                    <a:pt x="17643" y="3236"/>
                    <a:pt x="17851" y="3066"/>
                  </a:cubicBezTo>
                  <a:cubicBezTo>
                    <a:pt x="18267" y="2730"/>
                    <a:pt x="18779" y="2493"/>
                    <a:pt x="19318" y="2401"/>
                  </a:cubicBezTo>
                  <a:cubicBezTo>
                    <a:pt x="19492" y="2368"/>
                    <a:pt x="19670" y="2353"/>
                    <a:pt x="19848" y="2353"/>
                  </a:cubicBezTo>
                  <a:cubicBezTo>
                    <a:pt x="20778" y="2353"/>
                    <a:pt x="21737" y="2779"/>
                    <a:pt x="22404" y="3524"/>
                  </a:cubicBezTo>
                  <a:cubicBezTo>
                    <a:pt x="21829" y="2543"/>
                    <a:pt x="20679" y="1875"/>
                    <a:pt x="19459" y="1875"/>
                  </a:cubicBezTo>
                  <a:cubicBezTo>
                    <a:pt x="19392" y="1875"/>
                    <a:pt x="19325" y="1877"/>
                    <a:pt x="19258" y="1881"/>
                  </a:cubicBezTo>
                  <a:cubicBezTo>
                    <a:pt x="18616" y="1923"/>
                    <a:pt x="17986" y="2142"/>
                    <a:pt x="17440" y="2503"/>
                  </a:cubicBezTo>
                  <a:cubicBezTo>
                    <a:pt x="17166" y="2681"/>
                    <a:pt x="16918" y="2903"/>
                    <a:pt x="16702" y="3155"/>
                  </a:cubicBezTo>
                  <a:cubicBezTo>
                    <a:pt x="16595" y="3279"/>
                    <a:pt x="16491" y="3418"/>
                    <a:pt x="16403" y="3552"/>
                  </a:cubicBezTo>
                  <a:cubicBezTo>
                    <a:pt x="16314" y="3686"/>
                    <a:pt x="16237" y="3813"/>
                    <a:pt x="16163" y="3921"/>
                  </a:cubicBezTo>
                  <a:cubicBezTo>
                    <a:pt x="16088" y="4030"/>
                    <a:pt x="16014" y="4121"/>
                    <a:pt x="15939" y="4189"/>
                  </a:cubicBezTo>
                  <a:cubicBezTo>
                    <a:pt x="15858" y="4260"/>
                    <a:pt x="15816" y="4277"/>
                    <a:pt x="15738" y="4298"/>
                  </a:cubicBezTo>
                  <a:cubicBezTo>
                    <a:pt x="15704" y="4307"/>
                    <a:pt x="15668" y="4311"/>
                    <a:pt x="15638" y="4311"/>
                  </a:cubicBezTo>
                  <a:cubicBezTo>
                    <a:pt x="15604" y="4311"/>
                    <a:pt x="15575" y="4307"/>
                    <a:pt x="15559" y="4298"/>
                  </a:cubicBezTo>
                  <a:cubicBezTo>
                    <a:pt x="15521" y="4279"/>
                    <a:pt x="15549" y="4291"/>
                    <a:pt x="15539" y="4276"/>
                  </a:cubicBezTo>
                  <a:cubicBezTo>
                    <a:pt x="15528" y="4250"/>
                    <a:pt x="15519" y="4144"/>
                    <a:pt x="15514" y="3979"/>
                  </a:cubicBezTo>
                  <a:cubicBezTo>
                    <a:pt x="15497" y="3806"/>
                    <a:pt x="15481" y="3623"/>
                    <a:pt x="15433" y="3449"/>
                  </a:cubicBezTo>
                  <a:cubicBezTo>
                    <a:pt x="15346" y="3098"/>
                    <a:pt x="15193" y="2771"/>
                    <a:pt x="15000" y="2481"/>
                  </a:cubicBezTo>
                  <a:cubicBezTo>
                    <a:pt x="14604" y="1908"/>
                    <a:pt x="14081" y="1487"/>
                    <a:pt x="13548" y="1144"/>
                  </a:cubicBezTo>
                  <a:cubicBezTo>
                    <a:pt x="13006" y="799"/>
                    <a:pt x="12461" y="531"/>
                    <a:pt x="11873" y="289"/>
                  </a:cubicBezTo>
                  <a:cubicBezTo>
                    <a:pt x="11569" y="174"/>
                    <a:pt x="11247" y="72"/>
                    <a:pt x="10892" y="25"/>
                  </a:cubicBezTo>
                  <a:cubicBezTo>
                    <a:pt x="10774" y="9"/>
                    <a:pt x="10652" y="0"/>
                    <a:pt x="10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4" name="Google Shape;404;p9"/>
          <p:cNvGrpSpPr/>
          <p:nvPr/>
        </p:nvGrpSpPr>
        <p:grpSpPr>
          <a:xfrm>
            <a:off x="913775" y="3803900"/>
            <a:ext cx="326825" cy="502150"/>
            <a:chOff x="913775" y="3803900"/>
            <a:chExt cx="326825" cy="502150"/>
          </a:xfrm>
        </p:grpSpPr>
        <p:sp>
          <p:nvSpPr>
            <p:cNvPr id="405" name="Google Shape;405;p9"/>
            <p:cNvSpPr/>
            <p:nvPr/>
          </p:nvSpPr>
          <p:spPr>
            <a:xfrm>
              <a:off x="913775" y="3898150"/>
              <a:ext cx="326825" cy="407900"/>
            </a:xfrm>
            <a:custGeom>
              <a:avLst/>
              <a:gdLst/>
              <a:ahLst/>
              <a:cxnLst/>
              <a:rect l="l" t="t" r="r" b="b"/>
              <a:pathLst>
                <a:path w="13073" h="16316" extrusionOk="0">
                  <a:moveTo>
                    <a:pt x="13073" y="1"/>
                  </a:moveTo>
                  <a:lnTo>
                    <a:pt x="188" y="77"/>
                  </a:lnTo>
                  <a:lnTo>
                    <a:pt x="188" y="15331"/>
                  </a:lnTo>
                  <a:cubicBezTo>
                    <a:pt x="66" y="15395"/>
                    <a:pt x="0" y="15462"/>
                    <a:pt x="0" y="15531"/>
                  </a:cubicBezTo>
                  <a:cubicBezTo>
                    <a:pt x="0" y="15964"/>
                    <a:pt x="2551" y="16316"/>
                    <a:pt x="5700" y="16316"/>
                  </a:cubicBezTo>
                  <a:cubicBezTo>
                    <a:pt x="8847" y="16316"/>
                    <a:pt x="11401" y="15964"/>
                    <a:pt x="11401" y="15531"/>
                  </a:cubicBezTo>
                  <a:cubicBezTo>
                    <a:pt x="11401" y="15450"/>
                    <a:pt x="11310" y="15372"/>
                    <a:pt x="11144" y="15297"/>
                  </a:cubicBezTo>
                  <a:lnTo>
                    <a:pt x="11144" y="2467"/>
                  </a:lnTo>
                  <a:cubicBezTo>
                    <a:pt x="11654" y="2157"/>
                    <a:pt x="12755" y="1352"/>
                    <a:pt x="1307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9"/>
            <p:cNvSpPr/>
            <p:nvPr/>
          </p:nvSpPr>
          <p:spPr>
            <a:xfrm>
              <a:off x="941475" y="4015675"/>
              <a:ext cx="227725" cy="268550"/>
            </a:xfrm>
            <a:custGeom>
              <a:avLst/>
              <a:gdLst/>
              <a:ahLst/>
              <a:cxnLst/>
              <a:rect l="l" t="t" r="r" b="b"/>
              <a:pathLst>
                <a:path w="9109" h="10742" extrusionOk="0">
                  <a:moveTo>
                    <a:pt x="8901" y="0"/>
                  </a:moveTo>
                  <a:cubicBezTo>
                    <a:pt x="8900" y="0"/>
                    <a:pt x="5921" y="1311"/>
                    <a:pt x="2857" y="1311"/>
                  </a:cubicBezTo>
                  <a:cubicBezTo>
                    <a:pt x="1882" y="1311"/>
                    <a:pt x="899" y="1178"/>
                    <a:pt x="0" y="829"/>
                  </a:cubicBezTo>
                  <a:lnTo>
                    <a:pt x="0" y="829"/>
                  </a:lnTo>
                  <a:lnTo>
                    <a:pt x="207" y="9729"/>
                  </a:lnTo>
                  <a:cubicBezTo>
                    <a:pt x="207" y="9729"/>
                    <a:pt x="2324" y="10741"/>
                    <a:pt x="4961" y="10741"/>
                  </a:cubicBezTo>
                  <a:cubicBezTo>
                    <a:pt x="6280" y="10741"/>
                    <a:pt x="7728" y="10488"/>
                    <a:pt x="9108" y="9729"/>
                  </a:cubicBezTo>
                  <a:lnTo>
                    <a:pt x="890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9"/>
            <p:cNvSpPr/>
            <p:nvPr/>
          </p:nvSpPr>
          <p:spPr>
            <a:xfrm>
              <a:off x="941475" y="4011900"/>
              <a:ext cx="222525" cy="49450"/>
            </a:xfrm>
            <a:custGeom>
              <a:avLst/>
              <a:gdLst/>
              <a:ahLst/>
              <a:cxnLst/>
              <a:rect l="l" t="t" r="r" b="b"/>
              <a:pathLst>
                <a:path w="8901" h="1978" extrusionOk="0">
                  <a:moveTo>
                    <a:pt x="6892" y="0"/>
                  </a:moveTo>
                  <a:cubicBezTo>
                    <a:pt x="3610" y="0"/>
                    <a:pt x="0" y="980"/>
                    <a:pt x="0" y="980"/>
                  </a:cubicBezTo>
                  <a:cubicBezTo>
                    <a:pt x="1092" y="1712"/>
                    <a:pt x="2259" y="1978"/>
                    <a:pt x="3377" y="1978"/>
                  </a:cubicBezTo>
                  <a:cubicBezTo>
                    <a:pt x="6309" y="1978"/>
                    <a:pt x="8900" y="151"/>
                    <a:pt x="8901" y="151"/>
                  </a:cubicBezTo>
                  <a:cubicBezTo>
                    <a:pt x="8271" y="44"/>
                    <a:pt x="7589" y="0"/>
                    <a:pt x="689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9"/>
            <p:cNvSpPr/>
            <p:nvPr/>
          </p:nvSpPr>
          <p:spPr>
            <a:xfrm>
              <a:off x="1095025" y="4102700"/>
              <a:ext cx="73525" cy="5700"/>
            </a:xfrm>
            <a:custGeom>
              <a:avLst/>
              <a:gdLst/>
              <a:ahLst/>
              <a:cxnLst/>
              <a:rect l="l" t="t" r="r" b="b"/>
              <a:pathLst>
                <a:path w="2941" h="228" extrusionOk="0">
                  <a:moveTo>
                    <a:pt x="114" y="0"/>
                  </a:moveTo>
                  <a:cubicBezTo>
                    <a:pt x="51" y="0"/>
                    <a:pt x="0" y="51"/>
                    <a:pt x="0" y="114"/>
                  </a:cubicBezTo>
                  <a:cubicBezTo>
                    <a:pt x="0" y="176"/>
                    <a:pt x="51" y="227"/>
                    <a:pt x="114" y="227"/>
                  </a:cubicBezTo>
                  <a:lnTo>
                    <a:pt x="2827" y="227"/>
                  </a:lnTo>
                  <a:cubicBezTo>
                    <a:pt x="2891" y="227"/>
                    <a:pt x="2941" y="178"/>
                    <a:pt x="2941" y="114"/>
                  </a:cubicBezTo>
                  <a:cubicBezTo>
                    <a:pt x="2941" y="51"/>
                    <a:pt x="2888" y="0"/>
                    <a:pt x="28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9"/>
            <p:cNvSpPr/>
            <p:nvPr/>
          </p:nvSpPr>
          <p:spPr>
            <a:xfrm>
              <a:off x="1097275" y="4152400"/>
              <a:ext cx="73500" cy="5700"/>
            </a:xfrm>
            <a:custGeom>
              <a:avLst/>
              <a:gdLst/>
              <a:ahLst/>
              <a:cxnLst/>
              <a:rect l="l" t="t" r="r" b="b"/>
              <a:pathLst>
                <a:path w="2940" h="228" extrusionOk="0">
                  <a:moveTo>
                    <a:pt x="114" y="1"/>
                  </a:moveTo>
                  <a:cubicBezTo>
                    <a:pt x="52" y="1"/>
                    <a:pt x="1" y="53"/>
                    <a:pt x="1" y="114"/>
                  </a:cubicBezTo>
                  <a:cubicBezTo>
                    <a:pt x="1" y="177"/>
                    <a:pt x="52" y="228"/>
                    <a:pt x="114" y="228"/>
                  </a:cubicBezTo>
                  <a:lnTo>
                    <a:pt x="2826" y="228"/>
                  </a:lnTo>
                  <a:cubicBezTo>
                    <a:pt x="2890" y="228"/>
                    <a:pt x="2940" y="177"/>
                    <a:pt x="2940" y="114"/>
                  </a:cubicBezTo>
                  <a:cubicBezTo>
                    <a:pt x="2940" y="53"/>
                    <a:pt x="2889" y="1"/>
                    <a:pt x="28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9"/>
            <p:cNvSpPr/>
            <p:nvPr/>
          </p:nvSpPr>
          <p:spPr>
            <a:xfrm>
              <a:off x="1099550" y="4202150"/>
              <a:ext cx="73500" cy="5700"/>
            </a:xfrm>
            <a:custGeom>
              <a:avLst/>
              <a:gdLst/>
              <a:ahLst/>
              <a:cxnLst/>
              <a:rect l="l" t="t" r="r" b="b"/>
              <a:pathLst>
                <a:path w="2940" h="228" extrusionOk="0">
                  <a:moveTo>
                    <a:pt x="114" y="1"/>
                  </a:moveTo>
                  <a:cubicBezTo>
                    <a:pt x="52" y="1"/>
                    <a:pt x="1" y="52"/>
                    <a:pt x="1" y="114"/>
                  </a:cubicBezTo>
                  <a:cubicBezTo>
                    <a:pt x="1" y="177"/>
                    <a:pt x="52" y="228"/>
                    <a:pt x="114" y="228"/>
                  </a:cubicBezTo>
                  <a:lnTo>
                    <a:pt x="2826" y="228"/>
                  </a:lnTo>
                  <a:cubicBezTo>
                    <a:pt x="2890" y="228"/>
                    <a:pt x="2940" y="177"/>
                    <a:pt x="2940" y="114"/>
                  </a:cubicBezTo>
                  <a:cubicBezTo>
                    <a:pt x="2940" y="52"/>
                    <a:pt x="2889" y="1"/>
                    <a:pt x="28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9"/>
            <p:cNvSpPr/>
            <p:nvPr/>
          </p:nvSpPr>
          <p:spPr>
            <a:xfrm>
              <a:off x="913775" y="3900025"/>
              <a:ext cx="285025" cy="406000"/>
            </a:xfrm>
            <a:custGeom>
              <a:avLst/>
              <a:gdLst/>
              <a:ahLst/>
              <a:cxnLst/>
              <a:rect l="l" t="t" r="r" b="b"/>
              <a:pathLst>
                <a:path w="11401" h="16240" extrusionOk="0">
                  <a:moveTo>
                    <a:pt x="436" y="1"/>
                  </a:moveTo>
                  <a:lnTo>
                    <a:pt x="188" y="2"/>
                  </a:lnTo>
                  <a:lnTo>
                    <a:pt x="188" y="15256"/>
                  </a:lnTo>
                  <a:cubicBezTo>
                    <a:pt x="66" y="15320"/>
                    <a:pt x="0" y="15387"/>
                    <a:pt x="0" y="15456"/>
                  </a:cubicBezTo>
                  <a:cubicBezTo>
                    <a:pt x="0" y="15889"/>
                    <a:pt x="2551" y="16239"/>
                    <a:pt x="5700" y="16239"/>
                  </a:cubicBezTo>
                  <a:cubicBezTo>
                    <a:pt x="8847" y="16239"/>
                    <a:pt x="11401" y="15889"/>
                    <a:pt x="11401" y="15456"/>
                  </a:cubicBezTo>
                  <a:cubicBezTo>
                    <a:pt x="11401" y="15375"/>
                    <a:pt x="11311" y="15297"/>
                    <a:pt x="11144" y="15222"/>
                  </a:cubicBezTo>
                  <a:lnTo>
                    <a:pt x="11144" y="12358"/>
                  </a:lnTo>
                  <a:cubicBezTo>
                    <a:pt x="11060" y="12429"/>
                    <a:pt x="10981" y="12500"/>
                    <a:pt x="10893" y="12568"/>
                  </a:cubicBezTo>
                  <a:cubicBezTo>
                    <a:pt x="9899" y="13311"/>
                    <a:pt x="8523" y="13760"/>
                    <a:pt x="7183" y="13760"/>
                  </a:cubicBezTo>
                  <a:cubicBezTo>
                    <a:pt x="5924" y="13760"/>
                    <a:pt x="4697" y="13364"/>
                    <a:pt x="3850" y="12442"/>
                  </a:cubicBezTo>
                  <a:cubicBezTo>
                    <a:pt x="2257" y="10710"/>
                    <a:pt x="2225" y="7937"/>
                    <a:pt x="2032" y="5733"/>
                  </a:cubicBezTo>
                  <a:cubicBezTo>
                    <a:pt x="1876" y="3947"/>
                    <a:pt x="1846" y="1354"/>
                    <a:pt x="436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9"/>
            <p:cNvSpPr/>
            <p:nvPr/>
          </p:nvSpPr>
          <p:spPr>
            <a:xfrm>
              <a:off x="996225" y="4103300"/>
              <a:ext cx="24850" cy="24850"/>
            </a:xfrm>
            <a:custGeom>
              <a:avLst/>
              <a:gdLst/>
              <a:ahLst/>
              <a:cxnLst/>
              <a:rect l="l" t="t" r="r" b="b"/>
              <a:pathLst>
                <a:path w="994" h="994" extrusionOk="0">
                  <a:moveTo>
                    <a:pt x="499" y="0"/>
                  </a:moveTo>
                  <a:cubicBezTo>
                    <a:pt x="499" y="0"/>
                    <a:pt x="498" y="0"/>
                    <a:pt x="497" y="0"/>
                  </a:cubicBezTo>
                  <a:cubicBezTo>
                    <a:pt x="223" y="0"/>
                    <a:pt x="0" y="223"/>
                    <a:pt x="0" y="497"/>
                  </a:cubicBezTo>
                  <a:cubicBezTo>
                    <a:pt x="0" y="771"/>
                    <a:pt x="222" y="993"/>
                    <a:pt x="497" y="993"/>
                  </a:cubicBezTo>
                  <a:cubicBezTo>
                    <a:pt x="769" y="993"/>
                    <a:pt x="993" y="772"/>
                    <a:pt x="993" y="497"/>
                  </a:cubicBezTo>
                  <a:cubicBezTo>
                    <a:pt x="993" y="224"/>
                    <a:pt x="771" y="0"/>
                    <a:pt x="49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9"/>
            <p:cNvSpPr/>
            <p:nvPr/>
          </p:nvSpPr>
          <p:spPr>
            <a:xfrm>
              <a:off x="1051675" y="4154250"/>
              <a:ext cx="20150" cy="20125"/>
            </a:xfrm>
            <a:custGeom>
              <a:avLst/>
              <a:gdLst/>
              <a:ahLst/>
              <a:cxnLst/>
              <a:rect l="l" t="t" r="r" b="b"/>
              <a:pathLst>
                <a:path w="806" h="805" extrusionOk="0">
                  <a:moveTo>
                    <a:pt x="402" y="1"/>
                  </a:moveTo>
                  <a:cubicBezTo>
                    <a:pt x="181" y="1"/>
                    <a:pt x="1" y="181"/>
                    <a:pt x="1" y="402"/>
                  </a:cubicBezTo>
                  <a:cubicBezTo>
                    <a:pt x="1" y="625"/>
                    <a:pt x="181" y="805"/>
                    <a:pt x="402" y="805"/>
                  </a:cubicBezTo>
                  <a:cubicBezTo>
                    <a:pt x="625" y="805"/>
                    <a:pt x="805" y="625"/>
                    <a:pt x="805" y="402"/>
                  </a:cubicBezTo>
                  <a:cubicBezTo>
                    <a:pt x="805" y="179"/>
                    <a:pt x="625" y="1"/>
                    <a:pt x="4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9"/>
            <p:cNvSpPr/>
            <p:nvPr/>
          </p:nvSpPr>
          <p:spPr>
            <a:xfrm>
              <a:off x="1096900" y="3975700"/>
              <a:ext cx="20125" cy="20150"/>
            </a:xfrm>
            <a:custGeom>
              <a:avLst/>
              <a:gdLst/>
              <a:ahLst/>
              <a:cxnLst/>
              <a:rect l="l" t="t" r="r" b="b"/>
              <a:pathLst>
                <a:path w="805" h="806" extrusionOk="0">
                  <a:moveTo>
                    <a:pt x="402" y="1"/>
                  </a:moveTo>
                  <a:cubicBezTo>
                    <a:pt x="180" y="1"/>
                    <a:pt x="0" y="181"/>
                    <a:pt x="0" y="402"/>
                  </a:cubicBezTo>
                  <a:cubicBezTo>
                    <a:pt x="0" y="625"/>
                    <a:pt x="180" y="805"/>
                    <a:pt x="402" y="805"/>
                  </a:cubicBezTo>
                  <a:cubicBezTo>
                    <a:pt x="624" y="805"/>
                    <a:pt x="805" y="625"/>
                    <a:pt x="805" y="402"/>
                  </a:cubicBezTo>
                  <a:cubicBezTo>
                    <a:pt x="805" y="180"/>
                    <a:pt x="624" y="1"/>
                    <a:pt x="4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9"/>
            <p:cNvSpPr/>
            <p:nvPr/>
          </p:nvSpPr>
          <p:spPr>
            <a:xfrm>
              <a:off x="1091125" y="3853625"/>
              <a:ext cx="20150" cy="20125"/>
            </a:xfrm>
            <a:custGeom>
              <a:avLst/>
              <a:gdLst/>
              <a:ahLst/>
              <a:cxnLst/>
              <a:rect l="l" t="t" r="r" b="b"/>
              <a:pathLst>
                <a:path w="806" h="805" extrusionOk="0">
                  <a:moveTo>
                    <a:pt x="403" y="0"/>
                  </a:moveTo>
                  <a:cubicBezTo>
                    <a:pt x="180" y="0"/>
                    <a:pt x="0" y="180"/>
                    <a:pt x="0" y="403"/>
                  </a:cubicBezTo>
                  <a:cubicBezTo>
                    <a:pt x="0" y="624"/>
                    <a:pt x="180" y="804"/>
                    <a:pt x="403" y="804"/>
                  </a:cubicBezTo>
                  <a:cubicBezTo>
                    <a:pt x="624" y="804"/>
                    <a:pt x="806" y="624"/>
                    <a:pt x="806" y="403"/>
                  </a:cubicBezTo>
                  <a:cubicBezTo>
                    <a:pt x="806" y="180"/>
                    <a:pt x="624" y="0"/>
                    <a:pt x="4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9"/>
            <p:cNvSpPr/>
            <p:nvPr/>
          </p:nvSpPr>
          <p:spPr>
            <a:xfrm>
              <a:off x="1021050" y="3803900"/>
              <a:ext cx="20125" cy="20125"/>
            </a:xfrm>
            <a:custGeom>
              <a:avLst/>
              <a:gdLst/>
              <a:ahLst/>
              <a:cxnLst/>
              <a:rect l="l" t="t" r="r" b="b"/>
              <a:pathLst>
                <a:path w="805" h="805" extrusionOk="0">
                  <a:moveTo>
                    <a:pt x="403" y="0"/>
                  </a:moveTo>
                  <a:cubicBezTo>
                    <a:pt x="180" y="0"/>
                    <a:pt x="0" y="181"/>
                    <a:pt x="0" y="402"/>
                  </a:cubicBezTo>
                  <a:cubicBezTo>
                    <a:pt x="0" y="625"/>
                    <a:pt x="180" y="805"/>
                    <a:pt x="403" y="805"/>
                  </a:cubicBezTo>
                  <a:cubicBezTo>
                    <a:pt x="624" y="805"/>
                    <a:pt x="805" y="625"/>
                    <a:pt x="805" y="402"/>
                  </a:cubicBezTo>
                  <a:cubicBezTo>
                    <a:pt x="805" y="181"/>
                    <a:pt x="624" y="0"/>
                    <a:pt x="4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9"/>
            <p:cNvSpPr/>
            <p:nvPr/>
          </p:nvSpPr>
          <p:spPr>
            <a:xfrm>
              <a:off x="1001925" y="3964400"/>
              <a:ext cx="20175" cy="20125"/>
            </a:xfrm>
            <a:custGeom>
              <a:avLst/>
              <a:gdLst/>
              <a:ahLst/>
              <a:cxnLst/>
              <a:rect l="l" t="t" r="r" b="b"/>
              <a:pathLst>
                <a:path w="807" h="805" extrusionOk="0">
                  <a:moveTo>
                    <a:pt x="404" y="0"/>
                  </a:moveTo>
                  <a:cubicBezTo>
                    <a:pt x="182" y="0"/>
                    <a:pt x="1" y="180"/>
                    <a:pt x="1" y="403"/>
                  </a:cubicBezTo>
                  <a:cubicBezTo>
                    <a:pt x="1" y="624"/>
                    <a:pt x="182" y="805"/>
                    <a:pt x="404" y="805"/>
                  </a:cubicBezTo>
                  <a:cubicBezTo>
                    <a:pt x="625" y="805"/>
                    <a:pt x="806" y="624"/>
                    <a:pt x="806" y="403"/>
                  </a:cubicBezTo>
                  <a:cubicBezTo>
                    <a:pt x="806" y="179"/>
                    <a:pt x="625" y="0"/>
                    <a:pt x="4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9"/>
            <p:cNvSpPr/>
            <p:nvPr/>
          </p:nvSpPr>
          <p:spPr>
            <a:xfrm>
              <a:off x="970275" y="3851350"/>
              <a:ext cx="20150" cy="20175"/>
            </a:xfrm>
            <a:custGeom>
              <a:avLst/>
              <a:gdLst/>
              <a:ahLst/>
              <a:cxnLst/>
              <a:rect l="l" t="t" r="r" b="b"/>
              <a:pathLst>
                <a:path w="806" h="807" extrusionOk="0">
                  <a:moveTo>
                    <a:pt x="403" y="0"/>
                  </a:moveTo>
                  <a:cubicBezTo>
                    <a:pt x="182" y="0"/>
                    <a:pt x="0" y="182"/>
                    <a:pt x="0" y="403"/>
                  </a:cubicBezTo>
                  <a:cubicBezTo>
                    <a:pt x="0" y="624"/>
                    <a:pt x="182" y="806"/>
                    <a:pt x="403" y="806"/>
                  </a:cubicBezTo>
                  <a:cubicBezTo>
                    <a:pt x="626" y="806"/>
                    <a:pt x="806" y="624"/>
                    <a:pt x="806" y="403"/>
                  </a:cubicBezTo>
                  <a:cubicBezTo>
                    <a:pt x="806" y="182"/>
                    <a:pt x="626" y="0"/>
                    <a:pt x="4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9"/>
            <p:cNvSpPr/>
            <p:nvPr/>
          </p:nvSpPr>
          <p:spPr>
            <a:xfrm>
              <a:off x="1040375" y="3932725"/>
              <a:ext cx="20125" cy="20175"/>
            </a:xfrm>
            <a:custGeom>
              <a:avLst/>
              <a:gdLst/>
              <a:ahLst/>
              <a:cxnLst/>
              <a:rect l="l" t="t" r="r" b="b"/>
              <a:pathLst>
                <a:path w="805" h="807" extrusionOk="0">
                  <a:moveTo>
                    <a:pt x="403" y="1"/>
                  </a:moveTo>
                  <a:cubicBezTo>
                    <a:pt x="180" y="1"/>
                    <a:pt x="0" y="182"/>
                    <a:pt x="0" y="404"/>
                  </a:cubicBezTo>
                  <a:cubicBezTo>
                    <a:pt x="0" y="625"/>
                    <a:pt x="180" y="806"/>
                    <a:pt x="403" y="806"/>
                  </a:cubicBezTo>
                  <a:cubicBezTo>
                    <a:pt x="624" y="806"/>
                    <a:pt x="805" y="625"/>
                    <a:pt x="805" y="404"/>
                  </a:cubicBezTo>
                  <a:cubicBezTo>
                    <a:pt x="805" y="181"/>
                    <a:pt x="624" y="1"/>
                    <a:pt x="4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9"/>
            <p:cNvSpPr/>
            <p:nvPr/>
          </p:nvSpPr>
          <p:spPr>
            <a:xfrm>
              <a:off x="982600" y="4203975"/>
              <a:ext cx="20175" cy="20150"/>
            </a:xfrm>
            <a:custGeom>
              <a:avLst/>
              <a:gdLst/>
              <a:ahLst/>
              <a:cxnLst/>
              <a:rect l="l" t="t" r="r" b="b"/>
              <a:pathLst>
                <a:path w="807" h="806" extrusionOk="0">
                  <a:moveTo>
                    <a:pt x="404" y="0"/>
                  </a:moveTo>
                  <a:cubicBezTo>
                    <a:pt x="181" y="0"/>
                    <a:pt x="1" y="182"/>
                    <a:pt x="1" y="403"/>
                  </a:cubicBezTo>
                  <a:cubicBezTo>
                    <a:pt x="1" y="624"/>
                    <a:pt x="181" y="806"/>
                    <a:pt x="404" y="806"/>
                  </a:cubicBezTo>
                  <a:cubicBezTo>
                    <a:pt x="625" y="806"/>
                    <a:pt x="806" y="624"/>
                    <a:pt x="806" y="403"/>
                  </a:cubicBezTo>
                  <a:cubicBezTo>
                    <a:pt x="806" y="179"/>
                    <a:pt x="626" y="0"/>
                    <a:pt x="4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1" name="Google Shape;421;p9"/>
          <p:cNvSpPr txBox="1">
            <a:spLocks noGrp="1"/>
          </p:cNvSpPr>
          <p:nvPr>
            <p:ph type="title"/>
          </p:nvPr>
        </p:nvSpPr>
        <p:spPr>
          <a:xfrm>
            <a:off x="1654050" y="1339613"/>
            <a:ext cx="5835900" cy="135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MAIN_POINT_1">
    <p:spTree>
      <p:nvGrpSpPr>
        <p:cNvPr id="1" name="Shape 9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7" name="Google Shape;977;p18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9144100" cy="5126850"/>
          </a:xfrm>
          <a:prstGeom prst="rect">
            <a:avLst/>
          </a:prstGeom>
          <a:noFill/>
          <a:ln>
            <a:noFill/>
          </a:ln>
        </p:spPr>
      </p:pic>
      <p:sp>
        <p:nvSpPr>
          <p:cNvPr id="978" name="Google Shape;978;p18"/>
          <p:cNvSpPr txBox="1">
            <a:spLocks noGrp="1"/>
          </p:cNvSpPr>
          <p:nvPr>
            <p:ph type="subTitle" idx="1"/>
          </p:nvPr>
        </p:nvSpPr>
        <p:spPr>
          <a:xfrm rot="258">
            <a:off x="2576506" y="3199518"/>
            <a:ext cx="3990900" cy="63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9" name="Google Shape;979;p18"/>
          <p:cNvSpPr txBox="1">
            <a:spLocks noGrp="1"/>
          </p:cNvSpPr>
          <p:nvPr>
            <p:ph type="title"/>
          </p:nvPr>
        </p:nvSpPr>
        <p:spPr>
          <a:xfrm>
            <a:off x="2328500" y="1313225"/>
            <a:ext cx="4487100" cy="18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12000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980" name="Google Shape;980;p18"/>
          <p:cNvGrpSpPr/>
          <p:nvPr/>
        </p:nvGrpSpPr>
        <p:grpSpPr>
          <a:xfrm>
            <a:off x="1147125" y="1073250"/>
            <a:ext cx="235075" cy="216825"/>
            <a:chOff x="8106175" y="1976800"/>
            <a:chExt cx="235075" cy="216825"/>
          </a:xfrm>
        </p:grpSpPr>
        <p:sp>
          <p:nvSpPr>
            <p:cNvPr id="981" name="Google Shape;981;p18"/>
            <p:cNvSpPr/>
            <p:nvPr/>
          </p:nvSpPr>
          <p:spPr>
            <a:xfrm>
              <a:off x="8106175" y="2109775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18"/>
            <p:cNvSpPr/>
            <p:nvPr/>
          </p:nvSpPr>
          <p:spPr>
            <a:xfrm>
              <a:off x="8246375" y="2104525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18"/>
            <p:cNvSpPr/>
            <p:nvPr/>
          </p:nvSpPr>
          <p:spPr>
            <a:xfrm>
              <a:off x="8197400" y="1976800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4" name="Google Shape;984;p18"/>
          <p:cNvSpPr/>
          <p:nvPr/>
        </p:nvSpPr>
        <p:spPr>
          <a:xfrm>
            <a:off x="590725" y="2020550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5" name="Google Shape;985;p18"/>
          <p:cNvGrpSpPr/>
          <p:nvPr/>
        </p:nvGrpSpPr>
        <p:grpSpPr>
          <a:xfrm>
            <a:off x="1211425" y="1767750"/>
            <a:ext cx="361325" cy="526425"/>
            <a:chOff x="1211425" y="1767750"/>
            <a:chExt cx="361325" cy="526425"/>
          </a:xfrm>
        </p:grpSpPr>
        <p:sp>
          <p:nvSpPr>
            <p:cNvPr id="986" name="Google Shape;986;p18"/>
            <p:cNvSpPr/>
            <p:nvPr/>
          </p:nvSpPr>
          <p:spPr>
            <a:xfrm>
              <a:off x="1219075" y="1826300"/>
              <a:ext cx="353675" cy="467875"/>
            </a:xfrm>
            <a:custGeom>
              <a:avLst/>
              <a:gdLst/>
              <a:ahLst/>
              <a:cxnLst/>
              <a:rect l="l" t="t" r="r" b="b"/>
              <a:pathLst>
                <a:path w="14147" h="18715" extrusionOk="0">
                  <a:moveTo>
                    <a:pt x="7635" y="0"/>
                  </a:moveTo>
                  <a:cubicBezTo>
                    <a:pt x="7550" y="0"/>
                    <a:pt x="7464" y="16"/>
                    <a:pt x="7381" y="51"/>
                  </a:cubicBezTo>
                  <a:lnTo>
                    <a:pt x="505" y="2881"/>
                  </a:lnTo>
                  <a:cubicBezTo>
                    <a:pt x="164" y="3021"/>
                    <a:pt x="0" y="3417"/>
                    <a:pt x="141" y="3759"/>
                  </a:cubicBezTo>
                  <a:cubicBezTo>
                    <a:pt x="247" y="4018"/>
                    <a:pt x="500" y="4174"/>
                    <a:pt x="765" y="4174"/>
                  </a:cubicBezTo>
                  <a:cubicBezTo>
                    <a:pt x="850" y="4174"/>
                    <a:pt x="936" y="4158"/>
                    <a:pt x="1019" y="4125"/>
                  </a:cubicBezTo>
                  <a:lnTo>
                    <a:pt x="1558" y="3902"/>
                  </a:lnTo>
                  <a:lnTo>
                    <a:pt x="6514" y="15943"/>
                  </a:lnTo>
                  <a:cubicBezTo>
                    <a:pt x="6514" y="15943"/>
                    <a:pt x="7518" y="18714"/>
                    <a:pt x="9762" y="18714"/>
                  </a:cubicBezTo>
                  <a:cubicBezTo>
                    <a:pt x="10124" y="18714"/>
                    <a:pt x="10518" y="18642"/>
                    <a:pt x="10945" y="18475"/>
                  </a:cubicBezTo>
                  <a:lnTo>
                    <a:pt x="10945" y="18476"/>
                  </a:lnTo>
                  <a:cubicBezTo>
                    <a:pt x="10973" y="18466"/>
                    <a:pt x="11000" y="18454"/>
                    <a:pt x="11029" y="18441"/>
                  </a:cubicBezTo>
                  <a:cubicBezTo>
                    <a:pt x="11057" y="18430"/>
                    <a:pt x="11084" y="18420"/>
                    <a:pt x="11112" y="18408"/>
                  </a:cubicBezTo>
                  <a:lnTo>
                    <a:pt x="11112" y="18405"/>
                  </a:lnTo>
                  <a:cubicBezTo>
                    <a:pt x="14147" y="17096"/>
                    <a:pt x="12476" y="13488"/>
                    <a:pt x="12476" y="13488"/>
                  </a:cubicBezTo>
                  <a:lnTo>
                    <a:pt x="7518" y="1447"/>
                  </a:lnTo>
                  <a:lnTo>
                    <a:pt x="7893" y="1292"/>
                  </a:lnTo>
                  <a:cubicBezTo>
                    <a:pt x="8234" y="1153"/>
                    <a:pt x="8398" y="757"/>
                    <a:pt x="8257" y="415"/>
                  </a:cubicBezTo>
                  <a:cubicBezTo>
                    <a:pt x="8150" y="158"/>
                    <a:pt x="7899" y="0"/>
                    <a:pt x="76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18"/>
            <p:cNvSpPr/>
            <p:nvPr/>
          </p:nvSpPr>
          <p:spPr>
            <a:xfrm>
              <a:off x="1211425" y="1767750"/>
              <a:ext cx="225075" cy="168475"/>
            </a:xfrm>
            <a:custGeom>
              <a:avLst/>
              <a:gdLst/>
              <a:ahLst/>
              <a:cxnLst/>
              <a:rect l="l" t="t" r="r" b="b"/>
              <a:pathLst>
                <a:path w="9003" h="6739" extrusionOk="0">
                  <a:moveTo>
                    <a:pt x="3576" y="0"/>
                  </a:moveTo>
                  <a:cubicBezTo>
                    <a:pt x="3299" y="0"/>
                    <a:pt x="3017" y="53"/>
                    <a:pt x="2746" y="164"/>
                  </a:cubicBezTo>
                  <a:cubicBezTo>
                    <a:pt x="1631" y="624"/>
                    <a:pt x="1094" y="1913"/>
                    <a:pt x="1553" y="3030"/>
                  </a:cubicBezTo>
                  <a:lnTo>
                    <a:pt x="2184" y="4562"/>
                  </a:lnTo>
                  <a:lnTo>
                    <a:pt x="418" y="5289"/>
                  </a:lnTo>
                  <a:cubicBezTo>
                    <a:pt x="136" y="5404"/>
                    <a:pt x="0" y="5730"/>
                    <a:pt x="116" y="6013"/>
                  </a:cubicBezTo>
                  <a:lnTo>
                    <a:pt x="274" y="6396"/>
                  </a:lnTo>
                  <a:cubicBezTo>
                    <a:pt x="362" y="6608"/>
                    <a:pt x="570" y="6739"/>
                    <a:pt x="788" y="6739"/>
                  </a:cubicBezTo>
                  <a:cubicBezTo>
                    <a:pt x="858" y="6739"/>
                    <a:pt x="929" y="6725"/>
                    <a:pt x="997" y="6696"/>
                  </a:cubicBezTo>
                  <a:lnTo>
                    <a:pt x="8586" y="3573"/>
                  </a:lnTo>
                  <a:cubicBezTo>
                    <a:pt x="8868" y="3457"/>
                    <a:pt x="9003" y="3130"/>
                    <a:pt x="8888" y="2850"/>
                  </a:cubicBezTo>
                  <a:lnTo>
                    <a:pt x="8731" y="2467"/>
                  </a:lnTo>
                  <a:cubicBezTo>
                    <a:pt x="8645" y="2252"/>
                    <a:pt x="8436" y="2122"/>
                    <a:pt x="8217" y="2122"/>
                  </a:cubicBezTo>
                  <a:cubicBezTo>
                    <a:pt x="8148" y="2122"/>
                    <a:pt x="8077" y="2135"/>
                    <a:pt x="8009" y="2163"/>
                  </a:cubicBezTo>
                  <a:lnTo>
                    <a:pt x="6243" y="2889"/>
                  </a:lnTo>
                  <a:lnTo>
                    <a:pt x="5611" y="1357"/>
                  </a:lnTo>
                  <a:cubicBezTo>
                    <a:pt x="5263" y="513"/>
                    <a:pt x="4440" y="0"/>
                    <a:pt x="357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18"/>
            <p:cNvSpPr/>
            <p:nvPr/>
          </p:nvSpPr>
          <p:spPr>
            <a:xfrm>
              <a:off x="1295775" y="1900050"/>
              <a:ext cx="222075" cy="357075"/>
            </a:xfrm>
            <a:custGeom>
              <a:avLst/>
              <a:gdLst/>
              <a:ahLst/>
              <a:cxnLst/>
              <a:rect l="l" t="t" r="r" b="b"/>
              <a:pathLst>
                <a:path w="8883" h="14283" extrusionOk="0">
                  <a:moveTo>
                    <a:pt x="3727" y="0"/>
                  </a:moveTo>
                  <a:lnTo>
                    <a:pt x="0" y="1536"/>
                  </a:lnTo>
                  <a:lnTo>
                    <a:pt x="4734" y="13036"/>
                  </a:lnTo>
                  <a:cubicBezTo>
                    <a:pt x="5053" y="13812"/>
                    <a:pt x="5810" y="14283"/>
                    <a:pt x="6604" y="14283"/>
                  </a:cubicBezTo>
                  <a:cubicBezTo>
                    <a:pt x="6858" y="14283"/>
                    <a:pt x="7116" y="14234"/>
                    <a:pt x="7365" y="14132"/>
                  </a:cubicBezTo>
                  <a:cubicBezTo>
                    <a:pt x="8389" y="13709"/>
                    <a:pt x="8883" y="12525"/>
                    <a:pt x="8460" y="11501"/>
                  </a:cubicBezTo>
                  <a:lnTo>
                    <a:pt x="372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18"/>
            <p:cNvSpPr/>
            <p:nvPr/>
          </p:nvSpPr>
          <p:spPr>
            <a:xfrm>
              <a:off x="1295775" y="1900075"/>
              <a:ext cx="158250" cy="190425"/>
            </a:xfrm>
            <a:custGeom>
              <a:avLst/>
              <a:gdLst/>
              <a:ahLst/>
              <a:cxnLst/>
              <a:rect l="l" t="t" r="r" b="b"/>
              <a:pathLst>
                <a:path w="6330" h="7617" extrusionOk="0">
                  <a:moveTo>
                    <a:pt x="3727" y="1"/>
                  </a:moveTo>
                  <a:lnTo>
                    <a:pt x="0" y="1537"/>
                  </a:lnTo>
                  <a:lnTo>
                    <a:pt x="2504" y="7616"/>
                  </a:lnTo>
                  <a:cubicBezTo>
                    <a:pt x="3608" y="7473"/>
                    <a:pt x="4741" y="7359"/>
                    <a:pt x="5670" y="6809"/>
                  </a:cubicBezTo>
                  <a:cubicBezTo>
                    <a:pt x="5910" y="6667"/>
                    <a:pt x="6130" y="6504"/>
                    <a:pt x="6330" y="6323"/>
                  </a:cubicBezTo>
                  <a:lnTo>
                    <a:pt x="372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18"/>
            <p:cNvSpPr/>
            <p:nvPr/>
          </p:nvSpPr>
          <p:spPr>
            <a:xfrm>
              <a:off x="1398500" y="1886575"/>
              <a:ext cx="135875" cy="389125"/>
            </a:xfrm>
            <a:custGeom>
              <a:avLst/>
              <a:gdLst/>
              <a:ahLst/>
              <a:cxnLst/>
              <a:rect l="l" t="t" r="r" b="b"/>
              <a:pathLst>
                <a:path w="5435" h="15565" extrusionOk="0">
                  <a:moveTo>
                    <a:pt x="184" y="0"/>
                  </a:moveTo>
                  <a:lnTo>
                    <a:pt x="1" y="75"/>
                  </a:lnTo>
                  <a:lnTo>
                    <a:pt x="4796" y="11723"/>
                  </a:lnTo>
                  <a:cubicBezTo>
                    <a:pt x="5199" y="12701"/>
                    <a:pt x="5232" y="13526"/>
                    <a:pt x="4893" y="14177"/>
                  </a:cubicBezTo>
                  <a:cubicBezTo>
                    <a:pt x="4405" y="15112"/>
                    <a:pt x="3303" y="15369"/>
                    <a:pt x="3290" y="15370"/>
                  </a:cubicBezTo>
                  <a:lnTo>
                    <a:pt x="3333" y="15565"/>
                  </a:lnTo>
                  <a:cubicBezTo>
                    <a:pt x="3350" y="15559"/>
                    <a:pt x="3504" y="15523"/>
                    <a:pt x="3721" y="15434"/>
                  </a:cubicBezTo>
                  <a:cubicBezTo>
                    <a:pt x="4118" y="15271"/>
                    <a:pt x="4723" y="14928"/>
                    <a:pt x="5069" y="14271"/>
                  </a:cubicBezTo>
                  <a:cubicBezTo>
                    <a:pt x="5435" y="13566"/>
                    <a:pt x="5405" y="12685"/>
                    <a:pt x="4979" y="11650"/>
                  </a:cubicBezTo>
                  <a:lnTo>
                    <a:pt x="184" y="0"/>
                  </a:ln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18"/>
            <p:cNvSpPr/>
            <p:nvPr/>
          </p:nvSpPr>
          <p:spPr>
            <a:xfrm>
              <a:off x="1330075" y="1940525"/>
              <a:ext cx="39350" cy="34700"/>
            </a:xfrm>
            <a:custGeom>
              <a:avLst/>
              <a:gdLst/>
              <a:ahLst/>
              <a:cxnLst/>
              <a:rect l="l" t="t" r="r" b="b"/>
              <a:pathLst>
                <a:path w="1574" h="1388" extrusionOk="0">
                  <a:moveTo>
                    <a:pt x="787" y="1"/>
                  </a:moveTo>
                  <a:cubicBezTo>
                    <a:pt x="699" y="1"/>
                    <a:pt x="610" y="18"/>
                    <a:pt x="524" y="53"/>
                  </a:cubicBezTo>
                  <a:cubicBezTo>
                    <a:pt x="169" y="198"/>
                    <a:pt x="0" y="602"/>
                    <a:pt x="146" y="957"/>
                  </a:cubicBezTo>
                  <a:cubicBezTo>
                    <a:pt x="256" y="1226"/>
                    <a:pt x="514" y="1387"/>
                    <a:pt x="787" y="1387"/>
                  </a:cubicBezTo>
                  <a:cubicBezTo>
                    <a:pt x="875" y="1387"/>
                    <a:pt x="964" y="1371"/>
                    <a:pt x="1050" y="1336"/>
                  </a:cubicBezTo>
                  <a:cubicBezTo>
                    <a:pt x="1404" y="1190"/>
                    <a:pt x="1573" y="785"/>
                    <a:pt x="1427" y="431"/>
                  </a:cubicBezTo>
                  <a:cubicBezTo>
                    <a:pt x="1318" y="163"/>
                    <a:pt x="1059" y="1"/>
                    <a:pt x="787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18"/>
            <p:cNvSpPr/>
            <p:nvPr/>
          </p:nvSpPr>
          <p:spPr>
            <a:xfrm>
              <a:off x="1453225" y="2177650"/>
              <a:ext cx="39325" cy="34675"/>
            </a:xfrm>
            <a:custGeom>
              <a:avLst/>
              <a:gdLst/>
              <a:ahLst/>
              <a:cxnLst/>
              <a:rect l="l" t="t" r="r" b="b"/>
              <a:pathLst>
                <a:path w="1573" h="1387" extrusionOk="0">
                  <a:moveTo>
                    <a:pt x="786" y="0"/>
                  </a:moveTo>
                  <a:cubicBezTo>
                    <a:pt x="698" y="0"/>
                    <a:pt x="609" y="17"/>
                    <a:pt x="522" y="52"/>
                  </a:cubicBezTo>
                  <a:cubicBezTo>
                    <a:pt x="168" y="198"/>
                    <a:pt x="0" y="602"/>
                    <a:pt x="145" y="957"/>
                  </a:cubicBezTo>
                  <a:cubicBezTo>
                    <a:pt x="256" y="1225"/>
                    <a:pt x="514" y="1386"/>
                    <a:pt x="786" y="1386"/>
                  </a:cubicBezTo>
                  <a:cubicBezTo>
                    <a:pt x="874" y="1386"/>
                    <a:pt x="964" y="1370"/>
                    <a:pt x="1050" y="1334"/>
                  </a:cubicBezTo>
                  <a:cubicBezTo>
                    <a:pt x="1405" y="1188"/>
                    <a:pt x="1572" y="784"/>
                    <a:pt x="1427" y="429"/>
                  </a:cubicBezTo>
                  <a:cubicBezTo>
                    <a:pt x="1317" y="161"/>
                    <a:pt x="1059" y="0"/>
                    <a:pt x="78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18"/>
            <p:cNvSpPr/>
            <p:nvPr/>
          </p:nvSpPr>
          <p:spPr>
            <a:xfrm>
              <a:off x="1390675" y="1998075"/>
              <a:ext cx="25025" cy="22075"/>
            </a:xfrm>
            <a:custGeom>
              <a:avLst/>
              <a:gdLst/>
              <a:ahLst/>
              <a:cxnLst/>
              <a:rect l="l" t="t" r="r" b="b"/>
              <a:pathLst>
                <a:path w="1001" h="883" extrusionOk="0">
                  <a:moveTo>
                    <a:pt x="501" y="1"/>
                  </a:moveTo>
                  <a:cubicBezTo>
                    <a:pt x="445" y="1"/>
                    <a:pt x="388" y="11"/>
                    <a:pt x="332" y="34"/>
                  </a:cubicBezTo>
                  <a:cubicBezTo>
                    <a:pt x="107" y="126"/>
                    <a:pt x="0" y="384"/>
                    <a:pt x="92" y="610"/>
                  </a:cubicBezTo>
                  <a:cubicBezTo>
                    <a:pt x="162" y="780"/>
                    <a:pt x="327" y="882"/>
                    <a:pt x="500" y="882"/>
                  </a:cubicBezTo>
                  <a:cubicBezTo>
                    <a:pt x="556" y="882"/>
                    <a:pt x="613" y="872"/>
                    <a:pt x="668" y="849"/>
                  </a:cubicBezTo>
                  <a:cubicBezTo>
                    <a:pt x="894" y="757"/>
                    <a:pt x="1000" y="498"/>
                    <a:pt x="908" y="272"/>
                  </a:cubicBezTo>
                  <a:cubicBezTo>
                    <a:pt x="838" y="103"/>
                    <a:pt x="675" y="1"/>
                    <a:pt x="50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18"/>
            <p:cNvSpPr/>
            <p:nvPr/>
          </p:nvSpPr>
          <p:spPr>
            <a:xfrm>
              <a:off x="1393325" y="2145125"/>
              <a:ext cx="25025" cy="22075"/>
            </a:xfrm>
            <a:custGeom>
              <a:avLst/>
              <a:gdLst/>
              <a:ahLst/>
              <a:cxnLst/>
              <a:rect l="l" t="t" r="r" b="b"/>
              <a:pathLst>
                <a:path w="1001" h="883" extrusionOk="0">
                  <a:moveTo>
                    <a:pt x="500" y="1"/>
                  </a:moveTo>
                  <a:cubicBezTo>
                    <a:pt x="444" y="1"/>
                    <a:pt x="387" y="11"/>
                    <a:pt x="333" y="34"/>
                  </a:cubicBezTo>
                  <a:cubicBezTo>
                    <a:pt x="107" y="126"/>
                    <a:pt x="1" y="384"/>
                    <a:pt x="93" y="610"/>
                  </a:cubicBezTo>
                  <a:cubicBezTo>
                    <a:pt x="163" y="780"/>
                    <a:pt x="327" y="883"/>
                    <a:pt x="501" y="883"/>
                  </a:cubicBezTo>
                  <a:cubicBezTo>
                    <a:pt x="557" y="883"/>
                    <a:pt x="614" y="872"/>
                    <a:pt x="669" y="850"/>
                  </a:cubicBezTo>
                  <a:cubicBezTo>
                    <a:pt x="894" y="757"/>
                    <a:pt x="1001" y="499"/>
                    <a:pt x="908" y="274"/>
                  </a:cubicBezTo>
                  <a:cubicBezTo>
                    <a:pt x="839" y="103"/>
                    <a:pt x="673" y="1"/>
                    <a:pt x="500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18"/>
            <p:cNvSpPr/>
            <p:nvPr/>
          </p:nvSpPr>
          <p:spPr>
            <a:xfrm>
              <a:off x="1434100" y="2099400"/>
              <a:ext cx="25025" cy="22100"/>
            </a:xfrm>
            <a:custGeom>
              <a:avLst/>
              <a:gdLst/>
              <a:ahLst/>
              <a:cxnLst/>
              <a:rect l="l" t="t" r="r" b="b"/>
              <a:pathLst>
                <a:path w="1001" h="884" extrusionOk="0">
                  <a:moveTo>
                    <a:pt x="501" y="1"/>
                  </a:moveTo>
                  <a:cubicBezTo>
                    <a:pt x="445" y="1"/>
                    <a:pt x="388" y="12"/>
                    <a:pt x="333" y="35"/>
                  </a:cubicBezTo>
                  <a:cubicBezTo>
                    <a:pt x="107" y="127"/>
                    <a:pt x="1" y="386"/>
                    <a:pt x="93" y="612"/>
                  </a:cubicBezTo>
                  <a:cubicBezTo>
                    <a:pt x="163" y="781"/>
                    <a:pt x="327" y="883"/>
                    <a:pt x="501" y="883"/>
                  </a:cubicBezTo>
                  <a:cubicBezTo>
                    <a:pt x="557" y="883"/>
                    <a:pt x="614" y="873"/>
                    <a:pt x="669" y="850"/>
                  </a:cubicBezTo>
                  <a:cubicBezTo>
                    <a:pt x="894" y="758"/>
                    <a:pt x="1001" y="500"/>
                    <a:pt x="909" y="274"/>
                  </a:cubicBezTo>
                  <a:cubicBezTo>
                    <a:pt x="838" y="103"/>
                    <a:pt x="674" y="1"/>
                    <a:pt x="501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18"/>
            <p:cNvSpPr/>
            <p:nvPr/>
          </p:nvSpPr>
          <p:spPr>
            <a:xfrm>
              <a:off x="1371450" y="2067275"/>
              <a:ext cx="25050" cy="22100"/>
            </a:xfrm>
            <a:custGeom>
              <a:avLst/>
              <a:gdLst/>
              <a:ahLst/>
              <a:cxnLst/>
              <a:rect l="l" t="t" r="r" b="b"/>
              <a:pathLst>
                <a:path w="1002" h="884" extrusionOk="0">
                  <a:moveTo>
                    <a:pt x="502" y="1"/>
                  </a:moveTo>
                  <a:cubicBezTo>
                    <a:pt x="445" y="1"/>
                    <a:pt x="388" y="12"/>
                    <a:pt x="332" y="35"/>
                  </a:cubicBezTo>
                  <a:cubicBezTo>
                    <a:pt x="107" y="127"/>
                    <a:pt x="0" y="386"/>
                    <a:pt x="94" y="610"/>
                  </a:cubicBezTo>
                  <a:cubicBezTo>
                    <a:pt x="164" y="781"/>
                    <a:pt x="328" y="883"/>
                    <a:pt x="502" y="883"/>
                  </a:cubicBezTo>
                  <a:cubicBezTo>
                    <a:pt x="558" y="883"/>
                    <a:pt x="615" y="873"/>
                    <a:pt x="670" y="850"/>
                  </a:cubicBezTo>
                  <a:cubicBezTo>
                    <a:pt x="895" y="758"/>
                    <a:pt x="1002" y="500"/>
                    <a:pt x="910" y="274"/>
                  </a:cubicBezTo>
                  <a:cubicBezTo>
                    <a:pt x="840" y="104"/>
                    <a:pt x="676" y="1"/>
                    <a:pt x="50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18"/>
            <p:cNvSpPr/>
            <p:nvPr/>
          </p:nvSpPr>
          <p:spPr>
            <a:xfrm>
              <a:off x="1279175" y="1785600"/>
              <a:ext cx="74250" cy="48325"/>
            </a:xfrm>
            <a:custGeom>
              <a:avLst/>
              <a:gdLst/>
              <a:ahLst/>
              <a:cxnLst/>
              <a:rect l="l" t="t" r="r" b="b"/>
              <a:pathLst>
                <a:path w="2970" h="1933" extrusionOk="0">
                  <a:moveTo>
                    <a:pt x="900" y="1"/>
                  </a:moveTo>
                  <a:cubicBezTo>
                    <a:pt x="390" y="1"/>
                    <a:pt x="20" y="236"/>
                    <a:pt x="1" y="249"/>
                  </a:cubicBezTo>
                  <a:lnTo>
                    <a:pt x="107" y="415"/>
                  </a:lnTo>
                  <a:cubicBezTo>
                    <a:pt x="111" y="413"/>
                    <a:pt x="447" y="202"/>
                    <a:pt x="903" y="202"/>
                  </a:cubicBezTo>
                  <a:cubicBezTo>
                    <a:pt x="1036" y="202"/>
                    <a:pt x="1180" y="220"/>
                    <a:pt x="1328" y="266"/>
                  </a:cubicBezTo>
                  <a:cubicBezTo>
                    <a:pt x="1917" y="450"/>
                    <a:pt x="2406" y="1011"/>
                    <a:pt x="2786" y="1933"/>
                  </a:cubicBezTo>
                  <a:lnTo>
                    <a:pt x="2969" y="1859"/>
                  </a:lnTo>
                  <a:cubicBezTo>
                    <a:pt x="2567" y="877"/>
                    <a:pt x="2033" y="280"/>
                    <a:pt x="1385" y="75"/>
                  </a:cubicBezTo>
                  <a:cubicBezTo>
                    <a:pt x="1215" y="21"/>
                    <a:pt x="1051" y="1"/>
                    <a:pt x="900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98" name="Google Shape;998;p18"/>
          <p:cNvGrpSpPr/>
          <p:nvPr/>
        </p:nvGrpSpPr>
        <p:grpSpPr>
          <a:xfrm>
            <a:off x="433372" y="2616003"/>
            <a:ext cx="948824" cy="977965"/>
            <a:chOff x="433372" y="2616003"/>
            <a:chExt cx="948824" cy="977965"/>
          </a:xfrm>
        </p:grpSpPr>
        <p:sp>
          <p:nvSpPr>
            <p:cNvPr id="999" name="Google Shape;999;p18"/>
            <p:cNvSpPr/>
            <p:nvPr/>
          </p:nvSpPr>
          <p:spPr>
            <a:xfrm rot="1730922">
              <a:off x="571695" y="2731859"/>
              <a:ext cx="672177" cy="746253"/>
            </a:xfrm>
            <a:custGeom>
              <a:avLst/>
              <a:gdLst/>
              <a:ahLst/>
              <a:cxnLst/>
              <a:rect l="l" t="t" r="r" b="b"/>
              <a:pathLst>
                <a:path w="26887" h="29850" extrusionOk="0">
                  <a:moveTo>
                    <a:pt x="17890" y="0"/>
                  </a:moveTo>
                  <a:cubicBezTo>
                    <a:pt x="17607" y="0"/>
                    <a:pt x="17320" y="38"/>
                    <a:pt x="17034" y="118"/>
                  </a:cubicBezTo>
                  <a:lnTo>
                    <a:pt x="2688" y="4134"/>
                  </a:lnTo>
                  <a:cubicBezTo>
                    <a:pt x="997" y="4606"/>
                    <a:pt x="0" y="6378"/>
                    <a:pt x="474" y="8070"/>
                  </a:cubicBezTo>
                  <a:lnTo>
                    <a:pt x="5917" y="27517"/>
                  </a:lnTo>
                  <a:cubicBezTo>
                    <a:pt x="6311" y="28923"/>
                    <a:pt x="7602" y="29849"/>
                    <a:pt x="8998" y="29849"/>
                  </a:cubicBezTo>
                  <a:cubicBezTo>
                    <a:pt x="9281" y="29849"/>
                    <a:pt x="9568" y="29811"/>
                    <a:pt x="9853" y="29731"/>
                  </a:cubicBezTo>
                  <a:lnTo>
                    <a:pt x="24199" y="25716"/>
                  </a:lnTo>
                  <a:cubicBezTo>
                    <a:pt x="25891" y="25242"/>
                    <a:pt x="26887" y="23470"/>
                    <a:pt x="26416" y="21781"/>
                  </a:cubicBezTo>
                  <a:lnTo>
                    <a:pt x="20971" y="2333"/>
                  </a:lnTo>
                  <a:cubicBezTo>
                    <a:pt x="20577" y="926"/>
                    <a:pt x="19286" y="0"/>
                    <a:pt x="1789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18"/>
            <p:cNvSpPr/>
            <p:nvPr/>
          </p:nvSpPr>
          <p:spPr>
            <a:xfrm rot="1730922">
              <a:off x="622340" y="2745825"/>
              <a:ext cx="588377" cy="692477"/>
            </a:xfrm>
            <a:custGeom>
              <a:avLst/>
              <a:gdLst/>
              <a:ahLst/>
              <a:cxnLst/>
              <a:rect l="l" t="t" r="r" b="b"/>
              <a:pathLst>
                <a:path w="23535" h="27699" extrusionOk="0">
                  <a:moveTo>
                    <a:pt x="17121" y="1"/>
                  </a:moveTo>
                  <a:lnTo>
                    <a:pt x="1" y="4795"/>
                  </a:lnTo>
                  <a:lnTo>
                    <a:pt x="6413" y="27698"/>
                  </a:lnTo>
                  <a:lnTo>
                    <a:pt x="23534" y="22906"/>
                  </a:lnTo>
                  <a:lnTo>
                    <a:pt x="1712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18"/>
            <p:cNvSpPr/>
            <p:nvPr/>
          </p:nvSpPr>
          <p:spPr>
            <a:xfrm rot="1730922">
              <a:off x="647839" y="2751202"/>
              <a:ext cx="533002" cy="652827"/>
            </a:xfrm>
            <a:custGeom>
              <a:avLst/>
              <a:gdLst/>
              <a:ahLst/>
              <a:cxnLst/>
              <a:rect l="l" t="t" r="r" b="b"/>
              <a:pathLst>
                <a:path w="21320" h="26113" extrusionOk="0">
                  <a:moveTo>
                    <a:pt x="15200" y="1"/>
                  </a:moveTo>
                  <a:lnTo>
                    <a:pt x="0" y="4256"/>
                  </a:lnTo>
                  <a:lnTo>
                    <a:pt x="6120" y="26113"/>
                  </a:lnTo>
                  <a:lnTo>
                    <a:pt x="21320" y="21857"/>
                  </a:lnTo>
                  <a:lnTo>
                    <a:pt x="1520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18"/>
            <p:cNvSpPr/>
            <p:nvPr/>
          </p:nvSpPr>
          <p:spPr>
            <a:xfrm rot="1730922">
              <a:off x="861369" y="2722287"/>
              <a:ext cx="237876" cy="148301"/>
            </a:xfrm>
            <a:custGeom>
              <a:avLst/>
              <a:gdLst/>
              <a:ahLst/>
              <a:cxnLst/>
              <a:rect l="l" t="t" r="r" b="b"/>
              <a:pathLst>
                <a:path w="9515" h="5932" extrusionOk="0">
                  <a:moveTo>
                    <a:pt x="8521" y="1"/>
                  </a:moveTo>
                  <a:lnTo>
                    <a:pt x="1" y="2386"/>
                  </a:lnTo>
                  <a:lnTo>
                    <a:pt x="994" y="5931"/>
                  </a:lnTo>
                  <a:lnTo>
                    <a:pt x="9514" y="3545"/>
                  </a:lnTo>
                  <a:lnTo>
                    <a:pt x="852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18"/>
            <p:cNvSpPr/>
            <p:nvPr/>
          </p:nvSpPr>
          <p:spPr>
            <a:xfrm rot="1730922">
              <a:off x="795712" y="2903534"/>
              <a:ext cx="289226" cy="114375"/>
            </a:xfrm>
            <a:custGeom>
              <a:avLst/>
              <a:gdLst/>
              <a:ahLst/>
              <a:cxnLst/>
              <a:rect l="l" t="t" r="r" b="b"/>
              <a:pathLst>
                <a:path w="11569" h="4575" extrusionOk="0">
                  <a:moveTo>
                    <a:pt x="10387" y="0"/>
                  </a:moveTo>
                  <a:cubicBezTo>
                    <a:pt x="9409" y="0"/>
                    <a:pt x="8952" y="1539"/>
                    <a:pt x="8005" y="1539"/>
                  </a:cubicBezTo>
                  <a:cubicBezTo>
                    <a:pt x="7921" y="1539"/>
                    <a:pt x="7834" y="1527"/>
                    <a:pt x="7743" y="1501"/>
                  </a:cubicBezTo>
                  <a:cubicBezTo>
                    <a:pt x="7232" y="1358"/>
                    <a:pt x="7049" y="853"/>
                    <a:pt x="6412" y="810"/>
                  </a:cubicBezTo>
                  <a:cubicBezTo>
                    <a:pt x="6375" y="808"/>
                    <a:pt x="6339" y="807"/>
                    <a:pt x="6302" y="807"/>
                  </a:cubicBezTo>
                  <a:cubicBezTo>
                    <a:pt x="5900" y="807"/>
                    <a:pt x="5535" y="956"/>
                    <a:pt x="5234" y="1220"/>
                  </a:cubicBezTo>
                  <a:cubicBezTo>
                    <a:pt x="4802" y="1596"/>
                    <a:pt x="4774" y="2185"/>
                    <a:pt x="4384" y="2548"/>
                  </a:cubicBezTo>
                  <a:cubicBezTo>
                    <a:pt x="4156" y="2760"/>
                    <a:pt x="3907" y="2833"/>
                    <a:pt x="3649" y="2833"/>
                  </a:cubicBezTo>
                  <a:cubicBezTo>
                    <a:pt x="3101" y="2833"/>
                    <a:pt x="2511" y="2506"/>
                    <a:pt x="1987" y="2491"/>
                  </a:cubicBezTo>
                  <a:cubicBezTo>
                    <a:pt x="1967" y="2491"/>
                    <a:pt x="1948" y="2490"/>
                    <a:pt x="1929" y="2490"/>
                  </a:cubicBezTo>
                  <a:cubicBezTo>
                    <a:pt x="878" y="2490"/>
                    <a:pt x="0" y="3281"/>
                    <a:pt x="261" y="4192"/>
                  </a:cubicBezTo>
                  <a:cubicBezTo>
                    <a:pt x="337" y="4460"/>
                    <a:pt x="570" y="4575"/>
                    <a:pt x="818" y="4575"/>
                  </a:cubicBezTo>
                  <a:cubicBezTo>
                    <a:pt x="1222" y="4575"/>
                    <a:pt x="1666" y="4272"/>
                    <a:pt x="1540" y="3834"/>
                  </a:cubicBezTo>
                  <a:cubicBezTo>
                    <a:pt x="1524" y="3779"/>
                    <a:pt x="1598" y="3758"/>
                    <a:pt x="1724" y="3758"/>
                  </a:cubicBezTo>
                  <a:cubicBezTo>
                    <a:pt x="2181" y="3758"/>
                    <a:pt x="3332" y="4039"/>
                    <a:pt x="3502" y="4054"/>
                  </a:cubicBezTo>
                  <a:cubicBezTo>
                    <a:pt x="3581" y="4061"/>
                    <a:pt x="3661" y="4065"/>
                    <a:pt x="3740" y="4065"/>
                  </a:cubicBezTo>
                  <a:cubicBezTo>
                    <a:pt x="4042" y="4065"/>
                    <a:pt x="4342" y="4011"/>
                    <a:pt x="4625" y="3877"/>
                  </a:cubicBezTo>
                  <a:cubicBezTo>
                    <a:pt x="4920" y="3739"/>
                    <a:pt x="5156" y="3527"/>
                    <a:pt x="5350" y="3287"/>
                  </a:cubicBezTo>
                  <a:cubicBezTo>
                    <a:pt x="5530" y="3067"/>
                    <a:pt x="5763" y="2266"/>
                    <a:pt x="6017" y="2135"/>
                  </a:cubicBezTo>
                  <a:cubicBezTo>
                    <a:pt x="6082" y="2102"/>
                    <a:pt x="6149" y="2087"/>
                    <a:pt x="6217" y="2087"/>
                  </a:cubicBezTo>
                  <a:cubicBezTo>
                    <a:pt x="6609" y="2087"/>
                    <a:pt x="7039" y="2562"/>
                    <a:pt x="7331" y="2670"/>
                  </a:cubicBezTo>
                  <a:cubicBezTo>
                    <a:pt x="7571" y="2758"/>
                    <a:pt x="7815" y="2804"/>
                    <a:pt x="8069" y="2804"/>
                  </a:cubicBezTo>
                  <a:cubicBezTo>
                    <a:pt x="8206" y="2804"/>
                    <a:pt x="8346" y="2790"/>
                    <a:pt x="8490" y="2763"/>
                  </a:cubicBezTo>
                  <a:cubicBezTo>
                    <a:pt x="8886" y="2691"/>
                    <a:pt x="9283" y="2525"/>
                    <a:pt x="9585" y="2267"/>
                  </a:cubicBezTo>
                  <a:cubicBezTo>
                    <a:pt x="9699" y="2172"/>
                    <a:pt x="10388" y="1257"/>
                    <a:pt x="10302" y="1207"/>
                  </a:cubicBezTo>
                  <a:lnTo>
                    <a:pt x="10302" y="1207"/>
                  </a:lnTo>
                  <a:cubicBezTo>
                    <a:pt x="10407" y="1267"/>
                    <a:pt x="10512" y="1292"/>
                    <a:pt x="10612" y="1292"/>
                  </a:cubicBezTo>
                  <a:cubicBezTo>
                    <a:pt x="11166" y="1292"/>
                    <a:pt x="11569" y="503"/>
                    <a:pt x="10991" y="179"/>
                  </a:cubicBezTo>
                  <a:cubicBezTo>
                    <a:pt x="10767" y="53"/>
                    <a:pt x="10568" y="0"/>
                    <a:pt x="1038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18"/>
            <p:cNvSpPr/>
            <p:nvPr/>
          </p:nvSpPr>
          <p:spPr>
            <a:xfrm rot="1730922">
              <a:off x="775894" y="2988144"/>
              <a:ext cx="289201" cy="114400"/>
            </a:xfrm>
            <a:custGeom>
              <a:avLst/>
              <a:gdLst/>
              <a:ahLst/>
              <a:cxnLst/>
              <a:rect l="l" t="t" r="r" b="b"/>
              <a:pathLst>
                <a:path w="11568" h="4576" extrusionOk="0">
                  <a:moveTo>
                    <a:pt x="10386" y="1"/>
                  </a:moveTo>
                  <a:cubicBezTo>
                    <a:pt x="9409" y="1"/>
                    <a:pt x="8951" y="1539"/>
                    <a:pt x="8003" y="1539"/>
                  </a:cubicBezTo>
                  <a:cubicBezTo>
                    <a:pt x="7920" y="1539"/>
                    <a:pt x="7833" y="1527"/>
                    <a:pt x="7741" y="1501"/>
                  </a:cubicBezTo>
                  <a:cubicBezTo>
                    <a:pt x="7231" y="1358"/>
                    <a:pt x="7048" y="853"/>
                    <a:pt x="6412" y="811"/>
                  </a:cubicBezTo>
                  <a:cubicBezTo>
                    <a:pt x="6375" y="808"/>
                    <a:pt x="6339" y="807"/>
                    <a:pt x="6302" y="807"/>
                  </a:cubicBezTo>
                  <a:cubicBezTo>
                    <a:pt x="5900" y="807"/>
                    <a:pt x="5535" y="956"/>
                    <a:pt x="5232" y="1219"/>
                  </a:cubicBezTo>
                  <a:cubicBezTo>
                    <a:pt x="4802" y="1597"/>
                    <a:pt x="4774" y="2185"/>
                    <a:pt x="4384" y="2548"/>
                  </a:cubicBezTo>
                  <a:cubicBezTo>
                    <a:pt x="4156" y="2761"/>
                    <a:pt x="3906" y="2833"/>
                    <a:pt x="3648" y="2833"/>
                  </a:cubicBezTo>
                  <a:cubicBezTo>
                    <a:pt x="3100" y="2833"/>
                    <a:pt x="2510" y="2507"/>
                    <a:pt x="1987" y="2492"/>
                  </a:cubicBezTo>
                  <a:cubicBezTo>
                    <a:pt x="1966" y="2491"/>
                    <a:pt x="1946" y="2491"/>
                    <a:pt x="1926" y="2491"/>
                  </a:cubicBezTo>
                  <a:cubicBezTo>
                    <a:pt x="876" y="2491"/>
                    <a:pt x="0" y="3282"/>
                    <a:pt x="259" y="4192"/>
                  </a:cubicBezTo>
                  <a:cubicBezTo>
                    <a:pt x="335" y="4461"/>
                    <a:pt x="568" y="4575"/>
                    <a:pt x="817" y="4575"/>
                  </a:cubicBezTo>
                  <a:cubicBezTo>
                    <a:pt x="1220" y="4575"/>
                    <a:pt x="1665" y="4272"/>
                    <a:pt x="1540" y="3835"/>
                  </a:cubicBezTo>
                  <a:cubicBezTo>
                    <a:pt x="1524" y="3780"/>
                    <a:pt x="1597" y="3758"/>
                    <a:pt x="1724" y="3758"/>
                  </a:cubicBezTo>
                  <a:cubicBezTo>
                    <a:pt x="2180" y="3758"/>
                    <a:pt x="3331" y="4039"/>
                    <a:pt x="3500" y="4055"/>
                  </a:cubicBezTo>
                  <a:cubicBezTo>
                    <a:pt x="3580" y="4062"/>
                    <a:pt x="3659" y="4066"/>
                    <a:pt x="3739" y="4066"/>
                  </a:cubicBezTo>
                  <a:cubicBezTo>
                    <a:pt x="4041" y="4066"/>
                    <a:pt x="4341" y="4011"/>
                    <a:pt x="4625" y="3877"/>
                  </a:cubicBezTo>
                  <a:cubicBezTo>
                    <a:pt x="4919" y="3740"/>
                    <a:pt x="5154" y="3527"/>
                    <a:pt x="5350" y="3287"/>
                  </a:cubicBezTo>
                  <a:cubicBezTo>
                    <a:pt x="5529" y="3067"/>
                    <a:pt x="5761" y="2266"/>
                    <a:pt x="6017" y="2136"/>
                  </a:cubicBezTo>
                  <a:cubicBezTo>
                    <a:pt x="6082" y="2102"/>
                    <a:pt x="6149" y="2088"/>
                    <a:pt x="6217" y="2088"/>
                  </a:cubicBezTo>
                  <a:cubicBezTo>
                    <a:pt x="6609" y="2088"/>
                    <a:pt x="7039" y="2563"/>
                    <a:pt x="7330" y="2670"/>
                  </a:cubicBezTo>
                  <a:cubicBezTo>
                    <a:pt x="7569" y="2759"/>
                    <a:pt x="7814" y="2804"/>
                    <a:pt x="8069" y="2804"/>
                  </a:cubicBezTo>
                  <a:cubicBezTo>
                    <a:pt x="8206" y="2804"/>
                    <a:pt x="8346" y="2791"/>
                    <a:pt x="8490" y="2764"/>
                  </a:cubicBezTo>
                  <a:cubicBezTo>
                    <a:pt x="8885" y="2692"/>
                    <a:pt x="9282" y="2526"/>
                    <a:pt x="9584" y="2267"/>
                  </a:cubicBezTo>
                  <a:cubicBezTo>
                    <a:pt x="9697" y="2172"/>
                    <a:pt x="10387" y="1258"/>
                    <a:pt x="10300" y="1208"/>
                  </a:cubicBezTo>
                  <a:lnTo>
                    <a:pt x="10300" y="1208"/>
                  </a:lnTo>
                  <a:cubicBezTo>
                    <a:pt x="10406" y="1267"/>
                    <a:pt x="10511" y="1293"/>
                    <a:pt x="10611" y="1293"/>
                  </a:cubicBezTo>
                  <a:cubicBezTo>
                    <a:pt x="11166" y="1293"/>
                    <a:pt x="11567" y="504"/>
                    <a:pt x="10990" y="180"/>
                  </a:cubicBezTo>
                  <a:cubicBezTo>
                    <a:pt x="10766" y="54"/>
                    <a:pt x="10567" y="1"/>
                    <a:pt x="1038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18"/>
            <p:cNvSpPr/>
            <p:nvPr/>
          </p:nvSpPr>
          <p:spPr>
            <a:xfrm rot="1730922">
              <a:off x="756889" y="3069042"/>
              <a:ext cx="289226" cy="114350"/>
            </a:xfrm>
            <a:custGeom>
              <a:avLst/>
              <a:gdLst/>
              <a:ahLst/>
              <a:cxnLst/>
              <a:rect l="l" t="t" r="r" b="b"/>
              <a:pathLst>
                <a:path w="11569" h="4574" extrusionOk="0">
                  <a:moveTo>
                    <a:pt x="10386" y="0"/>
                  </a:moveTo>
                  <a:cubicBezTo>
                    <a:pt x="9409" y="0"/>
                    <a:pt x="8951" y="1539"/>
                    <a:pt x="8002" y="1539"/>
                  </a:cubicBezTo>
                  <a:cubicBezTo>
                    <a:pt x="7919" y="1539"/>
                    <a:pt x="7833" y="1528"/>
                    <a:pt x="7741" y="1502"/>
                  </a:cubicBezTo>
                  <a:cubicBezTo>
                    <a:pt x="7231" y="1357"/>
                    <a:pt x="7049" y="852"/>
                    <a:pt x="6412" y="810"/>
                  </a:cubicBezTo>
                  <a:cubicBezTo>
                    <a:pt x="6375" y="807"/>
                    <a:pt x="6339" y="806"/>
                    <a:pt x="6302" y="806"/>
                  </a:cubicBezTo>
                  <a:cubicBezTo>
                    <a:pt x="5900" y="806"/>
                    <a:pt x="5535" y="956"/>
                    <a:pt x="5234" y="1220"/>
                  </a:cubicBezTo>
                  <a:cubicBezTo>
                    <a:pt x="4802" y="1596"/>
                    <a:pt x="4774" y="2184"/>
                    <a:pt x="4384" y="2547"/>
                  </a:cubicBezTo>
                  <a:cubicBezTo>
                    <a:pt x="4156" y="2760"/>
                    <a:pt x="3907" y="2833"/>
                    <a:pt x="3649" y="2833"/>
                  </a:cubicBezTo>
                  <a:cubicBezTo>
                    <a:pt x="3101" y="2833"/>
                    <a:pt x="2511" y="2506"/>
                    <a:pt x="1987" y="2491"/>
                  </a:cubicBezTo>
                  <a:cubicBezTo>
                    <a:pt x="1967" y="2490"/>
                    <a:pt x="1948" y="2490"/>
                    <a:pt x="1929" y="2490"/>
                  </a:cubicBezTo>
                  <a:cubicBezTo>
                    <a:pt x="878" y="2490"/>
                    <a:pt x="0" y="3280"/>
                    <a:pt x="259" y="4191"/>
                  </a:cubicBezTo>
                  <a:cubicBezTo>
                    <a:pt x="335" y="4460"/>
                    <a:pt x="568" y="4574"/>
                    <a:pt x="816" y="4574"/>
                  </a:cubicBezTo>
                  <a:cubicBezTo>
                    <a:pt x="1220" y="4574"/>
                    <a:pt x="1665" y="4271"/>
                    <a:pt x="1540" y="3835"/>
                  </a:cubicBezTo>
                  <a:cubicBezTo>
                    <a:pt x="1524" y="3780"/>
                    <a:pt x="1598" y="3758"/>
                    <a:pt x="1725" y="3758"/>
                  </a:cubicBezTo>
                  <a:cubicBezTo>
                    <a:pt x="2182" y="3758"/>
                    <a:pt x="3332" y="4040"/>
                    <a:pt x="3500" y="4055"/>
                  </a:cubicBezTo>
                  <a:cubicBezTo>
                    <a:pt x="3580" y="4062"/>
                    <a:pt x="3659" y="4066"/>
                    <a:pt x="3739" y="4066"/>
                  </a:cubicBezTo>
                  <a:cubicBezTo>
                    <a:pt x="4041" y="4066"/>
                    <a:pt x="4341" y="4013"/>
                    <a:pt x="4625" y="3878"/>
                  </a:cubicBezTo>
                  <a:cubicBezTo>
                    <a:pt x="4919" y="3739"/>
                    <a:pt x="5156" y="3526"/>
                    <a:pt x="5350" y="3286"/>
                  </a:cubicBezTo>
                  <a:cubicBezTo>
                    <a:pt x="5529" y="3066"/>
                    <a:pt x="5761" y="2265"/>
                    <a:pt x="6017" y="2135"/>
                  </a:cubicBezTo>
                  <a:cubicBezTo>
                    <a:pt x="6081" y="2101"/>
                    <a:pt x="6148" y="2087"/>
                    <a:pt x="6217" y="2087"/>
                  </a:cubicBezTo>
                  <a:cubicBezTo>
                    <a:pt x="6609" y="2087"/>
                    <a:pt x="7039" y="2563"/>
                    <a:pt x="7330" y="2669"/>
                  </a:cubicBezTo>
                  <a:cubicBezTo>
                    <a:pt x="7570" y="2759"/>
                    <a:pt x="7815" y="2804"/>
                    <a:pt x="8069" y="2804"/>
                  </a:cubicBezTo>
                  <a:cubicBezTo>
                    <a:pt x="8207" y="2804"/>
                    <a:pt x="8347" y="2791"/>
                    <a:pt x="8490" y="2764"/>
                  </a:cubicBezTo>
                  <a:cubicBezTo>
                    <a:pt x="8886" y="2691"/>
                    <a:pt x="9283" y="2525"/>
                    <a:pt x="9584" y="2268"/>
                  </a:cubicBezTo>
                  <a:cubicBezTo>
                    <a:pt x="9697" y="2172"/>
                    <a:pt x="10388" y="1258"/>
                    <a:pt x="10301" y="1207"/>
                  </a:cubicBezTo>
                  <a:lnTo>
                    <a:pt x="10301" y="1207"/>
                  </a:lnTo>
                  <a:cubicBezTo>
                    <a:pt x="10406" y="1266"/>
                    <a:pt x="10512" y="1292"/>
                    <a:pt x="10612" y="1292"/>
                  </a:cubicBezTo>
                  <a:cubicBezTo>
                    <a:pt x="11166" y="1292"/>
                    <a:pt x="11568" y="503"/>
                    <a:pt x="10990" y="179"/>
                  </a:cubicBezTo>
                  <a:cubicBezTo>
                    <a:pt x="10766" y="53"/>
                    <a:pt x="10567" y="0"/>
                    <a:pt x="1038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6" name="Google Shape;1006;p18"/>
          <p:cNvGrpSpPr/>
          <p:nvPr/>
        </p:nvGrpSpPr>
        <p:grpSpPr>
          <a:xfrm>
            <a:off x="1382200" y="3052250"/>
            <a:ext cx="962975" cy="1101775"/>
            <a:chOff x="1382200" y="3052250"/>
            <a:chExt cx="962975" cy="1101775"/>
          </a:xfrm>
        </p:grpSpPr>
        <p:sp>
          <p:nvSpPr>
            <p:cNvPr id="1007" name="Google Shape;1007;p18"/>
            <p:cNvSpPr/>
            <p:nvPr/>
          </p:nvSpPr>
          <p:spPr>
            <a:xfrm>
              <a:off x="1762025" y="3735950"/>
              <a:ext cx="540650" cy="361450"/>
            </a:xfrm>
            <a:custGeom>
              <a:avLst/>
              <a:gdLst/>
              <a:ahLst/>
              <a:cxnLst/>
              <a:rect l="l" t="t" r="r" b="b"/>
              <a:pathLst>
                <a:path w="21626" h="14458" extrusionOk="0">
                  <a:moveTo>
                    <a:pt x="17060" y="1"/>
                  </a:moveTo>
                  <a:lnTo>
                    <a:pt x="0" y="6084"/>
                  </a:lnTo>
                  <a:lnTo>
                    <a:pt x="27" y="14457"/>
                  </a:lnTo>
                  <a:cubicBezTo>
                    <a:pt x="27" y="14457"/>
                    <a:pt x="16668" y="11567"/>
                    <a:pt x="21626" y="6262"/>
                  </a:cubicBezTo>
                  <a:lnTo>
                    <a:pt x="1706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18"/>
            <p:cNvSpPr/>
            <p:nvPr/>
          </p:nvSpPr>
          <p:spPr>
            <a:xfrm>
              <a:off x="1762025" y="3735950"/>
              <a:ext cx="480425" cy="242725"/>
            </a:xfrm>
            <a:custGeom>
              <a:avLst/>
              <a:gdLst/>
              <a:ahLst/>
              <a:cxnLst/>
              <a:rect l="l" t="t" r="r" b="b"/>
              <a:pathLst>
                <a:path w="19217" h="9709" extrusionOk="0">
                  <a:moveTo>
                    <a:pt x="17060" y="1"/>
                  </a:moveTo>
                  <a:lnTo>
                    <a:pt x="0" y="6084"/>
                  </a:lnTo>
                  <a:lnTo>
                    <a:pt x="13" y="9708"/>
                  </a:lnTo>
                  <a:cubicBezTo>
                    <a:pt x="2101" y="9050"/>
                    <a:pt x="4199" y="8419"/>
                    <a:pt x="6250" y="7703"/>
                  </a:cubicBezTo>
                  <a:cubicBezTo>
                    <a:pt x="10596" y="6185"/>
                    <a:pt x="14914" y="4589"/>
                    <a:pt x="19216" y="2957"/>
                  </a:cubicBezTo>
                  <a:lnTo>
                    <a:pt x="1706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18"/>
            <p:cNvSpPr/>
            <p:nvPr/>
          </p:nvSpPr>
          <p:spPr>
            <a:xfrm>
              <a:off x="1641700" y="3052250"/>
              <a:ext cx="322375" cy="411200"/>
            </a:xfrm>
            <a:custGeom>
              <a:avLst/>
              <a:gdLst/>
              <a:ahLst/>
              <a:cxnLst/>
              <a:rect l="l" t="t" r="r" b="b"/>
              <a:pathLst>
                <a:path w="12895" h="16448" extrusionOk="0">
                  <a:moveTo>
                    <a:pt x="5105" y="1"/>
                  </a:moveTo>
                  <a:cubicBezTo>
                    <a:pt x="4601" y="1"/>
                    <a:pt x="4018" y="108"/>
                    <a:pt x="3348" y="376"/>
                  </a:cubicBezTo>
                  <a:cubicBezTo>
                    <a:pt x="1" y="1715"/>
                    <a:pt x="503" y="4393"/>
                    <a:pt x="503" y="4393"/>
                  </a:cubicBezTo>
                  <a:lnTo>
                    <a:pt x="5525" y="16448"/>
                  </a:lnTo>
                  <a:cubicBezTo>
                    <a:pt x="11890" y="15946"/>
                    <a:pt x="12894" y="12766"/>
                    <a:pt x="12893" y="12766"/>
                  </a:cubicBezTo>
                  <a:lnTo>
                    <a:pt x="7870" y="1715"/>
                  </a:lnTo>
                  <a:cubicBezTo>
                    <a:pt x="7870" y="1715"/>
                    <a:pt x="7120" y="1"/>
                    <a:pt x="510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18"/>
            <p:cNvSpPr/>
            <p:nvPr/>
          </p:nvSpPr>
          <p:spPr>
            <a:xfrm>
              <a:off x="1737975" y="3329525"/>
              <a:ext cx="343300" cy="272100"/>
            </a:xfrm>
            <a:custGeom>
              <a:avLst/>
              <a:gdLst/>
              <a:ahLst/>
              <a:cxnLst/>
              <a:rect l="l" t="t" r="r" b="b"/>
              <a:pathLst>
                <a:path w="13732" h="10884" extrusionOk="0">
                  <a:moveTo>
                    <a:pt x="8206" y="1"/>
                  </a:moveTo>
                  <a:lnTo>
                    <a:pt x="1174" y="3683"/>
                  </a:lnTo>
                  <a:lnTo>
                    <a:pt x="1" y="10883"/>
                  </a:lnTo>
                  <a:cubicBezTo>
                    <a:pt x="1" y="10883"/>
                    <a:pt x="9713" y="10382"/>
                    <a:pt x="13731" y="3517"/>
                  </a:cubicBezTo>
                  <a:lnTo>
                    <a:pt x="820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18"/>
            <p:cNvSpPr/>
            <p:nvPr/>
          </p:nvSpPr>
          <p:spPr>
            <a:xfrm>
              <a:off x="1382200" y="3178825"/>
              <a:ext cx="372575" cy="715850"/>
            </a:xfrm>
            <a:custGeom>
              <a:avLst/>
              <a:gdLst/>
              <a:ahLst/>
              <a:cxnLst/>
              <a:rect l="l" t="t" r="r" b="b"/>
              <a:pathLst>
                <a:path w="14903" h="28634" extrusionOk="0">
                  <a:moveTo>
                    <a:pt x="12054" y="1"/>
                  </a:moveTo>
                  <a:cubicBezTo>
                    <a:pt x="12054" y="1"/>
                    <a:pt x="0" y="4354"/>
                    <a:pt x="1172" y="16410"/>
                  </a:cubicBezTo>
                  <a:cubicBezTo>
                    <a:pt x="2344" y="28464"/>
                    <a:pt x="13562" y="28464"/>
                    <a:pt x="14066" y="28633"/>
                  </a:cubicBezTo>
                  <a:lnTo>
                    <a:pt x="14903" y="26456"/>
                  </a:lnTo>
                  <a:cubicBezTo>
                    <a:pt x="14903" y="26456"/>
                    <a:pt x="5527" y="24613"/>
                    <a:pt x="5192" y="16242"/>
                  </a:cubicBezTo>
                  <a:cubicBezTo>
                    <a:pt x="4856" y="7869"/>
                    <a:pt x="10717" y="3517"/>
                    <a:pt x="13564" y="2176"/>
                  </a:cubicBezTo>
                  <a:lnTo>
                    <a:pt x="1205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18"/>
            <p:cNvSpPr/>
            <p:nvPr/>
          </p:nvSpPr>
          <p:spPr>
            <a:xfrm>
              <a:off x="1649925" y="3668725"/>
              <a:ext cx="611550" cy="276025"/>
            </a:xfrm>
            <a:custGeom>
              <a:avLst/>
              <a:gdLst/>
              <a:ahLst/>
              <a:cxnLst/>
              <a:rect l="l" t="t" r="r" b="b"/>
              <a:pathLst>
                <a:path w="24462" h="11041" extrusionOk="0">
                  <a:moveTo>
                    <a:pt x="22692" y="1"/>
                  </a:moveTo>
                  <a:cubicBezTo>
                    <a:pt x="22533" y="1"/>
                    <a:pt x="22372" y="28"/>
                    <a:pt x="22215" y="85"/>
                  </a:cubicBezTo>
                  <a:lnTo>
                    <a:pt x="1096" y="7810"/>
                  </a:lnTo>
                  <a:cubicBezTo>
                    <a:pt x="374" y="8074"/>
                    <a:pt x="1" y="8881"/>
                    <a:pt x="263" y="9603"/>
                  </a:cubicBezTo>
                  <a:lnTo>
                    <a:pt x="452" y="10122"/>
                  </a:lnTo>
                  <a:cubicBezTo>
                    <a:pt x="658" y="10688"/>
                    <a:pt x="1198" y="11040"/>
                    <a:pt x="1770" y="11040"/>
                  </a:cubicBezTo>
                  <a:cubicBezTo>
                    <a:pt x="1928" y="11040"/>
                    <a:pt x="2088" y="11013"/>
                    <a:pt x="2245" y="10956"/>
                  </a:cubicBezTo>
                  <a:lnTo>
                    <a:pt x="23365" y="3230"/>
                  </a:lnTo>
                  <a:cubicBezTo>
                    <a:pt x="24087" y="2966"/>
                    <a:pt x="24462" y="2159"/>
                    <a:pt x="24199" y="1437"/>
                  </a:cubicBezTo>
                  <a:lnTo>
                    <a:pt x="24009" y="918"/>
                  </a:lnTo>
                  <a:cubicBezTo>
                    <a:pt x="23801" y="352"/>
                    <a:pt x="23262" y="1"/>
                    <a:pt x="2269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18"/>
            <p:cNvSpPr/>
            <p:nvPr/>
          </p:nvSpPr>
          <p:spPr>
            <a:xfrm>
              <a:off x="1733625" y="3878025"/>
              <a:ext cx="611550" cy="276000"/>
            </a:xfrm>
            <a:custGeom>
              <a:avLst/>
              <a:gdLst/>
              <a:ahLst/>
              <a:cxnLst/>
              <a:rect l="l" t="t" r="r" b="b"/>
              <a:pathLst>
                <a:path w="24462" h="11040" extrusionOk="0">
                  <a:moveTo>
                    <a:pt x="22692" y="0"/>
                  </a:moveTo>
                  <a:cubicBezTo>
                    <a:pt x="22534" y="0"/>
                    <a:pt x="22373" y="28"/>
                    <a:pt x="22216" y="85"/>
                  </a:cubicBezTo>
                  <a:lnTo>
                    <a:pt x="1095" y="7811"/>
                  </a:lnTo>
                  <a:cubicBezTo>
                    <a:pt x="373" y="8075"/>
                    <a:pt x="0" y="8882"/>
                    <a:pt x="263" y="9603"/>
                  </a:cubicBezTo>
                  <a:lnTo>
                    <a:pt x="451" y="10123"/>
                  </a:lnTo>
                  <a:cubicBezTo>
                    <a:pt x="659" y="10688"/>
                    <a:pt x="1198" y="11040"/>
                    <a:pt x="1769" y="11040"/>
                  </a:cubicBezTo>
                  <a:cubicBezTo>
                    <a:pt x="1927" y="11040"/>
                    <a:pt x="2088" y="11013"/>
                    <a:pt x="2244" y="10956"/>
                  </a:cubicBezTo>
                  <a:lnTo>
                    <a:pt x="23365" y="3231"/>
                  </a:lnTo>
                  <a:cubicBezTo>
                    <a:pt x="24087" y="2967"/>
                    <a:pt x="24461" y="2160"/>
                    <a:pt x="24199" y="1438"/>
                  </a:cubicBezTo>
                  <a:lnTo>
                    <a:pt x="24009" y="919"/>
                  </a:lnTo>
                  <a:cubicBezTo>
                    <a:pt x="23802" y="353"/>
                    <a:pt x="23263" y="0"/>
                    <a:pt x="2269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18"/>
            <p:cNvSpPr/>
            <p:nvPr/>
          </p:nvSpPr>
          <p:spPr>
            <a:xfrm>
              <a:off x="1623500" y="3814900"/>
              <a:ext cx="162100" cy="150775"/>
            </a:xfrm>
            <a:custGeom>
              <a:avLst/>
              <a:gdLst/>
              <a:ahLst/>
              <a:cxnLst/>
              <a:rect l="l" t="t" r="r" b="b"/>
              <a:pathLst>
                <a:path w="6484" h="6031" extrusionOk="0">
                  <a:moveTo>
                    <a:pt x="3239" y="1"/>
                  </a:moveTo>
                  <a:cubicBezTo>
                    <a:pt x="1787" y="1"/>
                    <a:pt x="506" y="1055"/>
                    <a:pt x="266" y="2535"/>
                  </a:cubicBezTo>
                  <a:cubicBezTo>
                    <a:pt x="1" y="4179"/>
                    <a:pt x="1117" y="5726"/>
                    <a:pt x="2761" y="5992"/>
                  </a:cubicBezTo>
                  <a:cubicBezTo>
                    <a:pt x="2924" y="6018"/>
                    <a:pt x="3086" y="6031"/>
                    <a:pt x="3246" y="6031"/>
                  </a:cubicBezTo>
                  <a:cubicBezTo>
                    <a:pt x="4699" y="6031"/>
                    <a:pt x="5979" y="4978"/>
                    <a:pt x="6218" y="3497"/>
                  </a:cubicBezTo>
                  <a:cubicBezTo>
                    <a:pt x="6483" y="1854"/>
                    <a:pt x="5367" y="306"/>
                    <a:pt x="3723" y="40"/>
                  </a:cubicBezTo>
                  <a:cubicBezTo>
                    <a:pt x="3560" y="14"/>
                    <a:pt x="3399" y="1"/>
                    <a:pt x="32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18"/>
            <p:cNvSpPr/>
            <p:nvPr/>
          </p:nvSpPr>
          <p:spPr>
            <a:xfrm>
              <a:off x="1647600" y="3839900"/>
              <a:ext cx="114050" cy="100500"/>
            </a:xfrm>
            <a:custGeom>
              <a:avLst/>
              <a:gdLst/>
              <a:ahLst/>
              <a:cxnLst/>
              <a:rect l="l" t="t" r="r" b="b"/>
              <a:pathLst>
                <a:path w="4562" h="4020" extrusionOk="0">
                  <a:moveTo>
                    <a:pt x="2280" y="1"/>
                  </a:moveTo>
                  <a:cubicBezTo>
                    <a:pt x="2023" y="1"/>
                    <a:pt x="1761" y="51"/>
                    <a:pt x="1508" y="156"/>
                  </a:cubicBezTo>
                  <a:cubicBezTo>
                    <a:pt x="484" y="582"/>
                    <a:pt x="0" y="1758"/>
                    <a:pt x="426" y="2783"/>
                  </a:cubicBezTo>
                  <a:cubicBezTo>
                    <a:pt x="747" y="3554"/>
                    <a:pt x="1494" y="4019"/>
                    <a:pt x="2280" y="4019"/>
                  </a:cubicBezTo>
                  <a:cubicBezTo>
                    <a:pt x="2538" y="4019"/>
                    <a:pt x="2800" y="3969"/>
                    <a:pt x="3053" y="3864"/>
                  </a:cubicBezTo>
                  <a:cubicBezTo>
                    <a:pt x="4077" y="3438"/>
                    <a:pt x="4562" y="2261"/>
                    <a:pt x="4135" y="1237"/>
                  </a:cubicBezTo>
                  <a:cubicBezTo>
                    <a:pt x="3813" y="466"/>
                    <a:pt x="3067" y="1"/>
                    <a:pt x="2280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18"/>
            <p:cNvSpPr/>
            <p:nvPr/>
          </p:nvSpPr>
          <p:spPr>
            <a:xfrm>
              <a:off x="1815700" y="3537650"/>
              <a:ext cx="87450" cy="133800"/>
            </a:xfrm>
            <a:custGeom>
              <a:avLst/>
              <a:gdLst/>
              <a:ahLst/>
              <a:cxnLst/>
              <a:rect l="l" t="t" r="r" b="b"/>
              <a:pathLst>
                <a:path w="3498" h="5352" extrusionOk="0">
                  <a:moveTo>
                    <a:pt x="1704" y="1"/>
                  </a:moveTo>
                  <a:lnTo>
                    <a:pt x="1" y="862"/>
                  </a:lnTo>
                  <a:lnTo>
                    <a:pt x="2285" y="5351"/>
                  </a:lnTo>
                  <a:lnTo>
                    <a:pt x="3497" y="4591"/>
                  </a:lnTo>
                  <a:lnTo>
                    <a:pt x="1704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18"/>
            <p:cNvSpPr/>
            <p:nvPr/>
          </p:nvSpPr>
          <p:spPr>
            <a:xfrm>
              <a:off x="1907775" y="3495825"/>
              <a:ext cx="87425" cy="133725"/>
            </a:xfrm>
            <a:custGeom>
              <a:avLst/>
              <a:gdLst/>
              <a:ahLst/>
              <a:cxnLst/>
              <a:rect l="l" t="t" r="r" b="b"/>
              <a:pathLst>
                <a:path w="3497" h="5349" extrusionOk="0">
                  <a:moveTo>
                    <a:pt x="1704" y="0"/>
                  </a:moveTo>
                  <a:lnTo>
                    <a:pt x="0" y="860"/>
                  </a:lnTo>
                  <a:lnTo>
                    <a:pt x="2285" y="5349"/>
                  </a:lnTo>
                  <a:lnTo>
                    <a:pt x="3497" y="4590"/>
                  </a:lnTo>
                  <a:lnTo>
                    <a:pt x="170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18"/>
            <p:cNvSpPr/>
            <p:nvPr/>
          </p:nvSpPr>
          <p:spPr>
            <a:xfrm>
              <a:off x="1987200" y="3454350"/>
              <a:ext cx="96025" cy="131775"/>
            </a:xfrm>
            <a:custGeom>
              <a:avLst/>
              <a:gdLst/>
              <a:ahLst/>
              <a:cxnLst/>
              <a:rect l="l" t="t" r="r" b="b"/>
              <a:pathLst>
                <a:path w="3841" h="5271" extrusionOk="0">
                  <a:moveTo>
                    <a:pt x="1612" y="1"/>
                  </a:moveTo>
                  <a:lnTo>
                    <a:pt x="0" y="1024"/>
                  </a:lnTo>
                  <a:lnTo>
                    <a:pt x="2710" y="5270"/>
                  </a:lnTo>
                  <a:lnTo>
                    <a:pt x="3840" y="4394"/>
                  </a:lnTo>
                  <a:lnTo>
                    <a:pt x="161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18"/>
            <p:cNvSpPr/>
            <p:nvPr/>
          </p:nvSpPr>
          <p:spPr>
            <a:xfrm>
              <a:off x="1712450" y="3085425"/>
              <a:ext cx="160100" cy="126475"/>
            </a:xfrm>
            <a:custGeom>
              <a:avLst/>
              <a:gdLst/>
              <a:ahLst/>
              <a:cxnLst/>
              <a:rect l="l" t="t" r="r" b="b"/>
              <a:pathLst>
                <a:path w="6404" h="5059" extrusionOk="0">
                  <a:moveTo>
                    <a:pt x="2188" y="1"/>
                  </a:moveTo>
                  <a:cubicBezTo>
                    <a:pt x="1016" y="1"/>
                    <a:pt x="173" y="786"/>
                    <a:pt x="132" y="825"/>
                  </a:cubicBezTo>
                  <a:cubicBezTo>
                    <a:pt x="6" y="945"/>
                    <a:pt x="0" y="1148"/>
                    <a:pt x="121" y="1276"/>
                  </a:cubicBezTo>
                  <a:cubicBezTo>
                    <a:pt x="183" y="1341"/>
                    <a:pt x="267" y="1375"/>
                    <a:pt x="351" y="1375"/>
                  </a:cubicBezTo>
                  <a:cubicBezTo>
                    <a:pt x="431" y="1375"/>
                    <a:pt x="510" y="1345"/>
                    <a:pt x="572" y="1286"/>
                  </a:cubicBezTo>
                  <a:cubicBezTo>
                    <a:pt x="581" y="1279"/>
                    <a:pt x="1266" y="638"/>
                    <a:pt x="2192" y="638"/>
                  </a:cubicBezTo>
                  <a:cubicBezTo>
                    <a:pt x="2344" y="638"/>
                    <a:pt x="2502" y="656"/>
                    <a:pt x="2664" y="695"/>
                  </a:cubicBezTo>
                  <a:cubicBezTo>
                    <a:pt x="3851" y="988"/>
                    <a:pt x="4918" y="2423"/>
                    <a:pt x="5744" y="4843"/>
                  </a:cubicBezTo>
                  <a:cubicBezTo>
                    <a:pt x="5788" y="4976"/>
                    <a:pt x="5912" y="5059"/>
                    <a:pt x="6046" y="5059"/>
                  </a:cubicBezTo>
                  <a:cubicBezTo>
                    <a:pt x="6081" y="5059"/>
                    <a:pt x="6114" y="5054"/>
                    <a:pt x="6148" y="5042"/>
                  </a:cubicBezTo>
                  <a:cubicBezTo>
                    <a:pt x="6315" y="4985"/>
                    <a:pt x="6403" y="4803"/>
                    <a:pt x="6346" y="4637"/>
                  </a:cubicBezTo>
                  <a:cubicBezTo>
                    <a:pt x="5433" y="1962"/>
                    <a:pt x="4244" y="427"/>
                    <a:pt x="2815" y="77"/>
                  </a:cubicBezTo>
                  <a:cubicBezTo>
                    <a:pt x="2598" y="24"/>
                    <a:pt x="2388" y="1"/>
                    <a:pt x="218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18"/>
            <p:cNvSpPr/>
            <p:nvPr/>
          </p:nvSpPr>
          <p:spPr>
            <a:xfrm>
              <a:off x="1938225" y="3363425"/>
              <a:ext cx="114500" cy="66175"/>
            </a:xfrm>
            <a:custGeom>
              <a:avLst/>
              <a:gdLst/>
              <a:ahLst/>
              <a:cxnLst/>
              <a:rect l="l" t="t" r="r" b="b"/>
              <a:pathLst>
                <a:path w="4580" h="2647" extrusionOk="0">
                  <a:moveTo>
                    <a:pt x="365" y="0"/>
                  </a:moveTo>
                  <a:cubicBezTo>
                    <a:pt x="249" y="0"/>
                    <a:pt x="139" y="62"/>
                    <a:pt x="81" y="171"/>
                  </a:cubicBezTo>
                  <a:cubicBezTo>
                    <a:pt x="1" y="327"/>
                    <a:pt x="60" y="520"/>
                    <a:pt x="216" y="602"/>
                  </a:cubicBezTo>
                  <a:lnTo>
                    <a:pt x="4067" y="2611"/>
                  </a:lnTo>
                  <a:cubicBezTo>
                    <a:pt x="4116" y="2636"/>
                    <a:pt x="4165" y="2646"/>
                    <a:pt x="4215" y="2646"/>
                  </a:cubicBezTo>
                  <a:cubicBezTo>
                    <a:pt x="4330" y="2646"/>
                    <a:pt x="4440" y="2584"/>
                    <a:pt x="4498" y="2476"/>
                  </a:cubicBezTo>
                  <a:cubicBezTo>
                    <a:pt x="4579" y="2320"/>
                    <a:pt x="4520" y="2127"/>
                    <a:pt x="4364" y="2045"/>
                  </a:cubicBezTo>
                  <a:lnTo>
                    <a:pt x="513" y="36"/>
                  </a:lnTo>
                  <a:cubicBezTo>
                    <a:pt x="465" y="12"/>
                    <a:pt x="414" y="0"/>
                    <a:pt x="3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18"/>
            <p:cNvSpPr/>
            <p:nvPr/>
          </p:nvSpPr>
          <p:spPr>
            <a:xfrm>
              <a:off x="1948025" y="3881875"/>
              <a:ext cx="346325" cy="134825"/>
            </a:xfrm>
            <a:custGeom>
              <a:avLst/>
              <a:gdLst/>
              <a:ahLst/>
              <a:cxnLst/>
              <a:rect l="l" t="t" r="r" b="b"/>
              <a:pathLst>
                <a:path w="13853" h="5393" extrusionOk="0">
                  <a:moveTo>
                    <a:pt x="13492" y="1"/>
                  </a:moveTo>
                  <a:cubicBezTo>
                    <a:pt x="13457" y="1"/>
                    <a:pt x="13420" y="7"/>
                    <a:pt x="13385" y="20"/>
                  </a:cubicBezTo>
                  <a:lnTo>
                    <a:pt x="251" y="4774"/>
                  </a:lnTo>
                  <a:cubicBezTo>
                    <a:pt x="87" y="4835"/>
                    <a:pt x="0" y="5016"/>
                    <a:pt x="60" y="5182"/>
                  </a:cubicBezTo>
                  <a:cubicBezTo>
                    <a:pt x="106" y="5313"/>
                    <a:pt x="228" y="5392"/>
                    <a:pt x="360" y="5392"/>
                  </a:cubicBezTo>
                  <a:cubicBezTo>
                    <a:pt x="396" y="5392"/>
                    <a:pt x="433" y="5385"/>
                    <a:pt x="468" y="5374"/>
                  </a:cubicBezTo>
                  <a:lnTo>
                    <a:pt x="13602" y="619"/>
                  </a:lnTo>
                  <a:cubicBezTo>
                    <a:pt x="13766" y="559"/>
                    <a:pt x="13853" y="376"/>
                    <a:pt x="13793" y="212"/>
                  </a:cubicBezTo>
                  <a:cubicBezTo>
                    <a:pt x="13745" y="83"/>
                    <a:pt x="13622" y="1"/>
                    <a:pt x="1349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18"/>
            <p:cNvSpPr/>
            <p:nvPr/>
          </p:nvSpPr>
          <p:spPr>
            <a:xfrm>
              <a:off x="1861525" y="3650675"/>
              <a:ext cx="309700" cy="140450"/>
            </a:xfrm>
            <a:custGeom>
              <a:avLst/>
              <a:gdLst/>
              <a:ahLst/>
              <a:cxnLst/>
              <a:rect l="l" t="t" r="r" b="b"/>
              <a:pathLst>
                <a:path w="12388" h="5618" extrusionOk="0">
                  <a:moveTo>
                    <a:pt x="11587" y="1"/>
                  </a:moveTo>
                  <a:cubicBezTo>
                    <a:pt x="11514" y="1"/>
                    <a:pt x="11439" y="14"/>
                    <a:pt x="11367" y="41"/>
                  </a:cubicBezTo>
                  <a:lnTo>
                    <a:pt x="488" y="4169"/>
                  </a:lnTo>
                  <a:cubicBezTo>
                    <a:pt x="165" y="4291"/>
                    <a:pt x="1" y="4657"/>
                    <a:pt x="122" y="4979"/>
                  </a:cubicBezTo>
                  <a:lnTo>
                    <a:pt x="212" y="5212"/>
                  </a:lnTo>
                  <a:cubicBezTo>
                    <a:pt x="306" y="5461"/>
                    <a:pt x="548" y="5617"/>
                    <a:pt x="801" y="5617"/>
                  </a:cubicBezTo>
                  <a:cubicBezTo>
                    <a:pt x="875" y="5617"/>
                    <a:pt x="949" y="5604"/>
                    <a:pt x="1022" y="5576"/>
                  </a:cubicBezTo>
                  <a:lnTo>
                    <a:pt x="11900" y="1449"/>
                  </a:lnTo>
                  <a:cubicBezTo>
                    <a:pt x="12222" y="1327"/>
                    <a:pt x="12388" y="962"/>
                    <a:pt x="12264" y="639"/>
                  </a:cubicBezTo>
                  <a:lnTo>
                    <a:pt x="12176" y="406"/>
                  </a:lnTo>
                  <a:cubicBezTo>
                    <a:pt x="12082" y="155"/>
                    <a:pt x="11841" y="1"/>
                    <a:pt x="1158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18"/>
            <p:cNvSpPr/>
            <p:nvPr/>
          </p:nvSpPr>
          <p:spPr>
            <a:xfrm>
              <a:off x="1918225" y="3719400"/>
              <a:ext cx="49025" cy="58925"/>
            </a:xfrm>
            <a:custGeom>
              <a:avLst/>
              <a:gdLst/>
              <a:ahLst/>
              <a:cxnLst/>
              <a:rect l="l" t="t" r="r" b="b"/>
              <a:pathLst>
                <a:path w="1961" h="2357" extrusionOk="0">
                  <a:moveTo>
                    <a:pt x="1961" y="0"/>
                  </a:moveTo>
                  <a:lnTo>
                    <a:pt x="874" y="413"/>
                  </a:lnTo>
                  <a:cubicBezTo>
                    <a:pt x="581" y="1060"/>
                    <a:pt x="290" y="1707"/>
                    <a:pt x="1" y="2356"/>
                  </a:cubicBezTo>
                  <a:lnTo>
                    <a:pt x="1226" y="1891"/>
                  </a:lnTo>
                  <a:cubicBezTo>
                    <a:pt x="1464" y="1258"/>
                    <a:pt x="1711" y="629"/>
                    <a:pt x="1961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18"/>
            <p:cNvSpPr/>
            <p:nvPr/>
          </p:nvSpPr>
          <p:spPr>
            <a:xfrm>
              <a:off x="2028875" y="3673300"/>
              <a:ext cx="59950" cy="63025"/>
            </a:xfrm>
            <a:custGeom>
              <a:avLst/>
              <a:gdLst/>
              <a:ahLst/>
              <a:cxnLst/>
              <a:rect l="l" t="t" r="r" b="b"/>
              <a:pathLst>
                <a:path w="2398" h="2521" extrusionOk="0">
                  <a:moveTo>
                    <a:pt x="2397" y="0"/>
                  </a:moveTo>
                  <a:lnTo>
                    <a:pt x="776" y="614"/>
                  </a:lnTo>
                  <a:cubicBezTo>
                    <a:pt x="514" y="1250"/>
                    <a:pt x="254" y="1884"/>
                    <a:pt x="0" y="2521"/>
                  </a:cubicBezTo>
                  <a:lnTo>
                    <a:pt x="1816" y="1831"/>
                  </a:lnTo>
                  <a:cubicBezTo>
                    <a:pt x="2006" y="1217"/>
                    <a:pt x="2199" y="607"/>
                    <a:pt x="2397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25" name="Google Shape;1025;p18"/>
          <p:cNvSpPr/>
          <p:nvPr/>
        </p:nvSpPr>
        <p:spPr>
          <a:xfrm>
            <a:off x="3321350" y="819200"/>
            <a:ext cx="2501300" cy="451150"/>
          </a:xfrm>
          <a:custGeom>
            <a:avLst/>
            <a:gdLst/>
            <a:ahLst/>
            <a:cxnLst/>
            <a:rect l="l" t="t" r="r" b="b"/>
            <a:pathLst>
              <a:path w="100052" h="18046" extrusionOk="0">
                <a:moveTo>
                  <a:pt x="89664" y="2368"/>
                </a:moveTo>
                <a:cubicBezTo>
                  <a:pt x="90691" y="2368"/>
                  <a:pt x="91259" y="6699"/>
                  <a:pt x="91674" y="9860"/>
                </a:cubicBezTo>
                <a:cubicBezTo>
                  <a:pt x="91742" y="10389"/>
                  <a:pt x="91810" y="10907"/>
                  <a:pt x="91880" y="11412"/>
                </a:cubicBezTo>
                <a:lnTo>
                  <a:pt x="86351" y="11412"/>
                </a:lnTo>
                <a:cubicBezTo>
                  <a:pt x="86768" y="10465"/>
                  <a:pt x="87074" y="9091"/>
                  <a:pt x="87405" y="7602"/>
                </a:cubicBezTo>
                <a:cubicBezTo>
                  <a:pt x="87948" y="5148"/>
                  <a:pt x="88564" y="2368"/>
                  <a:pt x="89664" y="2368"/>
                </a:cubicBezTo>
                <a:close/>
                <a:moveTo>
                  <a:pt x="30677" y="1263"/>
                </a:moveTo>
                <a:cubicBezTo>
                  <a:pt x="31156" y="1263"/>
                  <a:pt x="31307" y="2816"/>
                  <a:pt x="31427" y="4064"/>
                </a:cubicBezTo>
                <a:cubicBezTo>
                  <a:pt x="31633" y="6196"/>
                  <a:pt x="31867" y="8610"/>
                  <a:pt x="33551" y="8610"/>
                </a:cubicBezTo>
                <a:cubicBezTo>
                  <a:pt x="34335" y="8610"/>
                  <a:pt x="34674" y="9873"/>
                  <a:pt x="34873" y="11413"/>
                </a:cubicBezTo>
                <a:lnTo>
                  <a:pt x="25788" y="11413"/>
                </a:lnTo>
                <a:cubicBezTo>
                  <a:pt x="25827" y="11277"/>
                  <a:pt x="25887" y="11153"/>
                  <a:pt x="25979" y="11054"/>
                </a:cubicBezTo>
                <a:cubicBezTo>
                  <a:pt x="26196" y="10820"/>
                  <a:pt x="26600" y="10701"/>
                  <a:pt x="27180" y="10701"/>
                </a:cubicBezTo>
                <a:cubicBezTo>
                  <a:pt x="29470" y="10701"/>
                  <a:pt x="29761" y="7229"/>
                  <a:pt x="29993" y="4440"/>
                </a:cubicBezTo>
                <a:cubicBezTo>
                  <a:pt x="30104" y="3099"/>
                  <a:pt x="30258" y="1263"/>
                  <a:pt x="30677" y="1263"/>
                </a:cubicBezTo>
                <a:close/>
                <a:moveTo>
                  <a:pt x="46447" y="5027"/>
                </a:moveTo>
                <a:cubicBezTo>
                  <a:pt x="47195" y="5027"/>
                  <a:pt x="47484" y="7917"/>
                  <a:pt x="47674" y="9830"/>
                </a:cubicBezTo>
                <a:cubicBezTo>
                  <a:pt x="47732" y="10412"/>
                  <a:pt x="47788" y="10938"/>
                  <a:pt x="47844" y="11413"/>
                </a:cubicBezTo>
                <a:lnTo>
                  <a:pt x="41626" y="11413"/>
                </a:lnTo>
                <a:cubicBezTo>
                  <a:pt x="41849" y="10823"/>
                  <a:pt x="41937" y="10048"/>
                  <a:pt x="42022" y="9284"/>
                </a:cubicBezTo>
                <a:cubicBezTo>
                  <a:pt x="42215" y="7551"/>
                  <a:pt x="42409" y="6412"/>
                  <a:pt x="43327" y="6400"/>
                </a:cubicBezTo>
                <a:cubicBezTo>
                  <a:pt x="44732" y="6383"/>
                  <a:pt x="45068" y="5915"/>
                  <a:pt x="45338" y="5539"/>
                </a:cubicBezTo>
                <a:cubicBezTo>
                  <a:pt x="45548" y="5248"/>
                  <a:pt x="45698" y="5037"/>
                  <a:pt x="46442" y="5027"/>
                </a:cubicBezTo>
                <a:close/>
                <a:moveTo>
                  <a:pt x="55603" y="6390"/>
                </a:moveTo>
                <a:cubicBezTo>
                  <a:pt x="55820" y="6390"/>
                  <a:pt x="56067" y="6398"/>
                  <a:pt x="56338" y="6406"/>
                </a:cubicBezTo>
                <a:cubicBezTo>
                  <a:pt x="56693" y="6417"/>
                  <a:pt x="57095" y="6430"/>
                  <a:pt x="57549" y="6430"/>
                </a:cubicBezTo>
                <a:cubicBezTo>
                  <a:pt x="58349" y="6430"/>
                  <a:pt x="58535" y="8515"/>
                  <a:pt x="58698" y="10355"/>
                </a:cubicBezTo>
                <a:cubicBezTo>
                  <a:pt x="58730" y="10708"/>
                  <a:pt x="58762" y="11063"/>
                  <a:pt x="58798" y="11413"/>
                </a:cubicBezTo>
                <a:lnTo>
                  <a:pt x="50661" y="11413"/>
                </a:lnTo>
                <a:cubicBezTo>
                  <a:pt x="50939" y="10446"/>
                  <a:pt x="51286" y="9596"/>
                  <a:pt x="51993" y="9596"/>
                </a:cubicBezTo>
                <a:cubicBezTo>
                  <a:pt x="53164" y="9596"/>
                  <a:pt x="54558" y="9135"/>
                  <a:pt x="54558" y="6941"/>
                </a:cubicBezTo>
                <a:cubicBezTo>
                  <a:pt x="54558" y="6694"/>
                  <a:pt x="54620" y="6604"/>
                  <a:pt x="54667" y="6559"/>
                </a:cubicBezTo>
                <a:cubicBezTo>
                  <a:pt x="54805" y="6425"/>
                  <a:pt x="55136" y="6390"/>
                  <a:pt x="55603" y="6390"/>
                </a:cubicBezTo>
                <a:close/>
                <a:moveTo>
                  <a:pt x="64159" y="3623"/>
                </a:moveTo>
                <a:cubicBezTo>
                  <a:pt x="65097" y="3623"/>
                  <a:pt x="65277" y="7552"/>
                  <a:pt x="65406" y="10420"/>
                </a:cubicBezTo>
                <a:cubicBezTo>
                  <a:pt x="65422" y="10755"/>
                  <a:pt x="65436" y="11087"/>
                  <a:pt x="65452" y="11413"/>
                </a:cubicBezTo>
                <a:lnTo>
                  <a:pt x="63008" y="11413"/>
                </a:lnTo>
                <a:cubicBezTo>
                  <a:pt x="63063" y="10602"/>
                  <a:pt x="63093" y="9739"/>
                  <a:pt x="63118" y="8885"/>
                </a:cubicBezTo>
                <a:cubicBezTo>
                  <a:pt x="63195" y="6541"/>
                  <a:pt x="63288" y="3623"/>
                  <a:pt x="64159" y="3623"/>
                </a:cubicBezTo>
                <a:close/>
                <a:moveTo>
                  <a:pt x="70157" y="6551"/>
                </a:moveTo>
                <a:cubicBezTo>
                  <a:pt x="70881" y="6551"/>
                  <a:pt x="71066" y="9256"/>
                  <a:pt x="71185" y="11413"/>
                </a:cubicBezTo>
                <a:lnTo>
                  <a:pt x="69135" y="11413"/>
                </a:lnTo>
                <a:cubicBezTo>
                  <a:pt x="69259" y="9284"/>
                  <a:pt x="69444" y="6560"/>
                  <a:pt x="70152" y="6551"/>
                </a:cubicBezTo>
                <a:close/>
                <a:moveTo>
                  <a:pt x="76182" y="9359"/>
                </a:moveTo>
                <a:cubicBezTo>
                  <a:pt x="76741" y="9359"/>
                  <a:pt x="76888" y="9787"/>
                  <a:pt x="77090" y="10768"/>
                </a:cubicBezTo>
                <a:cubicBezTo>
                  <a:pt x="77132" y="10978"/>
                  <a:pt x="77179" y="11197"/>
                  <a:pt x="77237" y="11413"/>
                </a:cubicBezTo>
                <a:lnTo>
                  <a:pt x="75223" y="11413"/>
                </a:lnTo>
                <a:cubicBezTo>
                  <a:pt x="75456" y="10292"/>
                  <a:pt x="75749" y="9359"/>
                  <a:pt x="76182" y="9359"/>
                </a:cubicBezTo>
                <a:close/>
                <a:moveTo>
                  <a:pt x="81931" y="3085"/>
                </a:moveTo>
                <a:cubicBezTo>
                  <a:pt x="83149" y="3085"/>
                  <a:pt x="83303" y="5729"/>
                  <a:pt x="83437" y="8061"/>
                </a:cubicBezTo>
                <a:cubicBezTo>
                  <a:pt x="83513" y="9356"/>
                  <a:pt x="83585" y="10555"/>
                  <a:pt x="83815" y="11413"/>
                </a:cubicBezTo>
                <a:lnTo>
                  <a:pt x="80501" y="11413"/>
                </a:lnTo>
                <a:cubicBezTo>
                  <a:pt x="80686" y="10480"/>
                  <a:pt x="80703" y="9247"/>
                  <a:pt x="80717" y="7979"/>
                </a:cubicBezTo>
                <a:cubicBezTo>
                  <a:pt x="80742" y="5685"/>
                  <a:pt x="80774" y="3085"/>
                  <a:pt x="81931" y="3085"/>
                </a:cubicBezTo>
                <a:close/>
                <a:moveTo>
                  <a:pt x="8451" y="4101"/>
                </a:moveTo>
                <a:cubicBezTo>
                  <a:pt x="8536" y="4101"/>
                  <a:pt x="8605" y="4132"/>
                  <a:pt x="8668" y="4199"/>
                </a:cubicBezTo>
                <a:cubicBezTo>
                  <a:pt x="9214" y="4760"/>
                  <a:pt x="9144" y="7149"/>
                  <a:pt x="9075" y="9458"/>
                </a:cubicBezTo>
                <a:cubicBezTo>
                  <a:pt x="9056" y="10114"/>
                  <a:pt x="9037" y="10772"/>
                  <a:pt x="9029" y="11416"/>
                </a:cubicBezTo>
                <a:lnTo>
                  <a:pt x="4756" y="11416"/>
                </a:lnTo>
                <a:cubicBezTo>
                  <a:pt x="7031" y="10321"/>
                  <a:pt x="7329" y="7924"/>
                  <a:pt x="7539" y="6224"/>
                </a:cubicBezTo>
                <a:cubicBezTo>
                  <a:pt x="7705" y="4870"/>
                  <a:pt x="7830" y="4101"/>
                  <a:pt x="8451" y="4101"/>
                </a:cubicBezTo>
                <a:close/>
                <a:moveTo>
                  <a:pt x="15598" y="538"/>
                </a:moveTo>
                <a:cubicBezTo>
                  <a:pt x="15783" y="538"/>
                  <a:pt x="15929" y="589"/>
                  <a:pt x="16043" y="692"/>
                </a:cubicBezTo>
                <a:cubicBezTo>
                  <a:pt x="16512" y="1114"/>
                  <a:pt x="16511" y="2387"/>
                  <a:pt x="16508" y="3619"/>
                </a:cubicBezTo>
                <a:cubicBezTo>
                  <a:pt x="16507" y="5121"/>
                  <a:pt x="16505" y="6673"/>
                  <a:pt x="17267" y="7437"/>
                </a:cubicBezTo>
                <a:cubicBezTo>
                  <a:pt x="17572" y="7742"/>
                  <a:pt x="17973" y="7895"/>
                  <a:pt x="18463" y="7895"/>
                </a:cubicBezTo>
                <a:cubicBezTo>
                  <a:pt x="20508" y="7895"/>
                  <a:pt x="20840" y="6678"/>
                  <a:pt x="21083" y="5787"/>
                </a:cubicBezTo>
                <a:cubicBezTo>
                  <a:pt x="21284" y="5054"/>
                  <a:pt x="21406" y="4701"/>
                  <a:pt x="22007" y="4701"/>
                </a:cubicBezTo>
                <a:cubicBezTo>
                  <a:pt x="22629" y="4701"/>
                  <a:pt x="22660" y="7085"/>
                  <a:pt x="22678" y="8827"/>
                </a:cubicBezTo>
                <a:cubicBezTo>
                  <a:pt x="22690" y="9711"/>
                  <a:pt x="22700" y="10604"/>
                  <a:pt x="22761" y="11416"/>
                </a:cubicBezTo>
                <a:lnTo>
                  <a:pt x="13562" y="11416"/>
                </a:lnTo>
                <a:cubicBezTo>
                  <a:pt x="13667" y="10373"/>
                  <a:pt x="13749" y="9264"/>
                  <a:pt x="13833" y="8139"/>
                </a:cubicBezTo>
                <a:cubicBezTo>
                  <a:pt x="14081" y="4807"/>
                  <a:pt x="14388" y="660"/>
                  <a:pt x="15473" y="545"/>
                </a:cubicBezTo>
                <a:cubicBezTo>
                  <a:pt x="15516" y="540"/>
                  <a:pt x="15558" y="538"/>
                  <a:pt x="15598" y="538"/>
                </a:cubicBezTo>
                <a:close/>
                <a:moveTo>
                  <a:pt x="85425" y="11945"/>
                </a:moveTo>
                <a:cubicBezTo>
                  <a:pt x="85291" y="12090"/>
                  <a:pt x="85149" y="12170"/>
                  <a:pt x="84996" y="12170"/>
                </a:cubicBezTo>
                <a:cubicBezTo>
                  <a:pt x="84846" y="12170"/>
                  <a:pt x="84720" y="12090"/>
                  <a:pt x="84613" y="11945"/>
                </a:cubicBezTo>
                <a:close/>
                <a:moveTo>
                  <a:pt x="79801" y="11945"/>
                </a:moveTo>
                <a:cubicBezTo>
                  <a:pt x="79653" y="12309"/>
                  <a:pt x="79446" y="12529"/>
                  <a:pt x="79152" y="12529"/>
                </a:cubicBezTo>
                <a:cubicBezTo>
                  <a:pt x="78568" y="12529"/>
                  <a:pt x="78235" y="12319"/>
                  <a:pt x="78015" y="11945"/>
                </a:cubicBezTo>
                <a:close/>
                <a:moveTo>
                  <a:pt x="49966" y="11945"/>
                </a:moveTo>
                <a:cubicBezTo>
                  <a:pt x="49728" y="12831"/>
                  <a:pt x="49478" y="13725"/>
                  <a:pt x="49047" y="13725"/>
                </a:cubicBezTo>
                <a:lnTo>
                  <a:pt x="49036" y="13725"/>
                </a:lnTo>
                <a:cubicBezTo>
                  <a:pt x="48783" y="13715"/>
                  <a:pt x="48598" y="12908"/>
                  <a:pt x="48456" y="11945"/>
                </a:cubicBezTo>
                <a:close/>
                <a:moveTo>
                  <a:pt x="25189" y="11948"/>
                </a:moveTo>
                <a:cubicBezTo>
                  <a:pt x="25188" y="12168"/>
                  <a:pt x="25202" y="12390"/>
                  <a:pt x="25216" y="12604"/>
                </a:cubicBezTo>
                <a:cubicBezTo>
                  <a:pt x="25253" y="13126"/>
                  <a:pt x="25287" y="13619"/>
                  <a:pt x="25067" y="13856"/>
                </a:cubicBezTo>
                <a:cubicBezTo>
                  <a:pt x="24944" y="13987"/>
                  <a:pt x="24725" y="14054"/>
                  <a:pt x="24402" y="14054"/>
                </a:cubicBezTo>
                <a:cubicBezTo>
                  <a:pt x="23773" y="14054"/>
                  <a:pt x="23485" y="13149"/>
                  <a:pt x="23348" y="11948"/>
                </a:cubicBezTo>
                <a:close/>
                <a:moveTo>
                  <a:pt x="62427" y="11945"/>
                </a:moveTo>
                <a:cubicBezTo>
                  <a:pt x="62260" y="13738"/>
                  <a:pt x="61905" y="15200"/>
                  <a:pt x="61040" y="15219"/>
                </a:cubicBezTo>
                <a:lnTo>
                  <a:pt x="61019" y="15219"/>
                </a:lnTo>
                <a:cubicBezTo>
                  <a:pt x="59986" y="15219"/>
                  <a:pt x="59606" y="13694"/>
                  <a:pt x="59392" y="11945"/>
                </a:cubicBezTo>
                <a:close/>
                <a:moveTo>
                  <a:pt x="12965" y="11945"/>
                </a:moveTo>
                <a:cubicBezTo>
                  <a:pt x="12657" y="14629"/>
                  <a:pt x="12149" y="16891"/>
                  <a:pt x="11074" y="16891"/>
                </a:cubicBezTo>
                <a:lnTo>
                  <a:pt x="11047" y="16891"/>
                </a:lnTo>
                <a:cubicBezTo>
                  <a:pt x="9795" y="16848"/>
                  <a:pt x="9558" y="14504"/>
                  <a:pt x="9558" y="11945"/>
                </a:cubicBezTo>
                <a:close/>
                <a:moveTo>
                  <a:pt x="74579" y="11945"/>
                </a:moveTo>
                <a:cubicBezTo>
                  <a:pt x="74515" y="12298"/>
                  <a:pt x="74456" y="12665"/>
                  <a:pt x="74393" y="13043"/>
                </a:cubicBezTo>
                <a:cubicBezTo>
                  <a:pt x="74090" y="14894"/>
                  <a:pt x="73714" y="17192"/>
                  <a:pt x="72891" y="17192"/>
                </a:cubicBezTo>
                <a:cubicBezTo>
                  <a:pt x="72879" y="17192"/>
                  <a:pt x="72867" y="17192"/>
                  <a:pt x="72853" y="17190"/>
                </a:cubicBezTo>
                <a:cubicBezTo>
                  <a:pt x="72049" y="17121"/>
                  <a:pt x="71867" y="14193"/>
                  <a:pt x="71747" y="11945"/>
                </a:cubicBezTo>
                <a:close/>
                <a:moveTo>
                  <a:pt x="68568" y="11943"/>
                </a:moveTo>
                <a:cubicBezTo>
                  <a:pt x="68437" y="14206"/>
                  <a:pt x="68267" y="16664"/>
                  <a:pt x="67578" y="17275"/>
                </a:cubicBezTo>
                <a:cubicBezTo>
                  <a:pt x="67484" y="17360"/>
                  <a:pt x="67383" y="17398"/>
                  <a:pt x="67271" y="17398"/>
                </a:cubicBezTo>
                <a:cubicBezTo>
                  <a:pt x="67261" y="17398"/>
                  <a:pt x="67251" y="17398"/>
                  <a:pt x="67242" y="17397"/>
                </a:cubicBezTo>
                <a:cubicBezTo>
                  <a:pt x="66420" y="17348"/>
                  <a:pt x="66155" y="14565"/>
                  <a:pt x="66012" y="11943"/>
                </a:cubicBezTo>
                <a:close/>
                <a:moveTo>
                  <a:pt x="96008" y="11945"/>
                </a:moveTo>
                <a:cubicBezTo>
                  <a:pt x="95890" y="12409"/>
                  <a:pt x="95653" y="13399"/>
                  <a:pt x="95323" y="14980"/>
                </a:cubicBezTo>
                <a:cubicBezTo>
                  <a:pt x="94847" y="17260"/>
                  <a:pt x="94721" y="17458"/>
                  <a:pt x="94289" y="17458"/>
                </a:cubicBezTo>
                <a:cubicBezTo>
                  <a:pt x="93435" y="17458"/>
                  <a:pt x="92891" y="14698"/>
                  <a:pt x="92493" y="11945"/>
                </a:cubicBezTo>
                <a:close/>
                <a:moveTo>
                  <a:pt x="40010" y="11945"/>
                </a:moveTo>
                <a:cubicBezTo>
                  <a:pt x="38952" y="12196"/>
                  <a:pt x="38558" y="13604"/>
                  <a:pt x="38179" y="14976"/>
                </a:cubicBezTo>
                <a:cubicBezTo>
                  <a:pt x="37817" y="16282"/>
                  <a:pt x="37476" y="17518"/>
                  <a:pt x="36664" y="17518"/>
                </a:cubicBezTo>
                <a:cubicBezTo>
                  <a:pt x="35938" y="17518"/>
                  <a:pt x="35754" y="15260"/>
                  <a:pt x="35605" y="13446"/>
                </a:cubicBezTo>
                <a:cubicBezTo>
                  <a:pt x="35563" y="12942"/>
                  <a:pt x="35521" y="12437"/>
                  <a:pt x="35470" y="11945"/>
                </a:cubicBezTo>
                <a:close/>
                <a:moveTo>
                  <a:pt x="15599" y="0"/>
                </a:moveTo>
                <a:cubicBezTo>
                  <a:pt x="15541" y="0"/>
                  <a:pt x="15480" y="4"/>
                  <a:pt x="15419" y="10"/>
                </a:cubicBezTo>
                <a:cubicBezTo>
                  <a:pt x="13891" y="173"/>
                  <a:pt x="13620" y="3846"/>
                  <a:pt x="13305" y="8095"/>
                </a:cubicBezTo>
                <a:cubicBezTo>
                  <a:pt x="13224" y="9169"/>
                  <a:pt x="13139" y="10314"/>
                  <a:pt x="13026" y="11410"/>
                </a:cubicBezTo>
                <a:lnTo>
                  <a:pt x="9565" y="11410"/>
                </a:lnTo>
                <a:cubicBezTo>
                  <a:pt x="9572" y="10755"/>
                  <a:pt x="9592" y="10098"/>
                  <a:pt x="9612" y="9468"/>
                </a:cubicBezTo>
                <a:cubicBezTo>
                  <a:pt x="9690" y="6829"/>
                  <a:pt x="9756" y="4548"/>
                  <a:pt x="9054" y="3823"/>
                </a:cubicBezTo>
                <a:cubicBezTo>
                  <a:pt x="8890" y="3654"/>
                  <a:pt x="8684" y="3563"/>
                  <a:pt x="8456" y="3563"/>
                </a:cubicBezTo>
                <a:cubicBezTo>
                  <a:pt x="7334" y="3563"/>
                  <a:pt x="7179" y="4823"/>
                  <a:pt x="7014" y="6155"/>
                </a:cubicBezTo>
                <a:cubicBezTo>
                  <a:pt x="6748" y="8321"/>
                  <a:pt x="6413" y="11013"/>
                  <a:pt x="2724" y="11410"/>
                </a:cubicBezTo>
                <a:lnTo>
                  <a:pt x="0" y="11410"/>
                </a:lnTo>
                <a:lnTo>
                  <a:pt x="0" y="11942"/>
                </a:lnTo>
                <a:lnTo>
                  <a:pt x="2663" y="11942"/>
                </a:lnTo>
                <a:lnTo>
                  <a:pt x="2664" y="11952"/>
                </a:lnTo>
                <a:cubicBezTo>
                  <a:pt x="2695" y="11949"/>
                  <a:pt x="2724" y="11945"/>
                  <a:pt x="2753" y="11942"/>
                </a:cubicBezTo>
                <a:lnTo>
                  <a:pt x="9024" y="11942"/>
                </a:lnTo>
                <a:cubicBezTo>
                  <a:pt x="9017" y="14880"/>
                  <a:pt x="9315" y="17360"/>
                  <a:pt x="11030" y="17419"/>
                </a:cubicBezTo>
                <a:cubicBezTo>
                  <a:pt x="11046" y="17419"/>
                  <a:pt x="11064" y="17420"/>
                  <a:pt x="11080" y="17420"/>
                </a:cubicBezTo>
                <a:cubicBezTo>
                  <a:pt x="12575" y="17420"/>
                  <a:pt x="13161" y="15057"/>
                  <a:pt x="13507" y="11942"/>
                </a:cubicBezTo>
                <a:lnTo>
                  <a:pt x="22810" y="11942"/>
                </a:lnTo>
                <a:cubicBezTo>
                  <a:pt x="22976" y="13463"/>
                  <a:pt x="23380" y="14582"/>
                  <a:pt x="24402" y="14582"/>
                </a:cubicBezTo>
                <a:cubicBezTo>
                  <a:pt x="24881" y="14582"/>
                  <a:pt x="25227" y="14461"/>
                  <a:pt x="25457" y="14214"/>
                </a:cubicBezTo>
                <a:cubicBezTo>
                  <a:pt x="25834" y="13810"/>
                  <a:pt x="25790" y="13178"/>
                  <a:pt x="25748" y="12563"/>
                </a:cubicBezTo>
                <a:cubicBezTo>
                  <a:pt x="25734" y="12355"/>
                  <a:pt x="25719" y="12143"/>
                  <a:pt x="25721" y="11942"/>
                </a:cubicBezTo>
                <a:lnTo>
                  <a:pt x="34937" y="11942"/>
                </a:lnTo>
                <a:cubicBezTo>
                  <a:pt x="34990" y="12450"/>
                  <a:pt x="35033" y="12975"/>
                  <a:pt x="35076" y="13484"/>
                </a:cubicBezTo>
                <a:cubicBezTo>
                  <a:pt x="35277" y="15932"/>
                  <a:pt x="35450" y="18046"/>
                  <a:pt x="36666" y="18046"/>
                </a:cubicBezTo>
                <a:cubicBezTo>
                  <a:pt x="37881" y="18046"/>
                  <a:pt x="38294" y="16555"/>
                  <a:pt x="38693" y="15114"/>
                </a:cubicBezTo>
                <a:cubicBezTo>
                  <a:pt x="39059" y="13795"/>
                  <a:pt x="39436" y="12429"/>
                  <a:pt x="40354" y="12429"/>
                </a:cubicBezTo>
                <a:cubicBezTo>
                  <a:pt x="40799" y="12429"/>
                  <a:pt x="41112" y="12243"/>
                  <a:pt x="41342" y="11939"/>
                </a:cubicBezTo>
                <a:lnTo>
                  <a:pt x="47914" y="11939"/>
                </a:lnTo>
                <a:cubicBezTo>
                  <a:pt x="48124" y="13412"/>
                  <a:pt x="48402" y="14226"/>
                  <a:pt x="49012" y="14250"/>
                </a:cubicBezTo>
                <a:cubicBezTo>
                  <a:pt x="49025" y="14250"/>
                  <a:pt x="49038" y="14251"/>
                  <a:pt x="49051" y="14251"/>
                </a:cubicBezTo>
                <a:cubicBezTo>
                  <a:pt x="49899" y="14251"/>
                  <a:pt x="50188" y="13163"/>
                  <a:pt x="50495" y="12009"/>
                </a:cubicBezTo>
                <a:cubicBezTo>
                  <a:pt x="50503" y="11986"/>
                  <a:pt x="50508" y="11963"/>
                  <a:pt x="50515" y="11939"/>
                </a:cubicBezTo>
                <a:lnTo>
                  <a:pt x="58856" y="11939"/>
                </a:lnTo>
                <a:cubicBezTo>
                  <a:pt x="59098" y="13995"/>
                  <a:pt x="59549" y="15745"/>
                  <a:pt x="61013" y="15745"/>
                </a:cubicBezTo>
                <a:lnTo>
                  <a:pt x="61052" y="15745"/>
                </a:lnTo>
                <a:cubicBezTo>
                  <a:pt x="62324" y="15719"/>
                  <a:pt x="62774" y="14065"/>
                  <a:pt x="62964" y="11939"/>
                </a:cubicBezTo>
                <a:lnTo>
                  <a:pt x="65478" y="11939"/>
                </a:lnTo>
                <a:cubicBezTo>
                  <a:pt x="65650" y="15236"/>
                  <a:pt x="65934" y="17846"/>
                  <a:pt x="67209" y="17924"/>
                </a:cubicBezTo>
                <a:cubicBezTo>
                  <a:pt x="67230" y="17925"/>
                  <a:pt x="67250" y="17925"/>
                  <a:pt x="67271" y="17925"/>
                </a:cubicBezTo>
                <a:cubicBezTo>
                  <a:pt x="67515" y="17925"/>
                  <a:pt x="67737" y="17840"/>
                  <a:pt x="67931" y="17667"/>
                </a:cubicBezTo>
                <a:cubicBezTo>
                  <a:pt x="68786" y="16907"/>
                  <a:pt x="68952" y="14517"/>
                  <a:pt x="69103" y="11938"/>
                </a:cubicBezTo>
                <a:lnTo>
                  <a:pt x="71213" y="11938"/>
                </a:lnTo>
                <a:cubicBezTo>
                  <a:pt x="71378" y="14996"/>
                  <a:pt x="71542" y="17604"/>
                  <a:pt x="72806" y="17712"/>
                </a:cubicBezTo>
                <a:cubicBezTo>
                  <a:pt x="72840" y="17715"/>
                  <a:pt x="72873" y="17717"/>
                  <a:pt x="72905" y="17717"/>
                </a:cubicBezTo>
                <a:cubicBezTo>
                  <a:pt x="74165" y="17717"/>
                  <a:pt x="74531" y="15480"/>
                  <a:pt x="74918" y="13122"/>
                </a:cubicBezTo>
                <a:cubicBezTo>
                  <a:pt x="74981" y="12739"/>
                  <a:pt x="75047" y="12335"/>
                  <a:pt x="75120" y="11938"/>
                </a:cubicBezTo>
                <a:lnTo>
                  <a:pt x="77416" y="11938"/>
                </a:lnTo>
                <a:cubicBezTo>
                  <a:pt x="77684" y="12559"/>
                  <a:pt x="78159" y="13056"/>
                  <a:pt x="79152" y="13056"/>
                </a:cubicBezTo>
                <a:cubicBezTo>
                  <a:pt x="79776" y="13056"/>
                  <a:pt x="80145" y="12624"/>
                  <a:pt x="80366" y="11938"/>
                </a:cubicBezTo>
                <a:lnTo>
                  <a:pt x="84002" y="11938"/>
                </a:lnTo>
                <a:cubicBezTo>
                  <a:pt x="84219" y="12413"/>
                  <a:pt x="84531" y="12695"/>
                  <a:pt x="84996" y="12695"/>
                </a:cubicBezTo>
                <a:cubicBezTo>
                  <a:pt x="85435" y="12695"/>
                  <a:pt x="85782" y="12413"/>
                  <a:pt x="86076" y="11938"/>
                </a:cubicBezTo>
                <a:lnTo>
                  <a:pt x="91954" y="11938"/>
                </a:lnTo>
                <a:cubicBezTo>
                  <a:pt x="92436" y="15349"/>
                  <a:pt x="92992" y="17982"/>
                  <a:pt x="94289" y="17982"/>
                </a:cubicBezTo>
                <a:cubicBezTo>
                  <a:pt x="95201" y="17982"/>
                  <a:pt x="95364" y="17382"/>
                  <a:pt x="95842" y="15081"/>
                </a:cubicBezTo>
                <a:cubicBezTo>
                  <a:pt x="96208" y="13329"/>
                  <a:pt x="96459" y="12314"/>
                  <a:pt x="96555" y="11936"/>
                </a:cubicBezTo>
                <a:lnTo>
                  <a:pt x="100052" y="11936"/>
                </a:lnTo>
                <a:lnTo>
                  <a:pt x="100052" y="11404"/>
                </a:lnTo>
                <a:lnTo>
                  <a:pt x="92419" y="11404"/>
                </a:lnTo>
                <a:lnTo>
                  <a:pt x="92419" y="11413"/>
                </a:lnTo>
                <a:cubicBezTo>
                  <a:pt x="92341" y="10858"/>
                  <a:pt x="92270" y="10311"/>
                  <a:pt x="92202" y="9793"/>
                </a:cubicBezTo>
                <a:cubicBezTo>
                  <a:pt x="91642" y="5524"/>
                  <a:pt x="91159" y="1836"/>
                  <a:pt x="89666" y="1836"/>
                </a:cubicBezTo>
                <a:cubicBezTo>
                  <a:pt x="88138" y="1836"/>
                  <a:pt x="87530" y="4580"/>
                  <a:pt x="86887" y="7487"/>
                </a:cubicBezTo>
                <a:cubicBezTo>
                  <a:pt x="86565" y="8936"/>
                  <a:pt x="86215" y="10509"/>
                  <a:pt x="85769" y="11413"/>
                </a:cubicBezTo>
                <a:lnTo>
                  <a:pt x="84371" y="11413"/>
                </a:lnTo>
                <a:cubicBezTo>
                  <a:pt x="84121" y="10602"/>
                  <a:pt x="84043" y="9264"/>
                  <a:pt x="83972" y="8030"/>
                </a:cubicBezTo>
                <a:cubicBezTo>
                  <a:pt x="83816" y="5338"/>
                  <a:pt x="83654" y="2553"/>
                  <a:pt x="81932" y="2553"/>
                </a:cubicBezTo>
                <a:cubicBezTo>
                  <a:pt x="80250" y="2553"/>
                  <a:pt x="80216" y="5309"/>
                  <a:pt x="80186" y="7973"/>
                </a:cubicBezTo>
                <a:cubicBezTo>
                  <a:pt x="80172" y="9197"/>
                  <a:pt x="80155" y="10512"/>
                  <a:pt x="79961" y="11413"/>
                </a:cubicBezTo>
                <a:lnTo>
                  <a:pt x="77793" y="11413"/>
                </a:lnTo>
                <a:cubicBezTo>
                  <a:pt x="77727" y="11190"/>
                  <a:pt x="77670" y="10938"/>
                  <a:pt x="77613" y="10660"/>
                </a:cubicBezTo>
                <a:cubicBezTo>
                  <a:pt x="77436" y="9800"/>
                  <a:pt x="77236" y="8824"/>
                  <a:pt x="76183" y="8824"/>
                </a:cubicBezTo>
                <a:cubicBezTo>
                  <a:pt x="75364" y="8824"/>
                  <a:pt x="74976" y="9917"/>
                  <a:pt x="74679" y="11412"/>
                </a:cubicBezTo>
                <a:lnTo>
                  <a:pt x="71718" y="11412"/>
                </a:lnTo>
                <a:cubicBezTo>
                  <a:pt x="71558" y="8482"/>
                  <a:pt x="71381" y="6016"/>
                  <a:pt x="70158" y="6016"/>
                </a:cubicBezTo>
                <a:lnTo>
                  <a:pt x="70145" y="6016"/>
                </a:lnTo>
                <a:cubicBezTo>
                  <a:pt x="68945" y="6034"/>
                  <a:pt x="68771" y="8501"/>
                  <a:pt x="68600" y="11412"/>
                </a:cubicBezTo>
                <a:lnTo>
                  <a:pt x="65988" y="11412"/>
                </a:lnTo>
                <a:cubicBezTo>
                  <a:pt x="65969" y="11064"/>
                  <a:pt x="65955" y="10722"/>
                  <a:pt x="65939" y="10396"/>
                </a:cubicBezTo>
                <a:cubicBezTo>
                  <a:pt x="65762" y="6475"/>
                  <a:pt x="65608" y="3088"/>
                  <a:pt x="64161" y="3088"/>
                </a:cubicBezTo>
                <a:cubicBezTo>
                  <a:pt x="62775" y="3088"/>
                  <a:pt x="62687" y="5766"/>
                  <a:pt x="62588" y="8867"/>
                </a:cubicBezTo>
                <a:cubicBezTo>
                  <a:pt x="62562" y="9691"/>
                  <a:pt x="62534" y="10575"/>
                  <a:pt x="62473" y="11412"/>
                </a:cubicBezTo>
                <a:lnTo>
                  <a:pt x="59335" y="11412"/>
                </a:lnTo>
                <a:cubicBezTo>
                  <a:pt x="59295" y="11043"/>
                  <a:pt x="59264" y="10670"/>
                  <a:pt x="59230" y="10307"/>
                </a:cubicBezTo>
                <a:cubicBezTo>
                  <a:pt x="59019" y="7942"/>
                  <a:pt x="58836" y="5897"/>
                  <a:pt x="57551" y="5897"/>
                </a:cubicBezTo>
                <a:cubicBezTo>
                  <a:pt x="57105" y="5897"/>
                  <a:pt x="56707" y="5885"/>
                  <a:pt x="56356" y="5874"/>
                </a:cubicBezTo>
                <a:cubicBezTo>
                  <a:pt x="56079" y="5866"/>
                  <a:pt x="55831" y="5859"/>
                  <a:pt x="55610" y="5859"/>
                </a:cubicBezTo>
                <a:cubicBezTo>
                  <a:pt x="54983" y="5859"/>
                  <a:pt x="54566" y="5917"/>
                  <a:pt x="54297" y="6178"/>
                </a:cubicBezTo>
                <a:cubicBezTo>
                  <a:pt x="54117" y="6353"/>
                  <a:pt x="54027" y="6603"/>
                  <a:pt x="54027" y="6939"/>
                </a:cubicBezTo>
                <a:cubicBezTo>
                  <a:pt x="54027" y="8389"/>
                  <a:pt x="53382" y="9064"/>
                  <a:pt x="51995" y="9064"/>
                </a:cubicBezTo>
                <a:cubicBezTo>
                  <a:pt x="50881" y="9064"/>
                  <a:pt x="50439" y="10230"/>
                  <a:pt x="50110" y="11413"/>
                </a:cubicBezTo>
                <a:lnTo>
                  <a:pt x="48382" y="11413"/>
                </a:lnTo>
                <a:cubicBezTo>
                  <a:pt x="48310" y="10843"/>
                  <a:pt x="48251" y="10257"/>
                  <a:pt x="48203" y="9776"/>
                </a:cubicBezTo>
                <a:cubicBezTo>
                  <a:pt x="47932" y="7060"/>
                  <a:pt x="47677" y="4492"/>
                  <a:pt x="46449" y="4492"/>
                </a:cubicBezTo>
                <a:lnTo>
                  <a:pt x="46434" y="4492"/>
                </a:lnTo>
                <a:cubicBezTo>
                  <a:pt x="45424" y="4509"/>
                  <a:pt x="45151" y="4892"/>
                  <a:pt x="44907" y="5227"/>
                </a:cubicBezTo>
                <a:cubicBezTo>
                  <a:pt x="44677" y="5548"/>
                  <a:pt x="44459" y="5851"/>
                  <a:pt x="43321" y="5867"/>
                </a:cubicBezTo>
                <a:cubicBezTo>
                  <a:pt x="41863" y="5885"/>
                  <a:pt x="41666" y="7660"/>
                  <a:pt x="41493" y="9223"/>
                </a:cubicBezTo>
                <a:cubicBezTo>
                  <a:pt x="41386" y="10186"/>
                  <a:pt x="41278" y="10949"/>
                  <a:pt x="41046" y="11412"/>
                </a:cubicBezTo>
                <a:lnTo>
                  <a:pt x="35407" y="11412"/>
                </a:lnTo>
                <a:cubicBezTo>
                  <a:pt x="35175" y="9568"/>
                  <a:pt x="34742" y="8077"/>
                  <a:pt x="33551" y="8077"/>
                </a:cubicBezTo>
                <a:cubicBezTo>
                  <a:pt x="32351" y="8077"/>
                  <a:pt x="32142" y="5917"/>
                  <a:pt x="31958" y="4010"/>
                </a:cubicBezTo>
                <a:cubicBezTo>
                  <a:pt x="31788" y="2250"/>
                  <a:pt x="31640" y="729"/>
                  <a:pt x="30677" y="729"/>
                </a:cubicBezTo>
                <a:cubicBezTo>
                  <a:pt x="29769" y="729"/>
                  <a:pt x="29640" y="2265"/>
                  <a:pt x="29463" y="4393"/>
                </a:cubicBezTo>
                <a:cubicBezTo>
                  <a:pt x="29249" y="6966"/>
                  <a:pt x="28980" y="10166"/>
                  <a:pt x="27180" y="10166"/>
                </a:cubicBezTo>
                <a:cubicBezTo>
                  <a:pt x="26437" y="10166"/>
                  <a:pt x="25917" y="10336"/>
                  <a:pt x="25589" y="10688"/>
                </a:cubicBezTo>
                <a:cubicBezTo>
                  <a:pt x="25395" y="10895"/>
                  <a:pt x="25294" y="11143"/>
                  <a:pt x="25239" y="11410"/>
                </a:cubicBezTo>
                <a:lnTo>
                  <a:pt x="23298" y="11410"/>
                </a:lnTo>
                <a:cubicBezTo>
                  <a:pt x="23234" y="10580"/>
                  <a:pt x="23223" y="9660"/>
                  <a:pt x="23213" y="8814"/>
                </a:cubicBezTo>
                <a:cubicBezTo>
                  <a:pt x="23180" y="6214"/>
                  <a:pt x="23158" y="4162"/>
                  <a:pt x="22009" y="4162"/>
                </a:cubicBezTo>
                <a:cubicBezTo>
                  <a:pt x="20973" y="4162"/>
                  <a:pt x="20761" y="4946"/>
                  <a:pt x="20571" y="5641"/>
                </a:cubicBezTo>
                <a:cubicBezTo>
                  <a:pt x="20331" y="6525"/>
                  <a:pt x="20104" y="7358"/>
                  <a:pt x="18464" y="7358"/>
                </a:cubicBezTo>
                <a:cubicBezTo>
                  <a:pt x="18117" y="7358"/>
                  <a:pt x="17849" y="7258"/>
                  <a:pt x="17646" y="7056"/>
                </a:cubicBezTo>
                <a:cubicBezTo>
                  <a:pt x="17039" y="6447"/>
                  <a:pt x="17040" y="4943"/>
                  <a:pt x="17043" y="3616"/>
                </a:cubicBezTo>
                <a:cubicBezTo>
                  <a:pt x="17044" y="2204"/>
                  <a:pt x="17046" y="873"/>
                  <a:pt x="16400" y="291"/>
                </a:cubicBezTo>
                <a:cubicBezTo>
                  <a:pt x="16186" y="98"/>
                  <a:pt x="15918" y="0"/>
                  <a:pt x="1559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26" name="Google Shape;1026;p18"/>
          <p:cNvGrpSpPr/>
          <p:nvPr/>
        </p:nvGrpSpPr>
        <p:grpSpPr>
          <a:xfrm>
            <a:off x="7273575" y="1009775"/>
            <a:ext cx="799675" cy="895775"/>
            <a:chOff x="7273575" y="1009775"/>
            <a:chExt cx="799675" cy="895775"/>
          </a:xfrm>
        </p:grpSpPr>
        <p:sp>
          <p:nvSpPr>
            <p:cNvPr id="1027" name="Google Shape;1027;p18"/>
            <p:cNvSpPr/>
            <p:nvPr/>
          </p:nvSpPr>
          <p:spPr>
            <a:xfrm>
              <a:off x="7273575" y="1009775"/>
              <a:ext cx="793650" cy="879800"/>
            </a:xfrm>
            <a:custGeom>
              <a:avLst/>
              <a:gdLst/>
              <a:ahLst/>
              <a:cxnLst/>
              <a:rect l="l" t="t" r="r" b="b"/>
              <a:pathLst>
                <a:path w="31746" h="35192" extrusionOk="0">
                  <a:moveTo>
                    <a:pt x="19434" y="1"/>
                  </a:moveTo>
                  <a:cubicBezTo>
                    <a:pt x="17369" y="1"/>
                    <a:pt x="13162" y="2346"/>
                    <a:pt x="11741" y="2878"/>
                  </a:cubicBezTo>
                  <a:cubicBezTo>
                    <a:pt x="8836" y="4330"/>
                    <a:pt x="4615" y="6617"/>
                    <a:pt x="974" y="8305"/>
                  </a:cubicBezTo>
                  <a:lnTo>
                    <a:pt x="928" y="8322"/>
                  </a:lnTo>
                  <a:cubicBezTo>
                    <a:pt x="928" y="8322"/>
                    <a:pt x="1" y="8617"/>
                    <a:pt x="337" y="9725"/>
                  </a:cubicBezTo>
                  <a:cubicBezTo>
                    <a:pt x="1680" y="14183"/>
                    <a:pt x="7401" y="28787"/>
                    <a:pt x="9907" y="34099"/>
                  </a:cubicBezTo>
                  <a:cubicBezTo>
                    <a:pt x="10230" y="34784"/>
                    <a:pt x="10915" y="35191"/>
                    <a:pt x="11635" y="35191"/>
                  </a:cubicBezTo>
                  <a:cubicBezTo>
                    <a:pt x="11851" y="35191"/>
                    <a:pt x="12071" y="35155"/>
                    <a:pt x="12284" y="35078"/>
                  </a:cubicBezTo>
                  <a:cubicBezTo>
                    <a:pt x="13104" y="34781"/>
                    <a:pt x="13897" y="34469"/>
                    <a:pt x="14615" y="34228"/>
                  </a:cubicBezTo>
                  <a:cubicBezTo>
                    <a:pt x="19143" y="32062"/>
                    <a:pt x="24067" y="30093"/>
                    <a:pt x="28398" y="27533"/>
                  </a:cubicBezTo>
                  <a:cubicBezTo>
                    <a:pt x="31745" y="25367"/>
                    <a:pt x="31716" y="23898"/>
                    <a:pt x="30140" y="20746"/>
                  </a:cubicBezTo>
                  <a:cubicBezTo>
                    <a:pt x="29155" y="18383"/>
                    <a:pt x="28157" y="16316"/>
                    <a:pt x="27174" y="13952"/>
                  </a:cubicBezTo>
                  <a:cubicBezTo>
                    <a:pt x="25992" y="10998"/>
                    <a:pt x="22263" y="900"/>
                    <a:pt x="20025" y="89"/>
                  </a:cubicBezTo>
                  <a:cubicBezTo>
                    <a:pt x="19857" y="28"/>
                    <a:pt x="19658" y="1"/>
                    <a:pt x="194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18"/>
            <p:cNvSpPr/>
            <p:nvPr/>
          </p:nvSpPr>
          <p:spPr>
            <a:xfrm>
              <a:off x="7293400" y="1023450"/>
              <a:ext cx="773800" cy="848325"/>
            </a:xfrm>
            <a:custGeom>
              <a:avLst/>
              <a:gdLst/>
              <a:ahLst/>
              <a:cxnLst/>
              <a:rect l="l" t="t" r="r" b="b"/>
              <a:pathLst>
                <a:path w="30952" h="33933" extrusionOk="0">
                  <a:moveTo>
                    <a:pt x="18418" y="0"/>
                  </a:moveTo>
                  <a:cubicBezTo>
                    <a:pt x="16516" y="0"/>
                    <a:pt x="13118" y="1734"/>
                    <a:pt x="11352" y="2600"/>
                  </a:cubicBezTo>
                  <a:cubicBezTo>
                    <a:pt x="8565" y="3968"/>
                    <a:pt x="4077" y="6352"/>
                    <a:pt x="596" y="7965"/>
                  </a:cubicBezTo>
                  <a:lnTo>
                    <a:pt x="548" y="7978"/>
                  </a:lnTo>
                  <a:cubicBezTo>
                    <a:pt x="548" y="7978"/>
                    <a:pt x="1" y="8466"/>
                    <a:pt x="56" y="8765"/>
                  </a:cubicBezTo>
                  <a:cubicBezTo>
                    <a:pt x="962" y="13685"/>
                    <a:pt x="8452" y="31014"/>
                    <a:pt x="10168" y="33932"/>
                  </a:cubicBezTo>
                  <a:cubicBezTo>
                    <a:pt x="11484" y="33555"/>
                    <a:pt x="12803" y="32990"/>
                    <a:pt x="13934" y="32614"/>
                  </a:cubicBezTo>
                  <a:cubicBezTo>
                    <a:pt x="18264" y="30542"/>
                    <a:pt x="22972" y="28658"/>
                    <a:pt x="27114" y="26212"/>
                  </a:cubicBezTo>
                  <a:cubicBezTo>
                    <a:pt x="30314" y="24141"/>
                    <a:pt x="30951" y="24467"/>
                    <a:pt x="29443" y="21453"/>
                  </a:cubicBezTo>
                  <a:cubicBezTo>
                    <a:pt x="28503" y="19192"/>
                    <a:pt x="26896" y="15629"/>
                    <a:pt x="25955" y="13368"/>
                  </a:cubicBezTo>
                  <a:cubicBezTo>
                    <a:pt x="24825" y="10544"/>
                    <a:pt x="21247" y="880"/>
                    <a:pt x="19106" y="104"/>
                  </a:cubicBezTo>
                  <a:cubicBezTo>
                    <a:pt x="18910" y="33"/>
                    <a:pt x="18678" y="0"/>
                    <a:pt x="184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18"/>
            <p:cNvSpPr/>
            <p:nvPr/>
          </p:nvSpPr>
          <p:spPr>
            <a:xfrm>
              <a:off x="7280150" y="1032775"/>
              <a:ext cx="793100" cy="872775"/>
            </a:xfrm>
            <a:custGeom>
              <a:avLst/>
              <a:gdLst/>
              <a:ahLst/>
              <a:cxnLst/>
              <a:rect l="l" t="t" r="r" b="b"/>
              <a:pathLst>
                <a:path w="31724" h="34911" extrusionOk="0">
                  <a:moveTo>
                    <a:pt x="18605" y="0"/>
                  </a:moveTo>
                  <a:cubicBezTo>
                    <a:pt x="16657" y="0"/>
                    <a:pt x="13059" y="2308"/>
                    <a:pt x="11638" y="2840"/>
                  </a:cubicBezTo>
                  <a:cubicBezTo>
                    <a:pt x="8735" y="4294"/>
                    <a:pt x="3986" y="6674"/>
                    <a:pt x="346" y="8362"/>
                  </a:cubicBezTo>
                  <a:cubicBezTo>
                    <a:pt x="346" y="8362"/>
                    <a:pt x="0" y="8620"/>
                    <a:pt x="312" y="9450"/>
                  </a:cubicBezTo>
                  <a:cubicBezTo>
                    <a:pt x="1950" y="13797"/>
                    <a:pt x="7419" y="28430"/>
                    <a:pt x="9880" y="33788"/>
                  </a:cubicBezTo>
                  <a:cubicBezTo>
                    <a:pt x="10201" y="34488"/>
                    <a:pt x="10896" y="34911"/>
                    <a:pt x="11628" y="34911"/>
                  </a:cubicBezTo>
                  <a:cubicBezTo>
                    <a:pt x="11845" y="34911"/>
                    <a:pt x="12065" y="34874"/>
                    <a:pt x="12280" y="34796"/>
                  </a:cubicBezTo>
                  <a:cubicBezTo>
                    <a:pt x="13092" y="34501"/>
                    <a:pt x="13878" y="34192"/>
                    <a:pt x="14593" y="33953"/>
                  </a:cubicBezTo>
                  <a:cubicBezTo>
                    <a:pt x="19121" y="31788"/>
                    <a:pt x="24046" y="29819"/>
                    <a:pt x="28376" y="27258"/>
                  </a:cubicBezTo>
                  <a:cubicBezTo>
                    <a:pt x="31724" y="25093"/>
                    <a:pt x="30741" y="23911"/>
                    <a:pt x="29163" y="20761"/>
                  </a:cubicBezTo>
                  <a:cubicBezTo>
                    <a:pt x="28180" y="18397"/>
                    <a:pt x="27294" y="16329"/>
                    <a:pt x="26309" y="13966"/>
                  </a:cubicBezTo>
                  <a:cubicBezTo>
                    <a:pt x="25128" y="11012"/>
                    <a:pt x="21423" y="902"/>
                    <a:pt x="19183" y="90"/>
                  </a:cubicBezTo>
                  <a:cubicBezTo>
                    <a:pt x="19014" y="28"/>
                    <a:pt x="18820" y="0"/>
                    <a:pt x="186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18"/>
            <p:cNvSpPr/>
            <p:nvPr/>
          </p:nvSpPr>
          <p:spPr>
            <a:xfrm>
              <a:off x="7383300" y="1162000"/>
              <a:ext cx="447925" cy="351125"/>
            </a:xfrm>
            <a:custGeom>
              <a:avLst/>
              <a:gdLst/>
              <a:ahLst/>
              <a:cxnLst/>
              <a:rect l="l" t="t" r="r" b="b"/>
              <a:pathLst>
                <a:path w="17917" h="14045" extrusionOk="0">
                  <a:moveTo>
                    <a:pt x="13459" y="0"/>
                  </a:moveTo>
                  <a:cubicBezTo>
                    <a:pt x="12169" y="0"/>
                    <a:pt x="9676" y="1631"/>
                    <a:pt x="8687" y="2002"/>
                  </a:cubicBezTo>
                  <a:cubicBezTo>
                    <a:pt x="6576" y="3055"/>
                    <a:pt x="4219" y="4167"/>
                    <a:pt x="1647" y="5353"/>
                  </a:cubicBezTo>
                  <a:cubicBezTo>
                    <a:pt x="779" y="5789"/>
                    <a:pt x="0" y="5855"/>
                    <a:pt x="423" y="6997"/>
                  </a:cubicBezTo>
                  <a:cubicBezTo>
                    <a:pt x="1182" y="9058"/>
                    <a:pt x="2544" y="12160"/>
                    <a:pt x="3494" y="13604"/>
                  </a:cubicBezTo>
                  <a:cubicBezTo>
                    <a:pt x="3683" y="13895"/>
                    <a:pt x="4061" y="14045"/>
                    <a:pt x="4322" y="14045"/>
                  </a:cubicBezTo>
                  <a:cubicBezTo>
                    <a:pt x="4379" y="14045"/>
                    <a:pt x="4431" y="14037"/>
                    <a:pt x="4474" y="14023"/>
                  </a:cubicBezTo>
                  <a:cubicBezTo>
                    <a:pt x="5151" y="13790"/>
                    <a:pt x="5850" y="13498"/>
                    <a:pt x="6441" y="13210"/>
                  </a:cubicBezTo>
                  <a:cubicBezTo>
                    <a:pt x="9468" y="11746"/>
                    <a:pt x="12772" y="10441"/>
                    <a:pt x="15674" y="8726"/>
                  </a:cubicBezTo>
                  <a:cubicBezTo>
                    <a:pt x="17917" y="7275"/>
                    <a:pt x="17165" y="6529"/>
                    <a:pt x="16203" y="4375"/>
                  </a:cubicBezTo>
                  <a:cubicBezTo>
                    <a:pt x="15643" y="3119"/>
                    <a:pt x="15345" y="2616"/>
                    <a:pt x="14752" y="1342"/>
                  </a:cubicBezTo>
                  <a:cubicBezTo>
                    <a:pt x="14189" y="126"/>
                    <a:pt x="14318" y="150"/>
                    <a:pt x="13700" y="23"/>
                  </a:cubicBezTo>
                  <a:cubicBezTo>
                    <a:pt x="13625" y="7"/>
                    <a:pt x="13545" y="0"/>
                    <a:pt x="1345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18"/>
            <p:cNvSpPr/>
            <p:nvPr/>
          </p:nvSpPr>
          <p:spPr>
            <a:xfrm>
              <a:off x="7578450" y="1327425"/>
              <a:ext cx="54700" cy="45850"/>
            </a:xfrm>
            <a:custGeom>
              <a:avLst/>
              <a:gdLst/>
              <a:ahLst/>
              <a:cxnLst/>
              <a:rect l="l" t="t" r="r" b="b"/>
              <a:pathLst>
                <a:path w="2188" h="1834" extrusionOk="0">
                  <a:moveTo>
                    <a:pt x="970" y="1"/>
                  </a:moveTo>
                  <a:cubicBezTo>
                    <a:pt x="566" y="1"/>
                    <a:pt x="178" y="246"/>
                    <a:pt x="89" y="841"/>
                  </a:cubicBezTo>
                  <a:cubicBezTo>
                    <a:pt x="0" y="1441"/>
                    <a:pt x="557" y="1834"/>
                    <a:pt x="1098" y="1834"/>
                  </a:cubicBezTo>
                  <a:cubicBezTo>
                    <a:pt x="1458" y="1834"/>
                    <a:pt x="1812" y="1659"/>
                    <a:pt x="1960" y="1254"/>
                  </a:cubicBezTo>
                  <a:cubicBezTo>
                    <a:pt x="2188" y="527"/>
                    <a:pt x="1561" y="1"/>
                    <a:pt x="97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18"/>
            <p:cNvSpPr/>
            <p:nvPr/>
          </p:nvSpPr>
          <p:spPr>
            <a:xfrm>
              <a:off x="7517975" y="1305825"/>
              <a:ext cx="169900" cy="94800"/>
            </a:xfrm>
            <a:custGeom>
              <a:avLst/>
              <a:gdLst/>
              <a:ahLst/>
              <a:cxnLst/>
              <a:rect l="l" t="t" r="r" b="b"/>
              <a:pathLst>
                <a:path w="6796" h="3792" extrusionOk="0">
                  <a:moveTo>
                    <a:pt x="5172" y="179"/>
                  </a:moveTo>
                  <a:lnTo>
                    <a:pt x="5172" y="179"/>
                  </a:lnTo>
                  <a:cubicBezTo>
                    <a:pt x="5176" y="180"/>
                    <a:pt x="5181" y="180"/>
                    <a:pt x="5185" y="180"/>
                  </a:cubicBezTo>
                  <a:cubicBezTo>
                    <a:pt x="6152" y="226"/>
                    <a:pt x="6405" y="995"/>
                    <a:pt x="5940" y="1722"/>
                  </a:cubicBezTo>
                  <a:cubicBezTo>
                    <a:pt x="5633" y="2200"/>
                    <a:pt x="5101" y="2531"/>
                    <a:pt x="4618" y="2799"/>
                  </a:cubicBezTo>
                  <a:cubicBezTo>
                    <a:pt x="3843" y="3232"/>
                    <a:pt x="2837" y="3600"/>
                    <a:pt x="1902" y="3600"/>
                  </a:cubicBezTo>
                  <a:cubicBezTo>
                    <a:pt x="1717" y="3600"/>
                    <a:pt x="1535" y="3586"/>
                    <a:pt x="1358" y="3555"/>
                  </a:cubicBezTo>
                  <a:cubicBezTo>
                    <a:pt x="832" y="3463"/>
                    <a:pt x="355" y="2986"/>
                    <a:pt x="520" y="2434"/>
                  </a:cubicBezTo>
                  <a:cubicBezTo>
                    <a:pt x="676" y="1919"/>
                    <a:pt x="1274" y="1544"/>
                    <a:pt x="1698" y="1278"/>
                  </a:cubicBezTo>
                  <a:cubicBezTo>
                    <a:pt x="2696" y="651"/>
                    <a:pt x="3981" y="181"/>
                    <a:pt x="5172" y="179"/>
                  </a:cubicBezTo>
                  <a:close/>
                  <a:moveTo>
                    <a:pt x="5180" y="0"/>
                  </a:moveTo>
                  <a:cubicBezTo>
                    <a:pt x="5178" y="0"/>
                    <a:pt x="5176" y="0"/>
                    <a:pt x="5175" y="0"/>
                  </a:cubicBezTo>
                  <a:lnTo>
                    <a:pt x="5175" y="0"/>
                  </a:lnTo>
                  <a:cubicBezTo>
                    <a:pt x="5174" y="0"/>
                    <a:pt x="5172" y="0"/>
                    <a:pt x="5171" y="0"/>
                  </a:cubicBezTo>
                  <a:cubicBezTo>
                    <a:pt x="3674" y="0"/>
                    <a:pt x="1972" y="690"/>
                    <a:pt x="859" y="1677"/>
                  </a:cubicBezTo>
                  <a:cubicBezTo>
                    <a:pt x="1" y="2440"/>
                    <a:pt x="243" y="3541"/>
                    <a:pt x="1419" y="3746"/>
                  </a:cubicBezTo>
                  <a:cubicBezTo>
                    <a:pt x="1596" y="3777"/>
                    <a:pt x="1778" y="3792"/>
                    <a:pt x="1963" y="3792"/>
                  </a:cubicBezTo>
                  <a:cubicBezTo>
                    <a:pt x="3208" y="3792"/>
                    <a:pt x="4598" y="3136"/>
                    <a:pt x="5511" y="2424"/>
                  </a:cubicBezTo>
                  <a:cubicBezTo>
                    <a:pt x="6499" y="1657"/>
                    <a:pt x="6795" y="84"/>
                    <a:pt x="5195" y="1"/>
                  </a:cubicBezTo>
                  <a:lnTo>
                    <a:pt x="5195" y="1"/>
                  </a:lnTo>
                  <a:cubicBezTo>
                    <a:pt x="5192" y="0"/>
                    <a:pt x="5189" y="0"/>
                    <a:pt x="5185" y="0"/>
                  </a:cubicBezTo>
                  <a:cubicBezTo>
                    <a:pt x="5183" y="0"/>
                    <a:pt x="5181" y="0"/>
                    <a:pt x="51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18"/>
            <p:cNvSpPr/>
            <p:nvPr/>
          </p:nvSpPr>
          <p:spPr>
            <a:xfrm>
              <a:off x="7540775" y="1288850"/>
              <a:ext cx="134450" cy="129500"/>
            </a:xfrm>
            <a:custGeom>
              <a:avLst/>
              <a:gdLst/>
              <a:ahLst/>
              <a:cxnLst/>
              <a:rect l="l" t="t" r="r" b="b"/>
              <a:pathLst>
                <a:path w="5378" h="5180" extrusionOk="0">
                  <a:moveTo>
                    <a:pt x="1222" y="128"/>
                  </a:moveTo>
                  <a:cubicBezTo>
                    <a:pt x="1234" y="128"/>
                    <a:pt x="1247" y="129"/>
                    <a:pt x="1259" y="129"/>
                  </a:cubicBezTo>
                  <a:cubicBezTo>
                    <a:pt x="1822" y="149"/>
                    <a:pt x="2382" y="572"/>
                    <a:pt x="2805" y="906"/>
                  </a:cubicBezTo>
                  <a:cubicBezTo>
                    <a:pt x="3721" y="1625"/>
                    <a:pt x="4611" y="2668"/>
                    <a:pt x="4954" y="3800"/>
                  </a:cubicBezTo>
                  <a:cubicBezTo>
                    <a:pt x="4955" y="3804"/>
                    <a:pt x="4957" y="3808"/>
                    <a:pt x="4958" y="3812"/>
                  </a:cubicBezTo>
                  <a:lnTo>
                    <a:pt x="4958" y="3812"/>
                  </a:lnTo>
                  <a:cubicBezTo>
                    <a:pt x="5165" y="4672"/>
                    <a:pt x="4694" y="5038"/>
                    <a:pt x="4084" y="5038"/>
                  </a:cubicBezTo>
                  <a:cubicBezTo>
                    <a:pt x="3917" y="5038"/>
                    <a:pt x="3740" y="5011"/>
                    <a:pt x="3564" y="4959"/>
                  </a:cubicBezTo>
                  <a:cubicBezTo>
                    <a:pt x="3005" y="4796"/>
                    <a:pt x="2507" y="4404"/>
                    <a:pt x="2079" y="4028"/>
                  </a:cubicBezTo>
                  <a:cubicBezTo>
                    <a:pt x="1291" y="3337"/>
                    <a:pt x="379" y="2257"/>
                    <a:pt x="297" y="1164"/>
                  </a:cubicBezTo>
                  <a:cubicBezTo>
                    <a:pt x="254" y="598"/>
                    <a:pt x="670" y="128"/>
                    <a:pt x="1222" y="128"/>
                  </a:cubicBezTo>
                  <a:close/>
                  <a:moveTo>
                    <a:pt x="1241" y="1"/>
                  </a:moveTo>
                  <a:cubicBezTo>
                    <a:pt x="577" y="1"/>
                    <a:pt x="0" y="403"/>
                    <a:pt x="128" y="1291"/>
                  </a:cubicBezTo>
                  <a:cubicBezTo>
                    <a:pt x="333" y="2696"/>
                    <a:pt x="1594" y="4006"/>
                    <a:pt x="2728" y="4752"/>
                  </a:cubicBezTo>
                  <a:cubicBezTo>
                    <a:pt x="3131" y="5018"/>
                    <a:pt x="3645" y="5180"/>
                    <a:pt x="4100" y="5180"/>
                  </a:cubicBezTo>
                  <a:cubicBezTo>
                    <a:pt x="4812" y="5180"/>
                    <a:pt x="5377" y="4781"/>
                    <a:pt x="5131" y="3762"/>
                  </a:cubicBezTo>
                  <a:lnTo>
                    <a:pt x="5131" y="3762"/>
                  </a:lnTo>
                  <a:cubicBezTo>
                    <a:pt x="5131" y="3758"/>
                    <a:pt x="5130" y="3754"/>
                    <a:pt x="5128" y="3750"/>
                  </a:cubicBezTo>
                  <a:lnTo>
                    <a:pt x="5128" y="3750"/>
                  </a:lnTo>
                  <a:cubicBezTo>
                    <a:pt x="5128" y="3750"/>
                    <a:pt x="5128" y="3750"/>
                    <a:pt x="5128" y="3750"/>
                  </a:cubicBezTo>
                  <a:cubicBezTo>
                    <a:pt x="5127" y="3747"/>
                    <a:pt x="5126" y="3744"/>
                    <a:pt x="5125" y="3740"/>
                  </a:cubicBezTo>
                  <a:lnTo>
                    <a:pt x="5125" y="3740"/>
                  </a:lnTo>
                  <a:cubicBezTo>
                    <a:pt x="4687" y="2307"/>
                    <a:pt x="3430" y="963"/>
                    <a:pt x="2142" y="241"/>
                  </a:cubicBezTo>
                  <a:cubicBezTo>
                    <a:pt x="1862" y="83"/>
                    <a:pt x="1543" y="1"/>
                    <a:pt x="124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18"/>
            <p:cNvSpPr/>
            <p:nvPr/>
          </p:nvSpPr>
          <p:spPr>
            <a:xfrm>
              <a:off x="7560400" y="1274425"/>
              <a:ext cx="86775" cy="152000"/>
            </a:xfrm>
            <a:custGeom>
              <a:avLst/>
              <a:gdLst/>
              <a:ahLst/>
              <a:cxnLst/>
              <a:rect l="l" t="t" r="r" b="b"/>
              <a:pathLst>
                <a:path w="3471" h="6080" extrusionOk="0">
                  <a:moveTo>
                    <a:pt x="2282" y="130"/>
                  </a:moveTo>
                  <a:cubicBezTo>
                    <a:pt x="3049" y="130"/>
                    <a:pt x="3248" y="1459"/>
                    <a:pt x="3206" y="2153"/>
                  </a:cubicBezTo>
                  <a:cubicBezTo>
                    <a:pt x="3135" y="3271"/>
                    <a:pt x="2771" y="4532"/>
                    <a:pt x="2083" y="5426"/>
                  </a:cubicBezTo>
                  <a:lnTo>
                    <a:pt x="2083" y="5426"/>
                  </a:lnTo>
                  <a:cubicBezTo>
                    <a:pt x="2081" y="5429"/>
                    <a:pt x="2079" y="5431"/>
                    <a:pt x="2077" y="5434"/>
                  </a:cubicBezTo>
                  <a:cubicBezTo>
                    <a:pt x="1816" y="5738"/>
                    <a:pt x="1538" y="5872"/>
                    <a:pt x="1279" y="5872"/>
                  </a:cubicBezTo>
                  <a:cubicBezTo>
                    <a:pt x="865" y="5872"/>
                    <a:pt x="498" y="5533"/>
                    <a:pt x="319" y="5008"/>
                  </a:cubicBezTo>
                  <a:cubicBezTo>
                    <a:pt x="150" y="4514"/>
                    <a:pt x="179" y="3957"/>
                    <a:pt x="234" y="3445"/>
                  </a:cubicBezTo>
                  <a:cubicBezTo>
                    <a:pt x="343" y="2414"/>
                    <a:pt x="746" y="997"/>
                    <a:pt x="1647" y="373"/>
                  </a:cubicBezTo>
                  <a:cubicBezTo>
                    <a:pt x="1892" y="202"/>
                    <a:pt x="2103" y="130"/>
                    <a:pt x="2282" y="130"/>
                  </a:cubicBezTo>
                  <a:close/>
                  <a:moveTo>
                    <a:pt x="2238" y="0"/>
                  </a:moveTo>
                  <a:cubicBezTo>
                    <a:pt x="2005" y="0"/>
                    <a:pt x="1748" y="83"/>
                    <a:pt x="1475" y="272"/>
                  </a:cubicBezTo>
                  <a:cubicBezTo>
                    <a:pt x="369" y="1039"/>
                    <a:pt x="0" y="2971"/>
                    <a:pt x="17" y="4212"/>
                  </a:cubicBezTo>
                  <a:cubicBezTo>
                    <a:pt x="31" y="5100"/>
                    <a:pt x="579" y="6079"/>
                    <a:pt x="1299" y="6079"/>
                  </a:cubicBezTo>
                  <a:cubicBezTo>
                    <a:pt x="1579" y="6079"/>
                    <a:pt x="1886" y="5931"/>
                    <a:pt x="2197" y="5570"/>
                  </a:cubicBezTo>
                  <a:lnTo>
                    <a:pt x="2197" y="5570"/>
                  </a:lnTo>
                  <a:cubicBezTo>
                    <a:pt x="2199" y="5567"/>
                    <a:pt x="2202" y="5564"/>
                    <a:pt x="2204" y="5561"/>
                  </a:cubicBezTo>
                  <a:lnTo>
                    <a:pt x="2204" y="5561"/>
                  </a:lnTo>
                  <a:cubicBezTo>
                    <a:pt x="2204" y="5561"/>
                    <a:pt x="2204" y="5561"/>
                    <a:pt x="2204" y="5561"/>
                  </a:cubicBezTo>
                  <a:cubicBezTo>
                    <a:pt x="2207" y="5559"/>
                    <a:pt x="2209" y="5556"/>
                    <a:pt x="2211" y="5553"/>
                  </a:cubicBezTo>
                  <a:lnTo>
                    <a:pt x="2211" y="5553"/>
                  </a:lnTo>
                  <a:cubicBezTo>
                    <a:pt x="3067" y="4439"/>
                    <a:pt x="3471" y="2829"/>
                    <a:pt x="3390" y="1439"/>
                  </a:cubicBezTo>
                  <a:cubicBezTo>
                    <a:pt x="3344" y="650"/>
                    <a:pt x="2889" y="0"/>
                    <a:pt x="22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18"/>
            <p:cNvSpPr/>
            <p:nvPr/>
          </p:nvSpPr>
          <p:spPr>
            <a:xfrm>
              <a:off x="7659150" y="1309150"/>
              <a:ext cx="27575" cy="23150"/>
            </a:xfrm>
            <a:custGeom>
              <a:avLst/>
              <a:gdLst/>
              <a:ahLst/>
              <a:cxnLst/>
              <a:rect l="l" t="t" r="r" b="b"/>
              <a:pathLst>
                <a:path w="1103" h="926" extrusionOk="0">
                  <a:moveTo>
                    <a:pt x="488" y="0"/>
                  </a:moveTo>
                  <a:cubicBezTo>
                    <a:pt x="284" y="0"/>
                    <a:pt x="89" y="124"/>
                    <a:pt x="44" y="423"/>
                  </a:cubicBezTo>
                  <a:cubicBezTo>
                    <a:pt x="0" y="727"/>
                    <a:pt x="281" y="925"/>
                    <a:pt x="553" y="925"/>
                  </a:cubicBezTo>
                  <a:cubicBezTo>
                    <a:pt x="735" y="925"/>
                    <a:pt x="913" y="837"/>
                    <a:pt x="988" y="633"/>
                  </a:cubicBezTo>
                  <a:cubicBezTo>
                    <a:pt x="1102" y="266"/>
                    <a:pt x="786" y="0"/>
                    <a:pt x="4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18"/>
            <p:cNvSpPr/>
            <p:nvPr/>
          </p:nvSpPr>
          <p:spPr>
            <a:xfrm>
              <a:off x="7514200" y="1358825"/>
              <a:ext cx="27600" cy="23125"/>
            </a:xfrm>
            <a:custGeom>
              <a:avLst/>
              <a:gdLst/>
              <a:ahLst/>
              <a:cxnLst/>
              <a:rect l="l" t="t" r="r" b="b"/>
              <a:pathLst>
                <a:path w="1104" h="925" extrusionOk="0">
                  <a:moveTo>
                    <a:pt x="488" y="0"/>
                  </a:moveTo>
                  <a:cubicBezTo>
                    <a:pt x="284" y="0"/>
                    <a:pt x="89" y="124"/>
                    <a:pt x="45" y="424"/>
                  </a:cubicBezTo>
                  <a:cubicBezTo>
                    <a:pt x="0" y="727"/>
                    <a:pt x="281" y="924"/>
                    <a:pt x="553" y="924"/>
                  </a:cubicBezTo>
                  <a:cubicBezTo>
                    <a:pt x="735" y="924"/>
                    <a:pt x="913" y="837"/>
                    <a:pt x="988" y="634"/>
                  </a:cubicBezTo>
                  <a:cubicBezTo>
                    <a:pt x="1103" y="267"/>
                    <a:pt x="786" y="0"/>
                    <a:pt x="4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18"/>
            <p:cNvSpPr/>
            <p:nvPr/>
          </p:nvSpPr>
          <p:spPr>
            <a:xfrm>
              <a:off x="7596050" y="1267350"/>
              <a:ext cx="27600" cy="23125"/>
            </a:xfrm>
            <a:custGeom>
              <a:avLst/>
              <a:gdLst/>
              <a:ahLst/>
              <a:cxnLst/>
              <a:rect l="l" t="t" r="r" b="b"/>
              <a:pathLst>
                <a:path w="1104" h="925" extrusionOk="0">
                  <a:moveTo>
                    <a:pt x="489" y="0"/>
                  </a:moveTo>
                  <a:cubicBezTo>
                    <a:pt x="285" y="0"/>
                    <a:pt x="90" y="124"/>
                    <a:pt x="45" y="424"/>
                  </a:cubicBezTo>
                  <a:cubicBezTo>
                    <a:pt x="1" y="726"/>
                    <a:pt x="282" y="924"/>
                    <a:pt x="555" y="924"/>
                  </a:cubicBezTo>
                  <a:cubicBezTo>
                    <a:pt x="736" y="924"/>
                    <a:pt x="913" y="836"/>
                    <a:pt x="988" y="633"/>
                  </a:cubicBezTo>
                  <a:cubicBezTo>
                    <a:pt x="1104" y="266"/>
                    <a:pt x="788" y="0"/>
                    <a:pt x="48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8" name="Google Shape;1038;p18"/>
          <p:cNvSpPr/>
          <p:nvPr/>
        </p:nvSpPr>
        <p:spPr>
          <a:xfrm>
            <a:off x="7037450" y="75007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9" name="Google Shape;1039;p18"/>
          <p:cNvSpPr/>
          <p:nvPr/>
        </p:nvSpPr>
        <p:spPr>
          <a:xfrm>
            <a:off x="6090725" y="442422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0" name="Google Shape;1040;p18"/>
          <p:cNvSpPr/>
          <p:nvPr/>
        </p:nvSpPr>
        <p:spPr>
          <a:xfrm>
            <a:off x="7166725" y="3940900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41" name="Google Shape;1041;p18"/>
          <p:cNvGrpSpPr/>
          <p:nvPr/>
        </p:nvGrpSpPr>
        <p:grpSpPr>
          <a:xfrm>
            <a:off x="6648550" y="4070225"/>
            <a:ext cx="235075" cy="216825"/>
            <a:chOff x="8106175" y="1976800"/>
            <a:chExt cx="235075" cy="216825"/>
          </a:xfrm>
        </p:grpSpPr>
        <p:sp>
          <p:nvSpPr>
            <p:cNvPr id="1042" name="Google Shape;1042;p18"/>
            <p:cNvSpPr/>
            <p:nvPr/>
          </p:nvSpPr>
          <p:spPr>
            <a:xfrm>
              <a:off x="8106175" y="2109775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18"/>
            <p:cNvSpPr/>
            <p:nvPr/>
          </p:nvSpPr>
          <p:spPr>
            <a:xfrm>
              <a:off x="8246375" y="2104525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18"/>
            <p:cNvSpPr/>
            <p:nvPr/>
          </p:nvSpPr>
          <p:spPr>
            <a:xfrm>
              <a:off x="8197400" y="1976800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45" name="Google Shape;1045;p18"/>
          <p:cNvGrpSpPr/>
          <p:nvPr/>
        </p:nvGrpSpPr>
        <p:grpSpPr>
          <a:xfrm>
            <a:off x="7572250" y="2668975"/>
            <a:ext cx="851750" cy="457675"/>
            <a:chOff x="7572250" y="2668975"/>
            <a:chExt cx="851750" cy="457675"/>
          </a:xfrm>
        </p:grpSpPr>
        <p:sp>
          <p:nvSpPr>
            <p:cNvPr id="1046" name="Google Shape;1046;p18"/>
            <p:cNvSpPr/>
            <p:nvPr/>
          </p:nvSpPr>
          <p:spPr>
            <a:xfrm>
              <a:off x="7572250" y="2895750"/>
              <a:ext cx="690275" cy="230900"/>
            </a:xfrm>
            <a:custGeom>
              <a:avLst/>
              <a:gdLst/>
              <a:ahLst/>
              <a:cxnLst/>
              <a:rect l="l" t="t" r="r" b="b"/>
              <a:pathLst>
                <a:path w="27611" h="9236" extrusionOk="0">
                  <a:moveTo>
                    <a:pt x="9124" y="1"/>
                  </a:moveTo>
                  <a:cubicBezTo>
                    <a:pt x="8943" y="1"/>
                    <a:pt x="8758" y="75"/>
                    <a:pt x="8624" y="254"/>
                  </a:cubicBezTo>
                  <a:cubicBezTo>
                    <a:pt x="6858" y="2630"/>
                    <a:pt x="2114" y="633"/>
                    <a:pt x="1064" y="4083"/>
                  </a:cubicBezTo>
                  <a:cubicBezTo>
                    <a:pt x="0" y="7581"/>
                    <a:pt x="4653" y="8827"/>
                    <a:pt x="7102" y="9112"/>
                  </a:cubicBezTo>
                  <a:cubicBezTo>
                    <a:pt x="7824" y="9196"/>
                    <a:pt x="8547" y="9236"/>
                    <a:pt x="9269" y="9236"/>
                  </a:cubicBezTo>
                  <a:cubicBezTo>
                    <a:pt x="12560" y="9236"/>
                    <a:pt x="15835" y="8421"/>
                    <a:pt x="18917" y="7310"/>
                  </a:cubicBezTo>
                  <a:cubicBezTo>
                    <a:pt x="20719" y="6659"/>
                    <a:pt x="22668" y="5400"/>
                    <a:pt x="24610" y="5337"/>
                  </a:cubicBezTo>
                  <a:cubicBezTo>
                    <a:pt x="24669" y="5335"/>
                    <a:pt x="24728" y="5334"/>
                    <a:pt x="24789" y="5334"/>
                  </a:cubicBezTo>
                  <a:cubicBezTo>
                    <a:pt x="25065" y="5334"/>
                    <a:pt x="25364" y="5350"/>
                    <a:pt x="25660" y="5350"/>
                  </a:cubicBezTo>
                  <a:cubicBezTo>
                    <a:pt x="26477" y="5350"/>
                    <a:pt x="27271" y="5224"/>
                    <a:pt x="27502" y="4273"/>
                  </a:cubicBezTo>
                  <a:cubicBezTo>
                    <a:pt x="27610" y="3825"/>
                    <a:pt x="27238" y="3533"/>
                    <a:pt x="26886" y="3533"/>
                  </a:cubicBezTo>
                  <a:cubicBezTo>
                    <a:pt x="26653" y="3533"/>
                    <a:pt x="26428" y="3661"/>
                    <a:pt x="26356" y="3956"/>
                  </a:cubicBezTo>
                  <a:cubicBezTo>
                    <a:pt x="26305" y="4169"/>
                    <a:pt x="26010" y="4226"/>
                    <a:pt x="25672" y="4226"/>
                  </a:cubicBezTo>
                  <a:cubicBezTo>
                    <a:pt x="25276" y="4226"/>
                    <a:pt x="24820" y="4148"/>
                    <a:pt x="24624" y="4148"/>
                  </a:cubicBezTo>
                  <a:cubicBezTo>
                    <a:pt x="24619" y="4148"/>
                    <a:pt x="24615" y="4148"/>
                    <a:pt x="24610" y="4148"/>
                  </a:cubicBezTo>
                  <a:cubicBezTo>
                    <a:pt x="23968" y="4162"/>
                    <a:pt x="23335" y="4318"/>
                    <a:pt x="22732" y="4527"/>
                  </a:cubicBezTo>
                  <a:cubicBezTo>
                    <a:pt x="21264" y="5033"/>
                    <a:pt x="19860" y="5715"/>
                    <a:pt x="18396" y="6237"/>
                  </a:cubicBezTo>
                  <a:cubicBezTo>
                    <a:pt x="15453" y="7282"/>
                    <a:pt x="12364" y="8049"/>
                    <a:pt x="9227" y="8049"/>
                  </a:cubicBezTo>
                  <a:cubicBezTo>
                    <a:pt x="9017" y="8049"/>
                    <a:pt x="8807" y="8046"/>
                    <a:pt x="8596" y="8039"/>
                  </a:cubicBezTo>
                  <a:cubicBezTo>
                    <a:pt x="7013" y="7985"/>
                    <a:pt x="5161" y="7808"/>
                    <a:pt x="3731" y="7052"/>
                  </a:cubicBezTo>
                  <a:cubicBezTo>
                    <a:pt x="2155" y="6217"/>
                    <a:pt x="1441" y="4193"/>
                    <a:pt x="3353" y="3264"/>
                  </a:cubicBezTo>
                  <a:cubicBezTo>
                    <a:pt x="5481" y="2232"/>
                    <a:pt x="8067" y="2978"/>
                    <a:pt x="9649" y="853"/>
                  </a:cubicBezTo>
                  <a:cubicBezTo>
                    <a:pt x="9970" y="422"/>
                    <a:pt x="9556" y="1"/>
                    <a:pt x="91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18"/>
            <p:cNvSpPr/>
            <p:nvPr/>
          </p:nvSpPr>
          <p:spPr>
            <a:xfrm>
              <a:off x="7788100" y="2668975"/>
              <a:ext cx="635900" cy="360000"/>
            </a:xfrm>
            <a:custGeom>
              <a:avLst/>
              <a:gdLst/>
              <a:ahLst/>
              <a:cxnLst/>
              <a:rect l="l" t="t" r="r" b="b"/>
              <a:pathLst>
                <a:path w="25436" h="14400" extrusionOk="0">
                  <a:moveTo>
                    <a:pt x="12398" y="1"/>
                  </a:moveTo>
                  <a:cubicBezTo>
                    <a:pt x="6586" y="1"/>
                    <a:pt x="2978" y="2454"/>
                    <a:pt x="2978" y="2454"/>
                  </a:cubicBezTo>
                  <a:lnTo>
                    <a:pt x="2983" y="2459"/>
                  </a:lnTo>
                  <a:cubicBezTo>
                    <a:pt x="1190" y="3610"/>
                    <a:pt x="0" y="5623"/>
                    <a:pt x="0" y="7914"/>
                  </a:cubicBezTo>
                  <a:cubicBezTo>
                    <a:pt x="0" y="11494"/>
                    <a:pt x="2904" y="14396"/>
                    <a:pt x="6483" y="14396"/>
                  </a:cubicBezTo>
                  <a:cubicBezTo>
                    <a:pt x="7315" y="14396"/>
                    <a:pt x="8110" y="14239"/>
                    <a:pt x="8840" y="13954"/>
                  </a:cubicBezTo>
                  <a:lnTo>
                    <a:pt x="8840" y="13957"/>
                  </a:lnTo>
                  <a:cubicBezTo>
                    <a:pt x="8840" y="13957"/>
                    <a:pt x="10568" y="13189"/>
                    <a:pt x="12867" y="13189"/>
                  </a:cubicBezTo>
                  <a:cubicBezTo>
                    <a:pt x="13926" y="13189"/>
                    <a:pt x="15107" y="13352"/>
                    <a:pt x="16295" y="13829"/>
                  </a:cubicBezTo>
                  <a:cubicBezTo>
                    <a:pt x="16389" y="13871"/>
                    <a:pt x="16483" y="13911"/>
                    <a:pt x="16581" y="13949"/>
                  </a:cubicBezTo>
                  <a:cubicBezTo>
                    <a:pt x="16670" y="13989"/>
                    <a:pt x="16758" y="14027"/>
                    <a:pt x="16847" y="14070"/>
                  </a:cubicBezTo>
                  <a:lnTo>
                    <a:pt x="16844" y="14047"/>
                  </a:lnTo>
                  <a:lnTo>
                    <a:pt x="16844" y="14047"/>
                  </a:lnTo>
                  <a:cubicBezTo>
                    <a:pt x="17507" y="14274"/>
                    <a:pt x="18213" y="14399"/>
                    <a:pt x="18951" y="14399"/>
                  </a:cubicBezTo>
                  <a:cubicBezTo>
                    <a:pt x="22531" y="14399"/>
                    <a:pt x="25433" y="11496"/>
                    <a:pt x="25433" y="7915"/>
                  </a:cubicBezTo>
                  <a:cubicBezTo>
                    <a:pt x="25436" y="5650"/>
                    <a:pt x="24277" y="3662"/>
                    <a:pt x="22521" y="2501"/>
                  </a:cubicBezTo>
                  <a:lnTo>
                    <a:pt x="22596" y="2454"/>
                  </a:lnTo>
                  <a:cubicBezTo>
                    <a:pt x="22327" y="2325"/>
                    <a:pt x="22060" y="2203"/>
                    <a:pt x="21793" y="2086"/>
                  </a:cubicBezTo>
                  <a:cubicBezTo>
                    <a:pt x="21600" y="1992"/>
                    <a:pt x="21402" y="1905"/>
                    <a:pt x="21198" y="1830"/>
                  </a:cubicBezTo>
                  <a:cubicBezTo>
                    <a:pt x="17919" y="473"/>
                    <a:pt x="14947" y="1"/>
                    <a:pt x="12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18"/>
            <p:cNvSpPr/>
            <p:nvPr/>
          </p:nvSpPr>
          <p:spPr>
            <a:xfrm>
              <a:off x="7831850" y="2693650"/>
              <a:ext cx="548650" cy="310575"/>
            </a:xfrm>
            <a:custGeom>
              <a:avLst/>
              <a:gdLst/>
              <a:ahLst/>
              <a:cxnLst/>
              <a:rect l="l" t="t" r="r" b="b"/>
              <a:pathLst>
                <a:path w="21946" h="12423" extrusionOk="0">
                  <a:moveTo>
                    <a:pt x="10696" y="0"/>
                  </a:moveTo>
                  <a:cubicBezTo>
                    <a:pt x="5681" y="0"/>
                    <a:pt x="2568" y="2118"/>
                    <a:pt x="2568" y="2118"/>
                  </a:cubicBezTo>
                  <a:lnTo>
                    <a:pt x="2574" y="2123"/>
                  </a:lnTo>
                  <a:cubicBezTo>
                    <a:pt x="1026" y="3117"/>
                    <a:pt x="1" y="4853"/>
                    <a:pt x="1" y="6828"/>
                  </a:cubicBezTo>
                  <a:cubicBezTo>
                    <a:pt x="1" y="9917"/>
                    <a:pt x="2504" y="12422"/>
                    <a:pt x="5595" y="12422"/>
                  </a:cubicBezTo>
                  <a:cubicBezTo>
                    <a:pt x="6313" y="12422"/>
                    <a:pt x="6998" y="12286"/>
                    <a:pt x="7629" y="12039"/>
                  </a:cubicBezTo>
                  <a:lnTo>
                    <a:pt x="7629" y="12040"/>
                  </a:lnTo>
                  <a:cubicBezTo>
                    <a:pt x="7629" y="12040"/>
                    <a:pt x="9120" y="11379"/>
                    <a:pt x="11103" y="11379"/>
                  </a:cubicBezTo>
                  <a:cubicBezTo>
                    <a:pt x="12017" y="11379"/>
                    <a:pt x="13036" y="11520"/>
                    <a:pt x="14062" y="11931"/>
                  </a:cubicBezTo>
                  <a:cubicBezTo>
                    <a:pt x="14143" y="11968"/>
                    <a:pt x="14225" y="12002"/>
                    <a:pt x="14307" y="12033"/>
                  </a:cubicBezTo>
                  <a:cubicBezTo>
                    <a:pt x="14384" y="12067"/>
                    <a:pt x="14460" y="12101"/>
                    <a:pt x="14537" y="12138"/>
                  </a:cubicBezTo>
                  <a:lnTo>
                    <a:pt x="14534" y="12117"/>
                  </a:lnTo>
                  <a:lnTo>
                    <a:pt x="14534" y="12117"/>
                  </a:lnTo>
                  <a:cubicBezTo>
                    <a:pt x="15104" y="12313"/>
                    <a:pt x="15716" y="12421"/>
                    <a:pt x="16353" y="12421"/>
                  </a:cubicBezTo>
                  <a:cubicBezTo>
                    <a:pt x="19440" y="12421"/>
                    <a:pt x="21945" y="9917"/>
                    <a:pt x="21945" y="6826"/>
                  </a:cubicBezTo>
                  <a:cubicBezTo>
                    <a:pt x="21941" y="4876"/>
                    <a:pt x="20940" y="3158"/>
                    <a:pt x="19426" y="2158"/>
                  </a:cubicBezTo>
                  <a:lnTo>
                    <a:pt x="19494" y="2117"/>
                  </a:lnTo>
                  <a:cubicBezTo>
                    <a:pt x="19262" y="2005"/>
                    <a:pt x="19031" y="1901"/>
                    <a:pt x="18802" y="1799"/>
                  </a:cubicBezTo>
                  <a:cubicBezTo>
                    <a:pt x="18636" y="1718"/>
                    <a:pt x="18463" y="1643"/>
                    <a:pt x="18289" y="1579"/>
                  </a:cubicBezTo>
                  <a:cubicBezTo>
                    <a:pt x="15460" y="408"/>
                    <a:pt x="12895" y="0"/>
                    <a:pt x="1069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18"/>
            <p:cNvSpPr/>
            <p:nvPr/>
          </p:nvSpPr>
          <p:spPr>
            <a:xfrm>
              <a:off x="7831825" y="2710925"/>
              <a:ext cx="146375" cy="183050"/>
            </a:xfrm>
            <a:custGeom>
              <a:avLst/>
              <a:gdLst/>
              <a:ahLst/>
              <a:cxnLst/>
              <a:rect l="l" t="t" r="r" b="b"/>
              <a:pathLst>
                <a:path w="5855" h="7322" extrusionOk="0">
                  <a:moveTo>
                    <a:pt x="5854" y="1"/>
                  </a:moveTo>
                  <a:lnTo>
                    <a:pt x="5854" y="1"/>
                  </a:lnTo>
                  <a:cubicBezTo>
                    <a:pt x="3761" y="618"/>
                    <a:pt x="2568" y="1426"/>
                    <a:pt x="2568" y="1426"/>
                  </a:cubicBezTo>
                  <a:lnTo>
                    <a:pt x="2572" y="1429"/>
                  </a:lnTo>
                  <a:cubicBezTo>
                    <a:pt x="1024" y="2425"/>
                    <a:pt x="0" y="4159"/>
                    <a:pt x="0" y="6135"/>
                  </a:cubicBezTo>
                  <a:cubicBezTo>
                    <a:pt x="0" y="6542"/>
                    <a:pt x="46" y="6938"/>
                    <a:pt x="129" y="7321"/>
                  </a:cubicBezTo>
                  <a:cubicBezTo>
                    <a:pt x="1315" y="4376"/>
                    <a:pt x="3456" y="2098"/>
                    <a:pt x="5854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18"/>
            <p:cNvSpPr/>
            <p:nvPr/>
          </p:nvSpPr>
          <p:spPr>
            <a:xfrm>
              <a:off x="7879225" y="2694050"/>
              <a:ext cx="278925" cy="305025"/>
            </a:xfrm>
            <a:custGeom>
              <a:avLst/>
              <a:gdLst/>
              <a:ahLst/>
              <a:cxnLst/>
              <a:rect l="l" t="t" r="r" b="b"/>
              <a:pathLst>
                <a:path w="11157" h="12201" extrusionOk="0">
                  <a:moveTo>
                    <a:pt x="9501" y="0"/>
                  </a:moveTo>
                  <a:cubicBezTo>
                    <a:pt x="6297" y="3637"/>
                    <a:pt x="3123" y="7301"/>
                    <a:pt x="1" y="11007"/>
                  </a:cubicBezTo>
                  <a:cubicBezTo>
                    <a:pt x="626" y="11559"/>
                    <a:pt x="1379" y="11972"/>
                    <a:pt x="2206" y="12200"/>
                  </a:cubicBezTo>
                  <a:cubicBezTo>
                    <a:pt x="2367" y="11972"/>
                    <a:pt x="2527" y="11745"/>
                    <a:pt x="2693" y="11521"/>
                  </a:cubicBezTo>
                  <a:cubicBezTo>
                    <a:pt x="4602" y="8935"/>
                    <a:pt x="6511" y="6348"/>
                    <a:pt x="8433" y="3769"/>
                  </a:cubicBezTo>
                  <a:cubicBezTo>
                    <a:pt x="9338" y="2556"/>
                    <a:pt x="10246" y="1348"/>
                    <a:pt x="11157" y="141"/>
                  </a:cubicBezTo>
                  <a:cubicBezTo>
                    <a:pt x="10587" y="66"/>
                    <a:pt x="10035" y="20"/>
                    <a:pt x="9501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18"/>
            <p:cNvSpPr/>
            <p:nvPr/>
          </p:nvSpPr>
          <p:spPr>
            <a:xfrm>
              <a:off x="7989650" y="2707175"/>
              <a:ext cx="243750" cy="295650"/>
            </a:xfrm>
            <a:custGeom>
              <a:avLst/>
              <a:gdLst/>
              <a:ahLst/>
              <a:cxnLst/>
              <a:rect l="l" t="t" r="r" b="b"/>
              <a:pathLst>
                <a:path w="9750" h="11826" extrusionOk="0">
                  <a:moveTo>
                    <a:pt x="8814" y="0"/>
                  </a:moveTo>
                  <a:cubicBezTo>
                    <a:pt x="7572" y="1641"/>
                    <a:pt x="6336" y="3287"/>
                    <a:pt x="5107" y="4939"/>
                  </a:cubicBezTo>
                  <a:cubicBezTo>
                    <a:pt x="3402" y="7230"/>
                    <a:pt x="1679" y="9512"/>
                    <a:pt x="1" y="11826"/>
                  </a:cubicBezTo>
                  <a:cubicBezTo>
                    <a:pt x="456" y="11768"/>
                    <a:pt x="899" y="11658"/>
                    <a:pt x="1313" y="11497"/>
                  </a:cubicBezTo>
                  <a:lnTo>
                    <a:pt x="1313" y="11498"/>
                  </a:lnTo>
                  <a:cubicBezTo>
                    <a:pt x="1313" y="11498"/>
                    <a:pt x="1984" y="11202"/>
                    <a:pt x="3019" y="11006"/>
                  </a:cubicBezTo>
                  <a:cubicBezTo>
                    <a:pt x="5191" y="7377"/>
                    <a:pt x="7442" y="3797"/>
                    <a:pt x="9750" y="254"/>
                  </a:cubicBezTo>
                  <a:cubicBezTo>
                    <a:pt x="9433" y="162"/>
                    <a:pt x="9121" y="74"/>
                    <a:pt x="8814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18"/>
            <p:cNvSpPr/>
            <p:nvPr/>
          </p:nvSpPr>
          <p:spPr>
            <a:xfrm>
              <a:off x="8223275" y="2775075"/>
              <a:ext cx="157150" cy="229100"/>
            </a:xfrm>
            <a:custGeom>
              <a:avLst/>
              <a:gdLst/>
              <a:ahLst/>
              <a:cxnLst/>
              <a:rect l="l" t="t" r="r" b="b"/>
              <a:pathLst>
                <a:path w="6286" h="9164" extrusionOk="0">
                  <a:moveTo>
                    <a:pt x="4995" y="1"/>
                  </a:moveTo>
                  <a:lnTo>
                    <a:pt x="4995" y="1"/>
                  </a:lnTo>
                  <a:cubicBezTo>
                    <a:pt x="5012" y="1192"/>
                    <a:pt x="4880" y="2372"/>
                    <a:pt x="4504" y="3508"/>
                  </a:cubicBezTo>
                  <a:cubicBezTo>
                    <a:pt x="3714" y="5897"/>
                    <a:pt x="1988" y="7677"/>
                    <a:pt x="0" y="9115"/>
                  </a:cubicBezTo>
                  <a:cubicBezTo>
                    <a:pt x="227" y="9144"/>
                    <a:pt x="457" y="9164"/>
                    <a:pt x="691" y="9164"/>
                  </a:cubicBezTo>
                  <a:cubicBezTo>
                    <a:pt x="3781" y="9164"/>
                    <a:pt x="6286" y="6660"/>
                    <a:pt x="6286" y="3569"/>
                  </a:cubicBezTo>
                  <a:cubicBezTo>
                    <a:pt x="6284" y="2213"/>
                    <a:pt x="5799" y="968"/>
                    <a:pt x="499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BLANK_1_1_1_1_1_1_2">
    <p:spTree>
      <p:nvGrpSpPr>
        <p:cNvPr id="1" name="Shape 1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2" name="Google Shape;1552;p28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9144100" cy="5126850"/>
          </a:xfrm>
          <a:prstGeom prst="rect">
            <a:avLst/>
          </a:prstGeom>
          <a:noFill/>
          <a:ln>
            <a:noFill/>
          </a:ln>
        </p:spPr>
      </p:pic>
      <p:sp>
        <p:nvSpPr>
          <p:cNvPr id="1553" name="Google Shape;1553;p28"/>
          <p:cNvSpPr txBox="1">
            <a:spLocks noGrp="1"/>
          </p:cNvSpPr>
          <p:nvPr>
            <p:ph type="subTitle" idx="1"/>
          </p:nvPr>
        </p:nvSpPr>
        <p:spPr>
          <a:xfrm>
            <a:off x="3057425" y="1981000"/>
            <a:ext cx="3038400" cy="122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54" name="Google Shape;1554;p28"/>
          <p:cNvSpPr txBox="1">
            <a:spLocks noGrp="1"/>
          </p:cNvSpPr>
          <p:nvPr>
            <p:ph type="subTitle" idx="2"/>
          </p:nvPr>
        </p:nvSpPr>
        <p:spPr>
          <a:xfrm rot="-1018">
            <a:off x="3057522" y="4184250"/>
            <a:ext cx="3038400" cy="41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555" name="Google Shape;1555;p28"/>
          <p:cNvSpPr txBox="1"/>
          <p:nvPr/>
        </p:nvSpPr>
        <p:spPr>
          <a:xfrm>
            <a:off x="3057575" y="3308600"/>
            <a:ext cx="3038400" cy="7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accent2"/>
                </a:solidFill>
                <a:latin typeface="Dosis"/>
                <a:ea typeface="Dosis"/>
                <a:cs typeface="Dosis"/>
                <a:sym typeface="Dosis"/>
              </a:rPr>
              <a:t>CREDITS:</a:t>
            </a:r>
            <a:r>
              <a:rPr lang="en" sz="1200"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rPr>
              <a:t> This presentation template was created by </a:t>
            </a:r>
            <a:r>
              <a:rPr lang="en" sz="1200" b="1">
                <a:solidFill>
                  <a:schemeClr val="accent2"/>
                </a:solidFill>
                <a:uFill>
                  <a:noFill/>
                </a:uFill>
                <a:latin typeface="Dosis"/>
                <a:ea typeface="Dosis"/>
                <a:cs typeface="Dosis"/>
                <a:sym typeface="Dosi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 b="1">
                <a:solidFill>
                  <a:schemeClr val="accent2"/>
                </a:solidFill>
                <a:latin typeface="Dosis"/>
                <a:ea typeface="Dosis"/>
                <a:cs typeface="Dosis"/>
                <a:sym typeface="Dosis"/>
              </a:rPr>
              <a:t>,</a:t>
            </a:r>
            <a:r>
              <a:rPr lang="en" sz="1200">
                <a:solidFill>
                  <a:schemeClr val="accent2"/>
                </a:solidFill>
                <a:latin typeface="Dosis"/>
                <a:ea typeface="Dosis"/>
                <a:cs typeface="Dosis"/>
                <a:sym typeface="Dosis"/>
              </a:rPr>
              <a:t> </a:t>
            </a:r>
            <a:r>
              <a:rPr lang="en" sz="1200"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rPr>
              <a:t>including icons by </a:t>
            </a:r>
            <a:r>
              <a:rPr lang="en" sz="1200" b="1">
                <a:solidFill>
                  <a:schemeClr val="accent2"/>
                </a:solidFill>
                <a:uFill>
                  <a:noFill/>
                </a:uFill>
                <a:latin typeface="Dosis"/>
                <a:ea typeface="Dosis"/>
                <a:cs typeface="Dosis"/>
                <a:sym typeface="Dosi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 b="1">
                <a:solidFill>
                  <a:schemeClr val="accent2"/>
                </a:solidFill>
                <a:latin typeface="Dosis"/>
                <a:ea typeface="Dosis"/>
                <a:cs typeface="Dosis"/>
                <a:sym typeface="Dosis"/>
              </a:rPr>
              <a:t>,</a:t>
            </a:r>
            <a:r>
              <a:rPr lang="en" sz="1200"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rPr>
              <a:t> and infographics &amp; images by </a:t>
            </a:r>
            <a:r>
              <a:rPr lang="en" sz="1200" b="1">
                <a:solidFill>
                  <a:schemeClr val="accent2"/>
                </a:solidFill>
                <a:uFill>
                  <a:noFill/>
                </a:uFill>
                <a:latin typeface="Dosis"/>
                <a:ea typeface="Dosis"/>
                <a:cs typeface="Dosis"/>
                <a:sym typeface="Dosi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200" b="1">
              <a:solidFill>
                <a:schemeClr val="accent2"/>
              </a:solidFill>
              <a:latin typeface="Dosis"/>
              <a:ea typeface="Dosis"/>
              <a:cs typeface="Dosis"/>
              <a:sym typeface="Dosis"/>
            </a:endParaRPr>
          </a:p>
        </p:txBody>
      </p:sp>
      <p:sp>
        <p:nvSpPr>
          <p:cNvPr id="1556" name="Google Shape;1556;p28"/>
          <p:cNvSpPr/>
          <p:nvPr/>
        </p:nvSpPr>
        <p:spPr>
          <a:xfrm>
            <a:off x="1372750" y="1620850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57" name="Google Shape;1557;p28"/>
          <p:cNvGrpSpPr/>
          <p:nvPr/>
        </p:nvGrpSpPr>
        <p:grpSpPr>
          <a:xfrm>
            <a:off x="817675" y="1881138"/>
            <a:ext cx="235075" cy="216825"/>
            <a:chOff x="8499575" y="1099925"/>
            <a:chExt cx="235075" cy="216825"/>
          </a:xfrm>
        </p:grpSpPr>
        <p:sp>
          <p:nvSpPr>
            <p:cNvPr id="1558" name="Google Shape;1558;p28"/>
            <p:cNvSpPr/>
            <p:nvPr/>
          </p:nvSpPr>
          <p:spPr>
            <a:xfrm>
              <a:off x="8499575" y="1232900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28"/>
            <p:cNvSpPr/>
            <p:nvPr/>
          </p:nvSpPr>
          <p:spPr>
            <a:xfrm>
              <a:off x="8639775" y="1227650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28"/>
            <p:cNvSpPr/>
            <p:nvPr/>
          </p:nvSpPr>
          <p:spPr>
            <a:xfrm>
              <a:off x="8590800" y="1099925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61" name="Google Shape;1561;p28"/>
          <p:cNvGrpSpPr/>
          <p:nvPr/>
        </p:nvGrpSpPr>
        <p:grpSpPr>
          <a:xfrm>
            <a:off x="953900" y="574588"/>
            <a:ext cx="1390725" cy="1154950"/>
            <a:chOff x="953900" y="574588"/>
            <a:chExt cx="1390725" cy="1154950"/>
          </a:xfrm>
        </p:grpSpPr>
        <p:sp>
          <p:nvSpPr>
            <p:cNvPr id="1562" name="Google Shape;1562;p28"/>
            <p:cNvSpPr/>
            <p:nvPr/>
          </p:nvSpPr>
          <p:spPr>
            <a:xfrm>
              <a:off x="1690950" y="911438"/>
              <a:ext cx="653675" cy="818100"/>
            </a:xfrm>
            <a:custGeom>
              <a:avLst/>
              <a:gdLst/>
              <a:ahLst/>
              <a:cxnLst/>
              <a:rect l="l" t="t" r="r" b="b"/>
              <a:pathLst>
                <a:path w="26147" h="32724" extrusionOk="0">
                  <a:moveTo>
                    <a:pt x="9245" y="0"/>
                  </a:moveTo>
                  <a:cubicBezTo>
                    <a:pt x="9156" y="0"/>
                    <a:pt x="9067" y="17"/>
                    <a:pt x="8980" y="51"/>
                  </a:cubicBezTo>
                  <a:lnTo>
                    <a:pt x="557" y="3376"/>
                  </a:lnTo>
                  <a:cubicBezTo>
                    <a:pt x="185" y="3522"/>
                    <a:pt x="1" y="3945"/>
                    <a:pt x="148" y="4315"/>
                  </a:cubicBezTo>
                  <a:cubicBezTo>
                    <a:pt x="260" y="4599"/>
                    <a:pt x="535" y="4774"/>
                    <a:pt x="825" y="4774"/>
                  </a:cubicBezTo>
                  <a:cubicBezTo>
                    <a:pt x="913" y="4774"/>
                    <a:pt x="1002" y="4758"/>
                    <a:pt x="1089" y="4723"/>
                  </a:cubicBezTo>
                  <a:lnTo>
                    <a:pt x="2099" y="4323"/>
                  </a:lnTo>
                  <a:lnTo>
                    <a:pt x="6503" y="15484"/>
                  </a:lnTo>
                  <a:cubicBezTo>
                    <a:pt x="2358" y="18394"/>
                    <a:pt x="367" y="23123"/>
                    <a:pt x="1961" y="27160"/>
                  </a:cubicBezTo>
                  <a:cubicBezTo>
                    <a:pt x="3350" y="30681"/>
                    <a:pt x="7089" y="32724"/>
                    <a:pt x="11348" y="32724"/>
                  </a:cubicBezTo>
                  <a:cubicBezTo>
                    <a:pt x="13056" y="32724"/>
                    <a:pt x="14847" y="32396"/>
                    <a:pt x="16604" y="31702"/>
                  </a:cubicBezTo>
                  <a:cubicBezTo>
                    <a:pt x="22746" y="29278"/>
                    <a:pt x="26147" y="23315"/>
                    <a:pt x="24199" y="18383"/>
                  </a:cubicBezTo>
                  <a:cubicBezTo>
                    <a:pt x="22811" y="14864"/>
                    <a:pt x="19075" y="12823"/>
                    <a:pt x="14817" y="12823"/>
                  </a:cubicBezTo>
                  <a:cubicBezTo>
                    <a:pt x="14190" y="12823"/>
                    <a:pt x="13550" y="12867"/>
                    <a:pt x="12906" y="12958"/>
                  </a:cubicBezTo>
                  <a:lnTo>
                    <a:pt x="8502" y="1797"/>
                  </a:lnTo>
                  <a:lnTo>
                    <a:pt x="9511" y="1399"/>
                  </a:lnTo>
                  <a:cubicBezTo>
                    <a:pt x="9883" y="1251"/>
                    <a:pt x="10067" y="830"/>
                    <a:pt x="9920" y="458"/>
                  </a:cubicBezTo>
                  <a:cubicBezTo>
                    <a:pt x="9807" y="175"/>
                    <a:pt x="9534" y="0"/>
                    <a:pt x="92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28"/>
            <p:cNvSpPr/>
            <p:nvPr/>
          </p:nvSpPr>
          <p:spPr>
            <a:xfrm>
              <a:off x="1690950" y="968238"/>
              <a:ext cx="653675" cy="761275"/>
            </a:xfrm>
            <a:custGeom>
              <a:avLst/>
              <a:gdLst/>
              <a:ahLst/>
              <a:cxnLst/>
              <a:rect l="l" t="t" r="r" b="b"/>
              <a:pathLst>
                <a:path w="26147" h="30451" extrusionOk="0">
                  <a:moveTo>
                    <a:pt x="3347" y="0"/>
                  </a:moveTo>
                  <a:lnTo>
                    <a:pt x="557" y="1101"/>
                  </a:lnTo>
                  <a:cubicBezTo>
                    <a:pt x="185" y="1249"/>
                    <a:pt x="1" y="1671"/>
                    <a:pt x="148" y="2042"/>
                  </a:cubicBezTo>
                  <a:cubicBezTo>
                    <a:pt x="261" y="2325"/>
                    <a:pt x="535" y="2500"/>
                    <a:pt x="823" y="2500"/>
                  </a:cubicBezTo>
                  <a:cubicBezTo>
                    <a:pt x="912" y="2500"/>
                    <a:pt x="1002" y="2483"/>
                    <a:pt x="1089" y="2449"/>
                  </a:cubicBezTo>
                  <a:lnTo>
                    <a:pt x="2099" y="2050"/>
                  </a:lnTo>
                  <a:lnTo>
                    <a:pt x="6503" y="13210"/>
                  </a:lnTo>
                  <a:cubicBezTo>
                    <a:pt x="2358" y="16121"/>
                    <a:pt x="367" y="20850"/>
                    <a:pt x="1960" y="24887"/>
                  </a:cubicBezTo>
                  <a:cubicBezTo>
                    <a:pt x="3350" y="28408"/>
                    <a:pt x="7087" y="30450"/>
                    <a:pt x="11345" y="30450"/>
                  </a:cubicBezTo>
                  <a:cubicBezTo>
                    <a:pt x="13053" y="30450"/>
                    <a:pt x="14845" y="30121"/>
                    <a:pt x="16604" y="29427"/>
                  </a:cubicBezTo>
                  <a:cubicBezTo>
                    <a:pt x="22746" y="27005"/>
                    <a:pt x="26147" y="21042"/>
                    <a:pt x="24199" y="16108"/>
                  </a:cubicBezTo>
                  <a:cubicBezTo>
                    <a:pt x="24119" y="15901"/>
                    <a:pt x="24026" y="15701"/>
                    <a:pt x="23929" y="15504"/>
                  </a:cubicBezTo>
                  <a:lnTo>
                    <a:pt x="23929" y="15504"/>
                  </a:lnTo>
                  <a:cubicBezTo>
                    <a:pt x="24689" y="19917"/>
                    <a:pt x="22618" y="24773"/>
                    <a:pt x="19163" y="27551"/>
                  </a:cubicBezTo>
                  <a:cubicBezTo>
                    <a:pt x="17548" y="28848"/>
                    <a:pt x="15686" y="29467"/>
                    <a:pt x="13832" y="29467"/>
                  </a:cubicBezTo>
                  <a:cubicBezTo>
                    <a:pt x="11497" y="29467"/>
                    <a:pt x="9171" y="28486"/>
                    <a:pt x="7361" y="26643"/>
                  </a:cubicBezTo>
                  <a:cubicBezTo>
                    <a:pt x="5806" y="25059"/>
                    <a:pt x="4842" y="22928"/>
                    <a:pt x="4751" y="20701"/>
                  </a:cubicBezTo>
                  <a:cubicBezTo>
                    <a:pt x="4653" y="18318"/>
                    <a:pt x="5606" y="16195"/>
                    <a:pt x="6496" y="14043"/>
                  </a:cubicBezTo>
                  <a:cubicBezTo>
                    <a:pt x="7519" y="11566"/>
                    <a:pt x="7667" y="9390"/>
                    <a:pt x="6762" y="6839"/>
                  </a:cubicBezTo>
                  <a:cubicBezTo>
                    <a:pt x="5907" y="4433"/>
                    <a:pt x="4693" y="2168"/>
                    <a:pt x="3347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28"/>
            <p:cNvSpPr/>
            <p:nvPr/>
          </p:nvSpPr>
          <p:spPr>
            <a:xfrm>
              <a:off x="1789825" y="918863"/>
              <a:ext cx="141225" cy="61950"/>
            </a:xfrm>
            <a:custGeom>
              <a:avLst/>
              <a:gdLst/>
              <a:ahLst/>
              <a:cxnLst/>
              <a:rect l="l" t="t" r="r" b="b"/>
              <a:pathLst>
                <a:path w="5649" h="2478" extrusionOk="0">
                  <a:moveTo>
                    <a:pt x="5396" y="0"/>
                  </a:moveTo>
                  <a:cubicBezTo>
                    <a:pt x="5368" y="0"/>
                    <a:pt x="5340" y="5"/>
                    <a:pt x="5312" y="17"/>
                  </a:cubicBezTo>
                  <a:lnTo>
                    <a:pt x="172" y="2045"/>
                  </a:lnTo>
                  <a:cubicBezTo>
                    <a:pt x="57" y="2090"/>
                    <a:pt x="0" y="2221"/>
                    <a:pt x="46" y="2336"/>
                  </a:cubicBezTo>
                  <a:cubicBezTo>
                    <a:pt x="82" y="2424"/>
                    <a:pt x="166" y="2478"/>
                    <a:pt x="255" y="2478"/>
                  </a:cubicBezTo>
                  <a:cubicBezTo>
                    <a:pt x="282" y="2478"/>
                    <a:pt x="310" y="2473"/>
                    <a:pt x="337" y="2462"/>
                  </a:cubicBezTo>
                  <a:lnTo>
                    <a:pt x="5477" y="434"/>
                  </a:lnTo>
                  <a:cubicBezTo>
                    <a:pt x="5592" y="387"/>
                    <a:pt x="5649" y="258"/>
                    <a:pt x="5603" y="143"/>
                  </a:cubicBezTo>
                  <a:cubicBezTo>
                    <a:pt x="5568" y="54"/>
                    <a:pt x="5484" y="0"/>
                    <a:pt x="539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28"/>
            <p:cNvSpPr/>
            <p:nvPr/>
          </p:nvSpPr>
          <p:spPr>
            <a:xfrm>
              <a:off x="1893075" y="991813"/>
              <a:ext cx="109600" cy="256600"/>
            </a:xfrm>
            <a:custGeom>
              <a:avLst/>
              <a:gdLst/>
              <a:ahLst/>
              <a:cxnLst/>
              <a:rect l="l" t="t" r="r" b="b"/>
              <a:pathLst>
                <a:path w="4384" h="10264" extrusionOk="0">
                  <a:moveTo>
                    <a:pt x="256" y="1"/>
                  </a:moveTo>
                  <a:cubicBezTo>
                    <a:pt x="229" y="1"/>
                    <a:pt x="201" y="6"/>
                    <a:pt x="174" y="16"/>
                  </a:cubicBezTo>
                  <a:cubicBezTo>
                    <a:pt x="58" y="63"/>
                    <a:pt x="1" y="192"/>
                    <a:pt x="48" y="307"/>
                  </a:cubicBezTo>
                  <a:lnTo>
                    <a:pt x="3921" y="10121"/>
                  </a:lnTo>
                  <a:cubicBezTo>
                    <a:pt x="3957" y="10209"/>
                    <a:pt x="4041" y="10263"/>
                    <a:pt x="4131" y="10263"/>
                  </a:cubicBezTo>
                  <a:cubicBezTo>
                    <a:pt x="4158" y="10263"/>
                    <a:pt x="4185" y="10258"/>
                    <a:pt x="4212" y="10247"/>
                  </a:cubicBezTo>
                  <a:cubicBezTo>
                    <a:pt x="4327" y="10204"/>
                    <a:pt x="4384" y="10072"/>
                    <a:pt x="4339" y="9957"/>
                  </a:cubicBezTo>
                  <a:lnTo>
                    <a:pt x="465" y="143"/>
                  </a:lnTo>
                  <a:cubicBezTo>
                    <a:pt x="429" y="55"/>
                    <a:pt x="345" y="1"/>
                    <a:pt x="256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28"/>
            <p:cNvSpPr/>
            <p:nvPr/>
          </p:nvSpPr>
          <p:spPr>
            <a:xfrm>
              <a:off x="2035400" y="1258838"/>
              <a:ext cx="263625" cy="205525"/>
            </a:xfrm>
            <a:custGeom>
              <a:avLst/>
              <a:gdLst/>
              <a:ahLst/>
              <a:cxnLst/>
              <a:rect l="l" t="t" r="r" b="b"/>
              <a:pathLst>
                <a:path w="10545" h="8221" extrusionOk="0">
                  <a:moveTo>
                    <a:pt x="1197" y="0"/>
                  </a:moveTo>
                  <a:cubicBezTo>
                    <a:pt x="627" y="0"/>
                    <a:pt x="261" y="41"/>
                    <a:pt x="211" y="47"/>
                  </a:cubicBezTo>
                  <a:cubicBezTo>
                    <a:pt x="88" y="62"/>
                    <a:pt x="0" y="172"/>
                    <a:pt x="14" y="296"/>
                  </a:cubicBezTo>
                  <a:cubicBezTo>
                    <a:pt x="27" y="410"/>
                    <a:pt x="125" y="493"/>
                    <a:pt x="236" y="493"/>
                  </a:cubicBezTo>
                  <a:cubicBezTo>
                    <a:pt x="245" y="493"/>
                    <a:pt x="254" y="492"/>
                    <a:pt x="263" y="491"/>
                  </a:cubicBezTo>
                  <a:cubicBezTo>
                    <a:pt x="274" y="490"/>
                    <a:pt x="608" y="453"/>
                    <a:pt x="1146" y="453"/>
                  </a:cubicBezTo>
                  <a:cubicBezTo>
                    <a:pt x="2506" y="453"/>
                    <a:pt x="5171" y="690"/>
                    <a:pt x="7240" y="2338"/>
                  </a:cubicBezTo>
                  <a:cubicBezTo>
                    <a:pt x="8860" y="3626"/>
                    <a:pt x="9817" y="5540"/>
                    <a:pt x="10087" y="8020"/>
                  </a:cubicBezTo>
                  <a:cubicBezTo>
                    <a:pt x="10099" y="8134"/>
                    <a:pt x="10196" y="8220"/>
                    <a:pt x="10308" y="8220"/>
                  </a:cubicBezTo>
                  <a:cubicBezTo>
                    <a:pt x="10317" y="8220"/>
                    <a:pt x="10325" y="8220"/>
                    <a:pt x="10333" y="8219"/>
                  </a:cubicBezTo>
                  <a:cubicBezTo>
                    <a:pt x="10355" y="8218"/>
                    <a:pt x="10375" y="8212"/>
                    <a:pt x="10392" y="8205"/>
                  </a:cubicBezTo>
                  <a:cubicBezTo>
                    <a:pt x="10484" y="8169"/>
                    <a:pt x="10545" y="8076"/>
                    <a:pt x="10532" y="7974"/>
                  </a:cubicBezTo>
                  <a:cubicBezTo>
                    <a:pt x="10250" y="5369"/>
                    <a:pt x="9236" y="3355"/>
                    <a:pt x="7519" y="1988"/>
                  </a:cubicBezTo>
                  <a:cubicBezTo>
                    <a:pt x="5350" y="260"/>
                    <a:pt x="2630" y="0"/>
                    <a:pt x="1197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28"/>
            <p:cNvSpPr/>
            <p:nvPr/>
          </p:nvSpPr>
          <p:spPr>
            <a:xfrm>
              <a:off x="1780600" y="1369688"/>
              <a:ext cx="511050" cy="328200"/>
            </a:xfrm>
            <a:custGeom>
              <a:avLst/>
              <a:gdLst/>
              <a:ahLst/>
              <a:cxnLst/>
              <a:rect l="l" t="t" r="r" b="b"/>
              <a:pathLst>
                <a:path w="20442" h="13128" extrusionOk="0">
                  <a:moveTo>
                    <a:pt x="18263" y="1"/>
                  </a:moveTo>
                  <a:cubicBezTo>
                    <a:pt x="16829" y="1256"/>
                    <a:pt x="15386" y="2503"/>
                    <a:pt x="13812" y="3571"/>
                  </a:cubicBezTo>
                  <a:cubicBezTo>
                    <a:pt x="11584" y="5084"/>
                    <a:pt x="9205" y="6029"/>
                    <a:pt x="6561" y="6531"/>
                  </a:cubicBezTo>
                  <a:cubicBezTo>
                    <a:pt x="4386" y="6944"/>
                    <a:pt x="2158" y="7106"/>
                    <a:pt x="1" y="7595"/>
                  </a:cubicBezTo>
                  <a:cubicBezTo>
                    <a:pt x="67" y="7857"/>
                    <a:pt x="152" y="8118"/>
                    <a:pt x="254" y="8375"/>
                  </a:cubicBezTo>
                  <a:cubicBezTo>
                    <a:pt x="1439" y="11377"/>
                    <a:pt x="4602" y="13127"/>
                    <a:pt x="8187" y="13127"/>
                  </a:cubicBezTo>
                  <a:cubicBezTo>
                    <a:pt x="9595" y="13127"/>
                    <a:pt x="11068" y="12857"/>
                    <a:pt x="12511" y="12287"/>
                  </a:cubicBezTo>
                  <a:cubicBezTo>
                    <a:pt x="17630" y="10266"/>
                    <a:pt x="20442" y="5239"/>
                    <a:pt x="18792" y="1057"/>
                  </a:cubicBezTo>
                  <a:cubicBezTo>
                    <a:pt x="18646" y="686"/>
                    <a:pt x="18469" y="334"/>
                    <a:pt x="182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28"/>
            <p:cNvSpPr/>
            <p:nvPr/>
          </p:nvSpPr>
          <p:spPr>
            <a:xfrm>
              <a:off x="1780600" y="1369763"/>
              <a:ext cx="456600" cy="194400"/>
            </a:xfrm>
            <a:custGeom>
              <a:avLst/>
              <a:gdLst/>
              <a:ahLst/>
              <a:cxnLst/>
              <a:rect l="l" t="t" r="r" b="b"/>
              <a:pathLst>
                <a:path w="18264" h="7776" extrusionOk="0">
                  <a:moveTo>
                    <a:pt x="18263" y="0"/>
                  </a:moveTo>
                  <a:cubicBezTo>
                    <a:pt x="1811" y="3310"/>
                    <a:pt x="1" y="7593"/>
                    <a:pt x="1" y="7593"/>
                  </a:cubicBezTo>
                  <a:cubicBezTo>
                    <a:pt x="1110" y="7718"/>
                    <a:pt x="2159" y="7776"/>
                    <a:pt x="3148" y="7776"/>
                  </a:cubicBezTo>
                  <a:cubicBezTo>
                    <a:pt x="14650" y="7776"/>
                    <a:pt x="18263" y="1"/>
                    <a:pt x="182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28"/>
            <p:cNvSpPr/>
            <p:nvPr/>
          </p:nvSpPr>
          <p:spPr>
            <a:xfrm>
              <a:off x="1847450" y="1383788"/>
              <a:ext cx="47500" cy="41925"/>
            </a:xfrm>
            <a:custGeom>
              <a:avLst/>
              <a:gdLst/>
              <a:ahLst/>
              <a:cxnLst/>
              <a:rect l="l" t="t" r="r" b="b"/>
              <a:pathLst>
                <a:path w="1900" h="1677" extrusionOk="0">
                  <a:moveTo>
                    <a:pt x="950" y="0"/>
                  </a:moveTo>
                  <a:cubicBezTo>
                    <a:pt x="847" y="0"/>
                    <a:pt x="743" y="19"/>
                    <a:pt x="641" y="59"/>
                  </a:cubicBezTo>
                  <a:cubicBezTo>
                    <a:pt x="212" y="229"/>
                    <a:pt x="0" y="715"/>
                    <a:pt x="171" y="1146"/>
                  </a:cubicBezTo>
                  <a:cubicBezTo>
                    <a:pt x="301" y="1476"/>
                    <a:pt x="616" y="1677"/>
                    <a:pt x="949" y="1677"/>
                  </a:cubicBezTo>
                  <a:cubicBezTo>
                    <a:pt x="1052" y="1677"/>
                    <a:pt x="1156" y="1658"/>
                    <a:pt x="1257" y="1618"/>
                  </a:cubicBezTo>
                  <a:cubicBezTo>
                    <a:pt x="1688" y="1448"/>
                    <a:pt x="1900" y="961"/>
                    <a:pt x="1729" y="530"/>
                  </a:cubicBezTo>
                  <a:cubicBezTo>
                    <a:pt x="1599" y="201"/>
                    <a:pt x="1284" y="0"/>
                    <a:pt x="95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28"/>
            <p:cNvSpPr/>
            <p:nvPr/>
          </p:nvSpPr>
          <p:spPr>
            <a:xfrm>
              <a:off x="2066550" y="1414313"/>
              <a:ext cx="47475" cy="41950"/>
            </a:xfrm>
            <a:custGeom>
              <a:avLst/>
              <a:gdLst/>
              <a:ahLst/>
              <a:cxnLst/>
              <a:rect l="l" t="t" r="r" b="b"/>
              <a:pathLst>
                <a:path w="1899" h="1678" extrusionOk="0">
                  <a:moveTo>
                    <a:pt x="950" y="1"/>
                  </a:moveTo>
                  <a:cubicBezTo>
                    <a:pt x="848" y="1"/>
                    <a:pt x="743" y="20"/>
                    <a:pt x="642" y="60"/>
                  </a:cubicBezTo>
                  <a:cubicBezTo>
                    <a:pt x="211" y="230"/>
                    <a:pt x="1" y="716"/>
                    <a:pt x="171" y="1147"/>
                  </a:cubicBezTo>
                  <a:cubicBezTo>
                    <a:pt x="301" y="1476"/>
                    <a:pt x="616" y="1677"/>
                    <a:pt x="950" y="1677"/>
                  </a:cubicBezTo>
                  <a:cubicBezTo>
                    <a:pt x="1052" y="1677"/>
                    <a:pt x="1156" y="1658"/>
                    <a:pt x="1258" y="1618"/>
                  </a:cubicBezTo>
                  <a:cubicBezTo>
                    <a:pt x="1689" y="1448"/>
                    <a:pt x="1899" y="963"/>
                    <a:pt x="1729" y="532"/>
                  </a:cubicBezTo>
                  <a:cubicBezTo>
                    <a:pt x="1601" y="202"/>
                    <a:pt x="1285" y="1"/>
                    <a:pt x="950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28"/>
            <p:cNvSpPr/>
            <p:nvPr/>
          </p:nvSpPr>
          <p:spPr>
            <a:xfrm>
              <a:off x="1902400" y="1246763"/>
              <a:ext cx="30700" cy="27100"/>
            </a:xfrm>
            <a:custGeom>
              <a:avLst/>
              <a:gdLst/>
              <a:ahLst/>
              <a:cxnLst/>
              <a:rect l="l" t="t" r="r" b="b"/>
              <a:pathLst>
                <a:path w="1228" h="1084" extrusionOk="0">
                  <a:moveTo>
                    <a:pt x="614" y="0"/>
                  </a:moveTo>
                  <a:cubicBezTo>
                    <a:pt x="548" y="0"/>
                    <a:pt x="481" y="13"/>
                    <a:pt x="415" y="38"/>
                  </a:cubicBezTo>
                  <a:cubicBezTo>
                    <a:pt x="137" y="149"/>
                    <a:pt x="1" y="462"/>
                    <a:pt x="110" y="740"/>
                  </a:cubicBezTo>
                  <a:cubicBezTo>
                    <a:pt x="195" y="954"/>
                    <a:pt x="398" y="1084"/>
                    <a:pt x="613" y="1084"/>
                  </a:cubicBezTo>
                  <a:cubicBezTo>
                    <a:pt x="679" y="1084"/>
                    <a:pt x="747" y="1071"/>
                    <a:pt x="812" y="1045"/>
                  </a:cubicBezTo>
                  <a:cubicBezTo>
                    <a:pt x="1092" y="936"/>
                    <a:pt x="1228" y="621"/>
                    <a:pt x="1117" y="343"/>
                  </a:cubicBezTo>
                  <a:cubicBezTo>
                    <a:pt x="1034" y="130"/>
                    <a:pt x="830" y="0"/>
                    <a:pt x="614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28"/>
            <p:cNvSpPr/>
            <p:nvPr/>
          </p:nvSpPr>
          <p:spPr>
            <a:xfrm>
              <a:off x="2053875" y="1308513"/>
              <a:ext cx="30700" cy="27100"/>
            </a:xfrm>
            <a:custGeom>
              <a:avLst/>
              <a:gdLst/>
              <a:ahLst/>
              <a:cxnLst/>
              <a:rect l="l" t="t" r="r" b="b"/>
              <a:pathLst>
                <a:path w="1228" h="1084" extrusionOk="0">
                  <a:moveTo>
                    <a:pt x="615" y="1"/>
                  </a:moveTo>
                  <a:cubicBezTo>
                    <a:pt x="548" y="1"/>
                    <a:pt x="481" y="13"/>
                    <a:pt x="416" y="39"/>
                  </a:cubicBezTo>
                  <a:cubicBezTo>
                    <a:pt x="136" y="148"/>
                    <a:pt x="0" y="462"/>
                    <a:pt x="111" y="741"/>
                  </a:cubicBezTo>
                  <a:cubicBezTo>
                    <a:pt x="194" y="954"/>
                    <a:pt x="398" y="1084"/>
                    <a:pt x="614" y="1084"/>
                  </a:cubicBezTo>
                  <a:cubicBezTo>
                    <a:pt x="680" y="1084"/>
                    <a:pt x="747" y="1072"/>
                    <a:pt x="813" y="1046"/>
                  </a:cubicBezTo>
                  <a:cubicBezTo>
                    <a:pt x="1091" y="936"/>
                    <a:pt x="1227" y="622"/>
                    <a:pt x="1118" y="344"/>
                  </a:cubicBezTo>
                  <a:cubicBezTo>
                    <a:pt x="1033" y="130"/>
                    <a:pt x="829" y="1"/>
                    <a:pt x="61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28"/>
            <p:cNvSpPr/>
            <p:nvPr/>
          </p:nvSpPr>
          <p:spPr>
            <a:xfrm>
              <a:off x="1969800" y="1383288"/>
              <a:ext cx="30675" cy="27100"/>
            </a:xfrm>
            <a:custGeom>
              <a:avLst/>
              <a:gdLst/>
              <a:ahLst/>
              <a:cxnLst/>
              <a:rect l="l" t="t" r="r" b="b"/>
              <a:pathLst>
                <a:path w="1227" h="1084" extrusionOk="0">
                  <a:moveTo>
                    <a:pt x="612" y="0"/>
                  </a:moveTo>
                  <a:cubicBezTo>
                    <a:pt x="546" y="0"/>
                    <a:pt x="479" y="13"/>
                    <a:pt x="414" y="38"/>
                  </a:cubicBezTo>
                  <a:cubicBezTo>
                    <a:pt x="136" y="149"/>
                    <a:pt x="0" y="462"/>
                    <a:pt x="109" y="740"/>
                  </a:cubicBezTo>
                  <a:cubicBezTo>
                    <a:pt x="194" y="954"/>
                    <a:pt x="397" y="1084"/>
                    <a:pt x="612" y="1084"/>
                  </a:cubicBezTo>
                  <a:cubicBezTo>
                    <a:pt x="678" y="1084"/>
                    <a:pt x="746" y="1071"/>
                    <a:pt x="811" y="1045"/>
                  </a:cubicBezTo>
                  <a:cubicBezTo>
                    <a:pt x="1091" y="936"/>
                    <a:pt x="1227" y="621"/>
                    <a:pt x="1116" y="343"/>
                  </a:cubicBezTo>
                  <a:cubicBezTo>
                    <a:pt x="1033" y="130"/>
                    <a:pt x="828" y="0"/>
                    <a:pt x="61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28"/>
            <p:cNvSpPr/>
            <p:nvPr/>
          </p:nvSpPr>
          <p:spPr>
            <a:xfrm>
              <a:off x="1844775" y="1602613"/>
              <a:ext cx="30700" cy="27100"/>
            </a:xfrm>
            <a:custGeom>
              <a:avLst/>
              <a:gdLst/>
              <a:ahLst/>
              <a:cxnLst/>
              <a:rect l="l" t="t" r="r" b="b"/>
              <a:pathLst>
                <a:path w="1228" h="1084" extrusionOk="0">
                  <a:moveTo>
                    <a:pt x="614" y="0"/>
                  </a:moveTo>
                  <a:cubicBezTo>
                    <a:pt x="548" y="0"/>
                    <a:pt x="481" y="13"/>
                    <a:pt x="415" y="38"/>
                  </a:cubicBezTo>
                  <a:cubicBezTo>
                    <a:pt x="137" y="149"/>
                    <a:pt x="1" y="462"/>
                    <a:pt x="110" y="740"/>
                  </a:cubicBezTo>
                  <a:cubicBezTo>
                    <a:pt x="195" y="954"/>
                    <a:pt x="398" y="1084"/>
                    <a:pt x="613" y="1084"/>
                  </a:cubicBezTo>
                  <a:cubicBezTo>
                    <a:pt x="679" y="1084"/>
                    <a:pt x="747" y="1071"/>
                    <a:pt x="812" y="1045"/>
                  </a:cubicBezTo>
                  <a:cubicBezTo>
                    <a:pt x="1092" y="936"/>
                    <a:pt x="1228" y="623"/>
                    <a:pt x="1117" y="343"/>
                  </a:cubicBezTo>
                  <a:cubicBezTo>
                    <a:pt x="1034" y="130"/>
                    <a:pt x="830" y="0"/>
                    <a:pt x="614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28"/>
            <p:cNvSpPr/>
            <p:nvPr/>
          </p:nvSpPr>
          <p:spPr>
            <a:xfrm>
              <a:off x="1909325" y="1515163"/>
              <a:ext cx="30700" cy="27100"/>
            </a:xfrm>
            <a:custGeom>
              <a:avLst/>
              <a:gdLst/>
              <a:ahLst/>
              <a:cxnLst/>
              <a:rect l="l" t="t" r="r" b="b"/>
              <a:pathLst>
                <a:path w="1228" h="1084" extrusionOk="0">
                  <a:moveTo>
                    <a:pt x="612" y="1"/>
                  </a:moveTo>
                  <a:cubicBezTo>
                    <a:pt x="546" y="1"/>
                    <a:pt x="479" y="13"/>
                    <a:pt x="415" y="38"/>
                  </a:cubicBezTo>
                  <a:cubicBezTo>
                    <a:pt x="137" y="149"/>
                    <a:pt x="1" y="462"/>
                    <a:pt x="110" y="740"/>
                  </a:cubicBezTo>
                  <a:cubicBezTo>
                    <a:pt x="194" y="953"/>
                    <a:pt x="398" y="1084"/>
                    <a:pt x="613" y="1084"/>
                  </a:cubicBezTo>
                  <a:cubicBezTo>
                    <a:pt x="679" y="1084"/>
                    <a:pt x="747" y="1071"/>
                    <a:pt x="812" y="1045"/>
                  </a:cubicBezTo>
                  <a:cubicBezTo>
                    <a:pt x="1091" y="935"/>
                    <a:pt x="1228" y="621"/>
                    <a:pt x="1117" y="343"/>
                  </a:cubicBezTo>
                  <a:cubicBezTo>
                    <a:pt x="1033" y="130"/>
                    <a:pt x="828" y="1"/>
                    <a:pt x="61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28"/>
            <p:cNvSpPr/>
            <p:nvPr/>
          </p:nvSpPr>
          <p:spPr>
            <a:xfrm>
              <a:off x="2079800" y="1559338"/>
              <a:ext cx="30675" cy="27125"/>
            </a:xfrm>
            <a:custGeom>
              <a:avLst/>
              <a:gdLst/>
              <a:ahLst/>
              <a:cxnLst/>
              <a:rect l="l" t="t" r="r" b="b"/>
              <a:pathLst>
                <a:path w="1227" h="1085" extrusionOk="0">
                  <a:moveTo>
                    <a:pt x="613" y="1"/>
                  </a:moveTo>
                  <a:cubicBezTo>
                    <a:pt x="547" y="1"/>
                    <a:pt x="480" y="13"/>
                    <a:pt x="416" y="39"/>
                  </a:cubicBezTo>
                  <a:cubicBezTo>
                    <a:pt x="138" y="149"/>
                    <a:pt x="0" y="463"/>
                    <a:pt x="111" y="741"/>
                  </a:cubicBezTo>
                  <a:cubicBezTo>
                    <a:pt x="194" y="954"/>
                    <a:pt x="398" y="1084"/>
                    <a:pt x="613" y="1084"/>
                  </a:cubicBezTo>
                  <a:cubicBezTo>
                    <a:pt x="680" y="1084"/>
                    <a:pt x="747" y="1072"/>
                    <a:pt x="813" y="1046"/>
                  </a:cubicBezTo>
                  <a:cubicBezTo>
                    <a:pt x="1091" y="937"/>
                    <a:pt x="1227" y="623"/>
                    <a:pt x="1118" y="344"/>
                  </a:cubicBezTo>
                  <a:cubicBezTo>
                    <a:pt x="1033" y="131"/>
                    <a:pt x="828" y="1"/>
                    <a:pt x="61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28"/>
            <p:cNvSpPr/>
            <p:nvPr/>
          </p:nvSpPr>
          <p:spPr>
            <a:xfrm>
              <a:off x="953900" y="574588"/>
              <a:ext cx="885450" cy="451150"/>
            </a:xfrm>
            <a:custGeom>
              <a:avLst/>
              <a:gdLst/>
              <a:ahLst/>
              <a:cxnLst/>
              <a:rect l="l" t="t" r="r" b="b"/>
              <a:pathLst>
                <a:path w="35418" h="18046" extrusionOk="0">
                  <a:moveTo>
                    <a:pt x="12377" y="0"/>
                  </a:moveTo>
                  <a:cubicBezTo>
                    <a:pt x="10461" y="0"/>
                    <a:pt x="8442" y="826"/>
                    <a:pt x="7480" y="2484"/>
                  </a:cubicBezTo>
                  <a:cubicBezTo>
                    <a:pt x="6778" y="3694"/>
                    <a:pt x="6720" y="5155"/>
                    <a:pt x="6474" y="6532"/>
                  </a:cubicBezTo>
                  <a:cubicBezTo>
                    <a:pt x="6232" y="7910"/>
                    <a:pt x="5674" y="9389"/>
                    <a:pt x="4423" y="10016"/>
                  </a:cubicBezTo>
                  <a:cubicBezTo>
                    <a:pt x="4152" y="10152"/>
                    <a:pt x="3850" y="10214"/>
                    <a:pt x="3545" y="10214"/>
                  </a:cubicBezTo>
                  <a:cubicBezTo>
                    <a:pt x="2439" y="10214"/>
                    <a:pt x="1297" y="9399"/>
                    <a:pt x="1488" y="8321"/>
                  </a:cubicBezTo>
                  <a:lnTo>
                    <a:pt x="1488" y="8321"/>
                  </a:lnTo>
                  <a:cubicBezTo>
                    <a:pt x="0" y="10220"/>
                    <a:pt x="688" y="13247"/>
                    <a:pt x="2573" y="14751"/>
                  </a:cubicBezTo>
                  <a:cubicBezTo>
                    <a:pt x="3759" y="15697"/>
                    <a:pt x="5265" y="16110"/>
                    <a:pt x="6792" y="16110"/>
                  </a:cubicBezTo>
                  <a:cubicBezTo>
                    <a:pt x="7695" y="16110"/>
                    <a:pt x="8604" y="15966"/>
                    <a:pt x="9460" y="15702"/>
                  </a:cubicBezTo>
                  <a:cubicBezTo>
                    <a:pt x="11765" y="14992"/>
                    <a:pt x="13755" y="13525"/>
                    <a:pt x="15623" y="12002"/>
                  </a:cubicBezTo>
                  <a:lnTo>
                    <a:pt x="15623" y="12002"/>
                  </a:lnTo>
                  <a:cubicBezTo>
                    <a:pt x="15216" y="13769"/>
                    <a:pt x="14897" y="15881"/>
                    <a:pt x="16166" y="17178"/>
                  </a:cubicBezTo>
                  <a:cubicBezTo>
                    <a:pt x="16770" y="17793"/>
                    <a:pt x="17572" y="18045"/>
                    <a:pt x="18421" y="18045"/>
                  </a:cubicBezTo>
                  <a:cubicBezTo>
                    <a:pt x="19500" y="18045"/>
                    <a:pt x="20654" y="17639"/>
                    <a:pt x="21578" y="17053"/>
                  </a:cubicBezTo>
                  <a:cubicBezTo>
                    <a:pt x="23338" y="15935"/>
                    <a:pt x="24749" y="14277"/>
                    <a:pt x="25572" y="12362"/>
                  </a:cubicBezTo>
                  <a:lnTo>
                    <a:pt x="25572" y="12362"/>
                  </a:lnTo>
                  <a:cubicBezTo>
                    <a:pt x="25552" y="13494"/>
                    <a:pt x="26025" y="14961"/>
                    <a:pt x="27146" y="14961"/>
                  </a:cubicBezTo>
                  <a:cubicBezTo>
                    <a:pt x="27155" y="14961"/>
                    <a:pt x="27163" y="14961"/>
                    <a:pt x="27171" y="14961"/>
                  </a:cubicBezTo>
                  <a:cubicBezTo>
                    <a:pt x="28132" y="14942"/>
                    <a:pt x="28646" y="13851"/>
                    <a:pt x="29400" y="13256"/>
                  </a:cubicBezTo>
                  <a:cubicBezTo>
                    <a:pt x="29791" y="12946"/>
                    <a:pt x="30268" y="12806"/>
                    <a:pt x="30754" y="12806"/>
                  </a:cubicBezTo>
                  <a:cubicBezTo>
                    <a:pt x="31910" y="12806"/>
                    <a:pt x="33115" y="13596"/>
                    <a:pt x="33308" y="14765"/>
                  </a:cubicBezTo>
                  <a:cubicBezTo>
                    <a:pt x="33308" y="14765"/>
                    <a:pt x="33308" y="14765"/>
                    <a:pt x="33308" y="14765"/>
                  </a:cubicBezTo>
                  <a:cubicBezTo>
                    <a:pt x="33311" y="14765"/>
                    <a:pt x="33744" y="15212"/>
                    <a:pt x="34111" y="15212"/>
                  </a:cubicBezTo>
                  <a:cubicBezTo>
                    <a:pt x="34312" y="15212"/>
                    <a:pt x="34494" y="15079"/>
                    <a:pt x="34575" y="14667"/>
                  </a:cubicBezTo>
                  <a:cubicBezTo>
                    <a:pt x="34907" y="13002"/>
                    <a:pt x="35418" y="11205"/>
                    <a:pt x="34218" y="10003"/>
                  </a:cubicBezTo>
                  <a:cubicBezTo>
                    <a:pt x="33548" y="9334"/>
                    <a:pt x="32599" y="8988"/>
                    <a:pt x="31654" y="8988"/>
                  </a:cubicBezTo>
                  <a:cubicBezTo>
                    <a:pt x="30905" y="8988"/>
                    <a:pt x="30159" y="9205"/>
                    <a:pt x="29554" y="9649"/>
                  </a:cubicBezTo>
                  <a:cubicBezTo>
                    <a:pt x="29999" y="7810"/>
                    <a:pt x="29118" y="5731"/>
                    <a:pt x="27488" y="4772"/>
                  </a:cubicBezTo>
                  <a:cubicBezTo>
                    <a:pt x="26818" y="4377"/>
                    <a:pt x="26044" y="4186"/>
                    <a:pt x="25268" y="4186"/>
                  </a:cubicBezTo>
                  <a:cubicBezTo>
                    <a:pt x="24155" y="4186"/>
                    <a:pt x="23039" y="4580"/>
                    <a:pt x="22220" y="5335"/>
                  </a:cubicBezTo>
                  <a:cubicBezTo>
                    <a:pt x="21670" y="3419"/>
                    <a:pt x="19720" y="2300"/>
                    <a:pt x="17898" y="1485"/>
                  </a:cubicBezTo>
                  <a:cubicBezTo>
                    <a:pt x="16147" y="702"/>
                    <a:pt x="14301" y="2"/>
                    <a:pt x="12382" y="0"/>
                  </a:cubicBezTo>
                  <a:cubicBezTo>
                    <a:pt x="12380" y="0"/>
                    <a:pt x="12379" y="0"/>
                    <a:pt x="123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28"/>
            <p:cNvSpPr/>
            <p:nvPr/>
          </p:nvSpPr>
          <p:spPr>
            <a:xfrm>
              <a:off x="972475" y="574613"/>
              <a:ext cx="855775" cy="302100"/>
            </a:xfrm>
            <a:custGeom>
              <a:avLst/>
              <a:gdLst/>
              <a:ahLst/>
              <a:cxnLst/>
              <a:rect l="l" t="t" r="r" b="b"/>
              <a:pathLst>
                <a:path w="34231" h="12084" extrusionOk="0">
                  <a:moveTo>
                    <a:pt x="11633" y="1"/>
                  </a:moveTo>
                  <a:cubicBezTo>
                    <a:pt x="9715" y="1"/>
                    <a:pt x="7696" y="826"/>
                    <a:pt x="6735" y="2484"/>
                  </a:cubicBezTo>
                  <a:cubicBezTo>
                    <a:pt x="6033" y="3694"/>
                    <a:pt x="5974" y="5155"/>
                    <a:pt x="5730" y="6533"/>
                  </a:cubicBezTo>
                  <a:cubicBezTo>
                    <a:pt x="5486" y="7910"/>
                    <a:pt x="4930" y="9389"/>
                    <a:pt x="3677" y="10016"/>
                  </a:cubicBezTo>
                  <a:cubicBezTo>
                    <a:pt x="3407" y="10152"/>
                    <a:pt x="3105" y="10215"/>
                    <a:pt x="2799" y="10215"/>
                  </a:cubicBezTo>
                  <a:cubicBezTo>
                    <a:pt x="1694" y="10215"/>
                    <a:pt x="552" y="9399"/>
                    <a:pt x="744" y="8321"/>
                  </a:cubicBezTo>
                  <a:lnTo>
                    <a:pt x="744" y="8321"/>
                  </a:lnTo>
                  <a:cubicBezTo>
                    <a:pt x="342" y="8831"/>
                    <a:pt x="104" y="9428"/>
                    <a:pt x="1" y="10055"/>
                  </a:cubicBezTo>
                  <a:cubicBezTo>
                    <a:pt x="948" y="10648"/>
                    <a:pt x="2111" y="10984"/>
                    <a:pt x="3111" y="11087"/>
                  </a:cubicBezTo>
                  <a:cubicBezTo>
                    <a:pt x="3302" y="11107"/>
                    <a:pt x="3486" y="11117"/>
                    <a:pt x="3666" y="11117"/>
                  </a:cubicBezTo>
                  <a:cubicBezTo>
                    <a:pt x="5524" y="11117"/>
                    <a:pt x="6802" y="10065"/>
                    <a:pt x="7442" y="8215"/>
                  </a:cubicBezTo>
                  <a:cubicBezTo>
                    <a:pt x="7988" y="6633"/>
                    <a:pt x="8229" y="4910"/>
                    <a:pt x="9262" y="3541"/>
                  </a:cubicBezTo>
                  <a:cubicBezTo>
                    <a:pt x="10210" y="2284"/>
                    <a:pt x="11845" y="1537"/>
                    <a:pt x="13424" y="1537"/>
                  </a:cubicBezTo>
                  <a:cubicBezTo>
                    <a:pt x="13555" y="1537"/>
                    <a:pt x="13686" y="1542"/>
                    <a:pt x="13816" y="1553"/>
                  </a:cubicBezTo>
                  <a:cubicBezTo>
                    <a:pt x="15378" y="1679"/>
                    <a:pt x="16577" y="2679"/>
                    <a:pt x="17551" y="3829"/>
                  </a:cubicBezTo>
                  <a:cubicBezTo>
                    <a:pt x="18344" y="4767"/>
                    <a:pt x="19428" y="6755"/>
                    <a:pt x="20841" y="6755"/>
                  </a:cubicBezTo>
                  <a:cubicBezTo>
                    <a:pt x="20868" y="6755"/>
                    <a:pt x="20895" y="6754"/>
                    <a:pt x="20923" y="6753"/>
                  </a:cubicBezTo>
                  <a:cubicBezTo>
                    <a:pt x="21903" y="6698"/>
                    <a:pt x="22728" y="5979"/>
                    <a:pt x="23753" y="5979"/>
                  </a:cubicBezTo>
                  <a:cubicBezTo>
                    <a:pt x="23760" y="5979"/>
                    <a:pt x="23767" y="5979"/>
                    <a:pt x="23774" y="5979"/>
                  </a:cubicBezTo>
                  <a:cubicBezTo>
                    <a:pt x="24666" y="5988"/>
                    <a:pt x="25511" y="6463"/>
                    <a:pt x="26109" y="7104"/>
                  </a:cubicBezTo>
                  <a:cubicBezTo>
                    <a:pt x="26735" y="7775"/>
                    <a:pt x="26758" y="8567"/>
                    <a:pt x="27182" y="9314"/>
                  </a:cubicBezTo>
                  <a:cubicBezTo>
                    <a:pt x="27536" y="9939"/>
                    <a:pt x="28132" y="10133"/>
                    <a:pt x="28771" y="10133"/>
                  </a:cubicBezTo>
                  <a:cubicBezTo>
                    <a:pt x="28995" y="10133"/>
                    <a:pt x="29223" y="10109"/>
                    <a:pt x="29449" y="10072"/>
                  </a:cubicBezTo>
                  <a:cubicBezTo>
                    <a:pt x="29983" y="9984"/>
                    <a:pt x="30478" y="9925"/>
                    <a:pt x="30939" y="9925"/>
                  </a:cubicBezTo>
                  <a:cubicBezTo>
                    <a:pt x="32120" y="9925"/>
                    <a:pt x="33084" y="10309"/>
                    <a:pt x="33934" y="11574"/>
                  </a:cubicBezTo>
                  <a:cubicBezTo>
                    <a:pt x="34048" y="11743"/>
                    <a:pt x="34141" y="11913"/>
                    <a:pt x="34226" y="12083"/>
                  </a:cubicBezTo>
                  <a:cubicBezTo>
                    <a:pt x="34231" y="11306"/>
                    <a:pt x="34053" y="10584"/>
                    <a:pt x="33473" y="10005"/>
                  </a:cubicBezTo>
                  <a:cubicBezTo>
                    <a:pt x="32803" y="9335"/>
                    <a:pt x="31855" y="8989"/>
                    <a:pt x="30910" y="8989"/>
                  </a:cubicBezTo>
                  <a:cubicBezTo>
                    <a:pt x="30161" y="8989"/>
                    <a:pt x="29414" y="9206"/>
                    <a:pt x="28809" y="9650"/>
                  </a:cubicBezTo>
                  <a:cubicBezTo>
                    <a:pt x="29255" y="7811"/>
                    <a:pt x="28374" y="5731"/>
                    <a:pt x="26744" y="4772"/>
                  </a:cubicBezTo>
                  <a:cubicBezTo>
                    <a:pt x="26074" y="4378"/>
                    <a:pt x="25300" y="4187"/>
                    <a:pt x="24524" y="4187"/>
                  </a:cubicBezTo>
                  <a:cubicBezTo>
                    <a:pt x="23411" y="4187"/>
                    <a:pt x="22295" y="4581"/>
                    <a:pt x="21476" y="5335"/>
                  </a:cubicBezTo>
                  <a:cubicBezTo>
                    <a:pt x="20924" y="3419"/>
                    <a:pt x="18974" y="2300"/>
                    <a:pt x="17154" y="1487"/>
                  </a:cubicBezTo>
                  <a:cubicBezTo>
                    <a:pt x="15402" y="703"/>
                    <a:pt x="13555" y="2"/>
                    <a:pt x="11638" y="1"/>
                  </a:cubicBezTo>
                  <a:cubicBezTo>
                    <a:pt x="11636" y="1"/>
                    <a:pt x="11634" y="1"/>
                    <a:pt x="116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28"/>
            <p:cNvSpPr/>
            <p:nvPr/>
          </p:nvSpPr>
          <p:spPr>
            <a:xfrm>
              <a:off x="989000" y="773988"/>
              <a:ext cx="802650" cy="199350"/>
            </a:xfrm>
            <a:custGeom>
              <a:avLst/>
              <a:gdLst/>
              <a:ahLst/>
              <a:cxnLst/>
              <a:rect l="l" t="t" r="r" b="b"/>
              <a:pathLst>
                <a:path w="32106" h="7974" extrusionOk="0">
                  <a:moveTo>
                    <a:pt x="15260" y="0"/>
                  </a:moveTo>
                  <a:cubicBezTo>
                    <a:pt x="14654" y="0"/>
                    <a:pt x="14089" y="192"/>
                    <a:pt x="13608" y="517"/>
                  </a:cubicBezTo>
                  <a:cubicBezTo>
                    <a:pt x="13120" y="848"/>
                    <a:pt x="12744" y="1270"/>
                    <a:pt x="12415" y="1681"/>
                  </a:cubicBezTo>
                  <a:cubicBezTo>
                    <a:pt x="12084" y="2098"/>
                    <a:pt x="11792" y="2495"/>
                    <a:pt x="11472" y="2865"/>
                  </a:cubicBezTo>
                  <a:cubicBezTo>
                    <a:pt x="11152" y="3243"/>
                    <a:pt x="10805" y="3592"/>
                    <a:pt x="10438" y="3918"/>
                  </a:cubicBezTo>
                  <a:cubicBezTo>
                    <a:pt x="9706" y="4573"/>
                    <a:pt x="8872" y="5117"/>
                    <a:pt x="7975" y="5509"/>
                  </a:cubicBezTo>
                  <a:cubicBezTo>
                    <a:pt x="7087" y="5903"/>
                    <a:pt x="6121" y="6127"/>
                    <a:pt x="5149" y="6127"/>
                  </a:cubicBezTo>
                  <a:cubicBezTo>
                    <a:pt x="5140" y="6127"/>
                    <a:pt x="5130" y="6126"/>
                    <a:pt x="5121" y="6126"/>
                  </a:cubicBezTo>
                  <a:cubicBezTo>
                    <a:pt x="5107" y="6127"/>
                    <a:pt x="5093" y="6127"/>
                    <a:pt x="5078" y="6127"/>
                  </a:cubicBezTo>
                  <a:cubicBezTo>
                    <a:pt x="4107" y="6127"/>
                    <a:pt x="3135" y="5889"/>
                    <a:pt x="2247" y="5464"/>
                  </a:cubicBezTo>
                  <a:cubicBezTo>
                    <a:pt x="1352" y="5023"/>
                    <a:pt x="554" y="4353"/>
                    <a:pt x="1" y="3488"/>
                  </a:cubicBezTo>
                  <a:lnTo>
                    <a:pt x="1" y="3488"/>
                  </a:lnTo>
                  <a:cubicBezTo>
                    <a:pt x="455" y="4409"/>
                    <a:pt x="1206" y="5186"/>
                    <a:pt x="2097" y="5714"/>
                  </a:cubicBezTo>
                  <a:cubicBezTo>
                    <a:pt x="2999" y="6246"/>
                    <a:pt x="4032" y="6566"/>
                    <a:pt x="5091" y="6640"/>
                  </a:cubicBezTo>
                  <a:cubicBezTo>
                    <a:pt x="5237" y="6649"/>
                    <a:pt x="5382" y="6654"/>
                    <a:pt x="5527" y="6654"/>
                  </a:cubicBezTo>
                  <a:cubicBezTo>
                    <a:pt x="6447" y="6654"/>
                    <a:pt x="7366" y="6471"/>
                    <a:pt x="8225" y="6146"/>
                  </a:cubicBezTo>
                  <a:cubicBezTo>
                    <a:pt x="9225" y="5776"/>
                    <a:pt x="10143" y="5214"/>
                    <a:pt x="10964" y="4542"/>
                  </a:cubicBezTo>
                  <a:cubicBezTo>
                    <a:pt x="11375" y="4204"/>
                    <a:pt x="11765" y="3843"/>
                    <a:pt x="12126" y="3453"/>
                  </a:cubicBezTo>
                  <a:cubicBezTo>
                    <a:pt x="12489" y="3063"/>
                    <a:pt x="12809" y="2643"/>
                    <a:pt x="13126" y="2267"/>
                  </a:cubicBezTo>
                  <a:cubicBezTo>
                    <a:pt x="13443" y="1890"/>
                    <a:pt x="13769" y="1552"/>
                    <a:pt x="14135" y="1317"/>
                  </a:cubicBezTo>
                  <a:cubicBezTo>
                    <a:pt x="14452" y="1110"/>
                    <a:pt x="14838" y="994"/>
                    <a:pt x="15193" y="994"/>
                  </a:cubicBezTo>
                  <a:cubicBezTo>
                    <a:pt x="15226" y="994"/>
                    <a:pt x="15259" y="995"/>
                    <a:pt x="15291" y="997"/>
                  </a:cubicBezTo>
                  <a:cubicBezTo>
                    <a:pt x="15679" y="1026"/>
                    <a:pt x="15969" y="1195"/>
                    <a:pt x="16143" y="1494"/>
                  </a:cubicBezTo>
                  <a:cubicBezTo>
                    <a:pt x="16309" y="1770"/>
                    <a:pt x="16316" y="2183"/>
                    <a:pt x="16230" y="2637"/>
                  </a:cubicBezTo>
                  <a:cubicBezTo>
                    <a:pt x="16148" y="3091"/>
                    <a:pt x="15994" y="3569"/>
                    <a:pt x="15852" y="4070"/>
                  </a:cubicBezTo>
                  <a:cubicBezTo>
                    <a:pt x="15713" y="4573"/>
                    <a:pt x="15567" y="5105"/>
                    <a:pt x="15560" y="5718"/>
                  </a:cubicBezTo>
                  <a:cubicBezTo>
                    <a:pt x="15560" y="6023"/>
                    <a:pt x="15608" y="6351"/>
                    <a:pt x="15735" y="6664"/>
                  </a:cubicBezTo>
                  <a:cubicBezTo>
                    <a:pt x="15865" y="6978"/>
                    <a:pt x="16063" y="7260"/>
                    <a:pt x="16333" y="7485"/>
                  </a:cubicBezTo>
                  <a:cubicBezTo>
                    <a:pt x="16602" y="7708"/>
                    <a:pt x="16926" y="7850"/>
                    <a:pt x="17245" y="7918"/>
                  </a:cubicBezTo>
                  <a:cubicBezTo>
                    <a:pt x="17422" y="7956"/>
                    <a:pt x="17599" y="7974"/>
                    <a:pt x="17773" y="7974"/>
                  </a:cubicBezTo>
                  <a:cubicBezTo>
                    <a:pt x="17914" y="7974"/>
                    <a:pt x="18054" y="7962"/>
                    <a:pt x="18191" y="7942"/>
                  </a:cubicBezTo>
                  <a:cubicBezTo>
                    <a:pt x="18801" y="7854"/>
                    <a:pt x="19379" y="7578"/>
                    <a:pt x="19828" y="7158"/>
                  </a:cubicBezTo>
                  <a:cubicBezTo>
                    <a:pt x="20262" y="6755"/>
                    <a:pt x="20582" y="6273"/>
                    <a:pt x="20831" y="5789"/>
                  </a:cubicBezTo>
                  <a:cubicBezTo>
                    <a:pt x="21330" y="4814"/>
                    <a:pt x="21602" y="3836"/>
                    <a:pt x="22104" y="3040"/>
                  </a:cubicBezTo>
                  <a:cubicBezTo>
                    <a:pt x="22348" y="2641"/>
                    <a:pt x="22645" y="2295"/>
                    <a:pt x="22999" y="2053"/>
                  </a:cubicBezTo>
                  <a:cubicBezTo>
                    <a:pt x="23182" y="1926"/>
                    <a:pt x="23348" y="1847"/>
                    <a:pt x="23550" y="1793"/>
                  </a:cubicBezTo>
                  <a:cubicBezTo>
                    <a:pt x="23698" y="1756"/>
                    <a:pt x="23853" y="1737"/>
                    <a:pt x="24009" y="1737"/>
                  </a:cubicBezTo>
                  <a:cubicBezTo>
                    <a:pt x="24062" y="1737"/>
                    <a:pt x="24114" y="1739"/>
                    <a:pt x="24167" y="1743"/>
                  </a:cubicBezTo>
                  <a:cubicBezTo>
                    <a:pt x="24581" y="1778"/>
                    <a:pt x="24982" y="1963"/>
                    <a:pt x="25178" y="2265"/>
                  </a:cubicBezTo>
                  <a:cubicBezTo>
                    <a:pt x="25198" y="2304"/>
                    <a:pt x="25221" y="2343"/>
                    <a:pt x="25245" y="2382"/>
                  </a:cubicBezTo>
                  <a:lnTo>
                    <a:pt x="25292" y="2509"/>
                  </a:lnTo>
                  <a:cubicBezTo>
                    <a:pt x="25318" y="2607"/>
                    <a:pt x="25340" y="2715"/>
                    <a:pt x="25355" y="2831"/>
                  </a:cubicBezTo>
                  <a:cubicBezTo>
                    <a:pt x="25387" y="3063"/>
                    <a:pt x="25402" y="3314"/>
                    <a:pt x="25423" y="3576"/>
                  </a:cubicBezTo>
                  <a:cubicBezTo>
                    <a:pt x="25450" y="3839"/>
                    <a:pt x="25469" y="4115"/>
                    <a:pt x="25582" y="4421"/>
                  </a:cubicBezTo>
                  <a:cubicBezTo>
                    <a:pt x="25606" y="4495"/>
                    <a:pt x="25656" y="4578"/>
                    <a:pt x="25699" y="4654"/>
                  </a:cubicBezTo>
                  <a:cubicBezTo>
                    <a:pt x="25758" y="4729"/>
                    <a:pt x="25808" y="4812"/>
                    <a:pt x="25894" y="4870"/>
                  </a:cubicBezTo>
                  <a:cubicBezTo>
                    <a:pt x="25972" y="4938"/>
                    <a:pt x="26063" y="4980"/>
                    <a:pt x="26157" y="5013"/>
                  </a:cubicBezTo>
                  <a:cubicBezTo>
                    <a:pt x="26249" y="5047"/>
                    <a:pt x="26338" y="5051"/>
                    <a:pt x="26429" y="5065"/>
                  </a:cubicBezTo>
                  <a:cubicBezTo>
                    <a:pt x="26444" y="5066"/>
                    <a:pt x="26458" y="5067"/>
                    <a:pt x="26473" y="5067"/>
                  </a:cubicBezTo>
                  <a:cubicBezTo>
                    <a:pt x="26646" y="5067"/>
                    <a:pt x="26819" y="5014"/>
                    <a:pt x="26955" y="4938"/>
                  </a:cubicBezTo>
                  <a:cubicBezTo>
                    <a:pt x="27104" y="4854"/>
                    <a:pt x="27219" y="4751"/>
                    <a:pt x="27320" y="4648"/>
                  </a:cubicBezTo>
                  <a:cubicBezTo>
                    <a:pt x="27518" y="4444"/>
                    <a:pt x="27666" y="4229"/>
                    <a:pt x="27822" y="4067"/>
                  </a:cubicBezTo>
                  <a:cubicBezTo>
                    <a:pt x="28255" y="3602"/>
                    <a:pt x="28912" y="3336"/>
                    <a:pt x="29573" y="3336"/>
                  </a:cubicBezTo>
                  <a:cubicBezTo>
                    <a:pt x="29862" y="3336"/>
                    <a:pt x="30153" y="3387"/>
                    <a:pt x="30425" y="3495"/>
                  </a:cubicBezTo>
                  <a:cubicBezTo>
                    <a:pt x="31318" y="3848"/>
                    <a:pt x="31992" y="4799"/>
                    <a:pt x="31999" y="5827"/>
                  </a:cubicBezTo>
                  <a:cubicBezTo>
                    <a:pt x="32106" y="4804"/>
                    <a:pt x="31524" y="3714"/>
                    <a:pt x="30545" y="3226"/>
                  </a:cubicBezTo>
                  <a:cubicBezTo>
                    <a:pt x="30182" y="3046"/>
                    <a:pt x="29779" y="2958"/>
                    <a:pt x="29373" y="2958"/>
                  </a:cubicBezTo>
                  <a:cubicBezTo>
                    <a:pt x="28684" y="2958"/>
                    <a:pt x="27986" y="3211"/>
                    <a:pt x="27457" y="3694"/>
                  </a:cubicBezTo>
                  <a:cubicBezTo>
                    <a:pt x="27245" y="3890"/>
                    <a:pt x="27092" y="4091"/>
                    <a:pt x="26923" y="4244"/>
                  </a:cubicBezTo>
                  <a:cubicBezTo>
                    <a:pt x="26773" y="4385"/>
                    <a:pt x="26632" y="4461"/>
                    <a:pt x="26510" y="4461"/>
                  </a:cubicBezTo>
                  <a:cubicBezTo>
                    <a:pt x="26496" y="4461"/>
                    <a:pt x="26482" y="4460"/>
                    <a:pt x="26469" y="4458"/>
                  </a:cubicBezTo>
                  <a:cubicBezTo>
                    <a:pt x="26395" y="4439"/>
                    <a:pt x="26333" y="4429"/>
                    <a:pt x="26301" y="4386"/>
                  </a:cubicBezTo>
                  <a:cubicBezTo>
                    <a:pt x="26262" y="4352"/>
                    <a:pt x="26226" y="4292"/>
                    <a:pt x="26199" y="4202"/>
                  </a:cubicBezTo>
                  <a:cubicBezTo>
                    <a:pt x="26145" y="4024"/>
                    <a:pt x="26128" y="3783"/>
                    <a:pt x="26121" y="3538"/>
                  </a:cubicBezTo>
                  <a:cubicBezTo>
                    <a:pt x="26114" y="3290"/>
                    <a:pt x="26118" y="3030"/>
                    <a:pt x="26092" y="2753"/>
                  </a:cubicBezTo>
                  <a:cubicBezTo>
                    <a:pt x="26079" y="2614"/>
                    <a:pt x="26057" y="2471"/>
                    <a:pt x="26022" y="2321"/>
                  </a:cubicBezTo>
                  <a:lnTo>
                    <a:pt x="25947" y="2084"/>
                  </a:lnTo>
                  <a:lnTo>
                    <a:pt x="25835" y="1863"/>
                  </a:lnTo>
                  <a:cubicBezTo>
                    <a:pt x="25663" y="1578"/>
                    <a:pt x="25409" y="1353"/>
                    <a:pt x="25135" y="1203"/>
                  </a:cubicBezTo>
                  <a:cubicBezTo>
                    <a:pt x="24862" y="1051"/>
                    <a:pt x="24565" y="962"/>
                    <a:pt x="24266" y="924"/>
                  </a:cubicBezTo>
                  <a:cubicBezTo>
                    <a:pt x="24151" y="909"/>
                    <a:pt x="24036" y="902"/>
                    <a:pt x="23920" y="902"/>
                  </a:cubicBezTo>
                  <a:cubicBezTo>
                    <a:pt x="23733" y="902"/>
                    <a:pt x="23546" y="921"/>
                    <a:pt x="23360" y="960"/>
                  </a:cubicBezTo>
                  <a:cubicBezTo>
                    <a:pt x="23062" y="1020"/>
                    <a:pt x="22755" y="1155"/>
                    <a:pt x="22514" y="1314"/>
                  </a:cubicBezTo>
                  <a:cubicBezTo>
                    <a:pt x="22011" y="1634"/>
                    <a:pt x="21625" y="2082"/>
                    <a:pt x="21324" y="2543"/>
                  </a:cubicBezTo>
                  <a:cubicBezTo>
                    <a:pt x="20716" y="3474"/>
                    <a:pt x="20408" y="4488"/>
                    <a:pt x="19947" y="5321"/>
                  </a:cubicBezTo>
                  <a:cubicBezTo>
                    <a:pt x="19716" y="5736"/>
                    <a:pt x="19459" y="6115"/>
                    <a:pt x="19137" y="6406"/>
                  </a:cubicBezTo>
                  <a:cubicBezTo>
                    <a:pt x="18838" y="6684"/>
                    <a:pt x="18450" y="6864"/>
                    <a:pt x="18048" y="6919"/>
                  </a:cubicBezTo>
                  <a:cubicBezTo>
                    <a:pt x="17964" y="6932"/>
                    <a:pt x="17880" y="6938"/>
                    <a:pt x="17799" y="6938"/>
                  </a:cubicBezTo>
                  <a:cubicBezTo>
                    <a:pt x="17490" y="6938"/>
                    <a:pt x="17205" y="6851"/>
                    <a:pt x="17012" y="6684"/>
                  </a:cubicBezTo>
                  <a:cubicBezTo>
                    <a:pt x="16758" y="6467"/>
                    <a:pt x="16623" y="6132"/>
                    <a:pt x="16629" y="5722"/>
                  </a:cubicBezTo>
                  <a:cubicBezTo>
                    <a:pt x="16626" y="5308"/>
                    <a:pt x="16738" y="4839"/>
                    <a:pt x="16870" y="4359"/>
                  </a:cubicBezTo>
                  <a:cubicBezTo>
                    <a:pt x="17001" y="3877"/>
                    <a:pt x="17161" y="3378"/>
                    <a:pt x="17257" y="2824"/>
                  </a:cubicBezTo>
                  <a:cubicBezTo>
                    <a:pt x="17306" y="2548"/>
                    <a:pt x="17338" y="2253"/>
                    <a:pt x="17317" y="1938"/>
                  </a:cubicBezTo>
                  <a:cubicBezTo>
                    <a:pt x="17297" y="1624"/>
                    <a:pt x="17212" y="1282"/>
                    <a:pt x="17035" y="983"/>
                  </a:cubicBezTo>
                  <a:cubicBezTo>
                    <a:pt x="16857" y="687"/>
                    <a:pt x="16615" y="439"/>
                    <a:pt x="16307" y="264"/>
                  </a:cubicBezTo>
                  <a:cubicBezTo>
                    <a:pt x="16005" y="92"/>
                    <a:pt x="15669" y="17"/>
                    <a:pt x="15350" y="2"/>
                  </a:cubicBezTo>
                  <a:cubicBezTo>
                    <a:pt x="15320" y="1"/>
                    <a:pt x="15290" y="0"/>
                    <a:pt x="1526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28"/>
            <p:cNvSpPr/>
            <p:nvPr/>
          </p:nvSpPr>
          <p:spPr>
            <a:xfrm>
              <a:off x="1079900" y="666638"/>
              <a:ext cx="560125" cy="171350"/>
            </a:xfrm>
            <a:custGeom>
              <a:avLst/>
              <a:gdLst/>
              <a:ahLst/>
              <a:cxnLst/>
              <a:rect l="l" t="t" r="r" b="b"/>
              <a:pathLst>
                <a:path w="22405" h="6854" extrusionOk="0">
                  <a:moveTo>
                    <a:pt x="10528" y="0"/>
                  </a:moveTo>
                  <a:cubicBezTo>
                    <a:pt x="10281" y="0"/>
                    <a:pt x="10028" y="34"/>
                    <a:pt x="9787" y="111"/>
                  </a:cubicBezTo>
                  <a:cubicBezTo>
                    <a:pt x="9424" y="219"/>
                    <a:pt x="9101" y="422"/>
                    <a:pt x="8837" y="650"/>
                  </a:cubicBezTo>
                  <a:cubicBezTo>
                    <a:pt x="8570" y="879"/>
                    <a:pt x="8353" y="1134"/>
                    <a:pt x="8165" y="1395"/>
                  </a:cubicBezTo>
                  <a:cubicBezTo>
                    <a:pt x="7789" y="1915"/>
                    <a:pt x="7511" y="2449"/>
                    <a:pt x="7197" y="2920"/>
                  </a:cubicBezTo>
                  <a:cubicBezTo>
                    <a:pt x="6880" y="3396"/>
                    <a:pt x="6539" y="3854"/>
                    <a:pt x="6159" y="4279"/>
                  </a:cubicBezTo>
                  <a:cubicBezTo>
                    <a:pt x="5399" y="5118"/>
                    <a:pt x="4484" y="5832"/>
                    <a:pt x="3407" y="6208"/>
                  </a:cubicBezTo>
                  <a:cubicBezTo>
                    <a:pt x="2839" y="6413"/>
                    <a:pt x="2228" y="6528"/>
                    <a:pt x="1611" y="6528"/>
                  </a:cubicBezTo>
                  <a:cubicBezTo>
                    <a:pt x="1070" y="6528"/>
                    <a:pt x="525" y="6439"/>
                    <a:pt x="0" y="6243"/>
                  </a:cubicBezTo>
                  <a:lnTo>
                    <a:pt x="0" y="6243"/>
                  </a:lnTo>
                  <a:cubicBezTo>
                    <a:pt x="673" y="6665"/>
                    <a:pt x="1476" y="6854"/>
                    <a:pt x="2289" y="6854"/>
                  </a:cubicBezTo>
                  <a:cubicBezTo>
                    <a:pt x="2713" y="6854"/>
                    <a:pt x="3139" y="6802"/>
                    <a:pt x="3550" y="6706"/>
                  </a:cubicBezTo>
                  <a:cubicBezTo>
                    <a:pt x="4770" y="6419"/>
                    <a:pt x="5870" y="5720"/>
                    <a:pt x="6753" y="4853"/>
                  </a:cubicBezTo>
                  <a:cubicBezTo>
                    <a:pt x="7200" y="4420"/>
                    <a:pt x="7604" y="3947"/>
                    <a:pt x="7960" y="3446"/>
                  </a:cubicBezTo>
                  <a:cubicBezTo>
                    <a:pt x="8328" y="2938"/>
                    <a:pt x="8624" y="2428"/>
                    <a:pt x="8966" y="1999"/>
                  </a:cubicBezTo>
                  <a:cubicBezTo>
                    <a:pt x="9305" y="1571"/>
                    <a:pt x="9674" y="1219"/>
                    <a:pt x="10090" y="1103"/>
                  </a:cubicBezTo>
                  <a:cubicBezTo>
                    <a:pt x="10215" y="1063"/>
                    <a:pt x="10347" y="1045"/>
                    <a:pt x="10485" y="1045"/>
                  </a:cubicBezTo>
                  <a:cubicBezTo>
                    <a:pt x="10796" y="1045"/>
                    <a:pt x="11135" y="1137"/>
                    <a:pt x="11485" y="1277"/>
                  </a:cubicBezTo>
                  <a:cubicBezTo>
                    <a:pt x="12518" y="1694"/>
                    <a:pt x="13576" y="2252"/>
                    <a:pt x="14173" y="3056"/>
                  </a:cubicBezTo>
                  <a:cubicBezTo>
                    <a:pt x="14319" y="3256"/>
                    <a:pt x="14429" y="3469"/>
                    <a:pt x="14495" y="3694"/>
                  </a:cubicBezTo>
                  <a:cubicBezTo>
                    <a:pt x="14534" y="3808"/>
                    <a:pt x="14543" y="3923"/>
                    <a:pt x="14563" y="4042"/>
                  </a:cubicBezTo>
                  <a:cubicBezTo>
                    <a:pt x="14580" y="4171"/>
                    <a:pt x="14573" y="4368"/>
                    <a:pt x="14674" y="4623"/>
                  </a:cubicBezTo>
                  <a:cubicBezTo>
                    <a:pt x="14725" y="4748"/>
                    <a:pt x="14816" y="4879"/>
                    <a:pt x="14928" y="4975"/>
                  </a:cubicBezTo>
                  <a:cubicBezTo>
                    <a:pt x="15040" y="5074"/>
                    <a:pt x="15172" y="5137"/>
                    <a:pt x="15298" y="5172"/>
                  </a:cubicBezTo>
                  <a:cubicBezTo>
                    <a:pt x="15404" y="5202"/>
                    <a:pt x="15507" y="5215"/>
                    <a:pt x="15606" y="5215"/>
                  </a:cubicBezTo>
                  <a:cubicBezTo>
                    <a:pt x="15743" y="5215"/>
                    <a:pt x="15873" y="5190"/>
                    <a:pt x="15996" y="5151"/>
                  </a:cubicBezTo>
                  <a:cubicBezTo>
                    <a:pt x="16203" y="5089"/>
                    <a:pt x="16419" y="4938"/>
                    <a:pt x="16543" y="4801"/>
                  </a:cubicBezTo>
                  <a:cubicBezTo>
                    <a:pt x="16681" y="4656"/>
                    <a:pt x="16782" y="4506"/>
                    <a:pt x="16865" y="4364"/>
                  </a:cubicBezTo>
                  <a:cubicBezTo>
                    <a:pt x="17031" y="4073"/>
                    <a:pt x="17139" y="3846"/>
                    <a:pt x="17299" y="3637"/>
                  </a:cubicBezTo>
                  <a:cubicBezTo>
                    <a:pt x="17456" y="3428"/>
                    <a:pt x="17643" y="3236"/>
                    <a:pt x="17851" y="3066"/>
                  </a:cubicBezTo>
                  <a:cubicBezTo>
                    <a:pt x="18267" y="2730"/>
                    <a:pt x="18779" y="2493"/>
                    <a:pt x="19318" y="2401"/>
                  </a:cubicBezTo>
                  <a:cubicBezTo>
                    <a:pt x="19492" y="2368"/>
                    <a:pt x="19670" y="2353"/>
                    <a:pt x="19848" y="2353"/>
                  </a:cubicBezTo>
                  <a:cubicBezTo>
                    <a:pt x="20778" y="2353"/>
                    <a:pt x="21737" y="2779"/>
                    <a:pt x="22404" y="3524"/>
                  </a:cubicBezTo>
                  <a:cubicBezTo>
                    <a:pt x="21829" y="2543"/>
                    <a:pt x="20679" y="1875"/>
                    <a:pt x="19459" y="1875"/>
                  </a:cubicBezTo>
                  <a:cubicBezTo>
                    <a:pt x="19392" y="1875"/>
                    <a:pt x="19325" y="1877"/>
                    <a:pt x="19258" y="1881"/>
                  </a:cubicBezTo>
                  <a:cubicBezTo>
                    <a:pt x="18616" y="1923"/>
                    <a:pt x="17986" y="2142"/>
                    <a:pt x="17440" y="2503"/>
                  </a:cubicBezTo>
                  <a:cubicBezTo>
                    <a:pt x="17166" y="2681"/>
                    <a:pt x="16918" y="2903"/>
                    <a:pt x="16702" y="3155"/>
                  </a:cubicBezTo>
                  <a:cubicBezTo>
                    <a:pt x="16595" y="3279"/>
                    <a:pt x="16491" y="3418"/>
                    <a:pt x="16403" y="3552"/>
                  </a:cubicBezTo>
                  <a:cubicBezTo>
                    <a:pt x="16314" y="3686"/>
                    <a:pt x="16237" y="3813"/>
                    <a:pt x="16163" y="3921"/>
                  </a:cubicBezTo>
                  <a:cubicBezTo>
                    <a:pt x="16088" y="4030"/>
                    <a:pt x="16014" y="4121"/>
                    <a:pt x="15939" y="4189"/>
                  </a:cubicBezTo>
                  <a:cubicBezTo>
                    <a:pt x="15858" y="4260"/>
                    <a:pt x="15816" y="4277"/>
                    <a:pt x="15738" y="4298"/>
                  </a:cubicBezTo>
                  <a:cubicBezTo>
                    <a:pt x="15704" y="4307"/>
                    <a:pt x="15668" y="4311"/>
                    <a:pt x="15638" y="4311"/>
                  </a:cubicBezTo>
                  <a:cubicBezTo>
                    <a:pt x="15604" y="4311"/>
                    <a:pt x="15575" y="4307"/>
                    <a:pt x="15559" y="4298"/>
                  </a:cubicBezTo>
                  <a:cubicBezTo>
                    <a:pt x="15521" y="4279"/>
                    <a:pt x="15549" y="4291"/>
                    <a:pt x="15539" y="4276"/>
                  </a:cubicBezTo>
                  <a:cubicBezTo>
                    <a:pt x="15528" y="4250"/>
                    <a:pt x="15519" y="4144"/>
                    <a:pt x="15514" y="3979"/>
                  </a:cubicBezTo>
                  <a:cubicBezTo>
                    <a:pt x="15497" y="3806"/>
                    <a:pt x="15481" y="3623"/>
                    <a:pt x="15433" y="3449"/>
                  </a:cubicBezTo>
                  <a:cubicBezTo>
                    <a:pt x="15346" y="3098"/>
                    <a:pt x="15193" y="2771"/>
                    <a:pt x="15000" y="2481"/>
                  </a:cubicBezTo>
                  <a:cubicBezTo>
                    <a:pt x="14604" y="1908"/>
                    <a:pt x="14081" y="1487"/>
                    <a:pt x="13548" y="1144"/>
                  </a:cubicBezTo>
                  <a:cubicBezTo>
                    <a:pt x="13006" y="799"/>
                    <a:pt x="12461" y="531"/>
                    <a:pt x="11873" y="289"/>
                  </a:cubicBezTo>
                  <a:cubicBezTo>
                    <a:pt x="11569" y="174"/>
                    <a:pt x="11247" y="72"/>
                    <a:pt x="10892" y="25"/>
                  </a:cubicBezTo>
                  <a:cubicBezTo>
                    <a:pt x="10774" y="9"/>
                    <a:pt x="10652" y="0"/>
                    <a:pt x="10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1" name="Google Shape;1581;p28"/>
          <p:cNvGrpSpPr/>
          <p:nvPr/>
        </p:nvGrpSpPr>
        <p:grpSpPr>
          <a:xfrm>
            <a:off x="7850250" y="691350"/>
            <a:ext cx="851750" cy="457675"/>
            <a:chOff x="7850250" y="691350"/>
            <a:chExt cx="851750" cy="457675"/>
          </a:xfrm>
        </p:grpSpPr>
        <p:sp>
          <p:nvSpPr>
            <p:cNvPr id="1582" name="Google Shape;1582;p28"/>
            <p:cNvSpPr/>
            <p:nvPr/>
          </p:nvSpPr>
          <p:spPr>
            <a:xfrm>
              <a:off x="7850250" y="918125"/>
              <a:ext cx="690275" cy="230900"/>
            </a:xfrm>
            <a:custGeom>
              <a:avLst/>
              <a:gdLst/>
              <a:ahLst/>
              <a:cxnLst/>
              <a:rect l="l" t="t" r="r" b="b"/>
              <a:pathLst>
                <a:path w="27611" h="9236" extrusionOk="0">
                  <a:moveTo>
                    <a:pt x="9124" y="1"/>
                  </a:moveTo>
                  <a:cubicBezTo>
                    <a:pt x="8943" y="1"/>
                    <a:pt x="8758" y="75"/>
                    <a:pt x="8624" y="254"/>
                  </a:cubicBezTo>
                  <a:cubicBezTo>
                    <a:pt x="6858" y="2630"/>
                    <a:pt x="2114" y="633"/>
                    <a:pt x="1064" y="4083"/>
                  </a:cubicBezTo>
                  <a:cubicBezTo>
                    <a:pt x="0" y="7581"/>
                    <a:pt x="4653" y="8827"/>
                    <a:pt x="7102" y="9112"/>
                  </a:cubicBezTo>
                  <a:cubicBezTo>
                    <a:pt x="7824" y="9196"/>
                    <a:pt x="8547" y="9236"/>
                    <a:pt x="9269" y="9236"/>
                  </a:cubicBezTo>
                  <a:cubicBezTo>
                    <a:pt x="12560" y="9236"/>
                    <a:pt x="15835" y="8421"/>
                    <a:pt x="18917" y="7310"/>
                  </a:cubicBezTo>
                  <a:cubicBezTo>
                    <a:pt x="20719" y="6659"/>
                    <a:pt x="22668" y="5400"/>
                    <a:pt x="24610" y="5337"/>
                  </a:cubicBezTo>
                  <a:cubicBezTo>
                    <a:pt x="24669" y="5335"/>
                    <a:pt x="24728" y="5334"/>
                    <a:pt x="24789" y="5334"/>
                  </a:cubicBezTo>
                  <a:cubicBezTo>
                    <a:pt x="25065" y="5334"/>
                    <a:pt x="25364" y="5350"/>
                    <a:pt x="25660" y="5350"/>
                  </a:cubicBezTo>
                  <a:cubicBezTo>
                    <a:pt x="26477" y="5350"/>
                    <a:pt x="27271" y="5224"/>
                    <a:pt x="27502" y="4273"/>
                  </a:cubicBezTo>
                  <a:cubicBezTo>
                    <a:pt x="27610" y="3825"/>
                    <a:pt x="27238" y="3533"/>
                    <a:pt x="26886" y="3533"/>
                  </a:cubicBezTo>
                  <a:cubicBezTo>
                    <a:pt x="26653" y="3533"/>
                    <a:pt x="26428" y="3661"/>
                    <a:pt x="26356" y="3956"/>
                  </a:cubicBezTo>
                  <a:cubicBezTo>
                    <a:pt x="26305" y="4169"/>
                    <a:pt x="26010" y="4226"/>
                    <a:pt x="25672" y="4226"/>
                  </a:cubicBezTo>
                  <a:cubicBezTo>
                    <a:pt x="25276" y="4226"/>
                    <a:pt x="24820" y="4148"/>
                    <a:pt x="24624" y="4148"/>
                  </a:cubicBezTo>
                  <a:cubicBezTo>
                    <a:pt x="24619" y="4148"/>
                    <a:pt x="24615" y="4148"/>
                    <a:pt x="24610" y="4148"/>
                  </a:cubicBezTo>
                  <a:cubicBezTo>
                    <a:pt x="23968" y="4162"/>
                    <a:pt x="23335" y="4318"/>
                    <a:pt x="22732" y="4527"/>
                  </a:cubicBezTo>
                  <a:cubicBezTo>
                    <a:pt x="21264" y="5033"/>
                    <a:pt x="19860" y="5715"/>
                    <a:pt x="18396" y="6237"/>
                  </a:cubicBezTo>
                  <a:cubicBezTo>
                    <a:pt x="15453" y="7282"/>
                    <a:pt x="12364" y="8049"/>
                    <a:pt x="9227" y="8049"/>
                  </a:cubicBezTo>
                  <a:cubicBezTo>
                    <a:pt x="9017" y="8049"/>
                    <a:pt x="8807" y="8046"/>
                    <a:pt x="8596" y="8039"/>
                  </a:cubicBezTo>
                  <a:cubicBezTo>
                    <a:pt x="7013" y="7985"/>
                    <a:pt x="5161" y="7808"/>
                    <a:pt x="3731" y="7052"/>
                  </a:cubicBezTo>
                  <a:cubicBezTo>
                    <a:pt x="2155" y="6217"/>
                    <a:pt x="1441" y="4193"/>
                    <a:pt x="3353" y="3264"/>
                  </a:cubicBezTo>
                  <a:cubicBezTo>
                    <a:pt x="5481" y="2232"/>
                    <a:pt x="8067" y="2978"/>
                    <a:pt x="9649" y="853"/>
                  </a:cubicBezTo>
                  <a:cubicBezTo>
                    <a:pt x="9970" y="422"/>
                    <a:pt x="9556" y="1"/>
                    <a:pt x="91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28"/>
            <p:cNvSpPr/>
            <p:nvPr/>
          </p:nvSpPr>
          <p:spPr>
            <a:xfrm>
              <a:off x="8066100" y="691350"/>
              <a:ext cx="635900" cy="360000"/>
            </a:xfrm>
            <a:custGeom>
              <a:avLst/>
              <a:gdLst/>
              <a:ahLst/>
              <a:cxnLst/>
              <a:rect l="l" t="t" r="r" b="b"/>
              <a:pathLst>
                <a:path w="25436" h="14400" extrusionOk="0">
                  <a:moveTo>
                    <a:pt x="12398" y="1"/>
                  </a:moveTo>
                  <a:cubicBezTo>
                    <a:pt x="6586" y="1"/>
                    <a:pt x="2978" y="2454"/>
                    <a:pt x="2978" y="2454"/>
                  </a:cubicBezTo>
                  <a:lnTo>
                    <a:pt x="2983" y="2459"/>
                  </a:lnTo>
                  <a:cubicBezTo>
                    <a:pt x="1190" y="3610"/>
                    <a:pt x="0" y="5623"/>
                    <a:pt x="0" y="7914"/>
                  </a:cubicBezTo>
                  <a:cubicBezTo>
                    <a:pt x="0" y="11494"/>
                    <a:pt x="2904" y="14396"/>
                    <a:pt x="6483" y="14396"/>
                  </a:cubicBezTo>
                  <a:cubicBezTo>
                    <a:pt x="7315" y="14396"/>
                    <a:pt x="8110" y="14239"/>
                    <a:pt x="8840" y="13954"/>
                  </a:cubicBezTo>
                  <a:lnTo>
                    <a:pt x="8840" y="13957"/>
                  </a:lnTo>
                  <a:cubicBezTo>
                    <a:pt x="8840" y="13957"/>
                    <a:pt x="10568" y="13189"/>
                    <a:pt x="12867" y="13189"/>
                  </a:cubicBezTo>
                  <a:cubicBezTo>
                    <a:pt x="13926" y="13189"/>
                    <a:pt x="15107" y="13352"/>
                    <a:pt x="16295" y="13829"/>
                  </a:cubicBezTo>
                  <a:cubicBezTo>
                    <a:pt x="16389" y="13871"/>
                    <a:pt x="16483" y="13911"/>
                    <a:pt x="16581" y="13949"/>
                  </a:cubicBezTo>
                  <a:cubicBezTo>
                    <a:pt x="16670" y="13989"/>
                    <a:pt x="16758" y="14027"/>
                    <a:pt x="16847" y="14070"/>
                  </a:cubicBezTo>
                  <a:lnTo>
                    <a:pt x="16844" y="14047"/>
                  </a:lnTo>
                  <a:lnTo>
                    <a:pt x="16844" y="14047"/>
                  </a:lnTo>
                  <a:cubicBezTo>
                    <a:pt x="17507" y="14274"/>
                    <a:pt x="18213" y="14399"/>
                    <a:pt x="18951" y="14399"/>
                  </a:cubicBezTo>
                  <a:cubicBezTo>
                    <a:pt x="22531" y="14399"/>
                    <a:pt x="25433" y="11496"/>
                    <a:pt x="25433" y="7915"/>
                  </a:cubicBezTo>
                  <a:cubicBezTo>
                    <a:pt x="25436" y="5650"/>
                    <a:pt x="24277" y="3662"/>
                    <a:pt x="22521" y="2501"/>
                  </a:cubicBezTo>
                  <a:lnTo>
                    <a:pt x="22596" y="2454"/>
                  </a:lnTo>
                  <a:cubicBezTo>
                    <a:pt x="22327" y="2325"/>
                    <a:pt x="22060" y="2203"/>
                    <a:pt x="21793" y="2086"/>
                  </a:cubicBezTo>
                  <a:cubicBezTo>
                    <a:pt x="21600" y="1992"/>
                    <a:pt x="21402" y="1905"/>
                    <a:pt x="21198" y="1830"/>
                  </a:cubicBezTo>
                  <a:cubicBezTo>
                    <a:pt x="17919" y="473"/>
                    <a:pt x="14947" y="1"/>
                    <a:pt x="1239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28"/>
            <p:cNvSpPr/>
            <p:nvPr/>
          </p:nvSpPr>
          <p:spPr>
            <a:xfrm>
              <a:off x="8109850" y="716025"/>
              <a:ext cx="548650" cy="310575"/>
            </a:xfrm>
            <a:custGeom>
              <a:avLst/>
              <a:gdLst/>
              <a:ahLst/>
              <a:cxnLst/>
              <a:rect l="l" t="t" r="r" b="b"/>
              <a:pathLst>
                <a:path w="21946" h="12423" extrusionOk="0">
                  <a:moveTo>
                    <a:pt x="10696" y="0"/>
                  </a:moveTo>
                  <a:cubicBezTo>
                    <a:pt x="5681" y="0"/>
                    <a:pt x="2568" y="2118"/>
                    <a:pt x="2568" y="2118"/>
                  </a:cubicBezTo>
                  <a:lnTo>
                    <a:pt x="2574" y="2123"/>
                  </a:lnTo>
                  <a:cubicBezTo>
                    <a:pt x="1026" y="3117"/>
                    <a:pt x="1" y="4853"/>
                    <a:pt x="1" y="6828"/>
                  </a:cubicBezTo>
                  <a:cubicBezTo>
                    <a:pt x="1" y="9917"/>
                    <a:pt x="2504" y="12422"/>
                    <a:pt x="5595" y="12422"/>
                  </a:cubicBezTo>
                  <a:cubicBezTo>
                    <a:pt x="6313" y="12422"/>
                    <a:pt x="6998" y="12286"/>
                    <a:pt x="7629" y="12039"/>
                  </a:cubicBezTo>
                  <a:lnTo>
                    <a:pt x="7629" y="12040"/>
                  </a:lnTo>
                  <a:cubicBezTo>
                    <a:pt x="7629" y="12040"/>
                    <a:pt x="9120" y="11379"/>
                    <a:pt x="11103" y="11379"/>
                  </a:cubicBezTo>
                  <a:cubicBezTo>
                    <a:pt x="12017" y="11379"/>
                    <a:pt x="13036" y="11520"/>
                    <a:pt x="14062" y="11931"/>
                  </a:cubicBezTo>
                  <a:cubicBezTo>
                    <a:pt x="14143" y="11968"/>
                    <a:pt x="14225" y="12002"/>
                    <a:pt x="14307" y="12033"/>
                  </a:cubicBezTo>
                  <a:cubicBezTo>
                    <a:pt x="14384" y="12067"/>
                    <a:pt x="14460" y="12101"/>
                    <a:pt x="14537" y="12138"/>
                  </a:cubicBezTo>
                  <a:lnTo>
                    <a:pt x="14534" y="12117"/>
                  </a:lnTo>
                  <a:lnTo>
                    <a:pt x="14534" y="12117"/>
                  </a:lnTo>
                  <a:cubicBezTo>
                    <a:pt x="15104" y="12313"/>
                    <a:pt x="15716" y="12421"/>
                    <a:pt x="16353" y="12421"/>
                  </a:cubicBezTo>
                  <a:cubicBezTo>
                    <a:pt x="19440" y="12421"/>
                    <a:pt x="21945" y="9917"/>
                    <a:pt x="21945" y="6826"/>
                  </a:cubicBezTo>
                  <a:cubicBezTo>
                    <a:pt x="21941" y="4876"/>
                    <a:pt x="20940" y="3158"/>
                    <a:pt x="19426" y="2158"/>
                  </a:cubicBezTo>
                  <a:lnTo>
                    <a:pt x="19494" y="2117"/>
                  </a:lnTo>
                  <a:cubicBezTo>
                    <a:pt x="19262" y="2005"/>
                    <a:pt x="19031" y="1901"/>
                    <a:pt x="18802" y="1799"/>
                  </a:cubicBezTo>
                  <a:cubicBezTo>
                    <a:pt x="18636" y="1718"/>
                    <a:pt x="18463" y="1643"/>
                    <a:pt x="18289" y="1579"/>
                  </a:cubicBezTo>
                  <a:cubicBezTo>
                    <a:pt x="15460" y="408"/>
                    <a:pt x="12895" y="0"/>
                    <a:pt x="1069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28"/>
            <p:cNvSpPr/>
            <p:nvPr/>
          </p:nvSpPr>
          <p:spPr>
            <a:xfrm>
              <a:off x="8109825" y="733300"/>
              <a:ext cx="146375" cy="183050"/>
            </a:xfrm>
            <a:custGeom>
              <a:avLst/>
              <a:gdLst/>
              <a:ahLst/>
              <a:cxnLst/>
              <a:rect l="l" t="t" r="r" b="b"/>
              <a:pathLst>
                <a:path w="5855" h="7322" extrusionOk="0">
                  <a:moveTo>
                    <a:pt x="5854" y="1"/>
                  </a:moveTo>
                  <a:lnTo>
                    <a:pt x="5854" y="1"/>
                  </a:lnTo>
                  <a:cubicBezTo>
                    <a:pt x="3761" y="618"/>
                    <a:pt x="2568" y="1426"/>
                    <a:pt x="2568" y="1426"/>
                  </a:cubicBezTo>
                  <a:lnTo>
                    <a:pt x="2572" y="1429"/>
                  </a:lnTo>
                  <a:cubicBezTo>
                    <a:pt x="1024" y="2425"/>
                    <a:pt x="0" y="4159"/>
                    <a:pt x="0" y="6135"/>
                  </a:cubicBezTo>
                  <a:cubicBezTo>
                    <a:pt x="0" y="6542"/>
                    <a:pt x="46" y="6938"/>
                    <a:pt x="129" y="7321"/>
                  </a:cubicBezTo>
                  <a:cubicBezTo>
                    <a:pt x="1315" y="4376"/>
                    <a:pt x="3456" y="2098"/>
                    <a:pt x="5854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1586;p28"/>
            <p:cNvSpPr/>
            <p:nvPr/>
          </p:nvSpPr>
          <p:spPr>
            <a:xfrm>
              <a:off x="8157225" y="716425"/>
              <a:ext cx="278925" cy="305025"/>
            </a:xfrm>
            <a:custGeom>
              <a:avLst/>
              <a:gdLst/>
              <a:ahLst/>
              <a:cxnLst/>
              <a:rect l="l" t="t" r="r" b="b"/>
              <a:pathLst>
                <a:path w="11157" h="12201" extrusionOk="0">
                  <a:moveTo>
                    <a:pt x="9501" y="0"/>
                  </a:moveTo>
                  <a:cubicBezTo>
                    <a:pt x="6297" y="3637"/>
                    <a:pt x="3123" y="7301"/>
                    <a:pt x="1" y="11007"/>
                  </a:cubicBezTo>
                  <a:cubicBezTo>
                    <a:pt x="626" y="11559"/>
                    <a:pt x="1379" y="11972"/>
                    <a:pt x="2206" y="12200"/>
                  </a:cubicBezTo>
                  <a:cubicBezTo>
                    <a:pt x="2367" y="11972"/>
                    <a:pt x="2527" y="11745"/>
                    <a:pt x="2693" y="11521"/>
                  </a:cubicBezTo>
                  <a:cubicBezTo>
                    <a:pt x="4602" y="8935"/>
                    <a:pt x="6511" y="6348"/>
                    <a:pt x="8433" y="3769"/>
                  </a:cubicBezTo>
                  <a:cubicBezTo>
                    <a:pt x="9338" y="2556"/>
                    <a:pt x="10246" y="1348"/>
                    <a:pt x="11157" y="141"/>
                  </a:cubicBezTo>
                  <a:cubicBezTo>
                    <a:pt x="10587" y="66"/>
                    <a:pt x="10035" y="20"/>
                    <a:pt x="9501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7" name="Google Shape;1587;p28"/>
            <p:cNvSpPr/>
            <p:nvPr/>
          </p:nvSpPr>
          <p:spPr>
            <a:xfrm>
              <a:off x="8267650" y="729550"/>
              <a:ext cx="243750" cy="295650"/>
            </a:xfrm>
            <a:custGeom>
              <a:avLst/>
              <a:gdLst/>
              <a:ahLst/>
              <a:cxnLst/>
              <a:rect l="l" t="t" r="r" b="b"/>
              <a:pathLst>
                <a:path w="9750" h="11826" extrusionOk="0">
                  <a:moveTo>
                    <a:pt x="8814" y="0"/>
                  </a:moveTo>
                  <a:cubicBezTo>
                    <a:pt x="7572" y="1641"/>
                    <a:pt x="6336" y="3287"/>
                    <a:pt x="5107" y="4939"/>
                  </a:cubicBezTo>
                  <a:cubicBezTo>
                    <a:pt x="3402" y="7230"/>
                    <a:pt x="1679" y="9512"/>
                    <a:pt x="1" y="11826"/>
                  </a:cubicBezTo>
                  <a:cubicBezTo>
                    <a:pt x="456" y="11768"/>
                    <a:pt x="899" y="11658"/>
                    <a:pt x="1313" y="11497"/>
                  </a:cubicBezTo>
                  <a:lnTo>
                    <a:pt x="1313" y="11498"/>
                  </a:lnTo>
                  <a:cubicBezTo>
                    <a:pt x="1313" y="11498"/>
                    <a:pt x="1984" y="11202"/>
                    <a:pt x="3019" y="11006"/>
                  </a:cubicBezTo>
                  <a:cubicBezTo>
                    <a:pt x="5191" y="7377"/>
                    <a:pt x="7442" y="3797"/>
                    <a:pt x="9750" y="254"/>
                  </a:cubicBezTo>
                  <a:cubicBezTo>
                    <a:pt x="9433" y="162"/>
                    <a:pt x="9121" y="74"/>
                    <a:pt x="8814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1588;p28"/>
            <p:cNvSpPr/>
            <p:nvPr/>
          </p:nvSpPr>
          <p:spPr>
            <a:xfrm>
              <a:off x="8501275" y="797450"/>
              <a:ext cx="157150" cy="229100"/>
            </a:xfrm>
            <a:custGeom>
              <a:avLst/>
              <a:gdLst/>
              <a:ahLst/>
              <a:cxnLst/>
              <a:rect l="l" t="t" r="r" b="b"/>
              <a:pathLst>
                <a:path w="6286" h="9164" extrusionOk="0">
                  <a:moveTo>
                    <a:pt x="4995" y="1"/>
                  </a:moveTo>
                  <a:lnTo>
                    <a:pt x="4995" y="1"/>
                  </a:lnTo>
                  <a:cubicBezTo>
                    <a:pt x="5012" y="1192"/>
                    <a:pt x="4880" y="2372"/>
                    <a:pt x="4504" y="3508"/>
                  </a:cubicBezTo>
                  <a:cubicBezTo>
                    <a:pt x="3714" y="5897"/>
                    <a:pt x="1988" y="7677"/>
                    <a:pt x="0" y="9115"/>
                  </a:cubicBezTo>
                  <a:cubicBezTo>
                    <a:pt x="227" y="9144"/>
                    <a:pt x="457" y="9164"/>
                    <a:pt x="691" y="9164"/>
                  </a:cubicBezTo>
                  <a:cubicBezTo>
                    <a:pt x="3781" y="9164"/>
                    <a:pt x="6286" y="6660"/>
                    <a:pt x="6286" y="3569"/>
                  </a:cubicBezTo>
                  <a:cubicBezTo>
                    <a:pt x="6284" y="2213"/>
                    <a:pt x="5799" y="968"/>
                    <a:pt x="499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89" name="Google Shape;1589;p28"/>
          <p:cNvGrpSpPr/>
          <p:nvPr/>
        </p:nvGrpSpPr>
        <p:grpSpPr>
          <a:xfrm>
            <a:off x="7324800" y="974988"/>
            <a:ext cx="235075" cy="216825"/>
            <a:chOff x="8340900" y="1031275"/>
            <a:chExt cx="235075" cy="216825"/>
          </a:xfrm>
        </p:grpSpPr>
        <p:sp>
          <p:nvSpPr>
            <p:cNvPr id="1590" name="Google Shape;1590;p28"/>
            <p:cNvSpPr/>
            <p:nvPr/>
          </p:nvSpPr>
          <p:spPr>
            <a:xfrm>
              <a:off x="8340900" y="1164250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28"/>
            <p:cNvSpPr/>
            <p:nvPr/>
          </p:nvSpPr>
          <p:spPr>
            <a:xfrm>
              <a:off x="8481100" y="1159000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2" name="Google Shape;1592;p28"/>
            <p:cNvSpPr/>
            <p:nvPr/>
          </p:nvSpPr>
          <p:spPr>
            <a:xfrm>
              <a:off x="8432125" y="1031275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93" name="Google Shape;1593;p28"/>
          <p:cNvSpPr/>
          <p:nvPr/>
        </p:nvSpPr>
        <p:spPr>
          <a:xfrm>
            <a:off x="8159175" y="149152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4" name="Google Shape;1594;p28"/>
          <p:cNvSpPr txBox="1">
            <a:spLocks noGrp="1"/>
          </p:cNvSpPr>
          <p:nvPr>
            <p:ph type="ctrTitle"/>
          </p:nvPr>
        </p:nvSpPr>
        <p:spPr>
          <a:xfrm>
            <a:off x="2499050" y="540000"/>
            <a:ext cx="4155300" cy="134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7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1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6" name="Google Shape;1596;p29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9144100" cy="5126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SECTION_HEADER_2">
    <p:spTree>
      <p:nvGrpSpPr>
        <p:cNvPr id="1" name="Shape 1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8" name="Google Shape;1598;p30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9144100" cy="5126850"/>
          </a:xfrm>
          <a:prstGeom prst="rect">
            <a:avLst/>
          </a:prstGeom>
          <a:noFill/>
          <a:ln>
            <a:noFill/>
          </a:ln>
        </p:spPr>
      </p:pic>
      <p:sp>
        <p:nvSpPr>
          <p:cNvPr id="1599" name="Google Shape;1599;p30"/>
          <p:cNvSpPr/>
          <p:nvPr/>
        </p:nvSpPr>
        <p:spPr>
          <a:xfrm>
            <a:off x="2566875" y="1475638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0" name="Google Shape;1600;p30"/>
          <p:cNvSpPr/>
          <p:nvPr/>
        </p:nvSpPr>
        <p:spPr>
          <a:xfrm>
            <a:off x="1139300" y="250707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1" name="Google Shape;1601;p30"/>
          <p:cNvSpPr/>
          <p:nvPr/>
        </p:nvSpPr>
        <p:spPr>
          <a:xfrm>
            <a:off x="8217075" y="2166888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2" name="Google Shape;1602;p30"/>
          <p:cNvSpPr/>
          <p:nvPr/>
        </p:nvSpPr>
        <p:spPr>
          <a:xfrm>
            <a:off x="6068200" y="619113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3" name="Google Shape;1603;p30"/>
          <p:cNvSpPr/>
          <p:nvPr/>
        </p:nvSpPr>
        <p:spPr>
          <a:xfrm>
            <a:off x="7210250" y="899638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4" name="Google Shape;1604;p30"/>
          <p:cNvSpPr/>
          <p:nvPr/>
        </p:nvSpPr>
        <p:spPr>
          <a:xfrm>
            <a:off x="6738725" y="1719150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5" name="Google Shape;1605;p30"/>
          <p:cNvSpPr/>
          <p:nvPr/>
        </p:nvSpPr>
        <p:spPr>
          <a:xfrm>
            <a:off x="840575" y="1719163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06" name="Google Shape;1606;p30"/>
          <p:cNvGrpSpPr/>
          <p:nvPr/>
        </p:nvGrpSpPr>
        <p:grpSpPr>
          <a:xfrm>
            <a:off x="1268575" y="1984300"/>
            <a:ext cx="235075" cy="216825"/>
            <a:chOff x="6738725" y="1210400"/>
            <a:chExt cx="235075" cy="216825"/>
          </a:xfrm>
        </p:grpSpPr>
        <p:sp>
          <p:nvSpPr>
            <p:cNvPr id="1607" name="Google Shape;1607;p30"/>
            <p:cNvSpPr/>
            <p:nvPr/>
          </p:nvSpPr>
          <p:spPr>
            <a:xfrm>
              <a:off x="6738725" y="1343375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30"/>
            <p:cNvSpPr/>
            <p:nvPr/>
          </p:nvSpPr>
          <p:spPr>
            <a:xfrm>
              <a:off x="6878925" y="1338125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30"/>
            <p:cNvSpPr/>
            <p:nvPr/>
          </p:nvSpPr>
          <p:spPr>
            <a:xfrm>
              <a:off x="6829950" y="1210400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10" name="Google Shape;1610;p30"/>
          <p:cNvGrpSpPr/>
          <p:nvPr/>
        </p:nvGrpSpPr>
        <p:grpSpPr>
          <a:xfrm>
            <a:off x="1582501" y="1210403"/>
            <a:ext cx="822712" cy="1225502"/>
            <a:chOff x="1582501" y="1210403"/>
            <a:chExt cx="822712" cy="1225502"/>
          </a:xfrm>
        </p:grpSpPr>
        <p:sp>
          <p:nvSpPr>
            <p:cNvPr id="1611" name="Google Shape;1611;p30"/>
            <p:cNvSpPr/>
            <p:nvPr/>
          </p:nvSpPr>
          <p:spPr>
            <a:xfrm rot="-741702">
              <a:off x="1642620" y="1730327"/>
              <a:ext cx="702458" cy="637712"/>
            </a:xfrm>
            <a:custGeom>
              <a:avLst/>
              <a:gdLst/>
              <a:ahLst/>
              <a:cxnLst/>
              <a:rect l="l" t="t" r="r" b="b"/>
              <a:pathLst>
                <a:path w="18075" h="16409" extrusionOk="0">
                  <a:moveTo>
                    <a:pt x="5007" y="0"/>
                  </a:moveTo>
                  <a:cubicBezTo>
                    <a:pt x="2039" y="1352"/>
                    <a:pt x="0" y="4145"/>
                    <a:pt x="0" y="7373"/>
                  </a:cubicBezTo>
                  <a:cubicBezTo>
                    <a:pt x="0" y="10714"/>
                    <a:pt x="2185" y="13589"/>
                    <a:pt x="5319" y="14880"/>
                  </a:cubicBezTo>
                  <a:cubicBezTo>
                    <a:pt x="5039" y="15005"/>
                    <a:pt x="4841" y="15284"/>
                    <a:pt x="4841" y="15609"/>
                  </a:cubicBezTo>
                  <a:cubicBezTo>
                    <a:pt x="4841" y="16049"/>
                    <a:pt x="5202" y="16409"/>
                    <a:pt x="5641" y="16409"/>
                  </a:cubicBezTo>
                  <a:lnTo>
                    <a:pt x="12430" y="16409"/>
                  </a:lnTo>
                  <a:cubicBezTo>
                    <a:pt x="12870" y="16409"/>
                    <a:pt x="13229" y="16049"/>
                    <a:pt x="13229" y="15609"/>
                  </a:cubicBezTo>
                  <a:cubicBezTo>
                    <a:pt x="13229" y="15284"/>
                    <a:pt x="13032" y="15005"/>
                    <a:pt x="12752" y="14880"/>
                  </a:cubicBezTo>
                  <a:cubicBezTo>
                    <a:pt x="15890" y="13588"/>
                    <a:pt x="18074" y="10714"/>
                    <a:pt x="18074" y="7373"/>
                  </a:cubicBezTo>
                  <a:cubicBezTo>
                    <a:pt x="18074" y="4145"/>
                    <a:pt x="16036" y="1352"/>
                    <a:pt x="13067" y="0"/>
                  </a:cubicBezTo>
                  <a:close/>
                </a:path>
              </a:pathLst>
            </a:custGeom>
            <a:solidFill>
              <a:srgbClr val="FFE6B6">
                <a:alpha val="625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1612;p30"/>
            <p:cNvSpPr/>
            <p:nvPr/>
          </p:nvSpPr>
          <p:spPr>
            <a:xfrm rot="-741702">
              <a:off x="1643441" y="1737467"/>
              <a:ext cx="702419" cy="630561"/>
            </a:xfrm>
            <a:custGeom>
              <a:avLst/>
              <a:gdLst/>
              <a:ahLst/>
              <a:cxnLst/>
              <a:rect l="l" t="t" r="r" b="b"/>
              <a:pathLst>
                <a:path w="18074" h="16225" extrusionOk="0">
                  <a:moveTo>
                    <a:pt x="4632" y="0"/>
                  </a:moveTo>
                  <a:lnTo>
                    <a:pt x="4632" y="0"/>
                  </a:lnTo>
                  <a:cubicBezTo>
                    <a:pt x="1872" y="1410"/>
                    <a:pt x="1" y="4098"/>
                    <a:pt x="1" y="7189"/>
                  </a:cubicBezTo>
                  <a:cubicBezTo>
                    <a:pt x="1" y="10529"/>
                    <a:pt x="2185" y="13406"/>
                    <a:pt x="5320" y="14695"/>
                  </a:cubicBezTo>
                  <a:cubicBezTo>
                    <a:pt x="5039" y="14820"/>
                    <a:pt x="4843" y="15100"/>
                    <a:pt x="4843" y="15424"/>
                  </a:cubicBezTo>
                  <a:cubicBezTo>
                    <a:pt x="4843" y="15864"/>
                    <a:pt x="5202" y="16224"/>
                    <a:pt x="5642" y="16224"/>
                  </a:cubicBezTo>
                  <a:lnTo>
                    <a:pt x="12431" y="16224"/>
                  </a:lnTo>
                  <a:cubicBezTo>
                    <a:pt x="12870" y="16224"/>
                    <a:pt x="13229" y="15864"/>
                    <a:pt x="13229" y="15424"/>
                  </a:cubicBezTo>
                  <a:cubicBezTo>
                    <a:pt x="13229" y="15100"/>
                    <a:pt x="13032" y="14820"/>
                    <a:pt x="12753" y="14695"/>
                  </a:cubicBezTo>
                  <a:cubicBezTo>
                    <a:pt x="15889" y="13402"/>
                    <a:pt x="18073" y="10528"/>
                    <a:pt x="18073" y="7187"/>
                  </a:cubicBezTo>
                  <a:cubicBezTo>
                    <a:pt x="18073" y="6541"/>
                    <a:pt x="17988" y="5911"/>
                    <a:pt x="17832" y="5308"/>
                  </a:cubicBezTo>
                  <a:cubicBezTo>
                    <a:pt x="17799" y="5481"/>
                    <a:pt x="17764" y="5654"/>
                    <a:pt x="17726" y="5824"/>
                  </a:cubicBezTo>
                  <a:cubicBezTo>
                    <a:pt x="17046" y="8790"/>
                    <a:pt x="14967" y="11714"/>
                    <a:pt x="11948" y="12614"/>
                  </a:cubicBezTo>
                  <a:cubicBezTo>
                    <a:pt x="11378" y="12784"/>
                    <a:pt x="10792" y="12865"/>
                    <a:pt x="10206" y="12865"/>
                  </a:cubicBezTo>
                  <a:cubicBezTo>
                    <a:pt x="8003" y="12865"/>
                    <a:pt x="5805" y="11730"/>
                    <a:pt x="4499" y="9959"/>
                  </a:cubicBezTo>
                  <a:cubicBezTo>
                    <a:pt x="2338" y="7030"/>
                    <a:pt x="2754" y="3010"/>
                    <a:pt x="463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1613;p30"/>
            <p:cNvSpPr/>
            <p:nvPr/>
          </p:nvSpPr>
          <p:spPr>
            <a:xfrm rot="-741702">
              <a:off x="2070283" y="1729255"/>
              <a:ext cx="179394" cy="174847"/>
            </a:xfrm>
            <a:custGeom>
              <a:avLst/>
              <a:gdLst/>
              <a:ahLst/>
              <a:cxnLst/>
              <a:rect l="l" t="t" r="r" b="b"/>
              <a:pathLst>
                <a:path w="4616" h="4499" extrusionOk="0">
                  <a:moveTo>
                    <a:pt x="1076" y="0"/>
                  </a:moveTo>
                  <a:cubicBezTo>
                    <a:pt x="0" y="0"/>
                    <a:pt x="921" y="1104"/>
                    <a:pt x="921" y="1104"/>
                  </a:cubicBezTo>
                  <a:cubicBezTo>
                    <a:pt x="1819" y="1504"/>
                    <a:pt x="4616" y="4498"/>
                    <a:pt x="4616" y="4498"/>
                  </a:cubicBezTo>
                  <a:cubicBezTo>
                    <a:pt x="4315" y="1902"/>
                    <a:pt x="1220" y="6"/>
                    <a:pt x="1220" y="6"/>
                  </a:cubicBezTo>
                  <a:cubicBezTo>
                    <a:pt x="1168" y="2"/>
                    <a:pt x="1120" y="0"/>
                    <a:pt x="107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30"/>
            <p:cNvSpPr/>
            <p:nvPr/>
          </p:nvSpPr>
          <p:spPr>
            <a:xfrm rot="-741702">
              <a:off x="1712455" y="1245291"/>
              <a:ext cx="365511" cy="365550"/>
            </a:xfrm>
            <a:custGeom>
              <a:avLst/>
              <a:gdLst/>
              <a:ahLst/>
              <a:cxnLst/>
              <a:rect l="l" t="t" r="r" b="b"/>
              <a:pathLst>
                <a:path w="9405" h="9406" extrusionOk="0">
                  <a:moveTo>
                    <a:pt x="4703" y="1"/>
                  </a:moveTo>
                  <a:cubicBezTo>
                    <a:pt x="2105" y="1"/>
                    <a:pt x="0" y="2106"/>
                    <a:pt x="0" y="4703"/>
                  </a:cubicBezTo>
                  <a:cubicBezTo>
                    <a:pt x="0" y="7300"/>
                    <a:pt x="2105" y="9405"/>
                    <a:pt x="4703" y="9405"/>
                  </a:cubicBezTo>
                  <a:cubicBezTo>
                    <a:pt x="7300" y="9405"/>
                    <a:pt x="9405" y="7300"/>
                    <a:pt x="9405" y="4703"/>
                  </a:cubicBezTo>
                  <a:cubicBezTo>
                    <a:pt x="9405" y="2106"/>
                    <a:pt x="7300" y="1"/>
                    <a:pt x="4703" y="1"/>
                  </a:cubicBezTo>
                  <a:close/>
                </a:path>
              </a:pathLst>
            </a:custGeom>
            <a:solidFill>
              <a:srgbClr val="FFE6B6">
                <a:alpha val="625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30"/>
            <p:cNvSpPr/>
            <p:nvPr/>
          </p:nvSpPr>
          <p:spPr>
            <a:xfrm rot="-741702">
              <a:off x="1758592" y="1291504"/>
              <a:ext cx="273172" cy="273172"/>
            </a:xfrm>
            <a:custGeom>
              <a:avLst/>
              <a:gdLst/>
              <a:ahLst/>
              <a:cxnLst/>
              <a:rect l="l" t="t" r="r" b="b"/>
              <a:pathLst>
                <a:path w="7029" h="7029" extrusionOk="0">
                  <a:moveTo>
                    <a:pt x="3516" y="1"/>
                  </a:moveTo>
                  <a:cubicBezTo>
                    <a:pt x="1574" y="1"/>
                    <a:pt x="1" y="1574"/>
                    <a:pt x="1" y="3514"/>
                  </a:cubicBezTo>
                  <a:cubicBezTo>
                    <a:pt x="1" y="5456"/>
                    <a:pt x="1574" y="7029"/>
                    <a:pt x="3516" y="7029"/>
                  </a:cubicBezTo>
                  <a:cubicBezTo>
                    <a:pt x="5456" y="7029"/>
                    <a:pt x="7029" y="5456"/>
                    <a:pt x="7029" y="3514"/>
                  </a:cubicBezTo>
                  <a:cubicBezTo>
                    <a:pt x="7029" y="1574"/>
                    <a:pt x="5456" y="1"/>
                    <a:pt x="35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30"/>
            <p:cNvSpPr/>
            <p:nvPr/>
          </p:nvSpPr>
          <p:spPr>
            <a:xfrm rot="-741702">
              <a:off x="1865920" y="1491967"/>
              <a:ext cx="202751" cy="641365"/>
            </a:xfrm>
            <a:custGeom>
              <a:avLst/>
              <a:gdLst/>
              <a:ahLst/>
              <a:cxnLst/>
              <a:rect l="l" t="t" r="r" b="b"/>
              <a:pathLst>
                <a:path w="5217" h="16503" extrusionOk="0">
                  <a:moveTo>
                    <a:pt x="4225" y="10967"/>
                  </a:moveTo>
                  <a:cubicBezTo>
                    <a:pt x="4260" y="10967"/>
                    <a:pt x="4293" y="10969"/>
                    <a:pt x="4325" y="10974"/>
                  </a:cubicBezTo>
                  <a:cubicBezTo>
                    <a:pt x="4527" y="11004"/>
                    <a:pt x="4663" y="11120"/>
                    <a:pt x="4730" y="11316"/>
                  </a:cubicBezTo>
                  <a:cubicBezTo>
                    <a:pt x="4853" y="11690"/>
                    <a:pt x="4839" y="11988"/>
                    <a:pt x="4684" y="12202"/>
                  </a:cubicBezTo>
                  <a:cubicBezTo>
                    <a:pt x="4412" y="12582"/>
                    <a:pt x="3777" y="12632"/>
                    <a:pt x="3632" y="12638"/>
                  </a:cubicBezTo>
                  <a:cubicBezTo>
                    <a:pt x="3266" y="12493"/>
                    <a:pt x="2964" y="12270"/>
                    <a:pt x="2711" y="11980"/>
                  </a:cubicBezTo>
                  <a:cubicBezTo>
                    <a:pt x="2718" y="11971"/>
                    <a:pt x="2724" y="11961"/>
                    <a:pt x="2731" y="11953"/>
                  </a:cubicBezTo>
                  <a:cubicBezTo>
                    <a:pt x="3194" y="11287"/>
                    <a:pt x="3809" y="10967"/>
                    <a:pt x="4225" y="10967"/>
                  </a:cubicBezTo>
                  <a:close/>
                  <a:moveTo>
                    <a:pt x="2405" y="1"/>
                  </a:moveTo>
                  <a:cubicBezTo>
                    <a:pt x="2293" y="408"/>
                    <a:pt x="1" y="8866"/>
                    <a:pt x="2293" y="12004"/>
                  </a:cubicBezTo>
                  <a:cubicBezTo>
                    <a:pt x="1869" y="12750"/>
                    <a:pt x="1354" y="14310"/>
                    <a:pt x="2548" y="16503"/>
                  </a:cubicBezTo>
                  <a:lnTo>
                    <a:pt x="2852" y="16337"/>
                  </a:lnTo>
                  <a:cubicBezTo>
                    <a:pt x="1795" y="14399"/>
                    <a:pt x="2159" y="13009"/>
                    <a:pt x="2531" y="12290"/>
                  </a:cubicBezTo>
                  <a:lnTo>
                    <a:pt x="2531" y="12290"/>
                  </a:lnTo>
                  <a:cubicBezTo>
                    <a:pt x="2811" y="12588"/>
                    <a:pt x="3144" y="12822"/>
                    <a:pt x="3542" y="12971"/>
                  </a:cubicBezTo>
                  <a:lnTo>
                    <a:pt x="3603" y="12981"/>
                  </a:lnTo>
                  <a:cubicBezTo>
                    <a:pt x="3642" y="12981"/>
                    <a:pt x="4552" y="12974"/>
                    <a:pt x="4964" y="12404"/>
                  </a:cubicBezTo>
                  <a:cubicBezTo>
                    <a:pt x="5186" y="12093"/>
                    <a:pt x="5216" y="11690"/>
                    <a:pt x="5056" y="11206"/>
                  </a:cubicBezTo>
                  <a:cubicBezTo>
                    <a:pt x="4947" y="10886"/>
                    <a:pt x="4704" y="10682"/>
                    <a:pt x="4372" y="10633"/>
                  </a:cubicBezTo>
                  <a:cubicBezTo>
                    <a:pt x="4322" y="10626"/>
                    <a:pt x="4271" y="10623"/>
                    <a:pt x="4219" y="10623"/>
                  </a:cubicBezTo>
                  <a:cubicBezTo>
                    <a:pt x="3648" y="10623"/>
                    <a:pt x="2970" y="11041"/>
                    <a:pt x="2493" y="11692"/>
                  </a:cubicBezTo>
                  <a:cubicBezTo>
                    <a:pt x="426" y="8605"/>
                    <a:pt x="2710" y="188"/>
                    <a:pt x="2737" y="92"/>
                  </a:cubicBezTo>
                  <a:lnTo>
                    <a:pt x="240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30"/>
            <p:cNvSpPr/>
            <p:nvPr/>
          </p:nvSpPr>
          <p:spPr>
            <a:xfrm rot="-741702">
              <a:off x="1771138" y="1360924"/>
              <a:ext cx="244801" cy="185418"/>
            </a:xfrm>
            <a:custGeom>
              <a:avLst/>
              <a:gdLst/>
              <a:ahLst/>
              <a:cxnLst/>
              <a:rect l="l" t="t" r="r" b="b"/>
              <a:pathLst>
                <a:path w="6299" h="4771" extrusionOk="0">
                  <a:moveTo>
                    <a:pt x="4348" y="0"/>
                  </a:moveTo>
                  <a:lnTo>
                    <a:pt x="4348" y="0"/>
                  </a:lnTo>
                  <a:cubicBezTo>
                    <a:pt x="1" y="1677"/>
                    <a:pt x="2999" y="4771"/>
                    <a:pt x="2999" y="4771"/>
                  </a:cubicBezTo>
                  <a:cubicBezTo>
                    <a:pt x="6298" y="2450"/>
                    <a:pt x="4348" y="0"/>
                    <a:pt x="4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30"/>
            <p:cNvSpPr/>
            <p:nvPr/>
          </p:nvSpPr>
          <p:spPr>
            <a:xfrm rot="-741702">
              <a:off x="1818758" y="1418151"/>
              <a:ext cx="158680" cy="120166"/>
            </a:xfrm>
            <a:custGeom>
              <a:avLst/>
              <a:gdLst/>
              <a:ahLst/>
              <a:cxnLst/>
              <a:rect l="l" t="t" r="r" b="b"/>
              <a:pathLst>
                <a:path w="4083" h="3092" extrusionOk="0">
                  <a:moveTo>
                    <a:pt x="2819" y="1"/>
                  </a:moveTo>
                  <a:cubicBezTo>
                    <a:pt x="0" y="1086"/>
                    <a:pt x="1943" y="3092"/>
                    <a:pt x="1943" y="3092"/>
                  </a:cubicBezTo>
                  <a:cubicBezTo>
                    <a:pt x="4082" y="1588"/>
                    <a:pt x="2819" y="1"/>
                    <a:pt x="28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30"/>
            <p:cNvSpPr/>
            <p:nvPr/>
          </p:nvSpPr>
          <p:spPr>
            <a:xfrm rot="-741702">
              <a:off x="1732109" y="1987150"/>
              <a:ext cx="561617" cy="306672"/>
            </a:xfrm>
            <a:custGeom>
              <a:avLst/>
              <a:gdLst/>
              <a:ahLst/>
              <a:cxnLst/>
              <a:rect l="l" t="t" r="r" b="b"/>
              <a:pathLst>
                <a:path w="14451" h="7891" extrusionOk="0">
                  <a:moveTo>
                    <a:pt x="14419" y="1"/>
                  </a:moveTo>
                  <a:cubicBezTo>
                    <a:pt x="14344" y="110"/>
                    <a:pt x="14271" y="217"/>
                    <a:pt x="14187" y="319"/>
                  </a:cubicBezTo>
                  <a:cubicBezTo>
                    <a:pt x="13072" y="1693"/>
                    <a:pt x="11195" y="2261"/>
                    <a:pt x="9505" y="2480"/>
                  </a:cubicBezTo>
                  <a:cubicBezTo>
                    <a:pt x="8979" y="2549"/>
                    <a:pt x="8450" y="2584"/>
                    <a:pt x="7923" y="2584"/>
                  </a:cubicBezTo>
                  <a:cubicBezTo>
                    <a:pt x="6562" y="2584"/>
                    <a:pt x="5208" y="2350"/>
                    <a:pt x="3933" y="1851"/>
                  </a:cubicBezTo>
                  <a:cubicBezTo>
                    <a:pt x="2744" y="1384"/>
                    <a:pt x="1363" y="580"/>
                    <a:pt x="7" y="446"/>
                  </a:cubicBezTo>
                  <a:cubicBezTo>
                    <a:pt x="4" y="519"/>
                    <a:pt x="1" y="591"/>
                    <a:pt x="1" y="665"/>
                  </a:cubicBezTo>
                  <a:cubicBezTo>
                    <a:pt x="1" y="4653"/>
                    <a:pt x="3235" y="7890"/>
                    <a:pt x="7227" y="7890"/>
                  </a:cubicBezTo>
                  <a:cubicBezTo>
                    <a:pt x="11215" y="7890"/>
                    <a:pt x="14451" y="4656"/>
                    <a:pt x="14451" y="665"/>
                  </a:cubicBezTo>
                  <a:cubicBezTo>
                    <a:pt x="14451" y="441"/>
                    <a:pt x="14439" y="219"/>
                    <a:pt x="1441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1620;p30"/>
            <p:cNvSpPr/>
            <p:nvPr/>
          </p:nvSpPr>
          <p:spPr>
            <a:xfrm rot="-741702">
              <a:off x="1711769" y="1969902"/>
              <a:ext cx="560684" cy="152034"/>
            </a:xfrm>
            <a:custGeom>
              <a:avLst/>
              <a:gdLst/>
              <a:ahLst/>
              <a:cxnLst/>
              <a:rect l="l" t="t" r="r" b="b"/>
              <a:pathLst>
                <a:path w="14427" h="3912" extrusionOk="0">
                  <a:moveTo>
                    <a:pt x="7719" y="1"/>
                  </a:moveTo>
                  <a:cubicBezTo>
                    <a:pt x="2782" y="1"/>
                    <a:pt x="1" y="1062"/>
                    <a:pt x="1" y="1062"/>
                  </a:cubicBezTo>
                  <a:cubicBezTo>
                    <a:pt x="3875" y="3188"/>
                    <a:pt x="6745" y="3912"/>
                    <a:pt x="8858" y="3912"/>
                  </a:cubicBezTo>
                  <a:cubicBezTo>
                    <a:pt x="13371" y="3912"/>
                    <a:pt x="14426" y="608"/>
                    <a:pt x="14426" y="608"/>
                  </a:cubicBezTo>
                  <a:cubicBezTo>
                    <a:pt x="11889" y="161"/>
                    <a:pt x="9641" y="1"/>
                    <a:pt x="77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1621;p30"/>
            <p:cNvSpPr/>
            <p:nvPr/>
          </p:nvSpPr>
          <p:spPr>
            <a:xfrm rot="-741702">
              <a:off x="1738000" y="1657525"/>
              <a:ext cx="352376" cy="99996"/>
            </a:xfrm>
            <a:custGeom>
              <a:avLst/>
              <a:gdLst/>
              <a:ahLst/>
              <a:cxnLst/>
              <a:rect l="l" t="t" r="r" b="b"/>
              <a:pathLst>
                <a:path w="9067" h="2573" extrusionOk="0">
                  <a:moveTo>
                    <a:pt x="1286" y="1"/>
                  </a:moveTo>
                  <a:cubicBezTo>
                    <a:pt x="578" y="1"/>
                    <a:pt x="1" y="579"/>
                    <a:pt x="1" y="1286"/>
                  </a:cubicBezTo>
                  <a:cubicBezTo>
                    <a:pt x="1" y="1994"/>
                    <a:pt x="578" y="2572"/>
                    <a:pt x="1286" y="2572"/>
                  </a:cubicBezTo>
                  <a:lnTo>
                    <a:pt x="7781" y="2572"/>
                  </a:lnTo>
                  <a:cubicBezTo>
                    <a:pt x="8489" y="2572"/>
                    <a:pt x="9066" y="1994"/>
                    <a:pt x="9066" y="1286"/>
                  </a:cubicBezTo>
                  <a:cubicBezTo>
                    <a:pt x="9066" y="579"/>
                    <a:pt x="8487" y="1"/>
                    <a:pt x="77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30"/>
            <p:cNvSpPr/>
            <p:nvPr/>
          </p:nvSpPr>
          <p:spPr>
            <a:xfrm rot="-741702">
              <a:off x="1738026" y="1658427"/>
              <a:ext cx="335703" cy="22541"/>
            </a:xfrm>
            <a:custGeom>
              <a:avLst/>
              <a:gdLst/>
              <a:ahLst/>
              <a:cxnLst/>
              <a:rect l="l" t="t" r="r" b="b"/>
              <a:pathLst>
                <a:path w="8638" h="580" extrusionOk="0">
                  <a:moveTo>
                    <a:pt x="1072" y="1"/>
                  </a:moveTo>
                  <a:cubicBezTo>
                    <a:pt x="625" y="1"/>
                    <a:pt x="232" y="232"/>
                    <a:pt x="1" y="579"/>
                  </a:cubicBezTo>
                  <a:lnTo>
                    <a:pt x="8638" y="579"/>
                  </a:lnTo>
                  <a:cubicBezTo>
                    <a:pt x="8407" y="232"/>
                    <a:pt x="8014" y="1"/>
                    <a:pt x="75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23" name="Google Shape;1623;p30"/>
          <p:cNvGrpSpPr/>
          <p:nvPr/>
        </p:nvGrpSpPr>
        <p:grpSpPr>
          <a:xfrm>
            <a:off x="6738725" y="1210400"/>
            <a:ext cx="235075" cy="216825"/>
            <a:chOff x="6738725" y="1210400"/>
            <a:chExt cx="235075" cy="216825"/>
          </a:xfrm>
        </p:grpSpPr>
        <p:sp>
          <p:nvSpPr>
            <p:cNvPr id="1624" name="Google Shape;1624;p30"/>
            <p:cNvSpPr/>
            <p:nvPr/>
          </p:nvSpPr>
          <p:spPr>
            <a:xfrm>
              <a:off x="6738725" y="1343375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30"/>
            <p:cNvSpPr/>
            <p:nvPr/>
          </p:nvSpPr>
          <p:spPr>
            <a:xfrm>
              <a:off x="6878925" y="1338125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30"/>
            <p:cNvSpPr/>
            <p:nvPr/>
          </p:nvSpPr>
          <p:spPr>
            <a:xfrm>
              <a:off x="6829950" y="1210400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27" name="Google Shape;1627;p30"/>
          <p:cNvSpPr/>
          <p:nvPr/>
        </p:nvSpPr>
        <p:spPr>
          <a:xfrm rot="685203">
            <a:off x="6266307" y="2346182"/>
            <a:ext cx="2501295" cy="451149"/>
          </a:xfrm>
          <a:custGeom>
            <a:avLst/>
            <a:gdLst/>
            <a:ahLst/>
            <a:cxnLst/>
            <a:rect l="l" t="t" r="r" b="b"/>
            <a:pathLst>
              <a:path w="100052" h="18046" extrusionOk="0">
                <a:moveTo>
                  <a:pt x="89664" y="2368"/>
                </a:moveTo>
                <a:cubicBezTo>
                  <a:pt x="90691" y="2368"/>
                  <a:pt x="91259" y="6699"/>
                  <a:pt x="91674" y="9860"/>
                </a:cubicBezTo>
                <a:cubicBezTo>
                  <a:pt x="91742" y="10389"/>
                  <a:pt x="91810" y="10907"/>
                  <a:pt x="91880" y="11412"/>
                </a:cubicBezTo>
                <a:lnTo>
                  <a:pt x="86351" y="11412"/>
                </a:lnTo>
                <a:cubicBezTo>
                  <a:pt x="86768" y="10465"/>
                  <a:pt x="87074" y="9091"/>
                  <a:pt x="87405" y="7602"/>
                </a:cubicBezTo>
                <a:cubicBezTo>
                  <a:pt x="87948" y="5148"/>
                  <a:pt x="88564" y="2368"/>
                  <a:pt x="89664" y="2368"/>
                </a:cubicBezTo>
                <a:close/>
                <a:moveTo>
                  <a:pt x="30677" y="1263"/>
                </a:moveTo>
                <a:cubicBezTo>
                  <a:pt x="31156" y="1263"/>
                  <a:pt x="31307" y="2816"/>
                  <a:pt x="31427" y="4064"/>
                </a:cubicBezTo>
                <a:cubicBezTo>
                  <a:pt x="31633" y="6196"/>
                  <a:pt x="31867" y="8610"/>
                  <a:pt x="33551" y="8610"/>
                </a:cubicBezTo>
                <a:cubicBezTo>
                  <a:pt x="34335" y="8610"/>
                  <a:pt x="34674" y="9873"/>
                  <a:pt x="34873" y="11413"/>
                </a:cubicBezTo>
                <a:lnTo>
                  <a:pt x="25788" y="11413"/>
                </a:lnTo>
                <a:cubicBezTo>
                  <a:pt x="25827" y="11277"/>
                  <a:pt x="25887" y="11153"/>
                  <a:pt x="25979" y="11054"/>
                </a:cubicBezTo>
                <a:cubicBezTo>
                  <a:pt x="26196" y="10820"/>
                  <a:pt x="26600" y="10701"/>
                  <a:pt x="27180" y="10701"/>
                </a:cubicBezTo>
                <a:cubicBezTo>
                  <a:pt x="29470" y="10701"/>
                  <a:pt x="29761" y="7229"/>
                  <a:pt x="29993" y="4440"/>
                </a:cubicBezTo>
                <a:cubicBezTo>
                  <a:pt x="30104" y="3099"/>
                  <a:pt x="30258" y="1263"/>
                  <a:pt x="30677" y="1263"/>
                </a:cubicBezTo>
                <a:close/>
                <a:moveTo>
                  <a:pt x="46447" y="5027"/>
                </a:moveTo>
                <a:cubicBezTo>
                  <a:pt x="47195" y="5027"/>
                  <a:pt x="47484" y="7917"/>
                  <a:pt x="47674" y="9830"/>
                </a:cubicBezTo>
                <a:cubicBezTo>
                  <a:pt x="47732" y="10412"/>
                  <a:pt x="47788" y="10938"/>
                  <a:pt x="47844" y="11413"/>
                </a:cubicBezTo>
                <a:lnTo>
                  <a:pt x="41626" y="11413"/>
                </a:lnTo>
                <a:cubicBezTo>
                  <a:pt x="41849" y="10823"/>
                  <a:pt x="41937" y="10048"/>
                  <a:pt x="42022" y="9284"/>
                </a:cubicBezTo>
                <a:cubicBezTo>
                  <a:pt x="42215" y="7551"/>
                  <a:pt x="42409" y="6412"/>
                  <a:pt x="43327" y="6400"/>
                </a:cubicBezTo>
                <a:cubicBezTo>
                  <a:pt x="44732" y="6383"/>
                  <a:pt x="45068" y="5915"/>
                  <a:pt x="45338" y="5539"/>
                </a:cubicBezTo>
                <a:cubicBezTo>
                  <a:pt x="45548" y="5248"/>
                  <a:pt x="45698" y="5037"/>
                  <a:pt x="46442" y="5027"/>
                </a:cubicBezTo>
                <a:close/>
                <a:moveTo>
                  <a:pt x="55603" y="6390"/>
                </a:moveTo>
                <a:cubicBezTo>
                  <a:pt x="55820" y="6390"/>
                  <a:pt x="56067" y="6398"/>
                  <a:pt x="56338" y="6406"/>
                </a:cubicBezTo>
                <a:cubicBezTo>
                  <a:pt x="56693" y="6417"/>
                  <a:pt x="57095" y="6430"/>
                  <a:pt x="57549" y="6430"/>
                </a:cubicBezTo>
                <a:cubicBezTo>
                  <a:pt x="58349" y="6430"/>
                  <a:pt x="58535" y="8515"/>
                  <a:pt x="58698" y="10355"/>
                </a:cubicBezTo>
                <a:cubicBezTo>
                  <a:pt x="58730" y="10708"/>
                  <a:pt x="58762" y="11063"/>
                  <a:pt x="58798" y="11413"/>
                </a:cubicBezTo>
                <a:lnTo>
                  <a:pt x="50661" y="11413"/>
                </a:lnTo>
                <a:cubicBezTo>
                  <a:pt x="50939" y="10446"/>
                  <a:pt x="51286" y="9596"/>
                  <a:pt x="51993" y="9596"/>
                </a:cubicBezTo>
                <a:cubicBezTo>
                  <a:pt x="53164" y="9596"/>
                  <a:pt x="54558" y="9135"/>
                  <a:pt x="54558" y="6941"/>
                </a:cubicBezTo>
                <a:cubicBezTo>
                  <a:pt x="54558" y="6694"/>
                  <a:pt x="54620" y="6604"/>
                  <a:pt x="54667" y="6559"/>
                </a:cubicBezTo>
                <a:cubicBezTo>
                  <a:pt x="54805" y="6425"/>
                  <a:pt x="55136" y="6390"/>
                  <a:pt x="55603" y="6390"/>
                </a:cubicBezTo>
                <a:close/>
                <a:moveTo>
                  <a:pt x="64159" y="3623"/>
                </a:moveTo>
                <a:cubicBezTo>
                  <a:pt x="65097" y="3623"/>
                  <a:pt x="65277" y="7552"/>
                  <a:pt x="65406" y="10420"/>
                </a:cubicBezTo>
                <a:cubicBezTo>
                  <a:pt x="65422" y="10755"/>
                  <a:pt x="65436" y="11087"/>
                  <a:pt x="65452" y="11413"/>
                </a:cubicBezTo>
                <a:lnTo>
                  <a:pt x="63008" y="11413"/>
                </a:lnTo>
                <a:cubicBezTo>
                  <a:pt x="63063" y="10602"/>
                  <a:pt x="63093" y="9739"/>
                  <a:pt x="63118" y="8885"/>
                </a:cubicBezTo>
                <a:cubicBezTo>
                  <a:pt x="63195" y="6541"/>
                  <a:pt x="63288" y="3623"/>
                  <a:pt x="64159" y="3623"/>
                </a:cubicBezTo>
                <a:close/>
                <a:moveTo>
                  <a:pt x="70157" y="6551"/>
                </a:moveTo>
                <a:cubicBezTo>
                  <a:pt x="70881" y="6551"/>
                  <a:pt x="71066" y="9256"/>
                  <a:pt x="71185" y="11413"/>
                </a:cubicBezTo>
                <a:lnTo>
                  <a:pt x="69135" y="11413"/>
                </a:lnTo>
                <a:cubicBezTo>
                  <a:pt x="69259" y="9284"/>
                  <a:pt x="69444" y="6560"/>
                  <a:pt x="70152" y="6551"/>
                </a:cubicBezTo>
                <a:close/>
                <a:moveTo>
                  <a:pt x="76182" y="9359"/>
                </a:moveTo>
                <a:cubicBezTo>
                  <a:pt x="76741" y="9359"/>
                  <a:pt x="76888" y="9787"/>
                  <a:pt x="77090" y="10768"/>
                </a:cubicBezTo>
                <a:cubicBezTo>
                  <a:pt x="77132" y="10978"/>
                  <a:pt x="77179" y="11197"/>
                  <a:pt x="77237" y="11413"/>
                </a:cubicBezTo>
                <a:lnTo>
                  <a:pt x="75223" y="11413"/>
                </a:lnTo>
                <a:cubicBezTo>
                  <a:pt x="75456" y="10292"/>
                  <a:pt x="75749" y="9359"/>
                  <a:pt x="76182" y="9359"/>
                </a:cubicBezTo>
                <a:close/>
                <a:moveTo>
                  <a:pt x="81931" y="3085"/>
                </a:moveTo>
                <a:cubicBezTo>
                  <a:pt x="83149" y="3085"/>
                  <a:pt x="83303" y="5729"/>
                  <a:pt x="83437" y="8061"/>
                </a:cubicBezTo>
                <a:cubicBezTo>
                  <a:pt x="83513" y="9356"/>
                  <a:pt x="83585" y="10555"/>
                  <a:pt x="83815" y="11413"/>
                </a:cubicBezTo>
                <a:lnTo>
                  <a:pt x="80501" y="11413"/>
                </a:lnTo>
                <a:cubicBezTo>
                  <a:pt x="80686" y="10480"/>
                  <a:pt x="80703" y="9247"/>
                  <a:pt x="80717" y="7979"/>
                </a:cubicBezTo>
                <a:cubicBezTo>
                  <a:pt x="80742" y="5685"/>
                  <a:pt x="80774" y="3085"/>
                  <a:pt x="81931" y="3085"/>
                </a:cubicBezTo>
                <a:close/>
                <a:moveTo>
                  <a:pt x="8451" y="4101"/>
                </a:moveTo>
                <a:cubicBezTo>
                  <a:pt x="8536" y="4101"/>
                  <a:pt x="8605" y="4132"/>
                  <a:pt x="8668" y="4199"/>
                </a:cubicBezTo>
                <a:cubicBezTo>
                  <a:pt x="9214" y="4760"/>
                  <a:pt x="9144" y="7149"/>
                  <a:pt x="9075" y="9458"/>
                </a:cubicBezTo>
                <a:cubicBezTo>
                  <a:pt x="9056" y="10114"/>
                  <a:pt x="9037" y="10772"/>
                  <a:pt x="9029" y="11416"/>
                </a:cubicBezTo>
                <a:lnTo>
                  <a:pt x="4756" y="11416"/>
                </a:lnTo>
                <a:cubicBezTo>
                  <a:pt x="7031" y="10321"/>
                  <a:pt x="7329" y="7924"/>
                  <a:pt x="7539" y="6224"/>
                </a:cubicBezTo>
                <a:cubicBezTo>
                  <a:pt x="7705" y="4870"/>
                  <a:pt x="7830" y="4101"/>
                  <a:pt x="8451" y="4101"/>
                </a:cubicBezTo>
                <a:close/>
                <a:moveTo>
                  <a:pt x="15598" y="538"/>
                </a:moveTo>
                <a:cubicBezTo>
                  <a:pt x="15783" y="538"/>
                  <a:pt x="15929" y="589"/>
                  <a:pt x="16043" y="692"/>
                </a:cubicBezTo>
                <a:cubicBezTo>
                  <a:pt x="16512" y="1114"/>
                  <a:pt x="16511" y="2387"/>
                  <a:pt x="16508" y="3619"/>
                </a:cubicBezTo>
                <a:cubicBezTo>
                  <a:pt x="16507" y="5121"/>
                  <a:pt x="16505" y="6673"/>
                  <a:pt x="17267" y="7437"/>
                </a:cubicBezTo>
                <a:cubicBezTo>
                  <a:pt x="17572" y="7742"/>
                  <a:pt x="17973" y="7895"/>
                  <a:pt x="18463" y="7895"/>
                </a:cubicBezTo>
                <a:cubicBezTo>
                  <a:pt x="20508" y="7895"/>
                  <a:pt x="20840" y="6678"/>
                  <a:pt x="21083" y="5787"/>
                </a:cubicBezTo>
                <a:cubicBezTo>
                  <a:pt x="21284" y="5054"/>
                  <a:pt x="21406" y="4701"/>
                  <a:pt x="22007" y="4701"/>
                </a:cubicBezTo>
                <a:cubicBezTo>
                  <a:pt x="22629" y="4701"/>
                  <a:pt x="22660" y="7085"/>
                  <a:pt x="22678" y="8827"/>
                </a:cubicBezTo>
                <a:cubicBezTo>
                  <a:pt x="22690" y="9711"/>
                  <a:pt x="22700" y="10604"/>
                  <a:pt x="22761" y="11416"/>
                </a:cubicBezTo>
                <a:lnTo>
                  <a:pt x="13562" y="11416"/>
                </a:lnTo>
                <a:cubicBezTo>
                  <a:pt x="13667" y="10373"/>
                  <a:pt x="13749" y="9264"/>
                  <a:pt x="13833" y="8139"/>
                </a:cubicBezTo>
                <a:cubicBezTo>
                  <a:pt x="14081" y="4807"/>
                  <a:pt x="14388" y="660"/>
                  <a:pt x="15473" y="545"/>
                </a:cubicBezTo>
                <a:cubicBezTo>
                  <a:pt x="15516" y="540"/>
                  <a:pt x="15558" y="538"/>
                  <a:pt x="15598" y="538"/>
                </a:cubicBezTo>
                <a:close/>
                <a:moveTo>
                  <a:pt x="85425" y="11945"/>
                </a:moveTo>
                <a:cubicBezTo>
                  <a:pt x="85291" y="12090"/>
                  <a:pt x="85149" y="12170"/>
                  <a:pt x="84996" y="12170"/>
                </a:cubicBezTo>
                <a:cubicBezTo>
                  <a:pt x="84846" y="12170"/>
                  <a:pt x="84720" y="12090"/>
                  <a:pt x="84613" y="11945"/>
                </a:cubicBezTo>
                <a:close/>
                <a:moveTo>
                  <a:pt x="79801" y="11945"/>
                </a:moveTo>
                <a:cubicBezTo>
                  <a:pt x="79653" y="12309"/>
                  <a:pt x="79446" y="12529"/>
                  <a:pt x="79152" y="12529"/>
                </a:cubicBezTo>
                <a:cubicBezTo>
                  <a:pt x="78568" y="12529"/>
                  <a:pt x="78235" y="12319"/>
                  <a:pt x="78015" y="11945"/>
                </a:cubicBezTo>
                <a:close/>
                <a:moveTo>
                  <a:pt x="49966" y="11945"/>
                </a:moveTo>
                <a:cubicBezTo>
                  <a:pt x="49728" y="12831"/>
                  <a:pt x="49478" y="13725"/>
                  <a:pt x="49047" y="13725"/>
                </a:cubicBezTo>
                <a:lnTo>
                  <a:pt x="49036" y="13725"/>
                </a:lnTo>
                <a:cubicBezTo>
                  <a:pt x="48783" y="13715"/>
                  <a:pt x="48598" y="12908"/>
                  <a:pt x="48456" y="11945"/>
                </a:cubicBezTo>
                <a:close/>
                <a:moveTo>
                  <a:pt x="25189" y="11948"/>
                </a:moveTo>
                <a:cubicBezTo>
                  <a:pt x="25188" y="12168"/>
                  <a:pt x="25202" y="12390"/>
                  <a:pt x="25216" y="12604"/>
                </a:cubicBezTo>
                <a:cubicBezTo>
                  <a:pt x="25253" y="13126"/>
                  <a:pt x="25287" y="13619"/>
                  <a:pt x="25067" y="13856"/>
                </a:cubicBezTo>
                <a:cubicBezTo>
                  <a:pt x="24944" y="13987"/>
                  <a:pt x="24725" y="14054"/>
                  <a:pt x="24402" y="14054"/>
                </a:cubicBezTo>
                <a:cubicBezTo>
                  <a:pt x="23773" y="14054"/>
                  <a:pt x="23485" y="13149"/>
                  <a:pt x="23348" y="11948"/>
                </a:cubicBezTo>
                <a:close/>
                <a:moveTo>
                  <a:pt x="62427" y="11945"/>
                </a:moveTo>
                <a:cubicBezTo>
                  <a:pt x="62260" y="13738"/>
                  <a:pt x="61905" y="15200"/>
                  <a:pt x="61040" y="15219"/>
                </a:cubicBezTo>
                <a:lnTo>
                  <a:pt x="61019" y="15219"/>
                </a:lnTo>
                <a:cubicBezTo>
                  <a:pt x="59986" y="15219"/>
                  <a:pt x="59606" y="13694"/>
                  <a:pt x="59392" y="11945"/>
                </a:cubicBezTo>
                <a:close/>
                <a:moveTo>
                  <a:pt x="12965" y="11945"/>
                </a:moveTo>
                <a:cubicBezTo>
                  <a:pt x="12657" y="14629"/>
                  <a:pt x="12149" y="16891"/>
                  <a:pt x="11074" y="16891"/>
                </a:cubicBezTo>
                <a:lnTo>
                  <a:pt x="11047" y="16891"/>
                </a:lnTo>
                <a:cubicBezTo>
                  <a:pt x="9795" y="16848"/>
                  <a:pt x="9558" y="14504"/>
                  <a:pt x="9558" y="11945"/>
                </a:cubicBezTo>
                <a:close/>
                <a:moveTo>
                  <a:pt x="74579" y="11945"/>
                </a:moveTo>
                <a:cubicBezTo>
                  <a:pt x="74515" y="12298"/>
                  <a:pt x="74456" y="12665"/>
                  <a:pt x="74393" y="13043"/>
                </a:cubicBezTo>
                <a:cubicBezTo>
                  <a:pt x="74090" y="14894"/>
                  <a:pt x="73714" y="17192"/>
                  <a:pt x="72891" y="17192"/>
                </a:cubicBezTo>
                <a:cubicBezTo>
                  <a:pt x="72879" y="17192"/>
                  <a:pt x="72867" y="17192"/>
                  <a:pt x="72853" y="17190"/>
                </a:cubicBezTo>
                <a:cubicBezTo>
                  <a:pt x="72049" y="17121"/>
                  <a:pt x="71867" y="14193"/>
                  <a:pt x="71747" y="11945"/>
                </a:cubicBezTo>
                <a:close/>
                <a:moveTo>
                  <a:pt x="68568" y="11943"/>
                </a:moveTo>
                <a:cubicBezTo>
                  <a:pt x="68437" y="14206"/>
                  <a:pt x="68267" y="16664"/>
                  <a:pt x="67578" y="17275"/>
                </a:cubicBezTo>
                <a:cubicBezTo>
                  <a:pt x="67484" y="17360"/>
                  <a:pt x="67383" y="17398"/>
                  <a:pt x="67271" y="17398"/>
                </a:cubicBezTo>
                <a:cubicBezTo>
                  <a:pt x="67261" y="17398"/>
                  <a:pt x="67251" y="17398"/>
                  <a:pt x="67242" y="17397"/>
                </a:cubicBezTo>
                <a:cubicBezTo>
                  <a:pt x="66420" y="17348"/>
                  <a:pt x="66155" y="14565"/>
                  <a:pt x="66012" y="11943"/>
                </a:cubicBezTo>
                <a:close/>
                <a:moveTo>
                  <a:pt x="96008" y="11945"/>
                </a:moveTo>
                <a:cubicBezTo>
                  <a:pt x="95890" y="12409"/>
                  <a:pt x="95653" y="13399"/>
                  <a:pt x="95323" y="14980"/>
                </a:cubicBezTo>
                <a:cubicBezTo>
                  <a:pt x="94847" y="17260"/>
                  <a:pt x="94721" y="17458"/>
                  <a:pt x="94289" y="17458"/>
                </a:cubicBezTo>
                <a:cubicBezTo>
                  <a:pt x="93435" y="17458"/>
                  <a:pt x="92891" y="14698"/>
                  <a:pt x="92493" y="11945"/>
                </a:cubicBezTo>
                <a:close/>
                <a:moveTo>
                  <a:pt x="40010" y="11945"/>
                </a:moveTo>
                <a:cubicBezTo>
                  <a:pt x="38952" y="12196"/>
                  <a:pt x="38558" y="13604"/>
                  <a:pt x="38179" y="14976"/>
                </a:cubicBezTo>
                <a:cubicBezTo>
                  <a:pt x="37817" y="16282"/>
                  <a:pt x="37476" y="17518"/>
                  <a:pt x="36664" y="17518"/>
                </a:cubicBezTo>
                <a:cubicBezTo>
                  <a:pt x="35938" y="17518"/>
                  <a:pt x="35754" y="15260"/>
                  <a:pt x="35605" y="13446"/>
                </a:cubicBezTo>
                <a:cubicBezTo>
                  <a:pt x="35563" y="12942"/>
                  <a:pt x="35521" y="12437"/>
                  <a:pt x="35470" y="11945"/>
                </a:cubicBezTo>
                <a:close/>
                <a:moveTo>
                  <a:pt x="15599" y="0"/>
                </a:moveTo>
                <a:cubicBezTo>
                  <a:pt x="15541" y="0"/>
                  <a:pt x="15480" y="4"/>
                  <a:pt x="15419" y="10"/>
                </a:cubicBezTo>
                <a:cubicBezTo>
                  <a:pt x="13891" y="173"/>
                  <a:pt x="13620" y="3846"/>
                  <a:pt x="13305" y="8095"/>
                </a:cubicBezTo>
                <a:cubicBezTo>
                  <a:pt x="13224" y="9169"/>
                  <a:pt x="13139" y="10314"/>
                  <a:pt x="13026" y="11410"/>
                </a:cubicBezTo>
                <a:lnTo>
                  <a:pt x="9565" y="11410"/>
                </a:lnTo>
                <a:cubicBezTo>
                  <a:pt x="9572" y="10755"/>
                  <a:pt x="9592" y="10098"/>
                  <a:pt x="9612" y="9468"/>
                </a:cubicBezTo>
                <a:cubicBezTo>
                  <a:pt x="9690" y="6829"/>
                  <a:pt x="9756" y="4548"/>
                  <a:pt x="9054" y="3823"/>
                </a:cubicBezTo>
                <a:cubicBezTo>
                  <a:pt x="8890" y="3654"/>
                  <a:pt x="8684" y="3563"/>
                  <a:pt x="8456" y="3563"/>
                </a:cubicBezTo>
                <a:cubicBezTo>
                  <a:pt x="7334" y="3563"/>
                  <a:pt x="7179" y="4823"/>
                  <a:pt x="7014" y="6155"/>
                </a:cubicBezTo>
                <a:cubicBezTo>
                  <a:pt x="6748" y="8321"/>
                  <a:pt x="6413" y="11013"/>
                  <a:pt x="2724" y="11410"/>
                </a:cubicBezTo>
                <a:lnTo>
                  <a:pt x="0" y="11410"/>
                </a:lnTo>
                <a:lnTo>
                  <a:pt x="0" y="11942"/>
                </a:lnTo>
                <a:lnTo>
                  <a:pt x="2663" y="11942"/>
                </a:lnTo>
                <a:lnTo>
                  <a:pt x="2664" y="11952"/>
                </a:lnTo>
                <a:cubicBezTo>
                  <a:pt x="2695" y="11949"/>
                  <a:pt x="2724" y="11945"/>
                  <a:pt x="2753" y="11942"/>
                </a:cubicBezTo>
                <a:lnTo>
                  <a:pt x="9024" y="11942"/>
                </a:lnTo>
                <a:cubicBezTo>
                  <a:pt x="9017" y="14880"/>
                  <a:pt x="9315" y="17360"/>
                  <a:pt x="11030" y="17419"/>
                </a:cubicBezTo>
                <a:cubicBezTo>
                  <a:pt x="11046" y="17419"/>
                  <a:pt x="11064" y="17420"/>
                  <a:pt x="11080" y="17420"/>
                </a:cubicBezTo>
                <a:cubicBezTo>
                  <a:pt x="12575" y="17420"/>
                  <a:pt x="13161" y="15057"/>
                  <a:pt x="13507" y="11942"/>
                </a:cubicBezTo>
                <a:lnTo>
                  <a:pt x="22810" y="11942"/>
                </a:lnTo>
                <a:cubicBezTo>
                  <a:pt x="22976" y="13463"/>
                  <a:pt x="23380" y="14582"/>
                  <a:pt x="24402" y="14582"/>
                </a:cubicBezTo>
                <a:cubicBezTo>
                  <a:pt x="24881" y="14582"/>
                  <a:pt x="25227" y="14461"/>
                  <a:pt x="25457" y="14214"/>
                </a:cubicBezTo>
                <a:cubicBezTo>
                  <a:pt x="25834" y="13810"/>
                  <a:pt x="25790" y="13178"/>
                  <a:pt x="25748" y="12563"/>
                </a:cubicBezTo>
                <a:cubicBezTo>
                  <a:pt x="25734" y="12355"/>
                  <a:pt x="25719" y="12143"/>
                  <a:pt x="25721" y="11942"/>
                </a:cubicBezTo>
                <a:lnTo>
                  <a:pt x="34937" y="11942"/>
                </a:lnTo>
                <a:cubicBezTo>
                  <a:pt x="34990" y="12450"/>
                  <a:pt x="35033" y="12975"/>
                  <a:pt x="35076" y="13484"/>
                </a:cubicBezTo>
                <a:cubicBezTo>
                  <a:pt x="35277" y="15932"/>
                  <a:pt x="35450" y="18046"/>
                  <a:pt x="36666" y="18046"/>
                </a:cubicBezTo>
                <a:cubicBezTo>
                  <a:pt x="37881" y="18046"/>
                  <a:pt x="38294" y="16555"/>
                  <a:pt x="38693" y="15114"/>
                </a:cubicBezTo>
                <a:cubicBezTo>
                  <a:pt x="39059" y="13795"/>
                  <a:pt x="39436" y="12429"/>
                  <a:pt x="40354" y="12429"/>
                </a:cubicBezTo>
                <a:cubicBezTo>
                  <a:pt x="40799" y="12429"/>
                  <a:pt x="41112" y="12243"/>
                  <a:pt x="41342" y="11939"/>
                </a:cubicBezTo>
                <a:lnTo>
                  <a:pt x="47914" y="11939"/>
                </a:lnTo>
                <a:cubicBezTo>
                  <a:pt x="48124" y="13412"/>
                  <a:pt x="48402" y="14226"/>
                  <a:pt x="49012" y="14250"/>
                </a:cubicBezTo>
                <a:cubicBezTo>
                  <a:pt x="49025" y="14250"/>
                  <a:pt x="49038" y="14251"/>
                  <a:pt x="49051" y="14251"/>
                </a:cubicBezTo>
                <a:cubicBezTo>
                  <a:pt x="49899" y="14251"/>
                  <a:pt x="50188" y="13163"/>
                  <a:pt x="50495" y="12009"/>
                </a:cubicBezTo>
                <a:cubicBezTo>
                  <a:pt x="50503" y="11986"/>
                  <a:pt x="50508" y="11963"/>
                  <a:pt x="50515" y="11939"/>
                </a:cubicBezTo>
                <a:lnTo>
                  <a:pt x="58856" y="11939"/>
                </a:lnTo>
                <a:cubicBezTo>
                  <a:pt x="59098" y="13995"/>
                  <a:pt x="59549" y="15745"/>
                  <a:pt x="61013" y="15745"/>
                </a:cubicBezTo>
                <a:lnTo>
                  <a:pt x="61052" y="15745"/>
                </a:lnTo>
                <a:cubicBezTo>
                  <a:pt x="62324" y="15719"/>
                  <a:pt x="62774" y="14065"/>
                  <a:pt x="62964" y="11939"/>
                </a:cubicBezTo>
                <a:lnTo>
                  <a:pt x="65478" y="11939"/>
                </a:lnTo>
                <a:cubicBezTo>
                  <a:pt x="65650" y="15236"/>
                  <a:pt x="65934" y="17846"/>
                  <a:pt x="67209" y="17924"/>
                </a:cubicBezTo>
                <a:cubicBezTo>
                  <a:pt x="67230" y="17925"/>
                  <a:pt x="67250" y="17925"/>
                  <a:pt x="67271" y="17925"/>
                </a:cubicBezTo>
                <a:cubicBezTo>
                  <a:pt x="67515" y="17925"/>
                  <a:pt x="67737" y="17840"/>
                  <a:pt x="67931" y="17667"/>
                </a:cubicBezTo>
                <a:cubicBezTo>
                  <a:pt x="68786" y="16907"/>
                  <a:pt x="68952" y="14517"/>
                  <a:pt x="69103" y="11938"/>
                </a:cubicBezTo>
                <a:lnTo>
                  <a:pt x="71213" y="11938"/>
                </a:lnTo>
                <a:cubicBezTo>
                  <a:pt x="71378" y="14996"/>
                  <a:pt x="71542" y="17604"/>
                  <a:pt x="72806" y="17712"/>
                </a:cubicBezTo>
                <a:cubicBezTo>
                  <a:pt x="72840" y="17715"/>
                  <a:pt x="72873" y="17717"/>
                  <a:pt x="72905" y="17717"/>
                </a:cubicBezTo>
                <a:cubicBezTo>
                  <a:pt x="74165" y="17717"/>
                  <a:pt x="74531" y="15480"/>
                  <a:pt x="74918" y="13122"/>
                </a:cubicBezTo>
                <a:cubicBezTo>
                  <a:pt x="74981" y="12739"/>
                  <a:pt x="75047" y="12335"/>
                  <a:pt x="75120" y="11938"/>
                </a:cubicBezTo>
                <a:lnTo>
                  <a:pt x="77416" y="11938"/>
                </a:lnTo>
                <a:cubicBezTo>
                  <a:pt x="77684" y="12559"/>
                  <a:pt x="78159" y="13056"/>
                  <a:pt x="79152" y="13056"/>
                </a:cubicBezTo>
                <a:cubicBezTo>
                  <a:pt x="79776" y="13056"/>
                  <a:pt x="80145" y="12624"/>
                  <a:pt x="80366" y="11938"/>
                </a:cubicBezTo>
                <a:lnTo>
                  <a:pt x="84002" y="11938"/>
                </a:lnTo>
                <a:cubicBezTo>
                  <a:pt x="84219" y="12413"/>
                  <a:pt x="84531" y="12695"/>
                  <a:pt x="84996" y="12695"/>
                </a:cubicBezTo>
                <a:cubicBezTo>
                  <a:pt x="85435" y="12695"/>
                  <a:pt x="85782" y="12413"/>
                  <a:pt x="86076" y="11938"/>
                </a:cubicBezTo>
                <a:lnTo>
                  <a:pt x="91954" y="11938"/>
                </a:lnTo>
                <a:cubicBezTo>
                  <a:pt x="92436" y="15349"/>
                  <a:pt x="92992" y="17982"/>
                  <a:pt x="94289" y="17982"/>
                </a:cubicBezTo>
                <a:cubicBezTo>
                  <a:pt x="95201" y="17982"/>
                  <a:pt x="95364" y="17382"/>
                  <a:pt x="95842" y="15081"/>
                </a:cubicBezTo>
                <a:cubicBezTo>
                  <a:pt x="96208" y="13329"/>
                  <a:pt x="96459" y="12314"/>
                  <a:pt x="96555" y="11936"/>
                </a:cubicBezTo>
                <a:lnTo>
                  <a:pt x="100052" y="11936"/>
                </a:lnTo>
                <a:lnTo>
                  <a:pt x="100052" y="11404"/>
                </a:lnTo>
                <a:lnTo>
                  <a:pt x="92419" y="11404"/>
                </a:lnTo>
                <a:lnTo>
                  <a:pt x="92419" y="11413"/>
                </a:lnTo>
                <a:cubicBezTo>
                  <a:pt x="92341" y="10858"/>
                  <a:pt x="92270" y="10311"/>
                  <a:pt x="92202" y="9793"/>
                </a:cubicBezTo>
                <a:cubicBezTo>
                  <a:pt x="91642" y="5524"/>
                  <a:pt x="91159" y="1836"/>
                  <a:pt x="89666" y="1836"/>
                </a:cubicBezTo>
                <a:cubicBezTo>
                  <a:pt x="88138" y="1836"/>
                  <a:pt x="87530" y="4580"/>
                  <a:pt x="86887" y="7487"/>
                </a:cubicBezTo>
                <a:cubicBezTo>
                  <a:pt x="86565" y="8936"/>
                  <a:pt x="86215" y="10509"/>
                  <a:pt x="85769" y="11413"/>
                </a:cubicBezTo>
                <a:lnTo>
                  <a:pt x="84371" y="11413"/>
                </a:lnTo>
                <a:cubicBezTo>
                  <a:pt x="84121" y="10602"/>
                  <a:pt x="84043" y="9264"/>
                  <a:pt x="83972" y="8030"/>
                </a:cubicBezTo>
                <a:cubicBezTo>
                  <a:pt x="83816" y="5338"/>
                  <a:pt x="83654" y="2553"/>
                  <a:pt x="81932" y="2553"/>
                </a:cubicBezTo>
                <a:cubicBezTo>
                  <a:pt x="80250" y="2553"/>
                  <a:pt x="80216" y="5309"/>
                  <a:pt x="80186" y="7973"/>
                </a:cubicBezTo>
                <a:cubicBezTo>
                  <a:pt x="80172" y="9197"/>
                  <a:pt x="80155" y="10512"/>
                  <a:pt x="79961" y="11413"/>
                </a:cubicBezTo>
                <a:lnTo>
                  <a:pt x="77793" y="11413"/>
                </a:lnTo>
                <a:cubicBezTo>
                  <a:pt x="77727" y="11190"/>
                  <a:pt x="77670" y="10938"/>
                  <a:pt x="77613" y="10660"/>
                </a:cubicBezTo>
                <a:cubicBezTo>
                  <a:pt x="77436" y="9800"/>
                  <a:pt x="77236" y="8824"/>
                  <a:pt x="76183" y="8824"/>
                </a:cubicBezTo>
                <a:cubicBezTo>
                  <a:pt x="75364" y="8824"/>
                  <a:pt x="74976" y="9917"/>
                  <a:pt x="74679" y="11412"/>
                </a:cubicBezTo>
                <a:lnTo>
                  <a:pt x="71718" y="11412"/>
                </a:lnTo>
                <a:cubicBezTo>
                  <a:pt x="71558" y="8482"/>
                  <a:pt x="71381" y="6016"/>
                  <a:pt x="70158" y="6016"/>
                </a:cubicBezTo>
                <a:lnTo>
                  <a:pt x="70145" y="6016"/>
                </a:lnTo>
                <a:cubicBezTo>
                  <a:pt x="68945" y="6034"/>
                  <a:pt x="68771" y="8501"/>
                  <a:pt x="68600" y="11412"/>
                </a:cubicBezTo>
                <a:lnTo>
                  <a:pt x="65988" y="11412"/>
                </a:lnTo>
                <a:cubicBezTo>
                  <a:pt x="65969" y="11064"/>
                  <a:pt x="65955" y="10722"/>
                  <a:pt x="65939" y="10396"/>
                </a:cubicBezTo>
                <a:cubicBezTo>
                  <a:pt x="65762" y="6475"/>
                  <a:pt x="65608" y="3088"/>
                  <a:pt x="64161" y="3088"/>
                </a:cubicBezTo>
                <a:cubicBezTo>
                  <a:pt x="62775" y="3088"/>
                  <a:pt x="62687" y="5766"/>
                  <a:pt x="62588" y="8867"/>
                </a:cubicBezTo>
                <a:cubicBezTo>
                  <a:pt x="62562" y="9691"/>
                  <a:pt x="62534" y="10575"/>
                  <a:pt x="62473" y="11412"/>
                </a:cubicBezTo>
                <a:lnTo>
                  <a:pt x="59335" y="11412"/>
                </a:lnTo>
                <a:cubicBezTo>
                  <a:pt x="59295" y="11043"/>
                  <a:pt x="59264" y="10670"/>
                  <a:pt x="59230" y="10307"/>
                </a:cubicBezTo>
                <a:cubicBezTo>
                  <a:pt x="59019" y="7942"/>
                  <a:pt x="58836" y="5897"/>
                  <a:pt x="57551" y="5897"/>
                </a:cubicBezTo>
                <a:cubicBezTo>
                  <a:pt x="57105" y="5897"/>
                  <a:pt x="56707" y="5885"/>
                  <a:pt x="56356" y="5874"/>
                </a:cubicBezTo>
                <a:cubicBezTo>
                  <a:pt x="56079" y="5866"/>
                  <a:pt x="55831" y="5859"/>
                  <a:pt x="55610" y="5859"/>
                </a:cubicBezTo>
                <a:cubicBezTo>
                  <a:pt x="54983" y="5859"/>
                  <a:pt x="54566" y="5917"/>
                  <a:pt x="54297" y="6178"/>
                </a:cubicBezTo>
                <a:cubicBezTo>
                  <a:pt x="54117" y="6353"/>
                  <a:pt x="54027" y="6603"/>
                  <a:pt x="54027" y="6939"/>
                </a:cubicBezTo>
                <a:cubicBezTo>
                  <a:pt x="54027" y="8389"/>
                  <a:pt x="53382" y="9064"/>
                  <a:pt x="51995" y="9064"/>
                </a:cubicBezTo>
                <a:cubicBezTo>
                  <a:pt x="50881" y="9064"/>
                  <a:pt x="50439" y="10230"/>
                  <a:pt x="50110" y="11413"/>
                </a:cubicBezTo>
                <a:lnTo>
                  <a:pt x="48382" y="11413"/>
                </a:lnTo>
                <a:cubicBezTo>
                  <a:pt x="48310" y="10843"/>
                  <a:pt x="48251" y="10257"/>
                  <a:pt x="48203" y="9776"/>
                </a:cubicBezTo>
                <a:cubicBezTo>
                  <a:pt x="47932" y="7060"/>
                  <a:pt x="47677" y="4492"/>
                  <a:pt x="46449" y="4492"/>
                </a:cubicBezTo>
                <a:lnTo>
                  <a:pt x="46434" y="4492"/>
                </a:lnTo>
                <a:cubicBezTo>
                  <a:pt x="45424" y="4509"/>
                  <a:pt x="45151" y="4892"/>
                  <a:pt x="44907" y="5227"/>
                </a:cubicBezTo>
                <a:cubicBezTo>
                  <a:pt x="44677" y="5548"/>
                  <a:pt x="44459" y="5851"/>
                  <a:pt x="43321" y="5867"/>
                </a:cubicBezTo>
                <a:cubicBezTo>
                  <a:pt x="41863" y="5885"/>
                  <a:pt x="41666" y="7660"/>
                  <a:pt x="41493" y="9223"/>
                </a:cubicBezTo>
                <a:cubicBezTo>
                  <a:pt x="41386" y="10186"/>
                  <a:pt x="41278" y="10949"/>
                  <a:pt x="41046" y="11412"/>
                </a:cubicBezTo>
                <a:lnTo>
                  <a:pt x="35407" y="11412"/>
                </a:lnTo>
                <a:cubicBezTo>
                  <a:pt x="35175" y="9568"/>
                  <a:pt x="34742" y="8077"/>
                  <a:pt x="33551" y="8077"/>
                </a:cubicBezTo>
                <a:cubicBezTo>
                  <a:pt x="32351" y="8077"/>
                  <a:pt x="32142" y="5917"/>
                  <a:pt x="31958" y="4010"/>
                </a:cubicBezTo>
                <a:cubicBezTo>
                  <a:pt x="31788" y="2250"/>
                  <a:pt x="31640" y="729"/>
                  <a:pt x="30677" y="729"/>
                </a:cubicBezTo>
                <a:cubicBezTo>
                  <a:pt x="29769" y="729"/>
                  <a:pt x="29640" y="2265"/>
                  <a:pt x="29463" y="4393"/>
                </a:cubicBezTo>
                <a:cubicBezTo>
                  <a:pt x="29249" y="6966"/>
                  <a:pt x="28980" y="10166"/>
                  <a:pt x="27180" y="10166"/>
                </a:cubicBezTo>
                <a:cubicBezTo>
                  <a:pt x="26437" y="10166"/>
                  <a:pt x="25917" y="10336"/>
                  <a:pt x="25589" y="10688"/>
                </a:cubicBezTo>
                <a:cubicBezTo>
                  <a:pt x="25395" y="10895"/>
                  <a:pt x="25294" y="11143"/>
                  <a:pt x="25239" y="11410"/>
                </a:cubicBezTo>
                <a:lnTo>
                  <a:pt x="23298" y="11410"/>
                </a:lnTo>
                <a:cubicBezTo>
                  <a:pt x="23234" y="10580"/>
                  <a:pt x="23223" y="9660"/>
                  <a:pt x="23213" y="8814"/>
                </a:cubicBezTo>
                <a:cubicBezTo>
                  <a:pt x="23180" y="6214"/>
                  <a:pt x="23158" y="4162"/>
                  <a:pt x="22009" y="4162"/>
                </a:cubicBezTo>
                <a:cubicBezTo>
                  <a:pt x="20973" y="4162"/>
                  <a:pt x="20761" y="4946"/>
                  <a:pt x="20571" y="5641"/>
                </a:cubicBezTo>
                <a:cubicBezTo>
                  <a:pt x="20331" y="6525"/>
                  <a:pt x="20104" y="7358"/>
                  <a:pt x="18464" y="7358"/>
                </a:cubicBezTo>
                <a:cubicBezTo>
                  <a:pt x="18117" y="7358"/>
                  <a:pt x="17849" y="7258"/>
                  <a:pt x="17646" y="7056"/>
                </a:cubicBezTo>
                <a:cubicBezTo>
                  <a:pt x="17039" y="6447"/>
                  <a:pt x="17040" y="4943"/>
                  <a:pt x="17043" y="3616"/>
                </a:cubicBezTo>
                <a:cubicBezTo>
                  <a:pt x="17044" y="2204"/>
                  <a:pt x="17046" y="873"/>
                  <a:pt x="16400" y="291"/>
                </a:cubicBezTo>
                <a:cubicBezTo>
                  <a:pt x="16186" y="98"/>
                  <a:pt x="15918" y="0"/>
                  <a:pt x="1559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28" name="Google Shape;1628;p30"/>
          <p:cNvGrpSpPr/>
          <p:nvPr/>
        </p:nvGrpSpPr>
        <p:grpSpPr>
          <a:xfrm>
            <a:off x="7439725" y="1515850"/>
            <a:ext cx="564250" cy="535950"/>
            <a:chOff x="7287325" y="1363450"/>
            <a:chExt cx="564250" cy="535950"/>
          </a:xfrm>
        </p:grpSpPr>
        <p:sp>
          <p:nvSpPr>
            <p:cNvPr id="1629" name="Google Shape;1629;p30"/>
            <p:cNvSpPr/>
            <p:nvPr/>
          </p:nvSpPr>
          <p:spPr>
            <a:xfrm>
              <a:off x="7382925" y="1475375"/>
              <a:ext cx="360850" cy="361150"/>
            </a:xfrm>
            <a:custGeom>
              <a:avLst/>
              <a:gdLst/>
              <a:ahLst/>
              <a:cxnLst/>
              <a:rect l="l" t="t" r="r" b="b"/>
              <a:pathLst>
                <a:path w="14434" h="14446" extrusionOk="0">
                  <a:moveTo>
                    <a:pt x="7801" y="1"/>
                  </a:moveTo>
                  <a:cubicBezTo>
                    <a:pt x="4962" y="1"/>
                    <a:pt x="2197" y="2200"/>
                    <a:pt x="1192" y="5510"/>
                  </a:cubicBezTo>
                  <a:cubicBezTo>
                    <a:pt x="0" y="9434"/>
                    <a:pt x="5060" y="14445"/>
                    <a:pt x="5060" y="14445"/>
                  </a:cubicBezTo>
                  <a:cubicBezTo>
                    <a:pt x="5060" y="14445"/>
                    <a:pt x="12051" y="13092"/>
                    <a:pt x="13243" y="9168"/>
                  </a:cubicBezTo>
                  <a:cubicBezTo>
                    <a:pt x="14433" y="5245"/>
                    <a:pt x="12701" y="1245"/>
                    <a:pt x="9375" y="234"/>
                  </a:cubicBezTo>
                  <a:cubicBezTo>
                    <a:pt x="8855" y="76"/>
                    <a:pt x="8327" y="1"/>
                    <a:pt x="780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30"/>
            <p:cNvSpPr/>
            <p:nvPr/>
          </p:nvSpPr>
          <p:spPr>
            <a:xfrm>
              <a:off x="7629900" y="1486300"/>
              <a:ext cx="112150" cy="286875"/>
            </a:xfrm>
            <a:custGeom>
              <a:avLst/>
              <a:gdLst/>
              <a:ahLst/>
              <a:cxnLst/>
              <a:rect l="l" t="t" r="r" b="b"/>
              <a:pathLst>
                <a:path w="4486" h="11475" extrusionOk="0">
                  <a:moveTo>
                    <a:pt x="46" y="1"/>
                  </a:moveTo>
                  <a:cubicBezTo>
                    <a:pt x="31" y="7"/>
                    <a:pt x="16" y="14"/>
                    <a:pt x="1" y="21"/>
                  </a:cubicBezTo>
                  <a:cubicBezTo>
                    <a:pt x="641" y="678"/>
                    <a:pt x="1099" y="1550"/>
                    <a:pt x="1460" y="2370"/>
                  </a:cubicBezTo>
                  <a:cubicBezTo>
                    <a:pt x="2164" y="3960"/>
                    <a:pt x="2667" y="5628"/>
                    <a:pt x="2524" y="7385"/>
                  </a:cubicBezTo>
                  <a:cubicBezTo>
                    <a:pt x="2404" y="8859"/>
                    <a:pt x="1928" y="10227"/>
                    <a:pt x="1219" y="11475"/>
                  </a:cubicBezTo>
                  <a:cubicBezTo>
                    <a:pt x="1241" y="11465"/>
                    <a:pt x="1262" y="11456"/>
                    <a:pt x="1280" y="11448"/>
                  </a:cubicBezTo>
                  <a:cubicBezTo>
                    <a:pt x="2242" y="10726"/>
                    <a:pt x="3029" y="9831"/>
                    <a:pt x="3363" y="8733"/>
                  </a:cubicBezTo>
                  <a:cubicBezTo>
                    <a:pt x="4486" y="5031"/>
                    <a:pt x="3009" y="1265"/>
                    <a:pt x="46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30"/>
            <p:cNvSpPr/>
            <p:nvPr/>
          </p:nvSpPr>
          <p:spPr>
            <a:xfrm>
              <a:off x="7382925" y="1480650"/>
              <a:ext cx="175375" cy="355825"/>
            </a:xfrm>
            <a:custGeom>
              <a:avLst/>
              <a:gdLst/>
              <a:ahLst/>
              <a:cxnLst/>
              <a:rect l="l" t="t" r="r" b="b"/>
              <a:pathLst>
                <a:path w="7015" h="14233" extrusionOk="0">
                  <a:moveTo>
                    <a:pt x="6276" y="0"/>
                  </a:moveTo>
                  <a:lnTo>
                    <a:pt x="6276" y="0"/>
                  </a:lnTo>
                  <a:cubicBezTo>
                    <a:pt x="4017" y="623"/>
                    <a:pt x="2015" y="2587"/>
                    <a:pt x="1192" y="5298"/>
                  </a:cubicBezTo>
                  <a:cubicBezTo>
                    <a:pt x="0" y="9221"/>
                    <a:pt x="5060" y="14233"/>
                    <a:pt x="5060" y="14233"/>
                  </a:cubicBezTo>
                  <a:cubicBezTo>
                    <a:pt x="5060" y="14233"/>
                    <a:pt x="5829" y="14084"/>
                    <a:pt x="6895" y="13743"/>
                  </a:cubicBezTo>
                  <a:cubicBezTo>
                    <a:pt x="6937" y="13708"/>
                    <a:pt x="6975" y="13670"/>
                    <a:pt x="7015" y="13633"/>
                  </a:cubicBezTo>
                  <a:cubicBezTo>
                    <a:pt x="6213" y="13355"/>
                    <a:pt x="5461" y="12945"/>
                    <a:pt x="4819" y="12411"/>
                  </a:cubicBezTo>
                  <a:cubicBezTo>
                    <a:pt x="2251" y="10272"/>
                    <a:pt x="2254" y="6457"/>
                    <a:pt x="3517" y="3603"/>
                  </a:cubicBezTo>
                  <a:cubicBezTo>
                    <a:pt x="4148" y="2172"/>
                    <a:pt x="5105" y="956"/>
                    <a:pt x="627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30"/>
            <p:cNvSpPr/>
            <p:nvPr/>
          </p:nvSpPr>
          <p:spPr>
            <a:xfrm>
              <a:off x="7479275" y="1582150"/>
              <a:ext cx="162250" cy="244650"/>
            </a:xfrm>
            <a:custGeom>
              <a:avLst/>
              <a:gdLst/>
              <a:ahLst/>
              <a:cxnLst/>
              <a:rect l="l" t="t" r="r" b="b"/>
              <a:pathLst>
                <a:path w="6490" h="9786" extrusionOk="0">
                  <a:moveTo>
                    <a:pt x="3728" y="1042"/>
                  </a:moveTo>
                  <a:cubicBezTo>
                    <a:pt x="3787" y="1042"/>
                    <a:pt x="3845" y="1053"/>
                    <a:pt x="3898" y="1069"/>
                  </a:cubicBezTo>
                  <a:cubicBezTo>
                    <a:pt x="3993" y="1097"/>
                    <a:pt x="4074" y="1144"/>
                    <a:pt x="4128" y="1177"/>
                  </a:cubicBezTo>
                  <a:cubicBezTo>
                    <a:pt x="4050" y="1429"/>
                    <a:pt x="3778" y="2210"/>
                    <a:pt x="3223" y="2856"/>
                  </a:cubicBezTo>
                  <a:cubicBezTo>
                    <a:pt x="3060" y="2622"/>
                    <a:pt x="2983" y="2337"/>
                    <a:pt x="3047" y="2012"/>
                  </a:cubicBezTo>
                  <a:cubicBezTo>
                    <a:pt x="3151" y="1480"/>
                    <a:pt x="3336" y="1154"/>
                    <a:pt x="3580" y="1068"/>
                  </a:cubicBezTo>
                  <a:cubicBezTo>
                    <a:pt x="3629" y="1050"/>
                    <a:pt x="3679" y="1042"/>
                    <a:pt x="3728" y="1042"/>
                  </a:cubicBezTo>
                  <a:close/>
                  <a:moveTo>
                    <a:pt x="1282" y="250"/>
                  </a:moveTo>
                  <a:cubicBezTo>
                    <a:pt x="1306" y="250"/>
                    <a:pt x="1329" y="253"/>
                    <a:pt x="1351" y="259"/>
                  </a:cubicBezTo>
                  <a:lnTo>
                    <a:pt x="1382" y="269"/>
                  </a:lnTo>
                  <a:cubicBezTo>
                    <a:pt x="1634" y="394"/>
                    <a:pt x="1719" y="1018"/>
                    <a:pt x="1715" y="1358"/>
                  </a:cubicBezTo>
                  <a:lnTo>
                    <a:pt x="1248" y="3502"/>
                  </a:lnTo>
                  <a:cubicBezTo>
                    <a:pt x="1054" y="3346"/>
                    <a:pt x="915" y="3141"/>
                    <a:pt x="840" y="3011"/>
                  </a:cubicBezTo>
                  <a:cubicBezTo>
                    <a:pt x="372" y="2205"/>
                    <a:pt x="284" y="907"/>
                    <a:pt x="871" y="442"/>
                  </a:cubicBezTo>
                  <a:cubicBezTo>
                    <a:pt x="991" y="348"/>
                    <a:pt x="1147" y="250"/>
                    <a:pt x="1282" y="250"/>
                  </a:cubicBezTo>
                  <a:close/>
                  <a:moveTo>
                    <a:pt x="5833" y="1716"/>
                  </a:moveTo>
                  <a:cubicBezTo>
                    <a:pt x="5846" y="1716"/>
                    <a:pt x="5859" y="1718"/>
                    <a:pt x="5871" y="1722"/>
                  </a:cubicBezTo>
                  <a:cubicBezTo>
                    <a:pt x="5873" y="1722"/>
                    <a:pt x="5875" y="1722"/>
                    <a:pt x="5875" y="1723"/>
                  </a:cubicBezTo>
                  <a:cubicBezTo>
                    <a:pt x="6074" y="1787"/>
                    <a:pt x="6227" y="2324"/>
                    <a:pt x="6017" y="3018"/>
                  </a:cubicBezTo>
                  <a:cubicBezTo>
                    <a:pt x="5888" y="3443"/>
                    <a:pt x="5426" y="3627"/>
                    <a:pt x="4913" y="3627"/>
                  </a:cubicBezTo>
                  <a:cubicBezTo>
                    <a:pt x="4892" y="3627"/>
                    <a:pt x="4871" y="3627"/>
                    <a:pt x="4850" y="3627"/>
                  </a:cubicBezTo>
                  <a:cubicBezTo>
                    <a:pt x="5014" y="3175"/>
                    <a:pt x="5153" y="2791"/>
                    <a:pt x="5251" y="2520"/>
                  </a:cubicBezTo>
                  <a:cubicBezTo>
                    <a:pt x="5455" y="1955"/>
                    <a:pt x="5681" y="1716"/>
                    <a:pt x="5833" y="1716"/>
                  </a:cubicBezTo>
                  <a:close/>
                  <a:moveTo>
                    <a:pt x="1284" y="0"/>
                  </a:moveTo>
                  <a:cubicBezTo>
                    <a:pt x="1115" y="0"/>
                    <a:pt x="925" y="84"/>
                    <a:pt x="715" y="248"/>
                  </a:cubicBezTo>
                  <a:cubicBezTo>
                    <a:pt x="0" y="814"/>
                    <a:pt x="91" y="2227"/>
                    <a:pt x="622" y="3140"/>
                  </a:cubicBezTo>
                  <a:cubicBezTo>
                    <a:pt x="785" y="3421"/>
                    <a:pt x="978" y="3634"/>
                    <a:pt x="1190" y="3773"/>
                  </a:cubicBezTo>
                  <a:lnTo>
                    <a:pt x="104" y="8763"/>
                  </a:lnTo>
                  <a:lnTo>
                    <a:pt x="348" y="8815"/>
                  </a:lnTo>
                  <a:lnTo>
                    <a:pt x="1419" y="3892"/>
                  </a:lnTo>
                  <a:cubicBezTo>
                    <a:pt x="1548" y="3942"/>
                    <a:pt x="1682" y="3968"/>
                    <a:pt x="1819" y="3968"/>
                  </a:cubicBezTo>
                  <a:cubicBezTo>
                    <a:pt x="1961" y="3968"/>
                    <a:pt x="2106" y="3940"/>
                    <a:pt x="2251" y="3882"/>
                  </a:cubicBezTo>
                  <a:cubicBezTo>
                    <a:pt x="2630" y="3729"/>
                    <a:pt x="2951" y="3499"/>
                    <a:pt x="3217" y="3236"/>
                  </a:cubicBezTo>
                  <a:cubicBezTo>
                    <a:pt x="3497" y="3507"/>
                    <a:pt x="3880" y="3699"/>
                    <a:pt x="4283" y="3798"/>
                  </a:cubicBezTo>
                  <a:cubicBezTo>
                    <a:pt x="4355" y="3818"/>
                    <a:pt x="4430" y="3832"/>
                    <a:pt x="4504" y="3844"/>
                  </a:cubicBezTo>
                  <a:cubicBezTo>
                    <a:pt x="3678" y="6106"/>
                    <a:pt x="2373" y="9655"/>
                    <a:pt x="2358" y="9699"/>
                  </a:cubicBezTo>
                  <a:lnTo>
                    <a:pt x="2593" y="9785"/>
                  </a:lnTo>
                  <a:cubicBezTo>
                    <a:pt x="2609" y="9740"/>
                    <a:pt x="3936" y="6133"/>
                    <a:pt x="4765" y="3875"/>
                  </a:cubicBezTo>
                  <a:cubicBezTo>
                    <a:pt x="4814" y="3878"/>
                    <a:pt x="4862" y="3879"/>
                    <a:pt x="4911" y="3879"/>
                  </a:cubicBezTo>
                  <a:cubicBezTo>
                    <a:pt x="5527" y="3879"/>
                    <a:pt x="6096" y="3642"/>
                    <a:pt x="6261" y="3092"/>
                  </a:cubicBezTo>
                  <a:cubicBezTo>
                    <a:pt x="6490" y="2339"/>
                    <a:pt x="6355" y="1617"/>
                    <a:pt x="5958" y="1486"/>
                  </a:cubicBezTo>
                  <a:cubicBezTo>
                    <a:pt x="5927" y="1477"/>
                    <a:pt x="5887" y="1469"/>
                    <a:pt x="5839" y="1469"/>
                  </a:cubicBezTo>
                  <a:cubicBezTo>
                    <a:pt x="5640" y="1469"/>
                    <a:pt x="5313" y="1614"/>
                    <a:pt x="5019" y="2436"/>
                  </a:cubicBezTo>
                  <a:cubicBezTo>
                    <a:pt x="4915" y="2720"/>
                    <a:pt x="4769" y="3126"/>
                    <a:pt x="4595" y="3605"/>
                  </a:cubicBezTo>
                  <a:cubicBezTo>
                    <a:pt x="4511" y="3594"/>
                    <a:pt x="4429" y="3578"/>
                    <a:pt x="4346" y="3557"/>
                  </a:cubicBezTo>
                  <a:cubicBezTo>
                    <a:pt x="3986" y="3468"/>
                    <a:pt x="3639" y="3296"/>
                    <a:pt x="3393" y="3055"/>
                  </a:cubicBezTo>
                  <a:cubicBezTo>
                    <a:pt x="4111" y="2239"/>
                    <a:pt x="4382" y="1222"/>
                    <a:pt x="4397" y="1161"/>
                  </a:cubicBezTo>
                  <a:lnTo>
                    <a:pt x="4417" y="1085"/>
                  </a:lnTo>
                  <a:lnTo>
                    <a:pt x="4358" y="1034"/>
                  </a:lnTo>
                  <a:cubicBezTo>
                    <a:pt x="4343" y="1022"/>
                    <a:pt x="4066" y="793"/>
                    <a:pt x="3731" y="793"/>
                  </a:cubicBezTo>
                  <a:cubicBezTo>
                    <a:pt x="3656" y="793"/>
                    <a:pt x="3579" y="805"/>
                    <a:pt x="3501" y="832"/>
                  </a:cubicBezTo>
                  <a:cubicBezTo>
                    <a:pt x="3162" y="950"/>
                    <a:pt x="2928" y="1332"/>
                    <a:pt x="2802" y="1967"/>
                  </a:cubicBezTo>
                  <a:cubicBezTo>
                    <a:pt x="2719" y="2393"/>
                    <a:pt x="2827" y="2756"/>
                    <a:pt x="3048" y="3049"/>
                  </a:cubicBezTo>
                  <a:cubicBezTo>
                    <a:pt x="2802" y="3296"/>
                    <a:pt x="2507" y="3513"/>
                    <a:pt x="2159" y="3651"/>
                  </a:cubicBezTo>
                  <a:cubicBezTo>
                    <a:pt x="2037" y="3700"/>
                    <a:pt x="1922" y="3721"/>
                    <a:pt x="1815" y="3721"/>
                  </a:cubicBezTo>
                  <a:cubicBezTo>
                    <a:pt x="1691" y="3721"/>
                    <a:pt x="1577" y="3692"/>
                    <a:pt x="1474" y="3645"/>
                  </a:cubicBezTo>
                  <a:lnTo>
                    <a:pt x="1963" y="1393"/>
                  </a:lnTo>
                  <a:cubicBezTo>
                    <a:pt x="1965" y="1279"/>
                    <a:pt x="1969" y="283"/>
                    <a:pt x="1494" y="49"/>
                  </a:cubicBezTo>
                  <a:cubicBezTo>
                    <a:pt x="1428" y="17"/>
                    <a:pt x="1358" y="0"/>
                    <a:pt x="128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1633;p30"/>
            <p:cNvSpPr/>
            <p:nvPr/>
          </p:nvSpPr>
          <p:spPr>
            <a:xfrm>
              <a:off x="7287325" y="1601675"/>
              <a:ext cx="105400" cy="40300"/>
            </a:xfrm>
            <a:custGeom>
              <a:avLst/>
              <a:gdLst/>
              <a:ahLst/>
              <a:cxnLst/>
              <a:rect l="l" t="t" r="r" b="b"/>
              <a:pathLst>
                <a:path w="4216" h="1612" extrusionOk="0">
                  <a:moveTo>
                    <a:pt x="281" y="0"/>
                  </a:moveTo>
                  <a:cubicBezTo>
                    <a:pt x="173" y="0"/>
                    <a:pt x="73" y="70"/>
                    <a:pt x="40" y="179"/>
                  </a:cubicBezTo>
                  <a:cubicBezTo>
                    <a:pt x="0" y="311"/>
                    <a:pt x="74" y="451"/>
                    <a:pt x="207" y="492"/>
                  </a:cubicBezTo>
                  <a:lnTo>
                    <a:pt x="3861" y="1600"/>
                  </a:lnTo>
                  <a:cubicBezTo>
                    <a:pt x="3886" y="1608"/>
                    <a:pt x="3910" y="1611"/>
                    <a:pt x="3935" y="1611"/>
                  </a:cubicBezTo>
                  <a:cubicBezTo>
                    <a:pt x="4043" y="1611"/>
                    <a:pt x="4142" y="1541"/>
                    <a:pt x="4175" y="1434"/>
                  </a:cubicBezTo>
                  <a:cubicBezTo>
                    <a:pt x="4216" y="1301"/>
                    <a:pt x="4142" y="1160"/>
                    <a:pt x="4009" y="1119"/>
                  </a:cubicBezTo>
                  <a:lnTo>
                    <a:pt x="355" y="12"/>
                  </a:lnTo>
                  <a:cubicBezTo>
                    <a:pt x="330" y="4"/>
                    <a:pt x="305" y="0"/>
                    <a:pt x="2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4" name="Google Shape;1634;p30"/>
            <p:cNvSpPr/>
            <p:nvPr/>
          </p:nvSpPr>
          <p:spPr>
            <a:xfrm>
              <a:off x="7345750" y="1448225"/>
              <a:ext cx="77450" cy="83950"/>
            </a:xfrm>
            <a:custGeom>
              <a:avLst/>
              <a:gdLst/>
              <a:ahLst/>
              <a:cxnLst/>
              <a:rect l="l" t="t" r="r" b="b"/>
              <a:pathLst>
                <a:path w="3098" h="3358" extrusionOk="0">
                  <a:moveTo>
                    <a:pt x="281" y="1"/>
                  </a:moveTo>
                  <a:cubicBezTo>
                    <a:pt x="222" y="1"/>
                    <a:pt x="162" y="22"/>
                    <a:pt x="114" y="64"/>
                  </a:cubicBezTo>
                  <a:cubicBezTo>
                    <a:pt x="11" y="157"/>
                    <a:pt x="1" y="314"/>
                    <a:pt x="93" y="419"/>
                  </a:cubicBezTo>
                  <a:lnTo>
                    <a:pt x="2629" y="3274"/>
                  </a:lnTo>
                  <a:cubicBezTo>
                    <a:pt x="2660" y="3310"/>
                    <a:pt x="2702" y="3334"/>
                    <a:pt x="2744" y="3347"/>
                  </a:cubicBezTo>
                  <a:cubicBezTo>
                    <a:pt x="2769" y="3354"/>
                    <a:pt x="2794" y="3358"/>
                    <a:pt x="2819" y="3358"/>
                  </a:cubicBezTo>
                  <a:cubicBezTo>
                    <a:pt x="2878" y="3358"/>
                    <a:pt x="2936" y="3337"/>
                    <a:pt x="2984" y="3296"/>
                  </a:cubicBezTo>
                  <a:cubicBezTo>
                    <a:pt x="3089" y="3203"/>
                    <a:pt x="3097" y="3045"/>
                    <a:pt x="3005" y="2941"/>
                  </a:cubicBezTo>
                  <a:lnTo>
                    <a:pt x="469" y="86"/>
                  </a:lnTo>
                  <a:cubicBezTo>
                    <a:pt x="419" y="29"/>
                    <a:pt x="350" y="1"/>
                    <a:pt x="2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5" name="Google Shape;1635;p30"/>
            <p:cNvSpPr/>
            <p:nvPr/>
          </p:nvSpPr>
          <p:spPr>
            <a:xfrm>
              <a:off x="7476750" y="1363450"/>
              <a:ext cx="32475" cy="106200"/>
            </a:xfrm>
            <a:custGeom>
              <a:avLst/>
              <a:gdLst/>
              <a:ahLst/>
              <a:cxnLst/>
              <a:rect l="l" t="t" r="r" b="b"/>
              <a:pathLst>
                <a:path w="1299" h="4248" extrusionOk="0">
                  <a:moveTo>
                    <a:pt x="276" y="0"/>
                  </a:moveTo>
                  <a:cubicBezTo>
                    <a:pt x="259" y="0"/>
                    <a:pt x="242" y="2"/>
                    <a:pt x="225" y="6"/>
                  </a:cubicBezTo>
                  <a:cubicBezTo>
                    <a:pt x="87" y="34"/>
                    <a:pt x="1" y="165"/>
                    <a:pt x="27" y="301"/>
                  </a:cubicBezTo>
                  <a:lnTo>
                    <a:pt x="779" y="4045"/>
                  </a:lnTo>
                  <a:cubicBezTo>
                    <a:pt x="799" y="4141"/>
                    <a:pt x="867" y="4211"/>
                    <a:pt x="952" y="4237"/>
                  </a:cubicBezTo>
                  <a:cubicBezTo>
                    <a:pt x="976" y="4244"/>
                    <a:pt x="1001" y="4248"/>
                    <a:pt x="1026" y="4248"/>
                  </a:cubicBezTo>
                  <a:cubicBezTo>
                    <a:pt x="1042" y="4248"/>
                    <a:pt x="1059" y="4246"/>
                    <a:pt x="1076" y="4243"/>
                  </a:cubicBezTo>
                  <a:cubicBezTo>
                    <a:pt x="1212" y="4214"/>
                    <a:pt x="1298" y="4084"/>
                    <a:pt x="1271" y="3946"/>
                  </a:cubicBezTo>
                  <a:lnTo>
                    <a:pt x="520" y="202"/>
                  </a:lnTo>
                  <a:cubicBezTo>
                    <a:pt x="495" y="83"/>
                    <a:pt x="392" y="0"/>
                    <a:pt x="2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1636;p30"/>
            <p:cNvSpPr/>
            <p:nvPr/>
          </p:nvSpPr>
          <p:spPr>
            <a:xfrm>
              <a:off x="7712675" y="1742100"/>
              <a:ext cx="105425" cy="40300"/>
            </a:xfrm>
            <a:custGeom>
              <a:avLst/>
              <a:gdLst/>
              <a:ahLst/>
              <a:cxnLst/>
              <a:rect l="l" t="t" r="r" b="b"/>
              <a:pathLst>
                <a:path w="4217" h="1612" extrusionOk="0">
                  <a:moveTo>
                    <a:pt x="281" y="0"/>
                  </a:moveTo>
                  <a:cubicBezTo>
                    <a:pt x="173" y="0"/>
                    <a:pt x="74" y="70"/>
                    <a:pt x="40" y="179"/>
                  </a:cubicBezTo>
                  <a:cubicBezTo>
                    <a:pt x="0" y="311"/>
                    <a:pt x="74" y="451"/>
                    <a:pt x="208" y="492"/>
                  </a:cubicBezTo>
                  <a:lnTo>
                    <a:pt x="3861" y="1600"/>
                  </a:lnTo>
                  <a:cubicBezTo>
                    <a:pt x="3886" y="1608"/>
                    <a:pt x="3911" y="1611"/>
                    <a:pt x="3936" y="1611"/>
                  </a:cubicBezTo>
                  <a:cubicBezTo>
                    <a:pt x="4044" y="1611"/>
                    <a:pt x="4144" y="1542"/>
                    <a:pt x="4175" y="1434"/>
                  </a:cubicBezTo>
                  <a:cubicBezTo>
                    <a:pt x="4216" y="1301"/>
                    <a:pt x="4142" y="1160"/>
                    <a:pt x="4009" y="1119"/>
                  </a:cubicBezTo>
                  <a:lnTo>
                    <a:pt x="355" y="12"/>
                  </a:lnTo>
                  <a:cubicBezTo>
                    <a:pt x="330" y="4"/>
                    <a:pt x="305" y="0"/>
                    <a:pt x="2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1637;p30"/>
            <p:cNvSpPr/>
            <p:nvPr/>
          </p:nvSpPr>
          <p:spPr>
            <a:xfrm>
              <a:off x="7745225" y="1620150"/>
              <a:ext cx="106350" cy="36700"/>
            </a:xfrm>
            <a:custGeom>
              <a:avLst/>
              <a:gdLst/>
              <a:ahLst/>
              <a:cxnLst/>
              <a:rect l="l" t="t" r="r" b="b"/>
              <a:pathLst>
                <a:path w="4254" h="1468" extrusionOk="0">
                  <a:moveTo>
                    <a:pt x="3975" y="0"/>
                  </a:moveTo>
                  <a:cubicBezTo>
                    <a:pt x="3954" y="0"/>
                    <a:pt x="3933" y="3"/>
                    <a:pt x="3911" y="9"/>
                  </a:cubicBezTo>
                  <a:lnTo>
                    <a:pt x="216" y="973"/>
                  </a:lnTo>
                  <a:cubicBezTo>
                    <a:pt x="83" y="1009"/>
                    <a:pt x="1" y="1145"/>
                    <a:pt x="36" y="1280"/>
                  </a:cubicBezTo>
                  <a:cubicBezTo>
                    <a:pt x="59" y="1369"/>
                    <a:pt x="125" y="1433"/>
                    <a:pt x="206" y="1457"/>
                  </a:cubicBezTo>
                  <a:cubicBezTo>
                    <a:pt x="229" y="1464"/>
                    <a:pt x="253" y="1467"/>
                    <a:pt x="277" y="1467"/>
                  </a:cubicBezTo>
                  <a:cubicBezTo>
                    <a:pt x="299" y="1467"/>
                    <a:pt x="322" y="1464"/>
                    <a:pt x="344" y="1458"/>
                  </a:cubicBezTo>
                  <a:lnTo>
                    <a:pt x="4039" y="494"/>
                  </a:lnTo>
                  <a:cubicBezTo>
                    <a:pt x="4171" y="458"/>
                    <a:pt x="4253" y="322"/>
                    <a:pt x="4218" y="187"/>
                  </a:cubicBezTo>
                  <a:cubicBezTo>
                    <a:pt x="4188" y="75"/>
                    <a:pt x="4087" y="0"/>
                    <a:pt x="397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1638;p30"/>
            <p:cNvSpPr/>
            <p:nvPr/>
          </p:nvSpPr>
          <p:spPr>
            <a:xfrm>
              <a:off x="7728950" y="1476425"/>
              <a:ext cx="81400" cy="79950"/>
            </a:xfrm>
            <a:custGeom>
              <a:avLst/>
              <a:gdLst/>
              <a:ahLst/>
              <a:cxnLst/>
              <a:rect l="l" t="t" r="r" b="b"/>
              <a:pathLst>
                <a:path w="3256" h="3198" extrusionOk="0">
                  <a:moveTo>
                    <a:pt x="2982" y="0"/>
                  </a:moveTo>
                  <a:cubicBezTo>
                    <a:pt x="2917" y="0"/>
                    <a:pt x="2853" y="24"/>
                    <a:pt x="2805" y="73"/>
                  </a:cubicBezTo>
                  <a:lnTo>
                    <a:pt x="98" y="2768"/>
                  </a:lnTo>
                  <a:cubicBezTo>
                    <a:pt x="1" y="2865"/>
                    <a:pt x="1" y="3026"/>
                    <a:pt x="98" y="3122"/>
                  </a:cubicBezTo>
                  <a:cubicBezTo>
                    <a:pt x="130" y="3155"/>
                    <a:pt x="165" y="3175"/>
                    <a:pt x="203" y="3186"/>
                  </a:cubicBezTo>
                  <a:cubicBezTo>
                    <a:pt x="228" y="3194"/>
                    <a:pt x="252" y="3197"/>
                    <a:pt x="277" y="3197"/>
                  </a:cubicBezTo>
                  <a:cubicBezTo>
                    <a:pt x="341" y="3197"/>
                    <a:pt x="405" y="3172"/>
                    <a:pt x="453" y="3122"/>
                  </a:cubicBezTo>
                  <a:lnTo>
                    <a:pt x="3159" y="427"/>
                  </a:lnTo>
                  <a:cubicBezTo>
                    <a:pt x="3256" y="331"/>
                    <a:pt x="3256" y="170"/>
                    <a:pt x="3159" y="73"/>
                  </a:cubicBezTo>
                  <a:cubicBezTo>
                    <a:pt x="3110" y="24"/>
                    <a:pt x="3046" y="0"/>
                    <a:pt x="298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1639;p30"/>
            <p:cNvSpPr/>
            <p:nvPr/>
          </p:nvSpPr>
          <p:spPr>
            <a:xfrm>
              <a:off x="7618000" y="1364025"/>
              <a:ext cx="35525" cy="105525"/>
            </a:xfrm>
            <a:custGeom>
              <a:avLst/>
              <a:gdLst/>
              <a:ahLst/>
              <a:cxnLst/>
              <a:rect l="l" t="t" r="r" b="b"/>
              <a:pathLst>
                <a:path w="1421" h="4221" extrusionOk="0">
                  <a:moveTo>
                    <a:pt x="1145" y="0"/>
                  </a:moveTo>
                  <a:cubicBezTo>
                    <a:pt x="1031" y="0"/>
                    <a:pt x="928" y="80"/>
                    <a:pt x="900" y="196"/>
                  </a:cubicBezTo>
                  <a:lnTo>
                    <a:pt x="30" y="3913"/>
                  </a:lnTo>
                  <a:cubicBezTo>
                    <a:pt x="0" y="4042"/>
                    <a:pt x="75" y="4171"/>
                    <a:pt x="202" y="4211"/>
                  </a:cubicBezTo>
                  <a:cubicBezTo>
                    <a:pt x="207" y="4213"/>
                    <a:pt x="213" y="4214"/>
                    <a:pt x="217" y="4214"/>
                  </a:cubicBezTo>
                  <a:cubicBezTo>
                    <a:pt x="237" y="4219"/>
                    <a:pt x="256" y="4221"/>
                    <a:pt x="275" y="4221"/>
                  </a:cubicBezTo>
                  <a:cubicBezTo>
                    <a:pt x="389" y="4221"/>
                    <a:pt x="491" y="4142"/>
                    <a:pt x="519" y="4027"/>
                  </a:cubicBezTo>
                  <a:lnTo>
                    <a:pt x="1389" y="309"/>
                  </a:lnTo>
                  <a:cubicBezTo>
                    <a:pt x="1420" y="174"/>
                    <a:pt x="1336" y="40"/>
                    <a:pt x="1202" y="7"/>
                  </a:cubicBezTo>
                  <a:cubicBezTo>
                    <a:pt x="1183" y="3"/>
                    <a:pt x="1164" y="0"/>
                    <a:pt x="11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0" name="Google Shape;1640;p30"/>
            <p:cNvSpPr/>
            <p:nvPr/>
          </p:nvSpPr>
          <p:spPr>
            <a:xfrm>
              <a:off x="7441600" y="1787325"/>
              <a:ext cx="136250" cy="64075"/>
            </a:xfrm>
            <a:custGeom>
              <a:avLst/>
              <a:gdLst/>
              <a:ahLst/>
              <a:cxnLst/>
              <a:rect l="l" t="t" r="r" b="b"/>
              <a:pathLst>
                <a:path w="5450" h="2563" extrusionOk="0">
                  <a:moveTo>
                    <a:pt x="689" y="1"/>
                  </a:moveTo>
                  <a:cubicBezTo>
                    <a:pt x="445" y="1"/>
                    <a:pt x="217" y="159"/>
                    <a:pt x="143" y="404"/>
                  </a:cubicBezTo>
                  <a:lnTo>
                    <a:pt x="92" y="574"/>
                  </a:lnTo>
                  <a:cubicBezTo>
                    <a:pt x="1" y="875"/>
                    <a:pt x="171" y="1195"/>
                    <a:pt x="470" y="1286"/>
                  </a:cubicBezTo>
                  <a:lnTo>
                    <a:pt x="4597" y="2537"/>
                  </a:lnTo>
                  <a:cubicBezTo>
                    <a:pt x="4652" y="2554"/>
                    <a:pt x="4707" y="2562"/>
                    <a:pt x="4762" y="2562"/>
                  </a:cubicBezTo>
                  <a:cubicBezTo>
                    <a:pt x="5006" y="2562"/>
                    <a:pt x="5233" y="2403"/>
                    <a:pt x="5307" y="2159"/>
                  </a:cubicBezTo>
                  <a:lnTo>
                    <a:pt x="5358" y="1988"/>
                  </a:lnTo>
                  <a:cubicBezTo>
                    <a:pt x="5449" y="1688"/>
                    <a:pt x="5279" y="1367"/>
                    <a:pt x="4980" y="1276"/>
                  </a:cubicBezTo>
                  <a:lnTo>
                    <a:pt x="853" y="25"/>
                  </a:lnTo>
                  <a:cubicBezTo>
                    <a:pt x="799" y="9"/>
                    <a:pt x="744" y="1"/>
                    <a:pt x="68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1" name="Google Shape;1641;p30"/>
            <p:cNvSpPr/>
            <p:nvPr/>
          </p:nvSpPr>
          <p:spPr>
            <a:xfrm>
              <a:off x="7440575" y="1816500"/>
              <a:ext cx="121900" cy="59700"/>
            </a:xfrm>
            <a:custGeom>
              <a:avLst/>
              <a:gdLst/>
              <a:ahLst/>
              <a:cxnLst/>
              <a:rect l="l" t="t" r="r" b="b"/>
              <a:pathLst>
                <a:path w="4876" h="2388" extrusionOk="0">
                  <a:moveTo>
                    <a:pt x="691" y="0"/>
                  </a:moveTo>
                  <a:cubicBezTo>
                    <a:pt x="446" y="0"/>
                    <a:pt x="217" y="159"/>
                    <a:pt x="143" y="404"/>
                  </a:cubicBezTo>
                  <a:lnTo>
                    <a:pt x="92" y="575"/>
                  </a:lnTo>
                  <a:cubicBezTo>
                    <a:pt x="1" y="874"/>
                    <a:pt x="171" y="1194"/>
                    <a:pt x="470" y="1285"/>
                  </a:cubicBezTo>
                  <a:lnTo>
                    <a:pt x="4023" y="2363"/>
                  </a:lnTo>
                  <a:cubicBezTo>
                    <a:pt x="4078" y="2380"/>
                    <a:pt x="4134" y="2388"/>
                    <a:pt x="4188" y="2388"/>
                  </a:cubicBezTo>
                  <a:cubicBezTo>
                    <a:pt x="4433" y="2388"/>
                    <a:pt x="4660" y="2229"/>
                    <a:pt x="4734" y="1984"/>
                  </a:cubicBezTo>
                  <a:lnTo>
                    <a:pt x="4787" y="1814"/>
                  </a:lnTo>
                  <a:cubicBezTo>
                    <a:pt x="4876" y="1514"/>
                    <a:pt x="4707" y="1193"/>
                    <a:pt x="4406" y="1102"/>
                  </a:cubicBezTo>
                  <a:lnTo>
                    <a:pt x="853" y="24"/>
                  </a:lnTo>
                  <a:cubicBezTo>
                    <a:pt x="799" y="8"/>
                    <a:pt x="745" y="0"/>
                    <a:pt x="69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2" name="Google Shape;1642;p30"/>
            <p:cNvSpPr/>
            <p:nvPr/>
          </p:nvSpPr>
          <p:spPr>
            <a:xfrm>
              <a:off x="7444950" y="1847325"/>
              <a:ext cx="96850" cy="52075"/>
            </a:xfrm>
            <a:custGeom>
              <a:avLst/>
              <a:gdLst/>
              <a:ahLst/>
              <a:cxnLst/>
              <a:rect l="l" t="t" r="r" b="b"/>
              <a:pathLst>
                <a:path w="3874" h="2083" extrusionOk="0">
                  <a:moveTo>
                    <a:pt x="690" y="0"/>
                  </a:moveTo>
                  <a:cubicBezTo>
                    <a:pt x="445" y="0"/>
                    <a:pt x="215" y="159"/>
                    <a:pt x="142" y="404"/>
                  </a:cubicBezTo>
                  <a:lnTo>
                    <a:pt x="90" y="574"/>
                  </a:lnTo>
                  <a:cubicBezTo>
                    <a:pt x="0" y="872"/>
                    <a:pt x="170" y="1193"/>
                    <a:pt x="470" y="1283"/>
                  </a:cubicBezTo>
                  <a:lnTo>
                    <a:pt x="3021" y="2058"/>
                  </a:lnTo>
                  <a:cubicBezTo>
                    <a:pt x="3076" y="2074"/>
                    <a:pt x="3131" y="2082"/>
                    <a:pt x="3186" y="2082"/>
                  </a:cubicBezTo>
                  <a:cubicBezTo>
                    <a:pt x="3430" y="2082"/>
                    <a:pt x="3657" y="1924"/>
                    <a:pt x="3732" y="1681"/>
                  </a:cubicBezTo>
                  <a:lnTo>
                    <a:pt x="3783" y="1510"/>
                  </a:lnTo>
                  <a:cubicBezTo>
                    <a:pt x="3874" y="1211"/>
                    <a:pt x="3704" y="889"/>
                    <a:pt x="3404" y="800"/>
                  </a:cubicBezTo>
                  <a:lnTo>
                    <a:pt x="853" y="24"/>
                  </a:lnTo>
                  <a:cubicBezTo>
                    <a:pt x="799" y="8"/>
                    <a:pt x="744" y="0"/>
                    <a:pt x="69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TITLE_AND_TWO_COLUMNS_2">
    <p:spTree>
      <p:nvGrpSpPr>
        <p:cNvPr id="1" name="Shape 1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4" name="Google Shape;1644;p31"/>
          <p:cNvPicPr preferRelativeResize="0"/>
          <p:nvPr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9144100" cy="51268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45" name="Google Shape;1645;p31"/>
          <p:cNvGrpSpPr/>
          <p:nvPr/>
        </p:nvGrpSpPr>
        <p:grpSpPr>
          <a:xfrm>
            <a:off x="817675" y="3480663"/>
            <a:ext cx="235075" cy="216825"/>
            <a:chOff x="8499575" y="2699450"/>
            <a:chExt cx="235075" cy="216825"/>
          </a:xfrm>
        </p:grpSpPr>
        <p:sp>
          <p:nvSpPr>
            <p:cNvPr id="1646" name="Google Shape;1646;p31"/>
            <p:cNvSpPr/>
            <p:nvPr/>
          </p:nvSpPr>
          <p:spPr>
            <a:xfrm>
              <a:off x="8499575" y="2832425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7" name="Google Shape;1647;p31"/>
            <p:cNvSpPr/>
            <p:nvPr/>
          </p:nvSpPr>
          <p:spPr>
            <a:xfrm>
              <a:off x="8639775" y="2827175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8" name="Google Shape;1648;p31"/>
            <p:cNvSpPr/>
            <p:nvPr/>
          </p:nvSpPr>
          <p:spPr>
            <a:xfrm>
              <a:off x="8590800" y="2699450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49" name="Google Shape;1649;p31"/>
          <p:cNvSpPr/>
          <p:nvPr/>
        </p:nvSpPr>
        <p:spPr>
          <a:xfrm>
            <a:off x="1223800" y="266207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50" name="Google Shape;1650;p31"/>
          <p:cNvGrpSpPr/>
          <p:nvPr/>
        </p:nvGrpSpPr>
        <p:grpSpPr>
          <a:xfrm>
            <a:off x="1189675" y="2895650"/>
            <a:ext cx="799675" cy="895775"/>
            <a:chOff x="1189675" y="2895650"/>
            <a:chExt cx="799675" cy="895775"/>
          </a:xfrm>
        </p:grpSpPr>
        <p:sp>
          <p:nvSpPr>
            <p:cNvPr id="1651" name="Google Shape;1651;p31"/>
            <p:cNvSpPr/>
            <p:nvPr/>
          </p:nvSpPr>
          <p:spPr>
            <a:xfrm>
              <a:off x="1189675" y="2895650"/>
              <a:ext cx="793650" cy="879800"/>
            </a:xfrm>
            <a:custGeom>
              <a:avLst/>
              <a:gdLst/>
              <a:ahLst/>
              <a:cxnLst/>
              <a:rect l="l" t="t" r="r" b="b"/>
              <a:pathLst>
                <a:path w="31746" h="35192" extrusionOk="0">
                  <a:moveTo>
                    <a:pt x="19434" y="1"/>
                  </a:moveTo>
                  <a:cubicBezTo>
                    <a:pt x="17369" y="1"/>
                    <a:pt x="13162" y="2346"/>
                    <a:pt x="11741" y="2878"/>
                  </a:cubicBezTo>
                  <a:cubicBezTo>
                    <a:pt x="8836" y="4330"/>
                    <a:pt x="4615" y="6617"/>
                    <a:pt x="974" y="8305"/>
                  </a:cubicBezTo>
                  <a:lnTo>
                    <a:pt x="928" y="8322"/>
                  </a:lnTo>
                  <a:cubicBezTo>
                    <a:pt x="928" y="8322"/>
                    <a:pt x="1" y="8617"/>
                    <a:pt x="337" y="9725"/>
                  </a:cubicBezTo>
                  <a:cubicBezTo>
                    <a:pt x="1680" y="14183"/>
                    <a:pt x="7401" y="28787"/>
                    <a:pt x="9907" y="34099"/>
                  </a:cubicBezTo>
                  <a:cubicBezTo>
                    <a:pt x="10230" y="34784"/>
                    <a:pt x="10915" y="35191"/>
                    <a:pt x="11635" y="35191"/>
                  </a:cubicBezTo>
                  <a:cubicBezTo>
                    <a:pt x="11851" y="35191"/>
                    <a:pt x="12071" y="35155"/>
                    <a:pt x="12284" y="35078"/>
                  </a:cubicBezTo>
                  <a:cubicBezTo>
                    <a:pt x="13104" y="34781"/>
                    <a:pt x="13897" y="34469"/>
                    <a:pt x="14615" y="34228"/>
                  </a:cubicBezTo>
                  <a:cubicBezTo>
                    <a:pt x="19143" y="32062"/>
                    <a:pt x="24067" y="30093"/>
                    <a:pt x="28398" y="27533"/>
                  </a:cubicBezTo>
                  <a:cubicBezTo>
                    <a:pt x="31745" y="25367"/>
                    <a:pt x="31716" y="23898"/>
                    <a:pt x="30140" y="20746"/>
                  </a:cubicBezTo>
                  <a:cubicBezTo>
                    <a:pt x="29155" y="18383"/>
                    <a:pt x="28157" y="16316"/>
                    <a:pt x="27174" y="13952"/>
                  </a:cubicBezTo>
                  <a:cubicBezTo>
                    <a:pt x="25992" y="10998"/>
                    <a:pt x="22263" y="900"/>
                    <a:pt x="20025" y="89"/>
                  </a:cubicBezTo>
                  <a:cubicBezTo>
                    <a:pt x="19857" y="28"/>
                    <a:pt x="19658" y="1"/>
                    <a:pt x="194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2" name="Google Shape;1652;p31"/>
            <p:cNvSpPr/>
            <p:nvPr/>
          </p:nvSpPr>
          <p:spPr>
            <a:xfrm>
              <a:off x="1209500" y="2909325"/>
              <a:ext cx="773800" cy="848325"/>
            </a:xfrm>
            <a:custGeom>
              <a:avLst/>
              <a:gdLst/>
              <a:ahLst/>
              <a:cxnLst/>
              <a:rect l="l" t="t" r="r" b="b"/>
              <a:pathLst>
                <a:path w="30952" h="33933" extrusionOk="0">
                  <a:moveTo>
                    <a:pt x="18418" y="0"/>
                  </a:moveTo>
                  <a:cubicBezTo>
                    <a:pt x="16516" y="0"/>
                    <a:pt x="13118" y="1734"/>
                    <a:pt x="11352" y="2600"/>
                  </a:cubicBezTo>
                  <a:cubicBezTo>
                    <a:pt x="8565" y="3968"/>
                    <a:pt x="4077" y="6352"/>
                    <a:pt x="596" y="7965"/>
                  </a:cubicBezTo>
                  <a:lnTo>
                    <a:pt x="548" y="7978"/>
                  </a:lnTo>
                  <a:cubicBezTo>
                    <a:pt x="548" y="7978"/>
                    <a:pt x="1" y="8466"/>
                    <a:pt x="56" y="8765"/>
                  </a:cubicBezTo>
                  <a:cubicBezTo>
                    <a:pt x="962" y="13685"/>
                    <a:pt x="8452" y="31014"/>
                    <a:pt x="10168" y="33932"/>
                  </a:cubicBezTo>
                  <a:cubicBezTo>
                    <a:pt x="11484" y="33555"/>
                    <a:pt x="12803" y="32990"/>
                    <a:pt x="13934" y="32614"/>
                  </a:cubicBezTo>
                  <a:cubicBezTo>
                    <a:pt x="18264" y="30542"/>
                    <a:pt x="22972" y="28658"/>
                    <a:pt x="27114" y="26212"/>
                  </a:cubicBezTo>
                  <a:cubicBezTo>
                    <a:pt x="30314" y="24141"/>
                    <a:pt x="30951" y="24467"/>
                    <a:pt x="29443" y="21453"/>
                  </a:cubicBezTo>
                  <a:cubicBezTo>
                    <a:pt x="28503" y="19192"/>
                    <a:pt x="26896" y="15629"/>
                    <a:pt x="25955" y="13368"/>
                  </a:cubicBezTo>
                  <a:cubicBezTo>
                    <a:pt x="24825" y="10544"/>
                    <a:pt x="21247" y="880"/>
                    <a:pt x="19106" y="104"/>
                  </a:cubicBezTo>
                  <a:cubicBezTo>
                    <a:pt x="18910" y="33"/>
                    <a:pt x="18678" y="0"/>
                    <a:pt x="184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3" name="Google Shape;1653;p31"/>
            <p:cNvSpPr/>
            <p:nvPr/>
          </p:nvSpPr>
          <p:spPr>
            <a:xfrm>
              <a:off x="1196250" y="2918650"/>
              <a:ext cx="793100" cy="872775"/>
            </a:xfrm>
            <a:custGeom>
              <a:avLst/>
              <a:gdLst/>
              <a:ahLst/>
              <a:cxnLst/>
              <a:rect l="l" t="t" r="r" b="b"/>
              <a:pathLst>
                <a:path w="31724" h="34911" extrusionOk="0">
                  <a:moveTo>
                    <a:pt x="18605" y="0"/>
                  </a:moveTo>
                  <a:cubicBezTo>
                    <a:pt x="16657" y="0"/>
                    <a:pt x="13059" y="2308"/>
                    <a:pt x="11638" y="2840"/>
                  </a:cubicBezTo>
                  <a:cubicBezTo>
                    <a:pt x="8735" y="4294"/>
                    <a:pt x="3986" y="6674"/>
                    <a:pt x="346" y="8362"/>
                  </a:cubicBezTo>
                  <a:cubicBezTo>
                    <a:pt x="346" y="8362"/>
                    <a:pt x="0" y="8620"/>
                    <a:pt x="312" y="9450"/>
                  </a:cubicBezTo>
                  <a:cubicBezTo>
                    <a:pt x="1950" y="13797"/>
                    <a:pt x="7419" y="28430"/>
                    <a:pt x="9880" y="33788"/>
                  </a:cubicBezTo>
                  <a:cubicBezTo>
                    <a:pt x="10201" y="34488"/>
                    <a:pt x="10896" y="34911"/>
                    <a:pt x="11628" y="34911"/>
                  </a:cubicBezTo>
                  <a:cubicBezTo>
                    <a:pt x="11845" y="34911"/>
                    <a:pt x="12065" y="34874"/>
                    <a:pt x="12280" y="34796"/>
                  </a:cubicBezTo>
                  <a:cubicBezTo>
                    <a:pt x="13092" y="34501"/>
                    <a:pt x="13878" y="34192"/>
                    <a:pt x="14593" y="33953"/>
                  </a:cubicBezTo>
                  <a:cubicBezTo>
                    <a:pt x="19121" y="31788"/>
                    <a:pt x="24046" y="29819"/>
                    <a:pt x="28376" y="27258"/>
                  </a:cubicBezTo>
                  <a:cubicBezTo>
                    <a:pt x="31724" y="25093"/>
                    <a:pt x="30741" y="23911"/>
                    <a:pt x="29163" y="20761"/>
                  </a:cubicBezTo>
                  <a:cubicBezTo>
                    <a:pt x="28180" y="18397"/>
                    <a:pt x="27294" y="16329"/>
                    <a:pt x="26309" y="13966"/>
                  </a:cubicBezTo>
                  <a:cubicBezTo>
                    <a:pt x="25128" y="11012"/>
                    <a:pt x="21423" y="902"/>
                    <a:pt x="19183" y="90"/>
                  </a:cubicBezTo>
                  <a:cubicBezTo>
                    <a:pt x="19014" y="28"/>
                    <a:pt x="18820" y="0"/>
                    <a:pt x="186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4" name="Google Shape;1654;p31"/>
            <p:cNvSpPr/>
            <p:nvPr/>
          </p:nvSpPr>
          <p:spPr>
            <a:xfrm>
              <a:off x="1299400" y="3047875"/>
              <a:ext cx="447925" cy="351125"/>
            </a:xfrm>
            <a:custGeom>
              <a:avLst/>
              <a:gdLst/>
              <a:ahLst/>
              <a:cxnLst/>
              <a:rect l="l" t="t" r="r" b="b"/>
              <a:pathLst>
                <a:path w="17917" h="14045" extrusionOk="0">
                  <a:moveTo>
                    <a:pt x="13459" y="0"/>
                  </a:moveTo>
                  <a:cubicBezTo>
                    <a:pt x="12169" y="0"/>
                    <a:pt x="9676" y="1631"/>
                    <a:pt x="8687" y="2002"/>
                  </a:cubicBezTo>
                  <a:cubicBezTo>
                    <a:pt x="6576" y="3055"/>
                    <a:pt x="4219" y="4167"/>
                    <a:pt x="1647" y="5353"/>
                  </a:cubicBezTo>
                  <a:cubicBezTo>
                    <a:pt x="779" y="5789"/>
                    <a:pt x="0" y="5855"/>
                    <a:pt x="423" y="6997"/>
                  </a:cubicBezTo>
                  <a:cubicBezTo>
                    <a:pt x="1182" y="9058"/>
                    <a:pt x="2544" y="12160"/>
                    <a:pt x="3494" y="13604"/>
                  </a:cubicBezTo>
                  <a:cubicBezTo>
                    <a:pt x="3683" y="13895"/>
                    <a:pt x="4061" y="14045"/>
                    <a:pt x="4322" y="14045"/>
                  </a:cubicBezTo>
                  <a:cubicBezTo>
                    <a:pt x="4379" y="14045"/>
                    <a:pt x="4431" y="14037"/>
                    <a:pt x="4474" y="14023"/>
                  </a:cubicBezTo>
                  <a:cubicBezTo>
                    <a:pt x="5151" y="13790"/>
                    <a:pt x="5850" y="13498"/>
                    <a:pt x="6441" y="13210"/>
                  </a:cubicBezTo>
                  <a:cubicBezTo>
                    <a:pt x="9468" y="11746"/>
                    <a:pt x="12772" y="10441"/>
                    <a:pt x="15674" y="8726"/>
                  </a:cubicBezTo>
                  <a:cubicBezTo>
                    <a:pt x="17917" y="7275"/>
                    <a:pt x="17165" y="6529"/>
                    <a:pt x="16203" y="4375"/>
                  </a:cubicBezTo>
                  <a:cubicBezTo>
                    <a:pt x="15643" y="3119"/>
                    <a:pt x="15345" y="2616"/>
                    <a:pt x="14752" y="1342"/>
                  </a:cubicBezTo>
                  <a:cubicBezTo>
                    <a:pt x="14189" y="126"/>
                    <a:pt x="14318" y="150"/>
                    <a:pt x="13700" y="23"/>
                  </a:cubicBezTo>
                  <a:cubicBezTo>
                    <a:pt x="13625" y="7"/>
                    <a:pt x="13545" y="0"/>
                    <a:pt x="1345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5" name="Google Shape;1655;p31"/>
            <p:cNvSpPr/>
            <p:nvPr/>
          </p:nvSpPr>
          <p:spPr>
            <a:xfrm>
              <a:off x="1494550" y="3213300"/>
              <a:ext cx="54700" cy="45850"/>
            </a:xfrm>
            <a:custGeom>
              <a:avLst/>
              <a:gdLst/>
              <a:ahLst/>
              <a:cxnLst/>
              <a:rect l="l" t="t" r="r" b="b"/>
              <a:pathLst>
                <a:path w="2188" h="1834" extrusionOk="0">
                  <a:moveTo>
                    <a:pt x="970" y="1"/>
                  </a:moveTo>
                  <a:cubicBezTo>
                    <a:pt x="566" y="1"/>
                    <a:pt x="178" y="246"/>
                    <a:pt x="89" y="841"/>
                  </a:cubicBezTo>
                  <a:cubicBezTo>
                    <a:pt x="0" y="1441"/>
                    <a:pt x="557" y="1834"/>
                    <a:pt x="1098" y="1834"/>
                  </a:cubicBezTo>
                  <a:cubicBezTo>
                    <a:pt x="1458" y="1834"/>
                    <a:pt x="1812" y="1659"/>
                    <a:pt x="1960" y="1254"/>
                  </a:cubicBezTo>
                  <a:cubicBezTo>
                    <a:pt x="2188" y="527"/>
                    <a:pt x="1561" y="1"/>
                    <a:pt x="97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1656;p31"/>
            <p:cNvSpPr/>
            <p:nvPr/>
          </p:nvSpPr>
          <p:spPr>
            <a:xfrm>
              <a:off x="1434075" y="3191700"/>
              <a:ext cx="169900" cy="94800"/>
            </a:xfrm>
            <a:custGeom>
              <a:avLst/>
              <a:gdLst/>
              <a:ahLst/>
              <a:cxnLst/>
              <a:rect l="l" t="t" r="r" b="b"/>
              <a:pathLst>
                <a:path w="6796" h="3792" extrusionOk="0">
                  <a:moveTo>
                    <a:pt x="5172" y="179"/>
                  </a:moveTo>
                  <a:lnTo>
                    <a:pt x="5172" y="179"/>
                  </a:lnTo>
                  <a:cubicBezTo>
                    <a:pt x="5176" y="180"/>
                    <a:pt x="5181" y="180"/>
                    <a:pt x="5185" y="180"/>
                  </a:cubicBezTo>
                  <a:cubicBezTo>
                    <a:pt x="6152" y="226"/>
                    <a:pt x="6405" y="995"/>
                    <a:pt x="5940" y="1722"/>
                  </a:cubicBezTo>
                  <a:cubicBezTo>
                    <a:pt x="5633" y="2200"/>
                    <a:pt x="5101" y="2531"/>
                    <a:pt x="4618" y="2799"/>
                  </a:cubicBezTo>
                  <a:cubicBezTo>
                    <a:pt x="3843" y="3232"/>
                    <a:pt x="2837" y="3600"/>
                    <a:pt x="1902" y="3600"/>
                  </a:cubicBezTo>
                  <a:cubicBezTo>
                    <a:pt x="1717" y="3600"/>
                    <a:pt x="1535" y="3586"/>
                    <a:pt x="1358" y="3555"/>
                  </a:cubicBezTo>
                  <a:cubicBezTo>
                    <a:pt x="832" y="3463"/>
                    <a:pt x="355" y="2986"/>
                    <a:pt x="520" y="2434"/>
                  </a:cubicBezTo>
                  <a:cubicBezTo>
                    <a:pt x="676" y="1919"/>
                    <a:pt x="1274" y="1544"/>
                    <a:pt x="1698" y="1278"/>
                  </a:cubicBezTo>
                  <a:cubicBezTo>
                    <a:pt x="2696" y="651"/>
                    <a:pt x="3981" y="181"/>
                    <a:pt x="5172" y="179"/>
                  </a:cubicBezTo>
                  <a:close/>
                  <a:moveTo>
                    <a:pt x="5180" y="0"/>
                  </a:moveTo>
                  <a:cubicBezTo>
                    <a:pt x="5178" y="0"/>
                    <a:pt x="5176" y="0"/>
                    <a:pt x="5175" y="0"/>
                  </a:cubicBezTo>
                  <a:lnTo>
                    <a:pt x="5175" y="0"/>
                  </a:lnTo>
                  <a:cubicBezTo>
                    <a:pt x="5174" y="0"/>
                    <a:pt x="5172" y="0"/>
                    <a:pt x="5171" y="0"/>
                  </a:cubicBezTo>
                  <a:cubicBezTo>
                    <a:pt x="3674" y="0"/>
                    <a:pt x="1972" y="690"/>
                    <a:pt x="859" y="1677"/>
                  </a:cubicBezTo>
                  <a:cubicBezTo>
                    <a:pt x="1" y="2440"/>
                    <a:pt x="243" y="3541"/>
                    <a:pt x="1419" y="3746"/>
                  </a:cubicBezTo>
                  <a:cubicBezTo>
                    <a:pt x="1596" y="3777"/>
                    <a:pt x="1778" y="3792"/>
                    <a:pt x="1963" y="3792"/>
                  </a:cubicBezTo>
                  <a:cubicBezTo>
                    <a:pt x="3208" y="3792"/>
                    <a:pt x="4598" y="3136"/>
                    <a:pt x="5511" y="2424"/>
                  </a:cubicBezTo>
                  <a:cubicBezTo>
                    <a:pt x="6499" y="1657"/>
                    <a:pt x="6795" y="84"/>
                    <a:pt x="5195" y="1"/>
                  </a:cubicBezTo>
                  <a:lnTo>
                    <a:pt x="5195" y="1"/>
                  </a:lnTo>
                  <a:cubicBezTo>
                    <a:pt x="5192" y="0"/>
                    <a:pt x="5189" y="0"/>
                    <a:pt x="5185" y="0"/>
                  </a:cubicBezTo>
                  <a:cubicBezTo>
                    <a:pt x="5183" y="0"/>
                    <a:pt x="5181" y="0"/>
                    <a:pt x="51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1657;p31"/>
            <p:cNvSpPr/>
            <p:nvPr/>
          </p:nvSpPr>
          <p:spPr>
            <a:xfrm>
              <a:off x="1456875" y="3174725"/>
              <a:ext cx="134450" cy="129500"/>
            </a:xfrm>
            <a:custGeom>
              <a:avLst/>
              <a:gdLst/>
              <a:ahLst/>
              <a:cxnLst/>
              <a:rect l="l" t="t" r="r" b="b"/>
              <a:pathLst>
                <a:path w="5378" h="5180" extrusionOk="0">
                  <a:moveTo>
                    <a:pt x="1222" y="128"/>
                  </a:moveTo>
                  <a:cubicBezTo>
                    <a:pt x="1234" y="128"/>
                    <a:pt x="1247" y="129"/>
                    <a:pt x="1259" y="129"/>
                  </a:cubicBezTo>
                  <a:cubicBezTo>
                    <a:pt x="1822" y="149"/>
                    <a:pt x="2382" y="572"/>
                    <a:pt x="2805" y="906"/>
                  </a:cubicBezTo>
                  <a:cubicBezTo>
                    <a:pt x="3721" y="1625"/>
                    <a:pt x="4611" y="2668"/>
                    <a:pt x="4954" y="3800"/>
                  </a:cubicBezTo>
                  <a:cubicBezTo>
                    <a:pt x="4955" y="3804"/>
                    <a:pt x="4957" y="3808"/>
                    <a:pt x="4958" y="3812"/>
                  </a:cubicBezTo>
                  <a:lnTo>
                    <a:pt x="4958" y="3812"/>
                  </a:lnTo>
                  <a:cubicBezTo>
                    <a:pt x="5165" y="4672"/>
                    <a:pt x="4694" y="5038"/>
                    <a:pt x="4084" y="5038"/>
                  </a:cubicBezTo>
                  <a:cubicBezTo>
                    <a:pt x="3917" y="5038"/>
                    <a:pt x="3740" y="5011"/>
                    <a:pt x="3564" y="4959"/>
                  </a:cubicBezTo>
                  <a:cubicBezTo>
                    <a:pt x="3005" y="4796"/>
                    <a:pt x="2507" y="4404"/>
                    <a:pt x="2079" y="4028"/>
                  </a:cubicBezTo>
                  <a:cubicBezTo>
                    <a:pt x="1291" y="3337"/>
                    <a:pt x="379" y="2257"/>
                    <a:pt x="297" y="1164"/>
                  </a:cubicBezTo>
                  <a:cubicBezTo>
                    <a:pt x="254" y="598"/>
                    <a:pt x="670" y="128"/>
                    <a:pt x="1222" y="128"/>
                  </a:cubicBezTo>
                  <a:close/>
                  <a:moveTo>
                    <a:pt x="1241" y="1"/>
                  </a:moveTo>
                  <a:cubicBezTo>
                    <a:pt x="577" y="1"/>
                    <a:pt x="0" y="403"/>
                    <a:pt x="128" y="1291"/>
                  </a:cubicBezTo>
                  <a:cubicBezTo>
                    <a:pt x="333" y="2696"/>
                    <a:pt x="1594" y="4006"/>
                    <a:pt x="2728" y="4752"/>
                  </a:cubicBezTo>
                  <a:cubicBezTo>
                    <a:pt x="3131" y="5018"/>
                    <a:pt x="3645" y="5180"/>
                    <a:pt x="4100" y="5180"/>
                  </a:cubicBezTo>
                  <a:cubicBezTo>
                    <a:pt x="4812" y="5180"/>
                    <a:pt x="5377" y="4781"/>
                    <a:pt x="5131" y="3762"/>
                  </a:cubicBezTo>
                  <a:lnTo>
                    <a:pt x="5131" y="3762"/>
                  </a:lnTo>
                  <a:cubicBezTo>
                    <a:pt x="5131" y="3758"/>
                    <a:pt x="5130" y="3754"/>
                    <a:pt x="5128" y="3750"/>
                  </a:cubicBezTo>
                  <a:lnTo>
                    <a:pt x="5128" y="3750"/>
                  </a:lnTo>
                  <a:cubicBezTo>
                    <a:pt x="5128" y="3750"/>
                    <a:pt x="5128" y="3750"/>
                    <a:pt x="5128" y="3750"/>
                  </a:cubicBezTo>
                  <a:cubicBezTo>
                    <a:pt x="5127" y="3747"/>
                    <a:pt x="5126" y="3744"/>
                    <a:pt x="5125" y="3740"/>
                  </a:cubicBezTo>
                  <a:lnTo>
                    <a:pt x="5125" y="3740"/>
                  </a:lnTo>
                  <a:cubicBezTo>
                    <a:pt x="4687" y="2307"/>
                    <a:pt x="3430" y="963"/>
                    <a:pt x="2142" y="241"/>
                  </a:cubicBezTo>
                  <a:cubicBezTo>
                    <a:pt x="1862" y="83"/>
                    <a:pt x="1543" y="1"/>
                    <a:pt x="124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1658;p31"/>
            <p:cNvSpPr/>
            <p:nvPr/>
          </p:nvSpPr>
          <p:spPr>
            <a:xfrm>
              <a:off x="1476500" y="3160300"/>
              <a:ext cx="86775" cy="152000"/>
            </a:xfrm>
            <a:custGeom>
              <a:avLst/>
              <a:gdLst/>
              <a:ahLst/>
              <a:cxnLst/>
              <a:rect l="l" t="t" r="r" b="b"/>
              <a:pathLst>
                <a:path w="3471" h="6080" extrusionOk="0">
                  <a:moveTo>
                    <a:pt x="2282" y="130"/>
                  </a:moveTo>
                  <a:cubicBezTo>
                    <a:pt x="3049" y="130"/>
                    <a:pt x="3248" y="1459"/>
                    <a:pt x="3206" y="2153"/>
                  </a:cubicBezTo>
                  <a:cubicBezTo>
                    <a:pt x="3135" y="3271"/>
                    <a:pt x="2771" y="4532"/>
                    <a:pt x="2083" y="5426"/>
                  </a:cubicBezTo>
                  <a:lnTo>
                    <a:pt x="2083" y="5426"/>
                  </a:lnTo>
                  <a:cubicBezTo>
                    <a:pt x="2081" y="5429"/>
                    <a:pt x="2079" y="5431"/>
                    <a:pt x="2077" y="5434"/>
                  </a:cubicBezTo>
                  <a:cubicBezTo>
                    <a:pt x="1816" y="5738"/>
                    <a:pt x="1538" y="5872"/>
                    <a:pt x="1279" y="5872"/>
                  </a:cubicBezTo>
                  <a:cubicBezTo>
                    <a:pt x="865" y="5872"/>
                    <a:pt x="498" y="5533"/>
                    <a:pt x="319" y="5008"/>
                  </a:cubicBezTo>
                  <a:cubicBezTo>
                    <a:pt x="150" y="4514"/>
                    <a:pt x="179" y="3957"/>
                    <a:pt x="234" y="3445"/>
                  </a:cubicBezTo>
                  <a:cubicBezTo>
                    <a:pt x="343" y="2414"/>
                    <a:pt x="746" y="997"/>
                    <a:pt x="1647" y="373"/>
                  </a:cubicBezTo>
                  <a:cubicBezTo>
                    <a:pt x="1892" y="202"/>
                    <a:pt x="2103" y="130"/>
                    <a:pt x="2282" y="130"/>
                  </a:cubicBezTo>
                  <a:close/>
                  <a:moveTo>
                    <a:pt x="2238" y="0"/>
                  </a:moveTo>
                  <a:cubicBezTo>
                    <a:pt x="2005" y="0"/>
                    <a:pt x="1748" y="83"/>
                    <a:pt x="1475" y="272"/>
                  </a:cubicBezTo>
                  <a:cubicBezTo>
                    <a:pt x="369" y="1039"/>
                    <a:pt x="0" y="2971"/>
                    <a:pt x="17" y="4212"/>
                  </a:cubicBezTo>
                  <a:cubicBezTo>
                    <a:pt x="31" y="5100"/>
                    <a:pt x="579" y="6079"/>
                    <a:pt x="1299" y="6079"/>
                  </a:cubicBezTo>
                  <a:cubicBezTo>
                    <a:pt x="1579" y="6079"/>
                    <a:pt x="1886" y="5931"/>
                    <a:pt x="2197" y="5570"/>
                  </a:cubicBezTo>
                  <a:lnTo>
                    <a:pt x="2197" y="5570"/>
                  </a:lnTo>
                  <a:cubicBezTo>
                    <a:pt x="2199" y="5567"/>
                    <a:pt x="2202" y="5564"/>
                    <a:pt x="2204" y="5561"/>
                  </a:cubicBezTo>
                  <a:lnTo>
                    <a:pt x="2204" y="5561"/>
                  </a:lnTo>
                  <a:cubicBezTo>
                    <a:pt x="2204" y="5561"/>
                    <a:pt x="2204" y="5561"/>
                    <a:pt x="2204" y="5561"/>
                  </a:cubicBezTo>
                  <a:cubicBezTo>
                    <a:pt x="2207" y="5559"/>
                    <a:pt x="2209" y="5556"/>
                    <a:pt x="2211" y="5553"/>
                  </a:cubicBezTo>
                  <a:lnTo>
                    <a:pt x="2211" y="5553"/>
                  </a:lnTo>
                  <a:cubicBezTo>
                    <a:pt x="3067" y="4439"/>
                    <a:pt x="3471" y="2829"/>
                    <a:pt x="3390" y="1439"/>
                  </a:cubicBezTo>
                  <a:cubicBezTo>
                    <a:pt x="3344" y="650"/>
                    <a:pt x="2889" y="0"/>
                    <a:pt x="22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1659;p31"/>
            <p:cNvSpPr/>
            <p:nvPr/>
          </p:nvSpPr>
          <p:spPr>
            <a:xfrm>
              <a:off x="1575250" y="3195025"/>
              <a:ext cx="27575" cy="23150"/>
            </a:xfrm>
            <a:custGeom>
              <a:avLst/>
              <a:gdLst/>
              <a:ahLst/>
              <a:cxnLst/>
              <a:rect l="l" t="t" r="r" b="b"/>
              <a:pathLst>
                <a:path w="1103" h="926" extrusionOk="0">
                  <a:moveTo>
                    <a:pt x="488" y="0"/>
                  </a:moveTo>
                  <a:cubicBezTo>
                    <a:pt x="284" y="0"/>
                    <a:pt x="89" y="124"/>
                    <a:pt x="44" y="423"/>
                  </a:cubicBezTo>
                  <a:cubicBezTo>
                    <a:pt x="0" y="727"/>
                    <a:pt x="281" y="925"/>
                    <a:pt x="553" y="925"/>
                  </a:cubicBezTo>
                  <a:cubicBezTo>
                    <a:pt x="735" y="925"/>
                    <a:pt x="913" y="837"/>
                    <a:pt x="988" y="633"/>
                  </a:cubicBezTo>
                  <a:cubicBezTo>
                    <a:pt x="1102" y="266"/>
                    <a:pt x="786" y="0"/>
                    <a:pt x="4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1660;p31"/>
            <p:cNvSpPr/>
            <p:nvPr/>
          </p:nvSpPr>
          <p:spPr>
            <a:xfrm>
              <a:off x="1430300" y="3244700"/>
              <a:ext cx="27600" cy="23125"/>
            </a:xfrm>
            <a:custGeom>
              <a:avLst/>
              <a:gdLst/>
              <a:ahLst/>
              <a:cxnLst/>
              <a:rect l="l" t="t" r="r" b="b"/>
              <a:pathLst>
                <a:path w="1104" h="925" extrusionOk="0">
                  <a:moveTo>
                    <a:pt x="488" y="0"/>
                  </a:moveTo>
                  <a:cubicBezTo>
                    <a:pt x="284" y="0"/>
                    <a:pt x="89" y="124"/>
                    <a:pt x="45" y="424"/>
                  </a:cubicBezTo>
                  <a:cubicBezTo>
                    <a:pt x="0" y="727"/>
                    <a:pt x="281" y="924"/>
                    <a:pt x="553" y="924"/>
                  </a:cubicBezTo>
                  <a:cubicBezTo>
                    <a:pt x="735" y="924"/>
                    <a:pt x="913" y="837"/>
                    <a:pt x="988" y="634"/>
                  </a:cubicBezTo>
                  <a:cubicBezTo>
                    <a:pt x="1103" y="267"/>
                    <a:pt x="786" y="0"/>
                    <a:pt x="4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1661;p31"/>
            <p:cNvSpPr/>
            <p:nvPr/>
          </p:nvSpPr>
          <p:spPr>
            <a:xfrm>
              <a:off x="1512150" y="3153225"/>
              <a:ext cx="27600" cy="23125"/>
            </a:xfrm>
            <a:custGeom>
              <a:avLst/>
              <a:gdLst/>
              <a:ahLst/>
              <a:cxnLst/>
              <a:rect l="l" t="t" r="r" b="b"/>
              <a:pathLst>
                <a:path w="1104" h="925" extrusionOk="0">
                  <a:moveTo>
                    <a:pt x="489" y="0"/>
                  </a:moveTo>
                  <a:cubicBezTo>
                    <a:pt x="285" y="0"/>
                    <a:pt x="90" y="124"/>
                    <a:pt x="45" y="424"/>
                  </a:cubicBezTo>
                  <a:cubicBezTo>
                    <a:pt x="1" y="726"/>
                    <a:pt x="282" y="924"/>
                    <a:pt x="555" y="924"/>
                  </a:cubicBezTo>
                  <a:cubicBezTo>
                    <a:pt x="736" y="924"/>
                    <a:pt x="913" y="836"/>
                    <a:pt x="988" y="633"/>
                  </a:cubicBezTo>
                  <a:cubicBezTo>
                    <a:pt x="1104" y="266"/>
                    <a:pt x="788" y="0"/>
                    <a:pt x="48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62" name="Google Shape;1662;p31"/>
          <p:cNvSpPr/>
          <p:nvPr/>
        </p:nvSpPr>
        <p:spPr>
          <a:xfrm>
            <a:off x="1408150" y="406872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63" name="Google Shape;1663;p31"/>
          <p:cNvGrpSpPr/>
          <p:nvPr/>
        </p:nvGrpSpPr>
        <p:grpSpPr>
          <a:xfrm>
            <a:off x="7682775" y="1990200"/>
            <a:ext cx="816800" cy="709250"/>
            <a:chOff x="7682775" y="1990200"/>
            <a:chExt cx="816800" cy="709250"/>
          </a:xfrm>
        </p:grpSpPr>
        <p:sp>
          <p:nvSpPr>
            <p:cNvPr id="1664" name="Google Shape;1664;p31"/>
            <p:cNvSpPr/>
            <p:nvPr/>
          </p:nvSpPr>
          <p:spPr>
            <a:xfrm>
              <a:off x="7682775" y="2335075"/>
              <a:ext cx="490250" cy="364375"/>
            </a:xfrm>
            <a:custGeom>
              <a:avLst/>
              <a:gdLst/>
              <a:ahLst/>
              <a:cxnLst/>
              <a:rect l="l" t="t" r="r" b="b"/>
              <a:pathLst>
                <a:path w="19610" h="14575" extrusionOk="0">
                  <a:moveTo>
                    <a:pt x="15974" y="1"/>
                  </a:moveTo>
                  <a:cubicBezTo>
                    <a:pt x="15974" y="1"/>
                    <a:pt x="1" y="10414"/>
                    <a:pt x="3053" y="13979"/>
                  </a:cubicBezTo>
                  <a:cubicBezTo>
                    <a:pt x="3406" y="14391"/>
                    <a:pt x="3864" y="14574"/>
                    <a:pt x="4402" y="14574"/>
                  </a:cubicBezTo>
                  <a:cubicBezTo>
                    <a:pt x="8524" y="14574"/>
                    <a:pt x="17288" y="3795"/>
                    <a:pt x="18377" y="2406"/>
                  </a:cubicBezTo>
                  <a:cubicBezTo>
                    <a:pt x="19609" y="838"/>
                    <a:pt x="15974" y="1"/>
                    <a:pt x="1597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5" name="Google Shape;1665;p31"/>
            <p:cNvSpPr/>
            <p:nvPr/>
          </p:nvSpPr>
          <p:spPr>
            <a:xfrm>
              <a:off x="7990975" y="1990200"/>
              <a:ext cx="501900" cy="501900"/>
            </a:xfrm>
            <a:custGeom>
              <a:avLst/>
              <a:gdLst/>
              <a:ahLst/>
              <a:cxnLst/>
              <a:rect l="l" t="t" r="r" b="b"/>
              <a:pathLst>
                <a:path w="20076" h="20076" extrusionOk="0">
                  <a:moveTo>
                    <a:pt x="10039" y="0"/>
                  </a:moveTo>
                  <a:cubicBezTo>
                    <a:pt x="7376" y="0"/>
                    <a:pt x="4823" y="1058"/>
                    <a:pt x="2941" y="2940"/>
                  </a:cubicBezTo>
                  <a:cubicBezTo>
                    <a:pt x="1059" y="4823"/>
                    <a:pt x="0" y="7376"/>
                    <a:pt x="0" y="10038"/>
                  </a:cubicBezTo>
                  <a:cubicBezTo>
                    <a:pt x="0" y="12699"/>
                    <a:pt x="1059" y="15252"/>
                    <a:pt x="2941" y="17135"/>
                  </a:cubicBezTo>
                  <a:cubicBezTo>
                    <a:pt x="4823" y="19017"/>
                    <a:pt x="7376" y="20075"/>
                    <a:pt x="10039" y="20075"/>
                  </a:cubicBezTo>
                  <a:cubicBezTo>
                    <a:pt x="12700" y="20075"/>
                    <a:pt x="15253" y="19017"/>
                    <a:pt x="17135" y="17135"/>
                  </a:cubicBezTo>
                  <a:cubicBezTo>
                    <a:pt x="19018" y="15252"/>
                    <a:pt x="20076" y="12699"/>
                    <a:pt x="20076" y="10038"/>
                  </a:cubicBezTo>
                  <a:cubicBezTo>
                    <a:pt x="20076" y="7376"/>
                    <a:pt x="19018" y="4823"/>
                    <a:pt x="17135" y="2940"/>
                  </a:cubicBezTo>
                  <a:cubicBezTo>
                    <a:pt x="15253" y="1058"/>
                    <a:pt x="12700" y="0"/>
                    <a:pt x="1003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1666;p31"/>
            <p:cNvSpPr/>
            <p:nvPr/>
          </p:nvSpPr>
          <p:spPr>
            <a:xfrm>
              <a:off x="8045875" y="2045075"/>
              <a:ext cx="392100" cy="392125"/>
            </a:xfrm>
            <a:custGeom>
              <a:avLst/>
              <a:gdLst/>
              <a:ahLst/>
              <a:cxnLst/>
              <a:rect l="l" t="t" r="r" b="b"/>
              <a:pathLst>
                <a:path w="15684" h="15685" extrusionOk="0">
                  <a:moveTo>
                    <a:pt x="7843" y="1"/>
                  </a:moveTo>
                  <a:cubicBezTo>
                    <a:pt x="5762" y="1"/>
                    <a:pt x="3768" y="826"/>
                    <a:pt x="2297" y="2297"/>
                  </a:cubicBezTo>
                  <a:cubicBezTo>
                    <a:pt x="826" y="3768"/>
                    <a:pt x="0" y="5762"/>
                    <a:pt x="0" y="7843"/>
                  </a:cubicBezTo>
                  <a:cubicBezTo>
                    <a:pt x="0" y="9923"/>
                    <a:pt x="826" y="11917"/>
                    <a:pt x="2297" y="13388"/>
                  </a:cubicBezTo>
                  <a:cubicBezTo>
                    <a:pt x="3768" y="14859"/>
                    <a:pt x="5762" y="15684"/>
                    <a:pt x="7843" y="15684"/>
                  </a:cubicBezTo>
                  <a:cubicBezTo>
                    <a:pt x="9922" y="15684"/>
                    <a:pt x="11917" y="14859"/>
                    <a:pt x="13388" y="13388"/>
                  </a:cubicBezTo>
                  <a:cubicBezTo>
                    <a:pt x="14858" y="11917"/>
                    <a:pt x="15684" y="9923"/>
                    <a:pt x="15684" y="7843"/>
                  </a:cubicBezTo>
                  <a:cubicBezTo>
                    <a:pt x="15684" y="5762"/>
                    <a:pt x="14858" y="3768"/>
                    <a:pt x="13388" y="2297"/>
                  </a:cubicBezTo>
                  <a:cubicBezTo>
                    <a:pt x="11917" y="826"/>
                    <a:pt x="9922" y="1"/>
                    <a:pt x="78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1667;p31"/>
            <p:cNvSpPr/>
            <p:nvPr/>
          </p:nvSpPr>
          <p:spPr>
            <a:xfrm>
              <a:off x="8148800" y="2045050"/>
              <a:ext cx="232375" cy="58100"/>
            </a:xfrm>
            <a:custGeom>
              <a:avLst/>
              <a:gdLst/>
              <a:ahLst/>
              <a:cxnLst/>
              <a:rect l="l" t="t" r="r" b="b"/>
              <a:pathLst>
                <a:path w="9295" h="2324" extrusionOk="0">
                  <a:moveTo>
                    <a:pt x="3725" y="1"/>
                  </a:moveTo>
                  <a:cubicBezTo>
                    <a:pt x="2386" y="1"/>
                    <a:pt x="1115" y="342"/>
                    <a:pt x="1" y="946"/>
                  </a:cubicBezTo>
                  <a:cubicBezTo>
                    <a:pt x="518" y="909"/>
                    <a:pt x="1040" y="890"/>
                    <a:pt x="1565" y="890"/>
                  </a:cubicBezTo>
                  <a:cubicBezTo>
                    <a:pt x="4185" y="890"/>
                    <a:pt x="6868" y="1363"/>
                    <a:pt x="9295" y="2324"/>
                  </a:cubicBezTo>
                  <a:cubicBezTo>
                    <a:pt x="8015" y="1033"/>
                    <a:pt x="6289" y="176"/>
                    <a:pt x="4334" y="24"/>
                  </a:cubicBezTo>
                  <a:cubicBezTo>
                    <a:pt x="4130" y="9"/>
                    <a:pt x="3926" y="1"/>
                    <a:pt x="372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1668;p31"/>
            <p:cNvSpPr/>
            <p:nvPr/>
          </p:nvSpPr>
          <p:spPr>
            <a:xfrm>
              <a:off x="8046750" y="2258600"/>
              <a:ext cx="386775" cy="63550"/>
            </a:xfrm>
            <a:custGeom>
              <a:avLst/>
              <a:gdLst/>
              <a:ahLst/>
              <a:cxnLst/>
              <a:rect l="l" t="t" r="r" b="b"/>
              <a:pathLst>
                <a:path w="15471" h="2542" extrusionOk="0">
                  <a:moveTo>
                    <a:pt x="1" y="0"/>
                  </a:moveTo>
                  <a:cubicBezTo>
                    <a:pt x="39" y="440"/>
                    <a:pt x="116" y="868"/>
                    <a:pt x="223" y="1285"/>
                  </a:cubicBezTo>
                  <a:cubicBezTo>
                    <a:pt x="5090" y="2085"/>
                    <a:pt x="10016" y="2383"/>
                    <a:pt x="14951" y="2542"/>
                  </a:cubicBezTo>
                  <a:cubicBezTo>
                    <a:pt x="15174" y="2047"/>
                    <a:pt x="15351" y="1526"/>
                    <a:pt x="15470" y="982"/>
                  </a:cubicBezTo>
                  <a:cubicBezTo>
                    <a:pt x="10316" y="606"/>
                    <a:pt x="5160" y="264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9" name="Google Shape;1669;p31"/>
            <p:cNvSpPr/>
            <p:nvPr/>
          </p:nvSpPr>
          <p:spPr>
            <a:xfrm>
              <a:off x="8151900" y="2415225"/>
              <a:ext cx="174300" cy="22000"/>
            </a:xfrm>
            <a:custGeom>
              <a:avLst/>
              <a:gdLst/>
              <a:ahLst/>
              <a:cxnLst/>
              <a:rect l="l" t="t" r="r" b="b"/>
              <a:pathLst>
                <a:path w="6972" h="880" extrusionOk="0">
                  <a:moveTo>
                    <a:pt x="0" y="0"/>
                  </a:moveTo>
                  <a:lnTo>
                    <a:pt x="0" y="0"/>
                  </a:lnTo>
                  <a:cubicBezTo>
                    <a:pt x="904" y="470"/>
                    <a:pt x="1917" y="772"/>
                    <a:pt x="2998" y="856"/>
                  </a:cubicBezTo>
                  <a:cubicBezTo>
                    <a:pt x="3202" y="872"/>
                    <a:pt x="3406" y="879"/>
                    <a:pt x="3608" y="879"/>
                  </a:cubicBezTo>
                  <a:cubicBezTo>
                    <a:pt x="4805" y="879"/>
                    <a:pt x="5948" y="607"/>
                    <a:pt x="6972" y="118"/>
                  </a:cubicBezTo>
                  <a:lnTo>
                    <a:pt x="6972" y="118"/>
                  </a:lnTo>
                  <a:cubicBezTo>
                    <a:pt x="5915" y="193"/>
                    <a:pt x="4859" y="241"/>
                    <a:pt x="3805" y="241"/>
                  </a:cubicBezTo>
                  <a:cubicBezTo>
                    <a:pt x="2534" y="241"/>
                    <a:pt x="1265" y="172"/>
                    <a:pt x="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0" name="Google Shape;1670;p31"/>
            <p:cNvSpPr/>
            <p:nvPr/>
          </p:nvSpPr>
          <p:spPr>
            <a:xfrm>
              <a:off x="8049175" y="2147850"/>
              <a:ext cx="388500" cy="82250"/>
            </a:xfrm>
            <a:custGeom>
              <a:avLst/>
              <a:gdLst/>
              <a:ahLst/>
              <a:cxnLst/>
              <a:rect l="l" t="t" r="r" b="b"/>
              <a:pathLst>
                <a:path w="15540" h="3290" extrusionOk="0">
                  <a:moveTo>
                    <a:pt x="814" y="0"/>
                  </a:moveTo>
                  <a:cubicBezTo>
                    <a:pt x="431" y="707"/>
                    <a:pt x="153" y="1480"/>
                    <a:pt x="0" y="2303"/>
                  </a:cubicBezTo>
                  <a:cubicBezTo>
                    <a:pt x="5185" y="2566"/>
                    <a:pt x="10365" y="2910"/>
                    <a:pt x="15539" y="3290"/>
                  </a:cubicBezTo>
                  <a:cubicBezTo>
                    <a:pt x="15517" y="2866"/>
                    <a:pt x="15461" y="2449"/>
                    <a:pt x="15372" y="2043"/>
                  </a:cubicBezTo>
                  <a:cubicBezTo>
                    <a:pt x="10499" y="1488"/>
                    <a:pt x="5630" y="914"/>
                    <a:pt x="814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1" name="Google Shape;1671;p31"/>
            <p:cNvSpPr/>
            <p:nvPr/>
          </p:nvSpPr>
          <p:spPr>
            <a:xfrm>
              <a:off x="7771800" y="2398750"/>
              <a:ext cx="270900" cy="280125"/>
            </a:xfrm>
            <a:custGeom>
              <a:avLst/>
              <a:gdLst/>
              <a:ahLst/>
              <a:cxnLst/>
              <a:rect l="l" t="t" r="r" b="b"/>
              <a:pathLst>
                <a:path w="10836" h="11205" extrusionOk="0">
                  <a:moveTo>
                    <a:pt x="10530" y="0"/>
                  </a:moveTo>
                  <a:cubicBezTo>
                    <a:pt x="10486" y="0"/>
                    <a:pt x="10441" y="11"/>
                    <a:pt x="10400" y="34"/>
                  </a:cubicBezTo>
                  <a:cubicBezTo>
                    <a:pt x="10375" y="48"/>
                    <a:pt x="7741" y="1530"/>
                    <a:pt x="5166" y="3586"/>
                  </a:cubicBezTo>
                  <a:cubicBezTo>
                    <a:pt x="1899" y="6193"/>
                    <a:pt x="169" y="8523"/>
                    <a:pt x="14" y="10519"/>
                  </a:cubicBezTo>
                  <a:cubicBezTo>
                    <a:pt x="1" y="10665"/>
                    <a:pt x="0" y="10807"/>
                    <a:pt x="3" y="10949"/>
                  </a:cubicBezTo>
                  <a:cubicBezTo>
                    <a:pt x="10" y="11090"/>
                    <a:pt x="128" y="11204"/>
                    <a:pt x="269" y="11204"/>
                  </a:cubicBezTo>
                  <a:cubicBezTo>
                    <a:pt x="273" y="11204"/>
                    <a:pt x="276" y="11204"/>
                    <a:pt x="279" y="11204"/>
                  </a:cubicBezTo>
                  <a:cubicBezTo>
                    <a:pt x="426" y="11197"/>
                    <a:pt x="542" y="11072"/>
                    <a:pt x="535" y="10927"/>
                  </a:cubicBezTo>
                  <a:cubicBezTo>
                    <a:pt x="360" y="6322"/>
                    <a:pt x="10556" y="557"/>
                    <a:pt x="10660" y="498"/>
                  </a:cubicBezTo>
                  <a:cubicBezTo>
                    <a:pt x="10789" y="427"/>
                    <a:pt x="10836" y="264"/>
                    <a:pt x="10762" y="136"/>
                  </a:cubicBezTo>
                  <a:cubicBezTo>
                    <a:pt x="10714" y="49"/>
                    <a:pt x="10623" y="0"/>
                    <a:pt x="1053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2" name="Google Shape;1672;p31"/>
            <p:cNvSpPr/>
            <p:nvPr/>
          </p:nvSpPr>
          <p:spPr>
            <a:xfrm>
              <a:off x="8296650" y="2125725"/>
              <a:ext cx="202925" cy="344175"/>
            </a:xfrm>
            <a:custGeom>
              <a:avLst/>
              <a:gdLst/>
              <a:ahLst/>
              <a:cxnLst/>
              <a:rect l="l" t="t" r="r" b="b"/>
              <a:pathLst>
                <a:path w="8117" h="13767" extrusionOk="0">
                  <a:moveTo>
                    <a:pt x="6104" y="1"/>
                  </a:moveTo>
                  <a:cubicBezTo>
                    <a:pt x="6067" y="1"/>
                    <a:pt x="6030" y="8"/>
                    <a:pt x="5995" y="24"/>
                  </a:cubicBezTo>
                  <a:cubicBezTo>
                    <a:pt x="5860" y="83"/>
                    <a:pt x="5800" y="240"/>
                    <a:pt x="5860" y="375"/>
                  </a:cubicBezTo>
                  <a:cubicBezTo>
                    <a:pt x="5879" y="412"/>
                    <a:pt x="7541" y="4230"/>
                    <a:pt x="6053" y="7925"/>
                  </a:cubicBezTo>
                  <a:cubicBezTo>
                    <a:pt x="5115" y="10253"/>
                    <a:pt x="3137" y="12046"/>
                    <a:pt x="169" y="13253"/>
                  </a:cubicBezTo>
                  <a:cubicBezTo>
                    <a:pt x="73" y="13294"/>
                    <a:pt x="12" y="13382"/>
                    <a:pt x="5" y="13480"/>
                  </a:cubicBezTo>
                  <a:cubicBezTo>
                    <a:pt x="0" y="13518"/>
                    <a:pt x="6" y="13561"/>
                    <a:pt x="22" y="13602"/>
                  </a:cubicBezTo>
                  <a:cubicBezTo>
                    <a:pt x="65" y="13704"/>
                    <a:pt x="165" y="13767"/>
                    <a:pt x="270" y="13767"/>
                  </a:cubicBezTo>
                  <a:cubicBezTo>
                    <a:pt x="303" y="13767"/>
                    <a:pt x="337" y="13761"/>
                    <a:pt x="369" y="13748"/>
                  </a:cubicBezTo>
                  <a:cubicBezTo>
                    <a:pt x="3474" y="12485"/>
                    <a:pt x="5554" y="10593"/>
                    <a:pt x="6547" y="8125"/>
                  </a:cubicBezTo>
                  <a:cubicBezTo>
                    <a:pt x="8117" y="4220"/>
                    <a:pt x="6419" y="324"/>
                    <a:pt x="6347" y="159"/>
                  </a:cubicBezTo>
                  <a:cubicBezTo>
                    <a:pt x="6302" y="60"/>
                    <a:pt x="6205" y="1"/>
                    <a:pt x="6104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73" name="Google Shape;1673;p31"/>
          <p:cNvSpPr/>
          <p:nvPr/>
        </p:nvSpPr>
        <p:spPr>
          <a:xfrm>
            <a:off x="8684200" y="1552200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74" name="Google Shape;1674;p31"/>
          <p:cNvGrpSpPr/>
          <p:nvPr/>
        </p:nvGrpSpPr>
        <p:grpSpPr>
          <a:xfrm>
            <a:off x="7469175" y="1459813"/>
            <a:ext cx="473475" cy="245075"/>
            <a:chOff x="7469175" y="1459813"/>
            <a:chExt cx="473475" cy="245075"/>
          </a:xfrm>
        </p:grpSpPr>
        <p:sp>
          <p:nvSpPr>
            <p:cNvPr id="1675" name="Google Shape;1675;p31"/>
            <p:cNvSpPr/>
            <p:nvPr/>
          </p:nvSpPr>
          <p:spPr>
            <a:xfrm>
              <a:off x="7469175" y="1637838"/>
              <a:ext cx="95525" cy="67050"/>
            </a:xfrm>
            <a:custGeom>
              <a:avLst/>
              <a:gdLst/>
              <a:ahLst/>
              <a:cxnLst/>
              <a:rect l="l" t="t" r="r" b="b"/>
              <a:pathLst>
                <a:path w="3821" h="2682" extrusionOk="0">
                  <a:moveTo>
                    <a:pt x="2778" y="1"/>
                  </a:moveTo>
                  <a:lnTo>
                    <a:pt x="1" y="2682"/>
                  </a:lnTo>
                  <a:lnTo>
                    <a:pt x="3821" y="2126"/>
                  </a:lnTo>
                  <a:lnTo>
                    <a:pt x="277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6" name="Google Shape;1676;p31"/>
            <p:cNvSpPr/>
            <p:nvPr/>
          </p:nvSpPr>
          <p:spPr>
            <a:xfrm>
              <a:off x="7512750" y="1459813"/>
              <a:ext cx="429900" cy="236750"/>
            </a:xfrm>
            <a:custGeom>
              <a:avLst/>
              <a:gdLst/>
              <a:ahLst/>
              <a:cxnLst/>
              <a:rect l="l" t="t" r="r" b="b"/>
              <a:pathLst>
                <a:path w="17196" h="9470" extrusionOk="0">
                  <a:moveTo>
                    <a:pt x="15842" y="1"/>
                  </a:moveTo>
                  <a:cubicBezTo>
                    <a:pt x="15668" y="1"/>
                    <a:pt x="15492" y="39"/>
                    <a:pt x="15326" y="120"/>
                  </a:cubicBezTo>
                  <a:lnTo>
                    <a:pt x="831" y="7224"/>
                  </a:lnTo>
                  <a:cubicBezTo>
                    <a:pt x="245" y="7509"/>
                    <a:pt x="1" y="8223"/>
                    <a:pt x="287" y="8807"/>
                  </a:cubicBezTo>
                  <a:cubicBezTo>
                    <a:pt x="493" y="9226"/>
                    <a:pt x="916" y="9469"/>
                    <a:pt x="1355" y="9469"/>
                  </a:cubicBezTo>
                  <a:cubicBezTo>
                    <a:pt x="1529" y="9469"/>
                    <a:pt x="1706" y="9431"/>
                    <a:pt x="1872" y="9350"/>
                  </a:cubicBezTo>
                  <a:lnTo>
                    <a:pt x="16366" y="2247"/>
                  </a:lnTo>
                  <a:cubicBezTo>
                    <a:pt x="16951" y="1962"/>
                    <a:pt x="17195" y="1250"/>
                    <a:pt x="16909" y="664"/>
                  </a:cubicBezTo>
                  <a:cubicBezTo>
                    <a:pt x="16705" y="245"/>
                    <a:pt x="16281" y="1"/>
                    <a:pt x="1584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7" name="Google Shape;1677;p31"/>
            <p:cNvSpPr/>
            <p:nvPr/>
          </p:nvSpPr>
          <p:spPr>
            <a:xfrm>
              <a:off x="7805500" y="1493538"/>
              <a:ext cx="42900" cy="68675"/>
            </a:xfrm>
            <a:custGeom>
              <a:avLst/>
              <a:gdLst/>
              <a:ahLst/>
              <a:cxnLst/>
              <a:rect l="l" t="t" r="r" b="b"/>
              <a:pathLst>
                <a:path w="1716" h="2747" extrusionOk="0">
                  <a:moveTo>
                    <a:pt x="350" y="0"/>
                  </a:moveTo>
                  <a:cubicBezTo>
                    <a:pt x="315" y="0"/>
                    <a:pt x="280" y="8"/>
                    <a:pt x="247" y="24"/>
                  </a:cubicBezTo>
                  <a:lnTo>
                    <a:pt x="165" y="65"/>
                  </a:lnTo>
                  <a:cubicBezTo>
                    <a:pt x="47" y="123"/>
                    <a:pt x="0" y="265"/>
                    <a:pt x="57" y="383"/>
                  </a:cubicBezTo>
                  <a:lnTo>
                    <a:pt x="1151" y="2614"/>
                  </a:lnTo>
                  <a:cubicBezTo>
                    <a:pt x="1192" y="2698"/>
                    <a:pt x="1277" y="2746"/>
                    <a:pt x="1365" y="2746"/>
                  </a:cubicBezTo>
                  <a:cubicBezTo>
                    <a:pt x="1400" y="2746"/>
                    <a:pt x="1435" y="2739"/>
                    <a:pt x="1468" y="2723"/>
                  </a:cubicBezTo>
                  <a:lnTo>
                    <a:pt x="1549" y="2682"/>
                  </a:lnTo>
                  <a:cubicBezTo>
                    <a:pt x="1667" y="2624"/>
                    <a:pt x="1715" y="2482"/>
                    <a:pt x="1658" y="2364"/>
                  </a:cubicBezTo>
                  <a:lnTo>
                    <a:pt x="563" y="132"/>
                  </a:lnTo>
                  <a:cubicBezTo>
                    <a:pt x="522" y="49"/>
                    <a:pt x="437" y="0"/>
                    <a:pt x="3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8" name="Google Shape;1678;p31"/>
            <p:cNvSpPr/>
            <p:nvPr/>
          </p:nvSpPr>
          <p:spPr>
            <a:xfrm>
              <a:off x="7707650" y="1525613"/>
              <a:ext cx="148800" cy="78175"/>
            </a:xfrm>
            <a:custGeom>
              <a:avLst/>
              <a:gdLst/>
              <a:ahLst/>
              <a:cxnLst/>
              <a:rect l="l" t="t" r="r" b="b"/>
              <a:pathLst>
                <a:path w="5952" h="3127" extrusionOk="0">
                  <a:moveTo>
                    <a:pt x="5680" y="1"/>
                  </a:moveTo>
                  <a:cubicBezTo>
                    <a:pt x="5646" y="1"/>
                    <a:pt x="5610" y="8"/>
                    <a:pt x="5577" y="25"/>
                  </a:cubicBezTo>
                  <a:lnTo>
                    <a:pt x="165" y="2677"/>
                  </a:lnTo>
                  <a:cubicBezTo>
                    <a:pt x="49" y="2735"/>
                    <a:pt x="1" y="2877"/>
                    <a:pt x="57" y="2995"/>
                  </a:cubicBezTo>
                  <a:cubicBezTo>
                    <a:pt x="99" y="3077"/>
                    <a:pt x="184" y="3126"/>
                    <a:pt x="272" y="3126"/>
                  </a:cubicBezTo>
                  <a:cubicBezTo>
                    <a:pt x="307" y="3126"/>
                    <a:pt x="342" y="3119"/>
                    <a:pt x="375" y="3103"/>
                  </a:cubicBezTo>
                  <a:lnTo>
                    <a:pt x="5787" y="450"/>
                  </a:lnTo>
                  <a:cubicBezTo>
                    <a:pt x="5903" y="392"/>
                    <a:pt x="5951" y="250"/>
                    <a:pt x="5894" y="132"/>
                  </a:cubicBezTo>
                  <a:cubicBezTo>
                    <a:pt x="5853" y="49"/>
                    <a:pt x="5768" y="1"/>
                    <a:pt x="568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79" name="Google Shape;1679;p31"/>
          <p:cNvGrpSpPr/>
          <p:nvPr/>
        </p:nvGrpSpPr>
        <p:grpSpPr>
          <a:xfrm>
            <a:off x="8499575" y="2699450"/>
            <a:ext cx="235075" cy="216825"/>
            <a:chOff x="8499575" y="2699450"/>
            <a:chExt cx="235075" cy="216825"/>
          </a:xfrm>
        </p:grpSpPr>
        <p:sp>
          <p:nvSpPr>
            <p:cNvPr id="1680" name="Google Shape;1680;p31"/>
            <p:cNvSpPr/>
            <p:nvPr/>
          </p:nvSpPr>
          <p:spPr>
            <a:xfrm>
              <a:off x="8499575" y="2832425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1681;p31"/>
            <p:cNvSpPr/>
            <p:nvPr/>
          </p:nvSpPr>
          <p:spPr>
            <a:xfrm>
              <a:off x="8639775" y="2827175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1682;p31"/>
            <p:cNvSpPr/>
            <p:nvPr/>
          </p:nvSpPr>
          <p:spPr>
            <a:xfrm>
              <a:off x="8590800" y="2699450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83" name="Google Shape;1683;p31"/>
          <p:cNvSpPr/>
          <p:nvPr/>
        </p:nvSpPr>
        <p:spPr>
          <a:xfrm>
            <a:off x="7942650" y="348067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FFBF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100"/>
              <a:buFont typeface="Barriecito"/>
              <a:buNone/>
              <a:defRPr sz="3100" b="1">
                <a:solidFill>
                  <a:schemeClr val="accent2"/>
                </a:solidFill>
                <a:latin typeface="Barriecito"/>
                <a:ea typeface="Barriecito"/>
                <a:cs typeface="Barriecito"/>
                <a:sym typeface="Barriec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100"/>
              <a:buFont typeface="Barriecito"/>
              <a:buNone/>
              <a:defRPr sz="3100" b="1">
                <a:solidFill>
                  <a:schemeClr val="accent2"/>
                </a:solidFill>
                <a:latin typeface="Barriecito"/>
                <a:ea typeface="Barriecito"/>
                <a:cs typeface="Barriecito"/>
                <a:sym typeface="Barriec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100"/>
              <a:buFont typeface="Barriecito"/>
              <a:buNone/>
              <a:defRPr sz="3100" b="1">
                <a:solidFill>
                  <a:schemeClr val="accent2"/>
                </a:solidFill>
                <a:latin typeface="Barriecito"/>
                <a:ea typeface="Barriecito"/>
                <a:cs typeface="Barriecito"/>
                <a:sym typeface="Barriec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100"/>
              <a:buFont typeface="Barriecito"/>
              <a:buNone/>
              <a:defRPr sz="3100" b="1">
                <a:solidFill>
                  <a:schemeClr val="accent2"/>
                </a:solidFill>
                <a:latin typeface="Barriecito"/>
                <a:ea typeface="Barriecito"/>
                <a:cs typeface="Barriecito"/>
                <a:sym typeface="Barriec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100"/>
              <a:buFont typeface="Barriecito"/>
              <a:buNone/>
              <a:defRPr sz="3100" b="1">
                <a:solidFill>
                  <a:schemeClr val="accent2"/>
                </a:solidFill>
                <a:latin typeface="Barriecito"/>
                <a:ea typeface="Barriecito"/>
                <a:cs typeface="Barriecito"/>
                <a:sym typeface="Barriec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100"/>
              <a:buFont typeface="Barriecito"/>
              <a:buNone/>
              <a:defRPr sz="3100" b="1">
                <a:solidFill>
                  <a:schemeClr val="accent2"/>
                </a:solidFill>
                <a:latin typeface="Barriecito"/>
                <a:ea typeface="Barriecito"/>
                <a:cs typeface="Barriecito"/>
                <a:sym typeface="Barriec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100"/>
              <a:buFont typeface="Barriecito"/>
              <a:buNone/>
              <a:defRPr sz="3100" b="1">
                <a:solidFill>
                  <a:schemeClr val="accent2"/>
                </a:solidFill>
                <a:latin typeface="Barriecito"/>
                <a:ea typeface="Barriecito"/>
                <a:cs typeface="Barriecito"/>
                <a:sym typeface="Barriec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100"/>
              <a:buFont typeface="Barriecito"/>
              <a:buNone/>
              <a:defRPr sz="3100" b="1">
                <a:solidFill>
                  <a:schemeClr val="accent2"/>
                </a:solidFill>
                <a:latin typeface="Barriecito"/>
                <a:ea typeface="Barriecito"/>
                <a:cs typeface="Barriecito"/>
                <a:sym typeface="Barriec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100"/>
              <a:buFont typeface="Barriecito"/>
              <a:buNone/>
              <a:defRPr sz="3100" b="1">
                <a:solidFill>
                  <a:schemeClr val="accent2"/>
                </a:solidFill>
                <a:latin typeface="Barriecito"/>
                <a:ea typeface="Barriecito"/>
                <a:cs typeface="Barriecito"/>
                <a:sym typeface="Barrieci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237083"/>
            <a:ext cx="7704000" cy="33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osis"/>
              <a:buChar char="●"/>
              <a:defRPr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osis"/>
              <a:buChar char="○"/>
              <a:defRPr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osis"/>
              <a:buChar char="■"/>
              <a:defRPr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osis"/>
              <a:buChar char="●"/>
              <a:defRPr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osis"/>
              <a:buChar char="○"/>
              <a:defRPr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osis"/>
              <a:buChar char="■"/>
              <a:defRPr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osis"/>
              <a:buChar char="●"/>
              <a:defRPr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osis"/>
              <a:buChar char="○"/>
              <a:defRPr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Dosis"/>
              <a:buChar char="■"/>
              <a:defRPr>
                <a:solidFill>
                  <a:schemeClr val="dk1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5" r:id="rId3"/>
    <p:sldLayoutId id="2147483658" r:id="rId4"/>
    <p:sldLayoutId id="2147483664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" name="Google Shape;2158;p40"/>
          <p:cNvSpPr txBox="1">
            <a:spLocks noGrp="1"/>
          </p:cNvSpPr>
          <p:nvPr>
            <p:ph type="title"/>
          </p:nvPr>
        </p:nvSpPr>
        <p:spPr>
          <a:xfrm>
            <a:off x="1138696" y="1673548"/>
            <a:ext cx="7202554" cy="185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400" dirty="0"/>
              <a:t>Gerak Lurus Beraturan</a:t>
            </a:r>
            <a:endParaRPr sz="5400" dirty="0"/>
          </a:p>
        </p:txBody>
      </p:sp>
      <p:grpSp>
        <p:nvGrpSpPr>
          <p:cNvPr id="2159" name="Google Shape;2159;p40"/>
          <p:cNvGrpSpPr/>
          <p:nvPr/>
        </p:nvGrpSpPr>
        <p:grpSpPr>
          <a:xfrm>
            <a:off x="8106175" y="1976800"/>
            <a:ext cx="235075" cy="216825"/>
            <a:chOff x="8106175" y="1976800"/>
            <a:chExt cx="235075" cy="216825"/>
          </a:xfrm>
        </p:grpSpPr>
        <p:sp>
          <p:nvSpPr>
            <p:cNvPr id="2160" name="Google Shape;2160;p40"/>
            <p:cNvSpPr/>
            <p:nvPr/>
          </p:nvSpPr>
          <p:spPr>
            <a:xfrm>
              <a:off x="8106175" y="2109775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1" name="Google Shape;2161;p40"/>
            <p:cNvSpPr/>
            <p:nvPr/>
          </p:nvSpPr>
          <p:spPr>
            <a:xfrm>
              <a:off x="8246375" y="2104525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2" name="Google Shape;2162;p40"/>
            <p:cNvSpPr/>
            <p:nvPr/>
          </p:nvSpPr>
          <p:spPr>
            <a:xfrm>
              <a:off x="8197400" y="1976800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1" name="Google Shape;2001;p38"/>
          <p:cNvSpPr txBox="1">
            <a:spLocks noGrp="1"/>
          </p:cNvSpPr>
          <p:nvPr>
            <p:ph type="subTitle" idx="1"/>
          </p:nvPr>
        </p:nvSpPr>
        <p:spPr>
          <a:xfrm rot="-365">
            <a:off x="3157825" y="3407587"/>
            <a:ext cx="2828400" cy="5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Tugas UAS Mekanika</a:t>
            </a:r>
            <a:endParaRPr dirty="0"/>
          </a:p>
        </p:txBody>
      </p:sp>
      <p:sp>
        <p:nvSpPr>
          <p:cNvPr id="2002" name="Google Shape;2002;p38"/>
          <p:cNvSpPr txBox="1">
            <a:spLocks noGrp="1"/>
          </p:cNvSpPr>
          <p:nvPr>
            <p:ph type="ctrTitle"/>
          </p:nvPr>
        </p:nvSpPr>
        <p:spPr>
          <a:xfrm>
            <a:off x="1242450" y="1675228"/>
            <a:ext cx="6659100" cy="20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 dirty="0">
                <a:latin typeface="Bahnschrift SemiLight" panose="020B0502040204020203" pitchFamily="34" charset="0"/>
              </a:rPr>
              <a:t>N</a:t>
            </a:r>
            <a:r>
              <a:rPr lang="en" sz="2800" dirty="0">
                <a:latin typeface="Bahnschrift SemiLight" panose="020B0502040204020203" pitchFamily="34" charset="0"/>
              </a:rPr>
              <a:t>ama : Elpin Nurul Rahmayani</a:t>
            </a:r>
            <a:br>
              <a:rPr lang="en" sz="2800" dirty="0">
                <a:latin typeface="Bahnschrift SemiLight" panose="020B0502040204020203" pitchFamily="34" charset="0"/>
              </a:rPr>
            </a:br>
            <a:r>
              <a:rPr lang="en" sz="2800" dirty="0">
                <a:latin typeface="Bahnschrift SemiLight" panose="020B0502040204020203" pitchFamily="34" charset="0"/>
              </a:rPr>
              <a:t>NPM : 2013022038</a:t>
            </a:r>
            <a:endParaRPr sz="2800" dirty="0">
              <a:solidFill>
                <a:schemeClr val="accent6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2003" name="Google Shape;2003;p38"/>
          <p:cNvSpPr txBox="1">
            <a:spLocks noGrp="1"/>
          </p:cNvSpPr>
          <p:nvPr>
            <p:ph type="ctrTitle" idx="2"/>
          </p:nvPr>
        </p:nvSpPr>
        <p:spPr>
          <a:xfrm>
            <a:off x="7125750" y="540000"/>
            <a:ext cx="1298400" cy="4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1st Grade</a:t>
            </a:r>
            <a:endParaRPr/>
          </a:p>
        </p:txBody>
      </p:sp>
      <p:grpSp>
        <p:nvGrpSpPr>
          <p:cNvPr id="2004" name="Google Shape;2004;p38"/>
          <p:cNvGrpSpPr/>
          <p:nvPr/>
        </p:nvGrpSpPr>
        <p:grpSpPr>
          <a:xfrm>
            <a:off x="7785550" y="3699325"/>
            <a:ext cx="235075" cy="216825"/>
            <a:chOff x="7785550" y="3699325"/>
            <a:chExt cx="235075" cy="216825"/>
          </a:xfrm>
        </p:grpSpPr>
        <p:sp>
          <p:nvSpPr>
            <p:cNvPr id="2005" name="Google Shape;2005;p38"/>
            <p:cNvSpPr/>
            <p:nvPr/>
          </p:nvSpPr>
          <p:spPr>
            <a:xfrm>
              <a:off x="7785550" y="3832300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6" name="Google Shape;2006;p38"/>
            <p:cNvSpPr/>
            <p:nvPr/>
          </p:nvSpPr>
          <p:spPr>
            <a:xfrm>
              <a:off x="7925750" y="3827050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7" name="Google Shape;2007;p38"/>
            <p:cNvSpPr/>
            <p:nvPr/>
          </p:nvSpPr>
          <p:spPr>
            <a:xfrm>
              <a:off x="7876775" y="3699325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08" name="Google Shape;2008;p38"/>
          <p:cNvSpPr/>
          <p:nvPr/>
        </p:nvSpPr>
        <p:spPr>
          <a:xfrm>
            <a:off x="1579225" y="3518700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09" name="Google Shape;2009;p38"/>
          <p:cNvGrpSpPr/>
          <p:nvPr/>
        </p:nvGrpSpPr>
        <p:grpSpPr>
          <a:xfrm>
            <a:off x="4662050" y="515738"/>
            <a:ext cx="935700" cy="801775"/>
            <a:chOff x="4662050" y="515738"/>
            <a:chExt cx="935700" cy="801775"/>
          </a:xfrm>
        </p:grpSpPr>
        <p:sp>
          <p:nvSpPr>
            <p:cNvPr id="2010" name="Google Shape;2010;p38"/>
            <p:cNvSpPr/>
            <p:nvPr/>
          </p:nvSpPr>
          <p:spPr>
            <a:xfrm>
              <a:off x="4841700" y="515738"/>
              <a:ext cx="737075" cy="664475"/>
            </a:xfrm>
            <a:custGeom>
              <a:avLst/>
              <a:gdLst/>
              <a:ahLst/>
              <a:cxnLst/>
              <a:rect l="l" t="t" r="r" b="b"/>
              <a:pathLst>
                <a:path w="29483" h="26579" extrusionOk="0">
                  <a:moveTo>
                    <a:pt x="17083" y="1"/>
                  </a:moveTo>
                  <a:cubicBezTo>
                    <a:pt x="11534" y="1"/>
                    <a:pt x="4614" y="4105"/>
                    <a:pt x="1662" y="5889"/>
                  </a:cubicBezTo>
                  <a:cubicBezTo>
                    <a:pt x="1145" y="6203"/>
                    <a:pt x="745" y="6428"/>
                    <a:pt x="450" y="6589"/>
                  </a:cubicBezTo>
                  <a:cubicBezTo>
                    <a:pt x="24" y="6818"/>
                    <a:pt x="0" y="7221"/>
                    <a:pt x="271" y="7711"/>
                  </a:cubicBezTo>
                  <a:cubicBezTo>
                    <a:pt x="719" y="8522"/>
                    <a:pt x="1431" y="9810"/>
                    <a:pt x="2045" y="10925"/>
                  </a:cubicBezTo>
                  <a:cubicBezTo>
                    <a:pt x="2155" y="11123"/>
                    <a:pt x="2472" y="11374"/>
                    <a:pt x="2790" y="11374"/>
                  </a:cubicBezTo>
                  <a:cubicBezTo>
                    <a:pt x="2880" y="11374"/>
                    <a:pt x="2970" y="11354"/>
                    <a:pt x="3055" y="11306"/>
                  </a:cubicBezTo>
                  <a:cubicBezTo>
                    <a:pt x="4965" y="10227"/>
                    <a:pt x="10847" y="6966"/>
                    <a:pt x="13077" y="6484"/>
                  </a:cubicBezTo>
                  <a:cubicBezTo>
                    <a:pt x="13997" y="6285"/>
                    <a:pt x="14886" y="6145"/>
                    <a:pt x="15713" y="6145"/>
                  </a:cubicBezTo>
                  <a:cubicBezTo>
                    <a:pt x="17291" y="6145"/>
                    <a:pt x="18647" y="6654"/>
                    <a:pt x="19585" y="8234"/>
                  </a:cubicBezTo>
                  <a:cubicBezTo>
                    <a:pt x="21236" y="11017"/>
                    <a:pt x="21653" y="13335"/>
                    <a:pt x="19021" y="15986"/>
                  </a:cubicBezTo>
                  <a:cubicBezTo>
                    <a:pt x="16925" y="18098"/>
                    <a:pt x="11871" y="20702"/>
                    <a:pt x="9901" y="21674"/>
                  </a:cubicBezTo>
                  <a:cubicBezTo>
                    <a:pt x="9397" y="21922"/>
                    <a:pt x="9287" y="22485"/>
                    <a:pt x="9499" y="22957"/>
                  </a:cubicBezTo>
                  <a:cubicBezTo>
                    <a:pt x="9712" y="23428"/>
                    <a:pt x="10745" y="25705"/>
                    <a:pt x="10894" y="26037"/>
                  </a:cubicBezTo>
                  <a:cubicBezTo>
                    <a:pt x="11011" y="26298"/>
                    <a:pt x="11314" y="26579"/>
                    <a:pt x="11636" y="26579"/>
                  </a:cubicBezTo>
                  <a:cubicBezTo>
                    <a:pt x="11723" y="26579"/>
                    <a:pt x="11811" y="26558"/>
                    <a:pt x="11897" y="26512"/>
                  </a:cubicBezTo>
                  <a:cubicBezTo>
                    <a:pt x="13987" y="25391"/>
                    <a:pt x="20709" y="21668"/>
                    <a:pt x="24356" y="18234"/>
                  </a:cubicBezTo>
                  <a:cubicBezTo>
                    <a:pt x="29482" y="13407"/>
                    <a:pt x="25441" y="3420"/>
                    <a:pt x="20989" y="918"/>
                  </a:cubicBezTo>
                  <a:cubicBezTo>
                    <a:pt x="19837" y="270"/>
                    <a:pt x="18505" y="1"/>
                    <a:pt x="170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1" name="Google Shape;2011;p38"/>
            <p:cNvSpPr/>
            <p:nvPr/>
          </p:nvSpPr>
          <p:spPr>
            <a:xfrm>
              <a:off x="5073825" y="1005688"/>
              <a:ext cx="167175" cy="174525"/>
            </a:xfrm>
            <a:custGeom>
              <a:avLst/>
              <a:gdLst/>
              <a:ahLst/>
              <a:cxnLst/>
              <a:rect l="l" t="t" r="r" b="b"/>
              <a:pathLst>
                <a:path w="6687" h="6981" extrusionOk="0">
                  <a:moveTo>
                    <a:pt x="4538" y="1"/>
                  </a:moveTo>
                  <a:cubicBezTo>
                    <a:pt x="2973" y="891"/>
                    <a:pt x="1490" y="1645"/>
                    <a:pt x="614" y="2077"/>
                  </a:cubicBezTo>
                  <a:cubicBezTo>
                    <a:pt x="111" y="2325"/>
                    <a:pt x="0" y="2888"/>
                    <a:pt x="213" y="3361"/>
                  </a:cubicBezTo>
                  <a:cubicBezTo>
                    <a:pt x="426" y="3832"/>
                    <a:pt x="1458" y="6110"/>
                    <a:pt x="1607" y="6440"/>
                  </a:cubicBezTo>
                  <a:cubicBezTo>
                    <a:pt x="1725" y="6701"/>
                    <a:pt x="2029" y="6981"/>
                    <a:pt x="2350" y="6981"/>
                  </a:cubicBezTo>
                  <a:cubicBezTo>
                    <a:pt x="2437" y="6981"/>
                    <a:pt x="2524" y="6960"/>
                    <a:pt x="2610" y="6914"/>
                  </a:cubicBezTo>
                  <a:cubicBezTo>
                    <a:pt x="3420" y="6480"/>
                    <a:pt x="4929" y="5653"/>
                    <a:pt x="6682" y="4603"/>
                  </a:cubicBezTo>
                  <a:cubicBezTo>
                    <a:pt x="6687" y="4603"/>
                    <a:pt x="6065" y="1772"/>
                    <a:pt x="453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2" name="Google Shape;2012;p38"/>
            <p:cNvSpPr/>
            <p:nvPr/>
          </p:nvSpPr>
          <p:spPr>
            <a:xfrm>
              <a:off x="4841650" y="623313"/>
              <a:ext cx="170350" cy="176800"/>
            </a:xfrm>
            <a:custGeom>
              <a:avLst/>
              <a:gdLst/>
              <a:ahLst/>
              <a:cxnLst/>
              <a:rect l="l" t="t" r="r" b="b"/>
              <a:pathLst>
                <a:path w="6814" h="7072" extrusionOk="0">
                  <a:moveTo>
                    <a:pt x="4384" y="1"/>
                  </a:moveTo>
                  <a:cubicBezTo>
                    <a:pt x="3296" y="599"/>
                    <a:pt x="2369" y="1161"/>
                    <a:pt x="1663" y="1586"/>
                  </a:cubicBezTo>
                  <a:cubicBezTo>
                    <a:pt x="1145" y="1901"/>
                    <a:pt x="745" y="2125"/>
                    <a:pt x="450" y="2286"/>
                  </a:cubicBezTo>
                  <a:cubicBezTo>
                    <a:pt x="25" y="2515"/>
                    <a:pt x="1" y="2918"/>
                    <a:pt x="272" y="3408"/>
                  </a:cubicBezTo>
                  <a:cubicBezTo>
                    <a:pt x="720" y="4219"/>
                    <a:pt x="1430" y="5507"/>
                    <a:pt x="2046" y="6622"/>
                  </a:cubicBezTo>
                  <a:cubicBezTo>
                    <a:pt x="2155" y="6820"/>
                    <a:pt x="2473" y="7071"/>
                    <a:pt x="2790" y="7071"/>
                  </a:cubicBezTo>
                  <a:cubicBezTo>
                    <a:pt x="2880" y="7071"/>
                    <a:pt x="2969" y="7051"/>
                    <a:pt x="3055" y="7003"/>
                  </a:cubicBezTo>
                  <a:cubicBezTo>
                    <a:pt x="3826" y="6568"/>
                    <a:pt x="5246" y="5775"/>
                    <a:pt x="6812" y="4954"/>
                  </a:cubicBezTo>
                  <a:cubicBezTo>
                    <a:pt x="6813" y="4954"/>
                    <a:pt x="6369" y="2569"/>
                    <a:pt x="43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3" name="Google Shape;2013;p38"/>
            <p:cNvSpPr/>
            <p:nvPr/>
          </p:nvSpPr>
          <p:spPr>
            <a:xfrm>
              <a:off x="4860650" y="550188"/>
              <a:ext cx="737100" cy="664450"/>
            </a:xfrm>
            <a:custGeom>
              <a:avLst/>
              <a:gdLst/>
              <a:ahLst/>
              <a:cxnLst/>
              <a:rect l="l" t="t" r="r" b="b"/>
              <a:pathLst>
                <a:path w="29484" h="26578" extrusionOk="0">
                  <a:moveTo>
                    <a:pt x="17084" y="0"/>
                  </a:moveTo>
                  <a:cubicBezTo>
                    <a:pt x="11535" y="0"/>
                    <a:pt x="4614" y="4105"/>
                    <a:pt x="1663" y="5889"/>
                  </a:cubicBezTo>
                  <a:cubicBezTo>
                    <a:pt x="1146" y="6204"/>
                    <a:pt x="746" y="6428"/>
                    <a:pt x="451" y="6588"/>
                  </a:cubicBezTo>
                  <a:cubicBezTo>
                    <a:pt x="24" y="6818"/>
                    <a:pt x="1" y="7221"/>
                    <a:pt x="272" y="7710"/>
                  </a:cubicBezTo>
                  <a:cubicBezTo>
                    <a:pt x="720" y="8523"/>
                    <a:pt x="1432" y="9809"/>
                    <a:pt x="2046" y="10924"/>
                  </a:cubicBezTo>
                  <a:cubicBezTo>
                    <a:pt x="2156" y="11122"/>
                    <a:pt x="2473" y="11374"/>
                    <a:pt x="2790" y="11374"/>
                  </a:cubicBezTo>
                  <a:cubicBezTo>
                    <a:pt x="2880" y="11374"/>
                    <a:pt x="2971" y="11354"/>
                    <a:pt x="3056" y="11306"/>
                  </a:cubicBezTo>
                  <a:cubicBezTo>
                    <a:pt x="4967" y="10226"/>
                    <a:pt x="10848" y="6965"/>
                    <a:pt x="13078" y="6483"/>
                  </a:cubicBezTo>
                  <a:cubicBezTo>
                    <a:pt x="13997" y="6285"/>
                    <a:pt x="14884" y="6145"/>
                    <a:pt x="15710" y="6145"/>
                  </a:cubicBezTo>
                  <a:cubicBezTo>
                    <a:pt x="17290" y="6145"/>
                    <a:pt x="18648" y="6654"/>
                    <a:pt x="19585" y="8233"/>
                  </a:cubicBezTo>
                  <a:cubicBezTo>
                    <a:pt x="21238" y="11016"/>
                    <a:pt x="21653" y="13334"/>
                    <a:pt x="19022" y="15985"/>
                  </a:cubicBezTo>
                  <a:cubicBezTo>
                    <a:pt x="16926" y="18097"/>
                    <a:pt x="11872" y="20701"/>
                    <a:pt x="9902" y="21673"/>
                  </a:cubicBezTo>
                  <a:cubicBezTo>
                    <a:pt x="9398" y="21921"/>
                    <a:pt x="9286" y="22484"/>
                    <a:pt x="9500" y="22957"/>
                  </a:cubicBezTo>
                  <a:cubicBezTo>
                    <a:pt x="9716" y="23428"/>
                    <a:pt x="10746" y="25704"/>
                    <a:pt x="10895" y="26035"/>
                  </a:cubicBezTo>
                  <a:cubicBezTo>
                    <a:pt x="11013" y="26297"/>
                    <a:pt x="11317" y="26578"/>
                    <a:pt x="11639" y="26578"/>
                  </a:cubicBezTo>
                  <a:cubicBezTo>
                    <a:pt x="11726" y="26578"/>
                    <a:pt x="11814" y="26558"/>
                    <a:pt x="11900" y="26511"/>
                  </a:cubicBezTo>
                  <a:cubicBezTo>
                    <a:pt x="13990" y="25391"/>
                    <a:pt x="20712" y="21667"/>
                    <a:pt x="24357" y="18233"/>
                  </a:cubicBezTo>
                  <a:cubicBezTo>
                    <a:pt x="29483" y="13406"/>
                    <a:pt x="25442" y="3419"/>
                    <a:pt x="20990" y="917"/>
                  </a:cubicBezTo>
                  <a:cubicBezTo>
                    <a:pt x="19838" y="270"/>
                    <a:pt x="18506" y="0"/>
                    <a:pt x="170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4" name="Google Shape;2014;p38"/>
            <p:cNvSpPr/>
            <p:nvPr/>
          </p:nvSpPr>
          <p:spPr>
            <a:xfrm>
              <a:off x="5092800" y="1040163"/>
              <a:ext cx="167225" cy="174450"/>
            </a:xfrm>
            <a:custGeom>
              <a:avLst/>
              <a:gdLst/>
              <a:ahLst/>
              <a:cxnLst/>
              <a:rect l="l" t="t" r="r" b="b"/>
              <a:pathLst>
                <a:path w="6689" h="6978" extrusionOk="0">
                  <a:moveTo>
                    <a:pt x="6688" y="4600"/>
                  </a:moveTo>
                  <a:lnTo>
                    <a:pt x="6688" y="4600"/>
                  </a:lnTo>
                  <a:cubicBezTo>
                    <a:pt x="6688" y="4600"/>
                    <a:pt x="6688" y="4600"/>
                    <a:pt x="6688" y="4600"/>
                  </a:cubicBezTo>
                  <a:lnTo>
                    <a:pt x="6688" y="4600"/>
                  </a:lnTo>
                  <a:cubicBezTo>
                    <a:pt x="6688" y="4600"/>
                    <a:pt x="6688" y="4600"/>
                    <a:pt x="6688" y="4600"/>
                  </a:cubicBezTo>
                  <a:cubicBezTo>
                    <a:pt x="6688" y="4600"/>
                    <a:pt x="6688" y="4600"/>
                    <a:pt x="6688" y="4600"/>
                  </a:cubicBezTo>
                  <a:close/>
                  <a:moveTo>
                    <a:pt x="4539" y="0"/>
                  </a:moveTo>
                  <a:cubicBezTo>
                    <a:pt x="2976" y="890"/>
                    <a:pt x="1491" y="1643"/>
                    <a:pt x="616" y="2075"/>
                  </a:cubicBezTo>
                  <a:cubicBezTo>
                    <a:pt x="112" y="2324"/>
                    <a:pt x="0" y="2888"/>
                    <a:pt x="214" y="3359"/>
                  </a:cubicBezTo>
                  <a:cubicBezTo>
                    <a:pt x="430" y="3831"/>
                    <a:pt x="1460" y="6108"/>
                    <a:pt x="1609" y="6437"/>
                  </a:cubicBezTo>
                  <a:cubicBezTo>
                    <a:pt x="1726" y="6698"/>
                    <a:pt x="2030" y="6977"/>
                    <a:pt x="2353" y="6977"/>
                  </a:cubicBezTo>
                  <a:cubicBezTo>
                    <a:pt x="2440" y="6977"/>
                    <a:pt x="2528" y="6957"/>
                    <a:pt x="2614" y="6911"/>
                  </a:cubicBezTo>
                  <a:cubicBezTo>
                    <a:pt x="3424" y="6477"/>
                    <a:pt x="4933" y="5650"/>
                    <a:pt x="6688" y="4600"/>
                  </a:cubicBezTo>
                  <a:lnTo>
                    <a:pt x="6688" y="4600"/>
                  </a:lnTo>
                  <a:cubicBezTo>
                    <a:pt x="6687" y="4598"/>
                    <a:pt x="6067" y="1769"/>
                    <a:pt x="453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5" name="Google Shape;2015;p38"/>
            <p:cNvSpPr/>
            <p:nvPr/>
          </p:nvSpPr>
          <p:spPr>
            <a:xfrm>
              <a:off x="4860650" y="657738"/>
              <a:ext cx="170400" cy="176825"/>
            </a:xfrm>
            <a:custGeom>
              <a:avLst/>
              <a:gdLst/>
              <a:ahLst/>
              <a:cxnLst/>
              <a:rect l="l" t="t" r="r" b="b"/>
              <a:pathLst>
                <a:path w="6816" h="7073" extrusionOk="0">
                  <a:moveTo>
                    <a:pt x="4384" y="1"/>
                  </a:moveTo>
                  <a:cubicBezTo>
                    <a:pt x="3297" y="599"/>
                    <a:pt x="2368" y="1163"/>
                    <a:pt x="1663" y="1588"/>
                  </a:cubicBezTo>
                  <a:cubicBezTo>
                    <a:pt x="1146" y="1902"/>
                    <a:pt x="746" y="2127"/>
                    <a:pt x="451" y="2286"/>
                  </a:cubicBezTo>
                  <a:cubicBezTo>
                    <a:pt x="24" y="2517"/>
                    <a:pt x="1" y="2919"/>
                    <a:pt x="272" y="3408"/>
                  </a:cubicBezTo>
                  <a:cubicBezTo>
                    <a:pt x="720" y="4221"/>
                    <a:pt x="1432" y="5507"/>
                    <a:pt x="2046" y="6622"/>
                  </a:cubicBezTo>
                  <a:cubicBezTo>
                    <a:pt x="2156" y="6820"/>
                    <a:pt x="2473" y="7072"/>
                    <a:pt x="2790" y="7072"/>
                  </a:cubicBezTo>
                  <a:cubicBezTo>
                    <a:pt x="2880" y="7072"/>
                    <a:pt x="2971" y="7052"/>
                    <a:pt x="3056" y="7004"/>
                  </a:cubicBezTo>
                  <a:cubicBezTo>
                    <a:pt x="3826" y="6568"/>
                    <a:pt x="5248" y="5775"/>
                    <a:pt x="6812" y="4954"/>
                  </a:cubicBezTo>
                  <a:cubicBezTo>
                    <a:pt x="6815" y="4954"/>
                    <a:pt x="6370" y="2570"/>
                    <a:pt x="43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6" name="Google Shape;2016;p38"/>
            <p:cNvSpPr/>
            <p:nvPr/>
          </p:nvSpPr>
          <p:spPr>
            <a:xfrm>
              <a:off x="4878075" y="1123763"/>
              <a:ext cx="194200" cy="192975"/>
            </a:xfrm>
            <a:custGeom>
              <a:avLst/>
              <a:gdLst/>
              <a:ahLst/>
              <a:cxnLst/>
              <a:rect l="l" t="t" r="r" b="b"/>
              <a:pathLst>
                <a:path w="7768" h="7719" extrusionOk="0">
                  <a:moveTo>
                    <a:pt x="7209" y="1"/>
                  </a:moveTo>
                  <a:cubicBezTo>
                    <a:pt x="7157" y="1"/>
                    <a:pt x="7087" y="12"/>
                    <a:pt x="6993" y="38"/>
                  </a:cubicBezTo>
                  <a:cubicBezTo>
                    <a:pt x="5639" y="412"/>
                    <a:pt x="3176" y="1095"/>
                    <a:pt x="2955" y="1156"/>
                  </a:cubicBezTo>
                  <a:cubicBezTo>
                    <a:pt x="2647" y="1241"/>
                    <a:pt x="2510" y="1541"/>
                    <a:pt x="2647" y="1853"/>
                  </a:cubicBezTo>
                  <a:cubicBezTo>
                    <a:pt x="2901" y="2425"/>
                    <a:pt x="3271" y="3258"/>
                    <a:pt x="3341" y="3414"/>
                  </a:cubicBezTo>
                  <a:cubicBezTo>
                    <a:pt x="3447" y="3655"/>
                    <a:pt x="3402" y="4113"/>
                    <a:pt x="3120" y="4348"/>
                  </a:cubicBezTo>
                  <a:cubicBezTo>
                    <a:pt x="2271" y="5059"/>
                    <a:pt x="531" y="6519"/>
                    <a:pt x="212" y="6785"/>
                  </a:cubicBezTo>
                  <a:cubicBezTo>
                    <a:pt x="0" y="6963"/>
                    <a:pt x="47" y="7001"/>
                    <a:pt x="77" y="7080"/>
                  </a:cubicBezTo>
                  <a:cubicBezTo>
                    <a:pt x="118" y="7202"/>
                    <a:pt x="316" y="7718"/>
                    <a:pt x="439" y="7718"/>
                  </a:cubicBezTo>
                  <a:cubicBezTo>
                    <a:pt x="444" y="7718"/>
                    <a:pt x="448" y="7718"/>
                    <a:pt x="453" y="7716"/>
                  </a:cubicBezTo>
                  <a:cubicBezTo>
                    <a:pt x="640" y="7646"/>
                    <a:pt x="4043" y="5704"/>
                    <a:pt x="5501" y="5163"/>
                  </a:cubicBezTo>
                  <a:cubicBezTo>
                    <a:pt x="5900" y="5014"/>
                    <a:pt x="6093" y="4795"/>
                    <a:pt x="5910" y="4398"/>
                  </a:cubicBezTo>
                  <a:cubicBezTo>
                    <a:pt x="5781" y="4119"/>
                    <a:pt x="5300" y="3078"/>
                    <a:pt x="5027" y="2486"/>
                  </a:cubicBezTo>
                  <a:cubicBezTo>
                    <a:pt x="4912" y="2235"/>
                    <a:pt x="4972" y="1963"/>
                    <a:pt x="5183" y="1804"/>
                  </a:cubicBezTo>
                  <a:cubicBezTo>
                    <a:pt x="5789" y="1351"/>
                    <a:pt x="7510" y="872"/>
                    <a:pt x="7650" y="767"/>
                  </a:cubicBezTo>
                  <a:cubicBezTo>
                    <a:pt x="7768" y="679"/>
                    <a:pt x="7369" y="106"/>
                    <a:pt x="7317" y="36"/>
                  </a:cubicBezTo>
                  <a:cubicBezTo>
                    <a:pt x="7300" y="14"/>
                    <a:pt x="7266" y="1"/>
                    <a:pt x="720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7" name="Google Shape;2017;p38"/>
            <p:cNvSpPr/>
            <p:nvPr/>
          </p:nvSpPr>
          <p:spPr>
            <a:xfrm>
              <a:off x="4885225" y="1140063"/>
              <a:ext cx="187900" cy="177450"/>
            </a:xfrm>
            <a:custGeom>
              <a:avLst/>
              <a:gdLst/>
              <a:ahLst/>
              <a:cxnLst/>
              <a:rect l="l" t="t" r="r" b="b"/>
              <a:pathLst>
                <a:path w="7516" h="7098" extrusionOk="0">
                  <a:moveTo>
                    <a:pt x="7277" y="0"/>
                  </a:moveTo>
                  <a:cubicBezTo>
                    <a:pt x="7226" y="0"/>
                    <a:pt x="7155" y="11"/>
                    <a:pt x="7062" y="37"/>
                  </a:cubicBezTo>
                  <a:cubicBezTo>
                    <a:pt x="5707" y="411"/>
                    <a:pt x="3245" y="1094"/>
                    <a:pt x="3024" y="1156"/>
                  </a:cubicBezTo>
                  <a:cubicBezTo>
                    <a:pt x="2716" y="1241"/>
                    <a:pt x="2578" y="1542"/>
                    <a:pt x="2716" y="1854"/>
                  </a:cubicBezTo>
                  <a:cubicBezTo>
                    <a:pt x="2970" y="2426"/>
                    <a:pt x="3340" y="3258"/>
                    <a:pt x="3408" y="3414"/>
                  </a:cubicBezTo>
                  <a:cubicBezTo>
                    <a:pt x="3516" y="3655"/>
                    <a:pt x="3468" y="4113"/>
                    <a:pt x="3187" y="4349"/>
                  </a:cubicBezTo>
                  <a:cubicBezTo>
                    <a:pt x="2338" y="5060"/>
                    <a:pt x="598" y="6519"/>
                    <a:pt x="279" y="6787"/>
                  </a:cubicBezTo>
                  <a:cubicBezTo>
                    <a:pt x="1" y="7020"/>
                    <a:pt x="87" y="7097"/>
                    <a:pt x="246" y="7097"/>
                  </a:cubicBezTo>
                  <a:cubicBezTo>
                    <a:pt x="328" y="7097"/>
                    <a:pt x="429" y="7077"/>
                    <a:pt x="510" y="7047"/>
                  </a:cubicBezTo>
                  <a:cubicBezTo>
                    <a:pt x="699" y="6977"/>
                    <a:pt x="4116" y="5704"/>
                    <a:pt x="5573" y="5162"/>
                  </a:cubicBezTo>
                  <a:cubicBezTo>
                    <a:pt x="5971" y="5013"/>
                    <a:pt x="6165" y="4794"/>
                    <a:pt x="5982" y="4397"/>
                  </a:cubicBezTo>
                  <a:cubicBezTo>
                    <a:pt x="5853" y="4119"/>
                    <a:pt x="5373" y="3077"/>
                    <a:pt x="5097" y="2484"/>
                  </a:cubicBezTo>
                  <a:cubicBezTo>
                    <a:pt x="4982" y="2234"/>
                    <a:pt x="5042" y="1959"/>
                    <a:pt x="5253" y="1803"/>
                  </a:cubicBezTo>
                  <a:cubicBezTo>
                    <a:pt x="5860" y="1349"/>
                    <a:pt x="7059" y="455"/>
                    <a:pt x="7198" y="350"/>
                  </a:cubicBezTo>
                  <a:cubicBezTo>
                    <a:pt x="7354" y="234"/>
                    <a:pt x="7515" y="0"/>
                    <a:pt x="72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8" name="Google Shape;2018;p38"/>
            <p:cNvSpPr/>
            <p:nvPr/>
          </p:nvSpPr>
          <p:spPr>
            <a:xfrm>
              <a:off x="4662050" y="792438"/>
              <a:ext cx="194200" cy="192950"/>
            </a:xfrm>
            <a:custGeom>
              <a:avLst/>
              <a:gdLst/>
              <a:ahLst/>
              <a:cxnLst/>
              <a:rect l="l" t="t" r="r" b="b"/>
              <a:pathLst>
                <a:path w="7768" h="7718" extrusionOk="0">
                  <a:moveTo>
                    <a:pt x="7210" y="0"/>
                  </a:moveTo>
                  <a:cubicBezTo>
                    <a:pt x="7158" y="0"/>
                    <a:pt x="7087" y="12"/>
                    <a:pt x="6993" y="38"/>
                  </a:cubicBezTo>
                  <a:cubicBezTo>
                    <a:pt x="5639" y="414"/>
                    <a:pt x="3175" y="1095"/>
                    <a:pt x="2953" y="1156"/>
                  </a:cubicBezTo>
                  <a:cubicBezTo>
                    <a:pt x="2647" y="1241"/>
                    <a:pt x="2508" y="1542"/>
                    <a:pt x="2647" y="1855"/>
                  </a:cubicBezTo>
                  <a:cubicBezTo>
                    <a:pt x="2901" y="2426"/>
                    <a:pt x="3271" y="3260"/>
                    <a:pt x="3341" y="3416"/>
                  </a:cubicBezTo>
                  <a:cubicBezTo>
                    <a:pt x="3447" y="3657"/>
                    <a:pt x="3400" y="4114"/>
                    <a:pt x="3118" y="4350"/>
                  </a:cubicBezTo>
                  <a:cubicBezTo>
                    <a:pt x="2271" y="5060"/>
                    <a:pt x="529" y="6521"/>
                    <a:pt x="210" y="6786"/>
                  </a:cubicBezTo>
                  <a:cubicBezTo>
                    <a:pt x="0" y="6963"/>
                    <a:pt x="46" y="7003"/>
                    <a:pt x="75" y="7082"/>
                  </a:cubicBezTo>
                  <a:cubicBezTo>
                    <a:pt x="116" y="7202"/>
                    <a:pt x="314" y="7718"/>
                    <a:pt x="437" y="7718"/>
                  </a:cubicBezTo>
                  <a:cubicBezTo>
                    <a:pt x="442" y="7718"/>
                    <a:pt x="447" y="7717"/>
                    <a:pt x="451" y="7715"/>
                  </a:cubicBezTo>
                  <a:cubicBezTo>
                    <a:pt x="640" y="7645"/>
                    <a:pt x="4043" y="5705"/>
                    <a:pt x="5500" y="5162"/>
                  </a:cubicBezTo>
                  <a:cubicBezTo>
                    <a:pt x="5897" y="5013"/>
                    <a:pt x="6092" y="4796"/>
                    <a:pt x="5909" y="4399"/>
                  </a:cubicBezTo>
                  <a:cubicBezTo>
                    <a:pt x="5780" y="4119"/>
                    <a:pt x="5300" y="3077"/>
                    <a:pt x="5026" y="2485"/>
                  </a:cubicBezTo>
                  <a:cubicBezTo>
                    <a:pt x="4911" y="2236"/>
                    <a:pt x="4972" y="1962"/>
                    <a:pt x="5182" y="1804"/>
                  </a:cubicBezTo>
                  <a:cubicBezTo>
                    <a:pt x="5789" y="1350"/>
                    <a:pt x="7508" y="871"/>
                    <a:pt x="7648" y="766"/>
                  </a:cubicBezTo>
                  <a:cubicBezTo>
                    <a:pt x="7768" y="678"/>
                    <a:pt x="7369" y="106"/>
                    <a:pt x="7315" y="36"/>
                  </a:cubicBezTo>
                  <a:cubicBezTo>
                    <a:pt x="7299" y="13"/>
                    <a:pt x="7266" y="0"/>
                    <a:pt x="721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9" name="Google Shape;2019;p38"/>
            <p:cNvSpPr/>
            <p:nvPr/>
          </p:nvSpPr>
          <p:spPr>
            <a:xfrm>
              <a:off x="4669250" y="808713"/>
              <a:ext cx="187850" cy="177450"/>
            </a:xfrm>
            <a:custGeom>
              <a:avLst/>
              <a:gdLst/>
              <a:ahLst/>
              <a:cxnLst/>
              <a:rect l="l" t="t" r="r" b="b"/>
              <a:pathLst>
                <a:path w="7514" h="7098" extrusionOk="0">
                  <a:moveTo>
                    <a:pt x="7279" y="1"/>
                  </a:moveTo>
                  <a:cubicBezTo>
                    <a:pt x="7227" y="1"/>
                    <a:pt x="7156" y="12"/>
                    <a:pt x="7061" y="38"/>
                  </a:cubicBezTo>
                  <a:cubicBezTo>
                    <a:pt x="5707" y="414"/>
                    <a:pt x="3244" y="1094"/>
                    <a:pt x="3021" y="1156"/>
                  </a:cubicBezTo>
                  <a:cubicBezTo>
                    <a:pt x="2715" y="1241"/>
                    <a:pt x="2577" y="1542"/>
                    <a:pt x="2715" y="1855"/>
                  </a:cubicBezTo>
                  <a:cubicBezTo>
                    <a:pt x="2969" y="2426"/>
                    <a:pt x="3339" y="3260"/>
                    <a:pt x="3409" y="3416"/>
                  </a:cubicBezTo>
                  <a:cubicBezTo>
                    <a:pt x="3515" y="3657"/>
                    <a:pt x="3468" y="4114"/>
                    <a:pt x="3187" y="4350"/>
                  </a:cubicBezTo>
                  <a:cubicBezTo>
                    <a:pt x="2339" y="5061"/>
                    <a:pt x="599" y="6521"/>
                    <a:pt x="280" y="6787"/>
                  </a:cubicBezTo>
                  <a:cubicBezTo>
                    <a:pt x="0" y="7021"/>
                    <a:pt x="84" y="7098"/>
                    <a:pt x="242" y="7098"/>
                  </a:cubicBezTo>
                  <a:cubicBezTo>
                    <a:pt x="324" y="7098"/>
                    <a:pt x="426" y="7077"/>
                    <a:pt x="508" y="7047"/>
                  </a:cubicBezTo>
                  <a:cubicBezTo>
                    <a:pt x="695" y="6977"/>
                    <a:pt x="4114" y="5705"/>
                    <a:pt x="5570" y="5162"/>
                  </a:cubicBezTo>
                  <a:cubicBezTo>
                    <a:pt x="5968" y="5013"/>
                    <a:pt x="6162" y="4794"/>
                    <a:pt x="5979" y="4397"/>
                  </a:cubicBezTo>
                  <a:cubicBezTo>
                    <a:pt x="5850" y="4119"/>
                    <a:pt x="5369" y="3077"/>
                    <a:pt x="5097" y="2485"/>
                  </a:cubicBezTo>
                  <a:cubicBezTo>
                    <a:pt x="4982" y="2234"/>
                    <a:pt x="5041" y="1962"/>
                    <a:pt x="5253" y="1804"/>
                  </a:cubicBezTo>
                  <a:cubicBezTo>
                    <a:pt x="5858" y="1350"/>
                    <a:pt x="7057" y="455"/>
                    <a:pt x="7197" y="349"/>
                  </a:cubicBezTo>
                  <a:cubicBezTo>
                    <a:pt x="7353" y="233"/>
                    <a:pt x="7513" y="1"/>
                    <a:pt x="72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0" name="Google Shape;2020;p38"/>
          <p:cNvGrpSpPr/>
          <p:nvPr/>
        </p:nvGrpSpPr>
        <p:grpSpPr>
          <a:xfrm>
            <a:off x="8120575" y="2539200"/>
            <a:ext cx="762525" cy="684775"/>
            <a:chOff x="8120575" y="2539200"/>
            <a:chExt cx="762525" cy="684775"/>
          </a:xfrm>
        </p:grpSpPr>
        <p:sp>
          <p:nvSpPr>
            <p:cNvPr id="2021" name="Google Shape;2021;p38"/>
            <p:cNvSpPr/>
            <p:nvPr/>
          </p:nvSpPr>
          <p:spPr>
            <a:xfrm>
              <a:off x="8120575" y="2539200"/>
              <a:ext cx="762525" cy="684775"/>
            </a:xfrm>
            <a:custGeom>
              <a:avLst/>
              <a:gdLst/>
              <a:ahLst/>
              <a:cxnLst/>
              <a:rect l="l" t="t" r="r" b="b"/>
              <a:pathLst>
                <a:path w="30501" h="27391" extrusionOk="0">
                  <a:moveTo>
                    <a:pt x="26437" y="1"/>
                  </a:moveTo>
                  <a:cubicBezTo>
                    <a:pt x="21634" y="4340"/>
                    <a:pt x="5070" y="18710"/>
                    <a:pt x="946" y="22500"/>
                  </a:cubicBezTo>
                  <a:cubicBezTo>
                    <a:pt x="0" y="23368"/>
                    <a:pt x="2366" y="24947"/>
                    <a:pt x="4345" y="27391"/>
                  </a:cubicBezTo>
                  <a:lnTo>
                    <a:pt x="4752" y="27060"/>
                  </a:lnTo>
                  <a:cubicBezTo>
                    <a:pt x="6484" y="25660"/>
                    <a:pt x="26511" y="8415"/>
                    <a:pt x="30383" y="4524"/>
                  </a:cubicBezTo>
                  <a:lnTo>
                    <a:pt x="30501" y="4435"/>
                  </a:lnTo>
                  <a:cubicBezTo>
                    <a:pt x="29614" y="3130"/>
                    <a:pt x="27898" y="1178"/>
                    <a:pt x="26705" y="121"/>
                  </a:cubicBezTo>
                  <a:lnTo>
                    <a:pt x="2643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2" name="Google Shape;2022;p38"/>
            <p:cNvSpPr/>
            <p:nvPr/>
          </p:nvSpPr>
          <p:spPr>
            <a:xfrm>
              <a:off x="8611600" y="2809375"/>
              <a:ext cx="36125" cy="33325"/>
            </a:xfrm>
            <a:custGeom>
              <a:avLst/>
              <a:gdLst/>
              <a:ahLst/>
              <a:cxnLst/>
              <a:rect l="l" t="t" r="r" b="b"/>
              <a:pathLst>
                <a:path w="1445" h="1333" extrusionOk="0">
                  <a:moveTo>
                    <a:pt x="294" y="1"/>
                  </a:moveTo>
                  <a:cubicBezTo>
                    <a:pt x="224" y="1"/>
                    <a:pt x="151" y="28"/>
                    <a:pt x="105" y="74"/>
                  </a:cubicBezTo>
                  <a:cubicBezTo>
                    <a:pt x="0" y="179"/>
                    <a:pt x="20" y="324"/>
                    <a:pt x="105" y="430"/>
                  </a:cubicBezTo>
                  <a:cubicBezTo>
                    <a:pt x="344" y="731"/>
                    <a:pt x="592" y="1025"/>
                    <a:pt x="890" y="1270"/>
                  </a:cubicBezTo>
                  <a:cubicBezTo>
                    <a:pt x="942" y="1314"/>
                    <a:pt x="1000" y="1332"/>
                    <a:pt x="1056" y="1332"/>
                  </a:cubicBezTo>
                  <a:cubicBezTo>
                    <a:pt x="1263" y="1332"/>
                    <a:pt x="1445" y="1077"/>
                    <a:pt x="1247" y="913"/>
                  </a:cubicBezTo>
                  <a:cubicBezTo>
                    <a:pt x="949" y="669"/>
                    <a:pt x="701" y="374"/>
                    <a:pt x="461" y="74"/>
                  </a:cubicBezTo>
                  <a:cubicBezTo>
                    <a:pt x="421" y="23"/>
                    <a:pt x="358" y="1"/>
                    <a:pt x="294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3" name="Google Shape;2023;p38"/>
            <p:cNvSpPr/>
            <p:nvPr/>
          </p:nvSpPr>
          <p:spPr>
            <a:xfrm>
              <a:off x="8601800" y="2838675"/>
              <a:ext cx="23375" cy="22125"/>
            </a:xfrm>
            <a:custGeom>
              <a:avLst/>
              <a:gdLst/>
              <a:ahLst/>
              <a:cxnLst/>
              <a:rect l="l" t="t" r="r" b="b"/>
              <a:pathLst>
                <a:path w="935" h="885" extrusionOk="0">
                  <a:moveTo>
                    <a:pt x="293" y="0"/>
                  </a:moveTo>
                  <a:cubicBezTo>
                    <a:pt x="222" y="0"/>
                    <a:pt x="150" y="28"/>
                    <a:pt x="103" y="74"/>
                  </a:cubicBezTo>
                  <a:cubicBezTo>
                    <a:pt x="1" y="179"/>
                    <a:pt x="19" y="322"/>
                    <a:pt x="104" y="431"/>
                  </a:cubicBezTo>
                  <a:cubicBezTo>
                    <a:pt x="168" y="512"/>
                    <a:pt x="218" y="587"/>
                    <a:pt x="289" y="667"/>
                  </a:cubicBezTo>
                  <a:cubicBezTo>
                    <a:pt x="351" y="736"/>
                    <a:pt x="421" y="769"/>
                    <a:pt x="472" y="812"/>
                  </a:cubicBezTo>
                  <a:cubicBezTo>
                    <a:pt x="527" y="857"/>
                    <a:pt x="594" y="884"/>
                    <a:pt x="659" y="884"/>
                  </a:cubicBezTo>
                  <a:cubicBezTo>
                    <a:pt x="719" y="884"/>
                    <a:pt x="778" y="862"/>
                    <a:pt x="828" y="812"/>
                  </a:cubicBezTo>
                  <a:cubicBezTo>
                    <a:pt x="917" y="724"/>
                    <a:pt x="934" y="542"/>
                    <a:pt x="828" y="456"/>
                  </a:cubicBezTo>
                  <a:cubicBezTo>
                    <a:pt x="774" y="412"/>
                    <a:pt x="720" y="369"/>
                    <a:pt x="663" y="328"/>
                  </a:cubicBezTo>
                  <a:cubicBezTo>
                    <a:pt x="659" y="325"/>
                    <a:pt x="656" y="323"/>
                    <a:pt x="653" y="321"/>
                  </a:cubicBezTo>
                  <a:lnTo>
                    <a:pt x="653" y="321"/>
                  </a:lnTo>
                  <a:cubicBezTo>
                    <a:pt x="652" y="320"/>
                    <a:pt x="652" y="319"/>
                    <a:pt x="650" y="318"/>
                  </a:cubicBezTo>
                  <a:cubicBezTo>
                    <a:pt x="643" y="311"/>
                    <a:pt x="639" y="304"/>
                    <a:pt x="632" y="297"/>
                  </a:cubicBezTo>
                  <a:cubicBezTo>
                    <a:pt x="575" y="222"/>
                    <a:pt x="519" y="148"/>
                    <a:pt x="459" y="74"/>
                  </a:cubicBezTo>
                  <a:cubicBezTo>
                    <a:pt x="419" y="23"/>
                    <a:pt x="356" y="0"/>
                    <a:pt x="293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4" name="Google Shape;2024;p38"/>
            <p:cNvSpPr/>
            <p:nvPr/>
          </p:nvSpPr>
          <p:spPr>
            <a:xfrm>
              <a:off x="8581600" y="2856500"/>
              <a:ext cx="23425" cy="22125"/>
            </a:xfrm>
            <a:custGeom>
              <a:avLst/>
              <a:gdLst/>
              <a:ahLst/>
              <a:cxnLst/>
              <a:rect l="l" t="t" r="r" b="b"/>
              <a:pathLst>
                <a:path w="937" h="885" extrusionOk="0">
                  <a:moveTo>
                    <a:pt x="294" y="0"/>
                  </a:moveTo>
                  <a:cubicBezTo>
                    <a:pt x="223" y="0"/>
                    <a:pt x="151" y="28"/>
                    <a:pt x="104" y="74"/>
                  </a:cubicBezTo>
                  <a:cubicBezTo>
                    <a:pt x="0" y="181"/>
                    <a:pt x="19" y="324"/>
                    <a:pt x="104" y="431"/>
                  </a:cubicBezTo>
                  <a:cubicBezTo>
                    <a:pt x="168" y="513"/>
                    <a:pt x="217" y="587"/>
                    <a:pt x="291" y="666"/>
                  </a:cubicBezTo>
                  <a:cubicBezTo>
                    <a:pt x="352" y="735"/>
                    <a:pt x="422" y="770"/>
                    <a:pt x="473" y="812"/>
                  </a:cubicBezTo>
                  <a:cubicBezTo>
                    <a:pt x="528" y="857"/>
                    <a:pt x="595" y="884"/>
                    <a:pt x="661" y="884"/>
                  </a:cubicBezTo>
                  <a:cubicBezTo>
                    <a:pt x="721" y="884"/>
                    <a:pt x="780" y="862"/>
                    <a:pt x="830" y="812"/>
                  </a:cubicBezTo>
                  <a:cubicBezTo>
                    <a:pt x="918" y="723"/>
                    <a:pt x="936" y="543"/>
                    <a:pt x="830" y="456"/>
                  </a:cubicBezTo>
                  <a:cubicBezTo>
                    <a:pt x="775" y="411"/>
                    <a:pt x="721" y="368"/>
                    <a:pt x="664" y="328"/>
                  </a:cubicBezTo>
                  <a:cubicBezTo>
                    <a:pt x="662" y="327"/>
                    <a:pt x="660" y="325"/>
                    <a:pt x="658" y="324"/>
                  </a:cubicBezTo>
                  <a:lnTo>
                    <a:pt x="658" y="324"/>
                  </a:lnTo>
                  <a:cubicBezTo>
                    <a:pt x="658" y="324"/>
                    <a:pt x="659" y="324"/>
                    <a:pt x="659" y="324"/>
                  </a:cubicBezTo>
                  <a:cubicBezTo>
                    <a:pt x="660" y="324"/>
                    <a:pt x="658" y="322"/>
                    <a:pt x="653" y="317"/>
                  </a:cubicBezTo>
                  <a:cubicBezTo>
                    <a:pt x="646" y="310"/>
                    <a:pt x="640" y="303"/>
                    <a:pt x="633" y="296"/>
                  </a:cubicBezTo>
                  <a:cubicBezTo>
                    <a:pt x="576" y="222"/>
                    <a:pt x="519" y="147"/>
                    <a:pt x="461" y="74"/>
                  </a:cubicBezTo>
                  <a:cubicBezTo>
                    <a:pt x="421" y="23"/>
                    <a:pt x="358" y="0"/>
                    <a:pt x="294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5" name="Google Shape;2025;p38"/>
            <p:cNvSpPr/>
            <p:nvPr/>
          </p:nvSpPr>
          <p:spPr>
            <a:xfrm>
              <a:off x="8561375" y="2874350"/>
              <a:ext cx="23375" cy="22125"/>
            </a:xfrm>
            <a:custGeom>
              <a:avLst/>
              <a:gdLst/>
              <a:ahLst/>
              <a:cxnLst/>
              <a:rect l="l" t="t" r="r" b="b"/>
              <a:pathLst>
                <a:path w="935" h="885" extrusionOk="0">
                  <a:moveTo>
                    <a:pt x="293" y="0"/>
                  </a:moveTo>
                  <a:cubicBezTo>
                    <a:pt x="222" y="0"/>
                    <a:pt x="150" y="28"/>
                    <a:pt x="103" y="74"/>
                  </a:cubicBezTo>
                  <a:cubicBezTo>
                    <a:pt x="1" y="179"/>
                    <a:pt x="19" y="324"/>
                    <a:pt x="104" y="431"/>
                  </a:cubicBezTo>
                  <a:cubicBezTo>
                    <a:pt x="167" y="509"/>
                    <a:pt x="223" y="595"/>
                    <a:pt x="289" y="667"/>
                  </a:cubicBezTo>
                  <a:cubicBezTo>
                    <a:pt x="351" y="736"/>
                    <a:pt x="421" y="770"/>
                    <a:pt x="472" y="812"/>
                  </a:cubicBezTo>
                  <a:cubicBezTo>
                    <a:pt x="527" y="857"/>
                    <a:pt x="594" y="884"/>
                    <a:pt x="659" y="884"/>
                  </a:cubicBezTo>
                  <a:cubicBezTo>
                    <a:pt x="719" y="884"/>
                    <a:pt x="778" y="862"/>
                    <a:pt x="828" y="812"/>
                  </a:cubicBezTo>
                  <a:cubicBezTo>
                    <a:pt x="917" y="724"/>
                    <a:pt x="934" y="542"/>
                    <a:pt x="828" y="456"/>
                  </a:cubicBezTo>
                  <a:cubicBezTo>
                    <a:pt x="774" y="412"/>
                    <a:pt x="720" y="369"/>
                    <a:pt x="663" y="328"/>
                  </a:cubicBezTo>
                  <a:cubicBezTo>
                    <a:pt x="659" y="325"/>
                    <a:pt x="656" y="323"/>
                    <a:pt x="653" y="321"/>
                  </a:cubicBezTo>
                  <a:lnTo>
                    <a:pt x="653" y="321"/>
                  </a:lnTo>
                  <a:cubicBezTo>
                    <a:pt x="652" y="320"/>
                    <a:pt x="652" y="319"/>
                    <a:pt x="650" y="318"/>
                  </a:cubicBezTo>
                  <a:cubicBezTo>
                    <a:pt x="643" y="311"/>
                    <a:pt x="639" y="304"/>
                    <a:pt x="632" y="297"/>
                  </a:cubicBezTo>
                  <a:cubicBezTo>
                    <a:pt x="575" y="221"/>
                    <a:pt x="518" y="148"/>
                    <a:pt x="459" y="74"/>
                  </a:cubicBezTo>
                  <a:cubicBezTo>
                    <a:pt x="419" y="23"/>
                    <a:pt x="356" y="0"/>
                    <a:pt x="293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6" name="Google Shape;2026;p38"/>
            <p:cNvSpPr/>
            <p:nvPr/>
          </p:nvSpPr>
          <p:spPr>
            <a:xfrm>
              <a:off x="8541175" y="2892175"/>
              <a:ext cx="23350" cy="22100"/>
            </a:xfrm>
            <a:custGeom>
              <a:avLst/>
              <a:gdLst/>
              <a:ahLst/>
              <a:cxnLst/>
              <a:rect l="l" t="t" r="r" b="b"/>
              <a:pathLst>
                <a:path w="934" h="884" extrusionOk="0">
                  <a:moveTo>
                    <a:pt x="292" y="1"/>
                  </a:moveTo>
                  <a:cubicBezTo>
                    <a:pt x="222" y="1"/>
                    <a:pt x="149" y="28"/>
                    <a:pt x="102" y="74"/>
                  </a:cubicBezTo>
                  <a:cubicBezTo>
                    <a:pt x="0" y="179"/>
                    <a:pt x="19" y="323"/>
                    <a:pt x="104" y="430"/>
                  </a:cubicBezTo>
                  <a:cubicBezTo>
                    <a:pt x="166" y="508"/>
                    <a:pt x="223" y="594"/>
                    <a:pt x="288" y="667"/>
                  </a:cubicBezTo>
                  <a:cubicBezTo>
                    <a:pt x="351" y="735"/>
                    <a:pt x="420" y="769"/>
                    <a:pt x="471" y="812"/>
                  </a:cubicBezTo>
                  <a:cubicBezTo>
                    <a:pt x="527" y="857"/>
                    <a:pt x="594" y="884"/>
                    <a:pt x="659" y="884"/>
                  </a:cubicBezTo>
                  <a:cubicBezTo>
                    <a:pt x="719" y="884"/>
                    <a:pt x="778" y="862"/>
                    <a:pt x="827" y="812"/>
                  </a:cubicBezTo>
                  <a:cubicBezTo>
                    <a:pt x="917" y="724"/>
                    <a:pt x="934" y="543"/>
                    <a:pt x="827" y="456"/>
                  </a:cubicBezTo>
                  <a:cubicBezTo>
                    <a:pt x="773" y="412"/>
                    <a:pt x="719" y="369"/>
                    <a:pt x="663" y="328"/>
                  </a:cubicBezTo>
                  <a:cubicBezTo>
                    <a:pt x="661" y="327"/>
                    <a:pt x="659" y="325"/>
                    <a:pt x="657" y="324"/>
                  </a:cubicBezTo>
                  <a:lnTo>
                    <a:pt x="657" y="324"/>
                  </a:lnTo>
                  <a:cubicBezTo>
                    <a:pt x="657" y="323"/>
                    <a:pt x="655" y="321"/>
                    <a:pt x="650" y="317"/>
                  </a:cubicBezTo>
                  <a:cubicBezTo>
                    <a:pt x="643" y="310"/>
                    <a:pt x="639" y="303"/>
                    <a:pt x="631" y="296"/>
                  </a:cubicBezTo>
                  <a:cubicBezTo>
                    <a:pt x="575" y="222"/>
                    <a:pt x="518" y="147"/>
                    <a:pt x="458" y="74"/>
                  </a:cubicBezTo>
                  <a:cubicBezTo>
                    <a:pt x="418" y="23"/>
                    <a:pt x="356" y="1"/>
                    <a:pt x="292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7" name="Google Shape;2027;p38"/>
            <p:cNvSpPr/>
            <p:nvPr/>
          </p:nvSpPr>
          <p:spPr>
            <a:xfrm>
              <a:off x="8510525" y="2898575"/>
              <a:ext cx="36125" cy="33300"/>
            </a:xfrm>
            <a:custGeom>
              <a:avLst/>
              <a:gdLst/>
              <a:ahLst/>
              <a:cxnLst/>
              <a:rect l="l" t="t" r="r" b="b"/>
              <a:pathLst>
                <a:path w="1445" h="1332" extrusionOk="0">
                  <a:moveTo>
                    <a:pt x="295" y="0"/>
                  </a:moveTo>
                  <a:cubicBezTo>
                    <a:pt x="224" y="0"/>
                    <a:pt x="152" y="28"/>
                    <a:pt x="106" y="74"/>
                  </a:cubicBezTo>
                  <a:cubicBezTo>
                    <a:pt x="1" y="180"/>
                    <a:pt x="21" y="323"/>
                    <a:pt x="106" y="430"/>
                  </a:cubicBezTo>
                  <a:cubicBezTo>
                    <a:pt x="344" y="730"/>
                    <a:pt x="595" y="1024"/>
                    <a:pt x="890" y="1269"/>
                  </a:cubicBezTo>
                  <a:cubicBezTo>
                    <a:pt x="943" y="1313"/>
                    <a:pt x="1000" y="1331"/>
                    <a:pt x="1056" y="1331"/>
                  </a:cubicBezTo>
                  <a:cubicBezTo>
                    <a:pt x="1263" y="1331"/>
                    <a:pt x="1444" y="1076"/>
                    <a:pt x="1248" y="912"/>
                  </a:cubicBezTo>
                  <a:cubicBezTo>
                    <a:pt x="951" y="668"/>
                    <a:pt x="701" y="373"/>
                    <a:pt x="462" y="74"/>
                  </a:cubicBezTo>
                  <a:cubicBezTo>
                    <a:pt x="421" y="23"/>
                    <a:pt x="359" y="0"/>
                    <a:pt x="295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8" name="Google Shape;2028;p38"/>
            <p:cNvSpPr/>
            <p:nvPr/>
          </p:nvSpPr>
          <p:spPr>
            <a:xfrm>
              <a:off x="8500275" y="2928200"/>
              <a:ext cx="23825" cy="21750"/>
            </a:xfrm>
            <a:custGeom>
              <a:avLst/>
              <a:gdLst/>
              <a:ahLst/>
              <a:cxnLst/>
              <a:rect l="l" t="t" r="r" b="b"/>
              <a:pathLst>
                <a:path w="953" h="870" extrusionOk="0">
                  <a:moveTo>
                    <a:pt x="294" y="1"/>
                  </a:moveTo>
                  <a:cubicBezTo>
                    <a:pt x="223" y="1"/>
                    <a:pt x="151" y="28"/>
                    <a:pt x="104" y="75"/>
                  </a:cubicBezTo>
                  <a:cubicBezTo>
                    <a:pt x="1" y="181"/>
                    <a:pt x="21" y="326"/>
                    <a:pt x="106" y="433"/>
                  </a:cubicBezTo>
                  <a:cubicBezTo>
                    <a:pt x="165" y="510"/>
                    <a:pt x="225" y="599"/>
                    <a:pt x="299" y="662"/>
                  </a:cubicBezTo>
                  <a:cubicBezTo>
                    <a:pt x="361" y="713"/>
                    <a:pt x="435" y="754"/>
                    <a:pt x="490" y="798"/>
                  </a:cubicBezTo>
                  <a:cubicBezTo>
                    <a:pt x="546" y="843"/>
                    <a:pt x="613" y="869"/>
                    <a:pt x="679" y="869"/>
                  </a:cubicBezTo>
                  <a:cubicBezTo>
                    <a:pt x="738" y="869"/>
                    <a:pt x="797" y="848"/>
                    <a:pt x="846" y="798"/>
                  </a:cubicBezTo>
                  <a:cubicBezTo>
                    <a:pt x="936" y="710"/>
                    <a:pt x="953" y="528"/>
                    <a:pt x="846" y="442"/>
                  </a:cubicBezTo>
                  <a:cubicBezTo>
                    <a:pt x="778" y="388"/>
                    <a:pt x="708" y="334"/>
                    <a:pt x="635" y="287"/>
                  </a:cubicBezTo>
                  <a:lnTo>
                    <a:pt x="635" y="287"/>
                  </a:lnTo>
                  <a:cubicBezTo>
                    <a:pt x="626" y="277"/>
                    <a:pt x="618" y="269"/>
                    <a:pt x="609" y="259"/>
                  </a:cubicBezTo>
                  <a:cubicBezTo>
                    <a:pt x="558" y="201"/>
                    <a:pt x="510" y="137"/>
                    <a:pt x="460" y="75"/>
                  </a:cubicBezTo>
                  <a:cubicBezTo>
                    <a:pt x="420" y="23"/>
                    <a:pt x="357" y="1"/>
                    <a:pt x="294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9" name="Google Shape;2029;p38"/>
            <p:cNvSpPr/>
            <p:nvPr/>
          </p:nvSpPr>
          <p:spPr>
            <a:xfrm>
              <a:off x="8480075" y="2946075"/>
              <a:ext cx="23875" cy="21700"/>
            </a:xfrm>
            <a:custGeom>
              <a:avLst/>
              <a:gdLst/>
              <a:ahLst/>
              <a:cxnLst/>
              <a:rect l="l" t="t" r="r" b="b"/>
              <a:pathLst>
                <a:path w="955" h="868" extrusionOk="0">
                  <a:moveTo>
                    <a:pt x="292" y="0"/>
                  </a:moveTo>
                  <a:cubicBezTo>
                    <a:pt x="222" y="0"/>
                    <a:pt x="150" y="28"/>
                    <a:pt x="104" y="74"/>
                  </a:cubicBezTo>
                  <a:cubicBezTo>
                    <a:pt x="0" y="179"/>
                    <a:pt x="20" y="324"/>
                    <a:pt x="105" y="430"/>
                  </a:cubicBezTo>
                  <a:cubicBezTo>
                    <a:pt x="165" y="507"/>
                    <a:pt x="224" y="598"/>
                    <a:pt x="298" y="660"/>
                  </a:cubicBezTo>
                  <a:cubicBezTo>
                    <a:pt x="361" y="711"/>
                    <a:pt x="434" y="751"/>
                    <a:pt x="490" y="796"/>
                  </a:cubicBezTo>
                  <a:cubicBezTo>
                    <a:pt x="546" y="841"/>
                    <a:pt x="612" y="868"/>
                    <a:pt x="678" y="868"/>
                  </a:cubicBezTo>
                  <a:cubicBezTo>
                    <a:pt x="737" y="868"/>
                    <a:pt x="796" y="846"/>
                    <a:pt x="846" y="796"/>
                  </a:cubicBezTo>
                  <a:cubicBezTo>
                    <a:pt x="935" y="707"/>
                    <a:pt x="955" y="527"/>
                    <a:pt x="846" y="440"/>
                  </a:cubicBezTo>
                  <a:cubicBezTo>
                    <a:pt x="777" y="385"/>
                    <a:pt x="706" y="330"/>
                    <a:pt x="632" y="284"/>
                  </a:cubicBezTo>
                  <a:lnTo>
                    <a:pt x="632" y="284"/>
                  </a:lnTo>
                  <a:cubicBezTo>
                    <a:pt x="624" y="276"/>
                    <a:pt x="617" y="268"/>
                    <a:pt x="609" y="259"/>
                  </a:cubicBezTo>
                  <a:cubicBezTo>
                    <a:pt x="558" y="201"/>
                    <a:pt x="509" y="137"/>
                    <a:pt x="460" y="74"/>
                  </a:cubicBezTo>
                  <a:cubicBezTo>
                    <a:pt x="419" y="23"/>
                    <a:pt x="356" y="0"/>
                    <a:pt x="292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0" name="Google Shape;2030;p38"/>
            <p:cNvSpPr/>
            <p:nvPr/>
          </p:nvSpPr>
          <p:spPr>
            <a:xfrm>
              <a:off x="8459850" y="2963875"/>
              <a:ext cx="23825" cy="21775"/>
            </a:xfrm>
            <a:custGeom>
              <a:avLst/>
              <a:gdLst/>
              <a:ahLst/>
              <a:cxnLst/>
              <a:rect l="l" t="t" r="r" b="b"/>
              <a:pathLst>
                <a:path w="953" h="871" extrusionOk="0">
                  <a:moveTo>
                    <a:pt x="294" y="1"/>
                  </a:moveTo>
                  <a:cubicBezTo>
                    <a:pt x="223" y="1"/>
                    <a:pt x="150" y="28"/>
                    <a:pt x="104" y="75"/>
                  </a:cubicBezTo>
                  <a:cubicBezTo>
                    <a:pt x="1" y="181"/>
                    <a:pt x="21" y="326"/>
                    <a:pt x="106" y="433"/>
                  </a:cubicBezTo>
                  <a:cubicBezTo>
                    <a:pt x="165" y="510"/>
                    <a:pt x="222" y="601"/>
                    <a:pt x="299" y="662"/>
                  </a:cubicBezTo>
                  <a:cubicBezTo>
                    <a:pt x="361" y="714"/>
                    <a:pt x="435" y="754"/>
                    <a:pt x="490" y="799"/>
                  </a:cubicBezTo>
                  <a:cubicBezTo>
                    <a:pt x="546" y="845"/>
                    <a:pt x="612" y="871"/>
                    <a:pt x="678" y="871"/>
                  </a:cubicBezTo>
                  <a:cubicBezTo>
                    <a:pt x="737" y="871"/>
                    <a:pt x="797" y="849"/>
                    <a:pt x="846" y="799"/>
                  </a:cubicBezTo>
                  <a:cubicBezTo>
                    <a:pt x="936" y="710"/>
                    <a:pt x="953" y="530"/>
                    <a:pt x="846" y="442"/>
                  </a:cubicBezTo>
                  <a:cubicBezTo>
                    <a:pt x="777" y="386"/>
                    <a:pt x="707" y="333"/>
                    <a:pt x="634" y="286"/>
                  </a:cubicBezTo>
                  <a:lnTo>
                    <a:pt x="634" y="286"/>
                  </a:lnTo>
                  <a:cubicBezTo>
                    <a:pt x="625" y="277"/>
                    <a:pt x="617" y="268"/>
                    <a:pt x="609" y="260"/>
                  </a:cubicBezTo>
                  <a:cubicBezTo>
                    <a:pt x="558" y="201"/>
                    <a:pt x="510" y="137"/>
                    <a:pt x="460" y="75"/>
                  </a:cubicBezTo>
                  <a:cubicBezTo>
                    <a:pt x="420" y="23"/>
                    <a:pt x="357" y="1"/>
                    <a:pt x="294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1" name="Google Shape;2031;p38"/>
            <p:cNvSpPr/>
            <p:nvPr/>
          </p:nvSpPr>
          <p:spPr>
            <a:xfrm>
              <a:off x="8439650" y="2981750"/>
              <a:ext cx="23925" cy="21700"/>
            </a:xfrm>
            <a:custGeom>
              <a:avLst/>
              <a:gdLst/>
              <a:ahLst/>
              <a:cxnLst/>
              <a:rect l="l" t="t" r="r" b="b"/>
              <a:pathLst>
                <a:path w="957" h="868" extrusionOk="0">
                  <a:moveTo>
                    <a:pt x="294" y="1"/>
                  </a:moveTo>
                  <a:cubicBezTo>
                    <a:pt x="224" y="1"/>
                    <a:pt x="151" y="28"/>
                    <a:pt x="105" y="74"/>
                  </a:cubicBezTo>
                  <a:cubicBezTo>
                    <a:pt x="0" y="181"/>
                    <a:pt x="20" y="325"/>
                    <a:pt x="105" y="432"/>
                  </a:cubicBezTo>
                  <a:cubicBezTo>
                    <a:pt x="165" y="507"/>
                    <a:pt x="224" y="598"/>
                    <a:pt x="298" y="660"/>
                  </a:cubicBezTo>
                  <a:cubicBezTo>
                    <a:pt x="361" y="711"/>
                    <a:pt x="434" y="752"/>
                    <a:pt x="491" y="796"/>
                  </a:cubicBezTo>
                  <a:cubicBezTo>
                    <a:pt x="547" y="841"/>
                    <a:pt x="614" y="868"/>
                    <a:pt x="680" y="868"/>
                  </a:cubicBezTo>
                  <a:cubicBezTo>
                    <a:pt x="740" y="868"/>
                    <a:pt x="799" y="846"/>
                    <a:pt x="848" y="796"/>
                  </a:cubicBezTo>
                  <a:cubicBezTo>
                    <a:pt x="936" y="707"/>
                    <a:pt x="956" y="525"/>
                    <a:pt x="848" y="440"/>
                  </a:cubicBezTo>
                  <a:cubicBezTo>
                    <a:pt x="777" y="384"/>
                    <a:pt x="708" y="329"/>
                    <a:pt x="632" y="282"/>
                  </a:cubicBezTo>
                  <a:lnTo>
                    <a:pt x="632" y="282"/>
                  </a:lnTo>
                  <a:cubicBezTo>
                    <a:pt x="625" y="275"/>
                    <a:pt x="617" y="267"/>
                    <a:pt x="610" y="259"/>
                  </a:cubicBezTo>
                  <a:cubicBezTo>
                    <a:pt x="559" y="201"/>
                    <a:pt x="511" y="137"/>
                    <a:pt x="461" y="74"/>
                  </a:cubicBezTo>
                  <a:cubicBezTo>
                    <a:pt x="421" y="23"/>
                    <a:pt x="358" y="1"/>
                    <a:pt x="294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2" name="Google Shape;2032;p38"/>
            <p:cNvSpPr/>
            <p:nvPr/>
          </p:nvSpPr>
          <p:spPr>
            <a:xfrm>
              <a:off x="8811625" y="2633275"/>
              <a:ext cx="36150" cy="33275"/>
            </a:xfrm>
            <a:custGeom>
              <a:avLst/>
              <a:gdLst/>
              <a:ahLst/>
              <a:cxnLst/>
              <a:rect l="l" t="t" r="r" b="b"/>
              <a:pathLst>
                <a:path w="1446" h="1331" extrusionOk="0">
                  <a:moveTo>
                    <a:pt x="294" y="0"/>
                  </a:moveTo>
                  <a:cubicBezTo>
                    <a:pt x="224" y="0"/>
                    <a:pt x="152" y="28"/>
                    <a:pt x="106" y="74"/>
                  </a:cubicBezTo>
                  <a:cubicBezTo>
                    <a:pt x="1" y="179"/>
                    <a:pt x="21" y="323"/>
                    <a:pt x="106" y="430"/>
                  </a:cubicBezTo>
                  <a:cubicBezTo>
                    <a:pt x="345" y="730"/>
                    <a:pt x="594" y="1025"/>
                    <a:pt x="892" y="1269"/>
                  </a:cubicBezTo>
                  <a:cubicBezTo>
                    <a:pt x="944" y="1312"/>
                    <a:pt x="1002" y="1331"/>
                    <a:pt x="1057" y="1331"/>
                  </a:cubicBezTo>
                  <a:cubicBezTo>
                    <a:pt x="1264" y="1331"/>
                    <a:pt x="1445" y="1076"/>
                    <a:pt x="1248" y="913"/>
                  </a:cubicBezTo>
                  <a:cubicBezTo>
                    <a:pt x="951" y="669"/>
                    <a:pt x="701" y="374"/>
                    <a:pt x="462" y="74"/>
                  </a:cubicBezTo>
                  <a:cubicBezTo>
                    <a:pt x="421" y="23"/>
                    <a:pt x="358" y="0"/>
                    <a:pt x="294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3" name="Google Shape;2033;p38"/>
            <p:cNvSpPr/>
            <p:nvPr/>
          </p:nvSpPr>
          <p:spPr>
            <a:xfrm>
              <a:off x="8801850" y="2662575"/>
              <a:ext cx="23375" cy="22100"/>
            </a:xfrm>
            <a:custGeom>
              <a:avLst/>
              <a:gdLst/>
              <a:ahLst/>
              <a:cxnLst/>
              <a:rect l="l" t="t" r="r" b="b"/>
              <a:pathLst>
                <a:path w="935" h="884" extrusionOk="0">
                  <a:moveTo>
                    <a:pt x="293" y="0"/>
                  </a:moveTo>
                  <a:cubicBezTo>
                    <a:pt x="222" y="0"/>
                    <a:pt x="149" y="28"/>
                    <a:pt x="102" y="74"/>
                  </a:cubicBezTo>
                  <a:cubicBezTo>
                    <a:pt x="0" y="179"/>
                    <a:pt x="20" y="322"/>
                    <a:pt x="105" y="430"/>
                  </a:cubicBezTo>
                  <a:cubicBezTo>
                    <a:pt x="169" y="512"/>
                    <a:pt x="219" y="586"/>
                    <a:pt x="290" y="667"/>
                  </a:cubicBezTo>
                  <a:cubicBezTo>
                    <a:pt x="351" y="735"/>
                    <a:pt x="420" y="769"/>
                    <a:pt x="471" y="812"/>
                  </a:cubicBezTo>
                  <a:cubicBezTo>
                    <a:pt x="527" y="857"/>
                    <a:pt x="594" y="884"/>
                    <a:pt x="659" y="884"/>
                  </a:cubicBezTo>
                  <a:cubicBezTo>
                    <a:pt x="719" y="884"/>
                    <a:pt x="779" y="862"/>
                    <a:pt x="829" y="812"/>
                  </a:cubicBezTo>
                  <a:cubicBezTo>
                    <a:pt x="917" y="724"/>
                    <a:pt x="935" y="542"/>
                    <a:pt x="829" y="456"/>
                  </a:cubicBezTo>
                  <a:cubicBezTo>
                    <a:pt x="773" y="412"/>
                    <a:pt x="719" y="369"/>
                    <a:pt x="663" y="328"/>
                  </a:cubicBezTo>
                  <a:cubicBezTo>
                    <a:pt x="660" y="326"/>
                    <a:pt x="658" y="325"/>
                    <a:pt x="656" y="323"/>
                  </a:cubicBezTo>
                  <a:lnTo>
                    <a:pt x="656" y="323"/>
                  </a:lnTo>
                  <a:cubicBezTo>
                    <a:pt x="657" y="323"/>
                    <a:pt x="657" y="324"/>
                    <a:pt x="657" y="324"/>
                  </a:cubicBezTo>
                  <a:cubicBezTo>
                    <a:pt x="658" y="324"/>
                    <a:pt x="657" y="322"/>
                    <a:pt x="651" y="317"/>
                  </a:cubicBezTo>
                  <a:cubicBezTo>
                    <a:pt x="644" y="309"/>
                    <a:pt x="639" y="302"/>
                    <a:pt x="631" y="295"/>
                  </a:cubicBezTo>
                  <a:cubicBezTo>
                    <a:pt x="575" y="222"/>
                    <a:pt x="518" y="146"/>
                    <a:pt x="460" y="74"/>
                  </a:cubicBezTo>
                  <a:cubicBezTo>
                    <a:pt x="419" y="23"/>
                    <a:pt x="357" y="0"/>
                    <a:pt x="293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4" name="Google Shape;2034;p38"/>
            <p:cNvSpPr/>
            <p:nvPr/>
          </p:nvSpPr>
          <p:spPr>
            <a:xfrm>
              <a:off x="8781625" y="2680375"/>
              <a:ext cx="23400" cy="22125"/>
            </a:xfrm>
            <a:custGeom>
              <a:avLst/>
              <a:gdLst/>
              <a:ahLst/>
              <a:cxnLst/>
              <a:rect l="l" t="t" r="r" b="b"/>
              <a:pathLst>
                <a:path w="936" h="885" extrusionOk="0">
                  <a:moveTo>
                    <a:pt x="293" y="1"/>
                  </a:moveTo>
                  <a:cubicBezTo>
                    <a:pt x="222" y="1"/>
                    <a:pt x="150" y="29"/>
                    <a:pt x="103" y="76"/>
                  </a:cubicBezTo>
                  <a:cubicBezTo>
                    <a:pt x="1" y="179"/>
                    <a:pt x="21" y="324"/>
                    <a:pt x="106" y="432"/>
                  </a:cubicBezTo>
                  <a:cubicBezTo>
                    <a:pt x="170" y="512"/>
                    <a:pt x="219" y="588"/>
                    <a:pt x="290" y="667"/>
                  </a:cubicBezTo>
                  <a:cubicBezTo>
                    <a:pt x="351" y="737"/>
                    <a:pt x="421" y="771"/>
                    <a:pt x="472" y="813"/>
                  </a:cubicBezTo>
                  <a:cubicBezTo>
                    <a:pt x="527" y="858"/>
                    <a:pt x="594" y="885"/>
                    <a:pt x="659" y="885"/>
                  </a:cubicBezTo>
                  <a:cubicBezTo>
                    <a:pt x="719" y="885"/>
                    <a:pt x="779" y="863"/>
                    <a:pt x="829" y="813"/>
                  </a:cubicBezTo>
                  <a:cubicBezTo>
                    <a:pt x="917" y="724"/>
                    <a:pt x="935" y="544"/>
                    <a:pt x="829" y="456"/>
                  </a:cubicBezTo>
                  <a:cubicBezTo>
                    <a:pt x="774" y="412"/>
                    <a:pt x="720" y="369"/>
                    <a:pt x="663" y="328"/>
                  </a:cubicBezTo>
                  <a:cubicBezTo>
                    <a:pt x="661" y="326"/>
                    <a:pt x="659" y="325"/>
                    <a:pt x="657" y="324"/>
                  </a:cubicBezTo>
                  <a:lnTo>
                    <a:pt x="657" y="324"/>
                  </a:lnTo>
                  <a:cubicBezTo>
                    <a:pt x="656" y="323"/>
                    <a:pt x="655" y="321"/>
                    <a:pt x="652" y="318"/>
                  </a:cubicBezTo>
                  <a:cubicBezTo>
                    <a:pt x="645" y="311"/>
                    <a:pt x="639" y="304"/>
                    <a:pt x="632" y="297"/>
                  </a:cubicBezTo>
                  <a:cubicBezTo>
                    <a:pt x="575" y="222"/>
                    <a:pt x="518" y="148"/>
                    <a:pt x="460" y="76"/>
                  </a:cubicBezTo>
                  <a:cubicBezTo>
                    <a:pt x="420" y="24"/>
                    <a:pt x="357" y="1"/>
                    <a:pt x="293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5" name="Google Shape;2035;p38"/>
            <p:cNvSpPr/>
            <p:nvPr/>
          </p:nvSpPr>
          <p:spPr>
            <a:xfrm>
              <a:off x="8761425" y="2698200"/>
              <a:ext cx="23375" cy="22125"/>
            </a:xfrm>
            <a:custGeom>
              <a:avLst/>
              <a:gdLst/>
              <a:ahLst/>
              <a:cxnLst/>
              <a:rect l="l" t="t" r="r" b="b"/>
              <a:pathLst>
                <a:path w="935" h="885" extrusionOk="0">
                  <a:moveTo>
                    <a:pt x="293" y="1"/>
                  </a:moveTo>
                  <a:cubicBezTo>
                    <a:pt x="222" y="1"/>
                    <a:pt x="149" y="28"/>
                    <a:pt x="102" y="75"/>
                  </a:cubicBezTo>
                  <a:cubicBezTo>
                    <a:pt x="0" y="181"/>
                    <a:pt x="20" y="324"/>
                    <a:pt x="105" y="431"/>
                  </a:cubicBezTo>
                  <a:cubicBezTo>
                    <a:pt x="166" y="509"/>
                    <a:pt x="223" y="594"/>
                    <a:pt x="290" y="667"/>
                  </a:cubicBezTo>
                  <a:cubicBezTo>
                    <a:pt x="351" y="736"/>
                    <a:pt x="420" y="770"/>
                    <a:pt x="471" y="812"/>
                  </a:cubicBezTo>
                  <a:cubicBezTo>
                    <a:pt x="527" y="857"/>
                    <a:pt x="594" y="884"/>
                    <a:pt x="659" y="884"/>
                  </a:cubicBezTo>
                  <a:cubicBezTo>
                    <a:pt x="719" y="884"/>
                    <a:pt x="779" y="862"/>
                    <a:pt x="829" y="812"/>
                  </a:cubicBezTo>
                  <a:cubicBezTo>
                    <a:pt x="917" y="724"/>
                    <a:pt x="935" y="543"/>
                    <a:pt x="829" y="456"/>
                  </a:cubicBezTo>
                  <a:cubicBezTo>
                    <a:pt x="773" y="412"/>
                    <a:pt x="719" y="370"/>
                    <a:pt x="663" y="328"/>
                  </a:cubicBezTo>
                  <a:cubicBezTo>
                    <a:pt x="660" y="327"/>
                    <a:pt x="658" y="325"/>
                    <a:pt x="656" y="324"/>
                  </a:cubicBezTo>
                  <a:lnTo>
                    <a:pt x="656" y="324"/>
                  </a:lnTo>
                  <a:cubicBezTo>
                    <a:pt x="657" y="324"/>
                    <a:pt x="657" y="324"/>
                    <a:pt x="657" y="324"/>
                  </a:cubicBezTo>
                  <a:cubicBezTo>
                    <a:pt x="658" y="324"/>
                    <a:pt x="657" y="322"/>
                    <a:pt x="651" y="317"/>
                  </a:cubicBezTo>
                  <a:cubicBezTo>
                    <a:pt x="644" y="310"/>
                    <a:pt x="639" y="303"/>
                    <a:pt x="631" y="296"/>
                  </a:cubicBezTo>
                  <a:cubicBezTo>
                    <a:pt x="575" y="222"/>
                    <a:pt x="518" y="147"/>
                    <a:pt x="460" y="75"/>
                  </a:cubicBezTo>
                  <a:cubicBezTo>
                    <a:pt x="419" y="23"/>
                    <a:pt x="357" y="1"/>
                    <a:pt x="293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6" name="Google Shape;2036;p38"/>
            <p:cNvSpPr/>
            <p:nvPr/>
          </p:nvSpPr>
          <p:spPr>
            <a:xfrm>
              <a:off x="8741200" y="2716075"/>
              <a:ext cx="23400" cy="22125"/>
            </a:xfrm>
            <a:custGeom>
              <a:avLst/>
              <a:gdLst/>
              <a:ahLst/>
              <a:cxnLst/>
              <a:rect l="l" t="t" r="r" b="b"/>
              <a:pathLst>
                <a:path w="936" h="885" extrusionOk="0">
                  <a:moveTo>
                    <a:pt x="293" y="0"/>
                  </a:moveTo>
                  <a:cubicBezTo>
                    <a:pt x="222" y="0"/>
                    <a:pt x="150" y="28"/>
                    <a:pt x="103" y="74"/>
                  </a:cubicBezTo>
                  <a:cubicBezTo>
                    <a:pt x="1" y="179"/>
                    <a:pt x="21" y="323"/>
                    <a:pt x="106" y="430"/>
                  </a:cubicBezTo>
                  <a:cubicBezTo>
                    <a:pt x="167" y="509"/>
                    <a:pt x="223" y="592"/>
                    <a:pt x="290" y="666"/>
                  </a:cubicBezTo>
                  <a:cubicBezTo>
                    <a:pt x="351" y="735"/>
                    <a:pt x="421" y="769"/>
                    <a:pt x="472" y="812"/>
                  </a:cubicBezTo>
                  <a:cubicBezTo>
                    <a:pt x="527" y="857"/>
                    <a:pt x="594" y="884"/>
                    <a:pt x="660" y="884"/>
                  </a:cubicBezTo>
                  <a:cubicBezTo>
                    <a:pt x="720" y="884"/>
                    <a:pt x="779" y="862"/>
                    <a:pt x="829" y="812"/>
                  </a:cubicBezTo>
                  <a:cubicBezTo>
                    <a:pt x="917" y="723"/>
                    <a:pt x="935" y="543"/>
                    <a:pt x="829" y="456"/>
                  </a:cubicBezTo>
                  <a:cubicBezTo>
                    <a:pt x="774" y="411"/>
                    <a:pt x="720" y="368"/>
                    <a:pt x="663" y="328"/>
                  </a:cubicBezTo>
                  <a:cubicBezTo>
                    <a:pt x="661" y="327"/>
                    <a:pt x="659" y="325"/>
                    <a:pt x="657" y="324"/>
                  </a:cubicBezTo>
                  <a:lnTo>
                    <a:pt x="657" y="324"/>
                  </a:lnTo>
                  <a:cubicBezTo>
                    <a:pt x="657" y="324"/>
                    <a:pt x="658" y="324"/>
                    <a:pt x="658" y="324"/>
                  </a:cubicBezTo>
                  <a:cubicBezTo>
                    <a:pt x="659" y="324"/>
                    <a:pt x="657" y="322"/>
                    <a:pt x="652" y="317"/>
                  </a:cubicBezTo>
                  <a:cubicBezTo>
                    <a:pt x="645" y="310"/>
                    <a:pt x="639" y="303"/>
                    <a:pt x="632" y="296"/>
                  </a:cubicBezTo>
                  <a:cubicBezTo>
                    <a:pt x="575" y="222"/>
                    <a:pt x="518" y="147"/>
                    <a:pt x="460" y="74"/>
                  </a:cubicBezTo>
                  <a:cubicBezTo>
                    <a:pt x="420" y="23"/>
                    <a:pt x="357" y="0"/>
                    <a:pt x="293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7" name="Google Shape;2037;p38"/>
            <p:cNvSpPr/>
            <p:nvPr/>
          </p:nvSpPr>
          <p:spPr>
            <a:xfrm>
              <a:off x="8710575" y="2722450"/>
              <a:ext cx="36100" cy="33300"/>
            </a:xfrm>
            <a:custGeom>
              <a:avLst/>
              <a:gdLst/>
              <a:ahLst/>
              <a:cxnLst/>
              <a:rect l="l" t="t" r="r" b="b"/>
              <a:pathLst>
                <a:path w="1444" h="1332" extrusionOk="0">
                  <a:moveTo>
                    <a:pt x="294" y="1"/>
                  </a:moveTo>
                  <a:cubicBezTo>
                    <a:pt x="223" y="1"/>
                    <a:pt x="151" y="28"/>
                    <a:pt x="105" y="75"/>
                  </a:cubicBezTo>
                  <a:cubicBezTo>
                    <a:pt x="0" y="180"/>
                    <a:pt x="20" y="324"/>
                    <a:pt x="105" y="431"/>
                  </a:cubicBezTo>
                  <a:cubicBezTo>
                    <a:pt x="345" y="730"/>
                    <a:pt x="594" y="1025"/>
                    <a:pt x="891" y="1269"/>
                  </a:cubicBezTo>
                  <a:cubicBezTo>
                    <a:pt x="944" y="1313"/>
                    <a:pt x="1001" y="1331"/>
                    <a:pt x="1057" y="1331"/>
                  </a:cubicBezTo>
                  <a:cubicBezTo>
                    <a:pt x="1263" y="1331"/>
                    <a:pt x="1444" y="1076"/>
                    <a:pt x="1247" y="913"/>
                  </a:cubicBezTo>
                  <a:cubicBezTo>
                    <a:pt x="951" y="669"/>
                    <a:pt x="701" y="374"/>
                    <a:pt x="461" y="75"/>
                  </a:cubicBezTo>
                  <a:cubicBezTo>
                    <a:pt x="421" y="23"/>
                    <a:pt x="358" y="1"/>
                    <a:pt x="294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8" name="Google Shape;2038;p38"/>
            <p:cNvSpPr/>
            <p:nvPr/>
          </p:nvSpPr>
          <p:spPr>
            <a:xfrm>
              <a:off x="8700325" y="2752100"/>
              <a:ext cx="23875" cy="21750"/>
            </a:xfrm>
            <a:custGeom>
              <a:avLst/>
              <a:gdLst/>
              <a:ahLst/>
              <a:cxnLst/>
              <a:rect l="l" t="t" r="r" b="b"/>
              <a:pathLst>
                <a:path w="955" h="870" extrusionOk="0">
                  <a:moveTo>
                    <a:pt x="295" y="1"/>
                  </a:moveTo>
                  <a:cubicBezTo>
                    <a:pt x="224" y="1"/>
                    <a:pt x="152" y="28"/>
                    <a:pt x="105" y="75"/>
                  </a:cubicBezTo>
                  <a:cubicBezTo>
                    <a:pt x="0" y="181"/>
                    <a:pt x="20" y="324"/>
                    <a:pt x="105" y="433"/>
                  </a:cubicBezTo>
                  <a:cubicBezTo>
                    <a:pt x="166" y="509"/>
                    <a:pt x="224" y="599"/>
                    <a:pt x="298" y="662"/>
                  </a:cubicBezTo>
                  <a:cubicBezTo>
                    <a:pt x="361" y="713"/>
                    <a:pt x="436" y="754"/>
                    <a:pt x="492" y="798"/>
                  </a:cubicBezTo>
                  <a:cubicBezTo>
                    <a:pt x="548" y="843"/>
                    <a:pt x="615" y="869"/>
                    <a:pt x="681" y="869"/>
                  </a:cubicBezTo>
                  <a:cubicBezTo>
                    <a:pt x="740" y="869"/>
                    <a:pt x="799" y="848"/>
                    <a:pt x="848" y="798"/>
                  </a:cubicBezTo>
                  <a:cubicBezTo>
                    <a:pt x="936" y="710"/>
                    <a:pt x="955" y="528"/>
                    <a:pt x="848" y="442"/>
                  </a:cubicBezTo>
                  <a:cubicBezTo>
                    <a:pt x="777" y="384"/>
                    <a:pt x="707" y="330"/>
                    <a:pt x="632" y="282"/>
                  </a:cubicBezTo>
                  <a:lnTo>
                    <a:pt x="632" y="282"/>
                  </a:lnTo>
                  <a:cubicBezTo>
                    <a:pt x="625" y="275"/>
                    <a:pt x="618" y="267"/>
                    <a:pt x="610" y="259"/>
                  </a:cubicBezTo>
                  <a:cubicBezTo>
                    <a:pt x="559" y="201"/>
                    <a:pt x="511" y="137"/>
                    <a:pt x="461" y="75"/>
                  </a:cubicBezTo>
                  <a:cubicBezTo>
                    <a:pt x="421" y="23"/>
                    <a:pt x="359" y="1"/>
                    <a:pt x="295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9" name="Google Shape;2039;p38"/>
            <p:cNvSpPr/>
            <p:nvPr/>
          </p:nvSpPr>
          <p:spPr>
            <a:xfrm>
              <a:off x="8680100" y="2769925"/>
              <a:ext cx="23900" cy="21750"/>
            </a:xfrm>
            <a:custGeom>
              <a:avLst/>
              <a:gdLst/>
              <a:ahLst/>
              <a:cxnLst/>
              <a:rect l="l" t="t" r="r" b="b"/>
              <a:pathLst>
                <a:path w="956" h="870" extrusionOk="0">
                  <a:moveTo>
                    <a:pt x="293" y="0"/>
                  </a:moveTo>
                  <a:cubicBezTo>
                    <a:pt x="223" y="0"/>
                    <a:pt x="150" y="28"/>
                    <a:pt x="104" y="75"/>
                  </a:cubicBezTo>
                  <a:cubicBezTo>
                    <a:pt x="1" y="181"/>
                    <a:pt x="21" y="325"/>
                    <a:pt x="106" y="433"/>
                  </a:cubicBezTo>
                  <a:cubicBezTo>
                    <a:pt x="167" y="509"/>
                    <a:pt x="225" y="600"/>
                    <a:pt x="299" y="661"/>
                  </a:cubicBezTo>
                  <a:cubicBezTo>
                    <a:pt x="361" y="713"/>
                    <a:pt x="435" y="753"/>
                    <a:pt x="490" y="798"/>
                  </a:cubicBezTo>
                  <a:cubicBezTo>
                    <a:pt x="546" y="843"/>
                    <a:pt x="613" y="869"/>
                    <a:pt x="678" y="869"/>
                  </a:cubicBezTo>
                  <a:cubicBezTo>
                    <a:pt x="738" y="869"/>
                    <a:pt x="798" y="848"/>
                    <a:pt x="848" y="798"/>
                  </a:cubicBezTo>
                  <a:cubicBezTo>
                    <a:pt x="935" y="709"/>
                    <a:pt x="955" y="529"/>
                    <a:pt x="848" y="441"/>
                  </a:cubicBezTo>
                  <a:cubicBezTo>
                    <a:pt x="777" y="386"/>
                    <a:pt x="707" y="332"/>
                    <a:pt x="632" y="284"/>
                  </a:cubicBezTo>
                  <a:lnTo>
                    <a:pt x="632" y="284"/>
                  </a:lnTo>
                  <a:cubicBezTo>
                    <a:pt x="625" y="276"/>
                    <a:pt x="618" y="267"/>
                    <a:pt x="609" y="259"/>
                  </a:cubicBezTo>
                  <a:cubicBezTo>
                    <a:pt x="558" y="200"/>
                    <a:pt x="510" y="136"/>
                    <a:pt x="460" y="75"/>
                  </a:cubicBezTo>
                  <a:cubicBezTo>
                    <a:pt x="420" y="23"/>
                    <a:pt x="357" y="0"/>
                    <a:pt x="293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0" name="Google Shape;2040;p38"/>
            <p:cNvSpPr/>
            <p:nvPr/>
          </p:nvSpPr>
          <p:spPr>
            <a:xfrm>
              <a:off x="8659900" y="2787750"/>
              <a:ext cx="23850" cy="21750"/>
            </a:xfrm>
            <a:custGeom>
              <a:avLst/>
              <a:gdLst/>
              <a:ahLst/>
              <a:cxnLst/>
              <a:rect l="l" t="t" r="r" b="b"/>
              <a:pathLst>
                <a:path w="954" h="870" extrusionOk="0">
                  <a:moveTo>
                    <a:pt x="293" y="1"/>
                  </a:moveTo>
                  <a:cubicBezTo>
                    <a:pt x="222" y="1"/>
                    <a:pt x="150" y="28"/>
                    <a:pt x="104" y="74"/>
                  </a:cubicBezTo>
                  <a:cubicBezTo>
                    <a:pt x="0" y="182"/>
                    <a:pt x="20" y="327"/>
                    <a:pt x="105" y="433"/>
                  </a:cubicBezTo>
                  <a:cubicBezTo>
                    <a:pt x="166" y="508"/>
                    <a:pt x="223" y="599"/>
                    <a:pt x="298" y="661"/>
                  </a:cubicBezTo>
                  <a:cubicBezTo>
                    <a:pt x="360" y="712"/>
                    <a:pt x="436" y="754"/>
                    <a:pt x="490" y="798"/>
                  </a:cubicBezTo>
                  <a:cubicBezTo>
                    <a:pt x="545" y="843"/>
                    <a:pt x="612" y="870"/>
                    <a:pt x="678" y="870"/>
                  </a:cubicBezTo>
                  <a:cubicBezTo>
                    <a:pt x="738" y="870"/>
                    <a:pt x="797" y="847"/>
                    <a:pt x="847" y="798"/>
                  </a:cubicBezTo>
                  <a:cubicBezTo>
                    <a:pt x="935" y="710"/>
                    <a:pt x="953" y="528"/>
                    <a:pt x="847" y="441"/>
                  </a:cubicBezTo>
                  <a:cubicBezTo>
                    <a:pt x="776" y="384"/>
                    <a:pt x="707" y="330"/>
                    <a:pt x="631" y="283"/>
                  </a:cubicBezTo>
                  <a:lnTo>
                    <a:pt x="631" y="283"/>
                  </a:lnTo>
                  <a:cubicBezTo>
                    <a:pt x="624" y="275"/>
                    <a:pt x="617" y="267"/>
                    <a:pt x="609" y="259"/>
                  </a:cubicBezTo>
                  <a:cubicBezTo>
                    <a:pt x="558" y="200"/>
                    <a:pt x="509" y="137"/>
                    <a:pt x="460" y="74"/>
                  </a:cubicBezTo>
                  <a:cubicBezTo>
                    <a:pt x="419" y="23"/>
                    <a:pt x="357" y="1"/>
                    <a:pt x="293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1" name="Google Shape;2041;p38"/>
            <p:cNvSpPr/>
            <p:nvPr/>
          </p:nvSpPr>
          <p:spPr>
            <a:xfrm>
              <a:off x="8639675" y="2805650"/>
              <a:ext cx="23925" cy="21700"/>
            </a:xfrm>
            <a:custGeom>
              <a:avLst/>
              <a:gdLst/>
              <a:ahLst/>
              <a:cxnLst/>
              <a:rect l="l" t="t" r="r" b="b"/>
              <a:pathLst>
                <a:path w="957" h="868" extrusionOk="0">
                  <a:moveTo>
                    <a:pt x="295" y="1"/>
                  </a:moveTo>
                  <a:cubicBezTo>
                    <a:pt x="225" y="1"/>
                    <a:pt x="153" y="28"/>
                    <a:pt x="106" y="74"/>
                  </a:cubicBezTo>
                  <a:cubicBezTo>
                    <a:pt x="1" y="179"/>
                    <a:pt x="21" y="324"/>
                    <a:pt x="106" y="430"/>
                  </a:cubicBezTo>
                  <a:cubicBezTo>
                    <a:pt x="167" y="507"/>
                    <a:pt x="225" y="598"/>
                    <a:pt x="299" y="660"/>
                  </a:cubicBezTo>
                  <a:cubicBezTo>
                    <a:pt x="361" y="711"/>
                    <a:pt x="436" y="752"/>
                    <a:pt x="491" y="796"/>
                  </a:cubicBezTo>
                  <a:cubicBezTo>
                    <a:pt x="547" y="841"/>
                    <a:pt x="614" y="868"/>
                    <a:pt x="681" y="868"/>
                  </a:cubicBezTo>
                  <a:cubicBezTo>
                    <a:pt x="740" y="868"/>
                    <a:pt x="799" y="846"/>
                    <a:pt x="849" y="796"/>
                  </a:cubicBezTo>
                  <a:cubicBezTo>
                    <a:pt x="937" y="707"/>
                    <a:pt x="957" y="525"/>
                    <a:pt x="849" y="440"/>
                  </a:cubicBezTo>
                  <a:cubicBezTo>
                    <a:pt x="777" y="384"/>
                    <a:pt x="707" y="328"/>
                    <a:pt x="632" y="282"/>
                  </a:cubicBezTo>
                  <a:lnTo>
                    <a:pt x="632" y="282"/>
                  </a:lnTo>
                  <a:cubicBezTo>
                    <a:pt x="625" y="274"/>
                    <a:pt x="619" y="267"/>
                    <a:pt x="611" y="259"/>
                  </a:cubicBezTo>
                  <a:cubicBezTo>
                    <a:pt x="560" y="201"/>
                    <a:pt x="511" y="137"/>
                    <a:pt x="462" y="74"/>
                  </a:cubicBezTo>
                  <a:cubicBezTo>
                    <a:pt x="421" y="23"/>
                    <a:pt x="359" y="1"/>
                    <a:pt x="295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2" name="Google Shape;2042;p38"/>
            <p:cNvSpPr/>
            <p:nvPr/>
          </p:nvSpPr>
          <p:spPr>
            <a:xfrm>
              <a:off x="8409475" y="2987775"/>
              <a:ext cx="36100" cy="33325"/>
            </a:xfrm>
            <a:custGeom>
              <a:avLst/>
              <a:gdLst/>
              <a:ahLst/>
              <a:cxnLst/>
              <a:rect l="l" t="t" r="r" b="b"/>
              <a:pathLst>
                <a:path w="1444" h="1333" extrusionOk="0">
                  <a:moveTo>
                    <a:pt x="294" y="1"/>
                  </a:moveTo>
                  <a:cubicBezTo>
                    <a:pt x="223" y="1"/>
                    <a:pt x="151" y="28"/>
                    <a:pt x="105" y="75"/>
                  </a:cubicBezTo>
                  <a:cubicBezTo>
                    <a:pt x="0" y="179"/>
                    <a:pt x="20" y="323"/>
                    <a:pt x="105" y="431"/>
                  </a:cubicBezTo>
                  <a:cubicBezTo>
                    <a:pt x="343" y="731"/>
                    <a:pt x="594" y="1023"/>
                    <a:pt x="890" y="1270"/>
                  </a:cubicBezTo>
                  <a:cubicBezTo>
                    <a:pt x="942" y="1314"/>
                    <a:pt x="1000" y="1332"/>
                    <a:pt x="1055" y="1332"/>
                  </a:cubicBezTo>
                  <a:cubicBezTo>
                    <a:pt x="1263" y="1332"/>
                    <a:pt x="1444" y="1077"/>
                    <a:pt x="1247" y="914"/>
                  </a:cubicBezTo>
                  <a:cubicBezTo>
                    <a:pt x="950" y="667"/>
                    <a:pt x="701" y="375"/>
                    <a:pt x="461" y="75"/>
                  </a:cubicBezTo>
                  <a:cubicBezTo>
                    <a:pt x="420" y="23"/>
                    <a:pt x="358" y="1"/>
                    <a:pt x="294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3" name="Google Shape;2043;p38"/>
            <p:cNvSpPr/>
            <p:nvPr/>
          </p:nvSpPr>
          <p:spPr>
            <a:xfrm>
              <a:off x="8399225" y="3017425"/>
              <a:ext cx="23925" cy="21700"/>
            </a:xfrm>
            <a:custGeom>
              <a:avLst/>
              <a:gdLst/>
              <a:ahLst/>
              <a:cxnLst/>
              <a:rect l="l" t="t" r="r" b="b"/>
              <a:pathLst>
                <a:path w="957" h="868" extrusionOk="0">
                  <a:moveTo>
                    <a:pt x="294" y="1"/>
                  </a:moveTo>
                  <a:cubicBezTo>
                    <a:pt x="224" y="1"/>
                    <a:pt x="151" y="28"/>
                    <a:pt x="105" y="74"/>
                  </a:cubicBezTo>
                  <a:cubicBezTo>
                    <a:pt x="0" y="182"/>
                    <a:pt x="20" y="325"/>
                    <a:pt x="105" y="432"/>
                  </a:cubicBezTo>
                  <a:cubicBezTo>
                    <a:pt x="165" y="508"/>
                    <a:pt x="221" y="598"/>
                    <a:pt x="298" y="660"/>
                  </a:cubicBezTo>
                  <a:cubicBezTo>
                    <a:pt x="360" y="711"/>
                    <a:pt x="434" y="752"/>
                    <a:pt x="491" y="796"/>
                  </a:cubicBezTo>
                  <a:cubicBezTo>
                    <a:pt x="547" y="841"/>
                    <a:pt x="614" y="868"/>
                    <a:pt x="680" y="868"/>
                  </a:cubicBezTo>
                  <a:cubicBezTo>
                    <a:pt x="740" y="868"/>
                    <a:pt x="799" y="846"/>
                    <a:pt x="848" y="796"/>
                  </a:cubicBezTo>
                  <a:cubicBezTo>
                    <a:pt x="936" y="708"/>
                    <a:pt x="956" y="527"/>
                    <a:pt x="848" y="440"/>
                  </a:cubicBezTo>
                  <a:cubicBezTo>
                    <a:pt x="778" y="386"/>
                    <a:pt x="709" y="331"/>
                    <a:pt x="634" y="285"/>
                  </a:cubicBezTo>
                  <a:lnTo>
                    <a:pt x="634" y="285"/>
                  </a:lnTo>
                  <a:cubicBezTo>
                    <a:pt x="626" y="277"/>
                    <a:pt x="619" y="268"/>
                    <a:pt x="610" y="259"/>
                  </a:cubicBezTo>
                  <a:cubicBezTo>
                    <a:pt x="559" y="201"/>
                    <a:pt x="511" y="137"/>
                    <a:pt x="461" y="74"/>
                  </a:cubicBezTo>
                  <a:cubicBezTo>
                    <a:pt x="421" y="23"/>
                    <a:pt x="358" y="1"/>
                    <a:pt x="294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4" name="Google Shape;2044;p38"/>
            <p:cNvSpPr/>
            <p:nvPr/>
          </p:nvSpPr>
          <p:spPr>
            <a:xfrm>
              <a:off x="8379000" y="3035250"/>
              <a:ext cx="23925" cy="21725"/>
            </a:xfrm>
            <a:custGeom>
              <a:avLst/>
              <a:gdLst/>
              <a:ahLst/>
              <a:cxnLst/>
              <a:rect l="l" t="t" r="r" b="b"/>
              <a:pathLst>
                <a:path w="957" h="869" extrusionOk="0">
                  <a:moveTo>
                    <a:pt x="293" y="1"/>
                  </a:moveTo>
                  <a:cubicBezTo>
                    <a:pt x="222" y="1"/>
                    <a:pt x="150" y="28"/>
                    <a:pt x="103" y="75"/>
                  </a:cubicBezTo>
                  <a:cubicBezTo>
                    <a:pt x="1" y="181"/>
                    <a:pt x="21" y="324"/>
                    <a:pt x="106" y="431"/>
                  </a:cubicBezTo>
                  <a:cubicBezTo>
                    <a:pt x="165" y="507"/>
                    <a:pt x="225" y="598"/>
                    <a:pt x="299" y="661"/>
                  </a:cubicBezTo>
                  <a:cubicBezTo>
                    <a:pt x="361" y="712"/>
                    <a:pt x="435" y="753"/>
                    <a:pt x="491" y="797"/>
                  </a:cubicBezTo>
                  <a:cubicBezTo>
                    <a:pt x="547" y="842"/>
                    <a:pt x="614" y="868"/>
                    <a:pt x="680" y="868"/>
                  </a:cubicBezTo>
                  <a:cubicBezTo>
                    <a:pt x="740" y="868"/>
                    <a:pt x="798" y="847"/>
                    <a:pt x="848" y="797"/>
                  </a:cubicBezTo>
                  <a:cubicBezTo>
                    <a:pt x="937" y="707"/>
                    <a:pt x="957" y="526"/>
                    <a:pt x="848" y="441"/>
                  </a:cubicBezTo>
                  <a:cubicBezTo>
                    <a:pt x="777" y="384"/>
                    <a:pt x="707" y="328"/>
                    <a:pt x="629" y="282"/>
                  </a:cubicBezTo>
                  <a:lnTo>
                    <a:pt x="629" y="282"/>
                  </a:lnTo>
                  <a:cubicBezTo>
                    <a:pt x="622" y="274"/>
                    <a:pt x="616" y="267"/>
                    <a:pt x="609" y="259"/>
                  </a:cubicBezTo>
                  <a:cubicBezTo>
                    <a:pt x="558" y="201"/>
                    <a:pt x="510" y="137"/>
                    <a:pt x="460" y="75"/>
                  </a:cubicBezTo>
                  <a:cubicBezTo>
                    <a:pt x="420" y="23"/>
                    <a:pt x="357" y="1"/>
                    <a:pt x="293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5" name="Google Shape;2045;p38"/>
            <p:cNvSpPr/>
            <p:nvPr/>
          </p:nvSpPr>
          <p:spPr>
            <a:xfrm>
              <a:off x="8358800" y="3053125"/>
              <a:ext cx="23875" cy="21700"/>
            </a:xfrm>
            <a:custGeom>
              <a:avLst/>
              <a:gdLst/>
              <a:ahLst/>
              <a:cxnLst/>
              <a:rect l="l" t="t" r="r" b="b"/>
              <a:pathLst>
                <a:path w="955" h="868" extrusionOk="0">
                  <a:moveTo>
                    <a:pt x="293" y="0"/>
                  </a:moveTo>
                  <a:cubicBezTo>
                    <a:pt x="222" y="0"/>
                    <a:pt x="150" y="28"/>
                    <a:pt x="104" y="75"/>
                  </a:cubicBezTo>
                  <a:cubicBezTo>
                    <a:pt x="0" y="180"/>
                    <a:pt x="20" y="323"/>
                    <a:pt x="105" y="431"/>
                  </a:cubicBezTo>
                  <a:cubicBezTo>
                    <a:pt x="165" y="507"/>
                    <a:pt x="221" y="598"/>
                    <a:pt x="298" y="659"/>
                  </a:cubicBezTo>
                  <a:cubicBezTo>
                    <a:pt x="360" y="712"/>
                    <a:pt x="434" y="751"/>
                    <a:pt x="490" y="795"/>
                  </a:cubicBezTo>
                  <a:cubicBezTo>
                    <a:pt x="545" y="841"/>
                    <a:pt x="612" y="867"/>
                    <a:pt x="678" y="867"/>
                  </a:cubicBezTo>
                  <a:cubicBezTo>
                    <a:pt x="737" y="867"/>
                    <a:pt x="796" y="845"/>
                    <a:pt x="846" y="795"/>
                  </a:cubicBezTo>
                  <a:cubicBezTo>
                    <a:pt x="935" y="707"/>
                    <a:pt x="955" y="527"/>
                    <a:pt x="846" y="439"/>
                  </a:cubicBezTo>
                  <a:cubicBezTo>
                    <a:pt x="777" y="385"/>
                    <a:pt x="706" y="330"/>
                    <a:pt x="632" y="284"/>
                  </a:cubicBezTo>
                  <a:lnTo>
                    <a:pt x="632" y="284"/>
                  </a:lnTo>
                  <a:cubicBezTo>
                    <a:pt x="625" y="276"/>
                    <a:pt x="617" y="267"/>
                    <a:pt x="609" y="259"/>
                  </a:cubicBezTo>
                  <a:cubicBezTo>
                    <a:pt x="558" y="200"/>
                    <a:pt x="509" y="136"/>
                    <a:pt x="460" y="75"/>
                  </a:cubicBezTo>
                  <a:cubicBezTo>
                    <a:pt x="419" y="23"/>
                    <a:pt x="357" y="0"/>
                    <a:pt x="293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6" name="Google Shape;2046;p38"/>
            <p:cNvSpPr/>
            <p:nvPr/>
          </p:nvSpPr>
          <p:spPr>
            <a:xfrm>
              <a:off x="8338575" y="3070975"/>
              <a:ext cx="23925" cy="21700"/>
            </a:xfrm>
            <a:custGeom>
              <a:avLst/>
              <a:gdLst/>
              <a:ahLst/>
              <a:cxnLst/>
              <a:rect l="l" t="t" r="r" b="b"/>
              <a:pathLst>
                <a:path w="957" h="868" extrusionOk="0">
                  <a:moveTo>
                    <a:pt x="295" y="1"/>
                  </a:moveTo>
                  <a:cubicBezTo>
                    <a:pt x="224" y="1"/>
                    <a:pt x="152" y="28"/>
                    <a:pt x="106" y="74"/>
                  </a:cubicBezTo>
                  <a:cubicBezTo>
                    <a:pt x="1" y="179"/>
                    <a:pt x="21" y="324"/>
                    <a:pt x="106" y="432"/>
                  </a:cubicBezTo>
                  <a:cubicBezTo>
                    <a:pt x="165" y="508"/>
                    <a:pt x="225" y="598"/>
                    <a:pt x="299" y="660"/>
                  </a:cubicBezTo>
                  <a:cubicBezTo>
                    <a:pt x="361" y="711"/>
                    <a:pt x="435" y="752"/>
                    <a:pt x="491" y="796"/>
                  </a:cubicBezTo>
                  <a:cubicBezTo>
                    <a:pt x="547" y="841"/>
                    <a:pt x="614" y="868"/>
                    <a:pt x="680" y="868"/>
                  </a:cubicBezTo>
                  <a:cubicBezTo>
                    <a:pt x="740" y="868"/>
                    <a:pt x="799" y="846"/>
                    <a:pt x="849" y="796"/>
                  </a:cubicBezTo>
                  <a:cubicBezTo>
                    <a:pt x="937" y="708"/>
                    <a:pt x="957" y="527"/>
                    <a:pt x="849" y="440"/>
                  </a:cubicBezTo>
                  <a:cubicBezTo>
                    <a:pt x="778" y="385"/>
                    <a:pt x="708" y="330"/>
                    <a:pt x="633" y="284"/>
                  </a:cubicBezTo>
                  <a:lnTo>
                    <a:pt x="633" y="284"/>
                  </a:lnTo>
                  <a:cubicBezTo>
                    <a:pt x="625" y="276"/>
                    <a:pt x="618" y="267"/>
                    <a:pt x="611" y="259"/>
                  </a:cubicBezTo>
                  <a:cubicBezTo>
                    <a:pt x="560" y="200"/>
                    <a:pt x="511" y="137"/>
                    <a:pt x="462" y="74"/>
                  </a:cubicBezTo>
                  <a:cubicBezTo>
                    <a:pt x="421" y="23"/>
                    <a:pt x="359" y="1"/>
                    <a:pt x="295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7" name="Google Shape;2047;p38"/>
            <p:cNvSpPr/>
            <p:nvPr/>
          </p:nvSpPr>
          <p:spPr>
            <a:xfrm>
              <a:off x="8308400" y="3076975"/>
              <a:ext cx="36075" cy="33300"/>
            </a:xfrm>
            <a:custGeom>
              <a:avLst/>
              <a:gdLst/>
              <a:ahLst/>
              <a:cxnLst/>
              <a:rect l="l" t="t" r="r" b="b"/>
              <a:pathLst>
                <a:path w="1443" h="1332" extrusionOk="0">
                  <a:moveTo>
                    <a:pt x="295" y="0"/>
                  </a:moveTo>
                  <a:cubicBezTo>
                    <a:pt x="224" y="0"/>
                    <a:pt x="152" y="28"/>
                    <a:pt x="106" y="74"/>
                  </a:cubicBezTo>
                  <a:cubicBezTo>
                    <a:pt x="1" y="179"/>
                    <a:pt x="20" y="322"/>
                    <a:pt x="106" y="431"/>
                  </a:cubicBezTo>
                  <a:cubicBezTo>
                    <a:pt x="344" y="731"/>
                    <a:pt x="592" y="1024"/>
                    <a:pt x="889" y="1270"/>
                  </a:cubicBezTo>
                  <a:cubicBezTo>
                    <a:pt x="941" y="1313"/>
                    <a:pt x="999" y="1332"/>
                    <a:pt x="1054" y="1332"/>
                  </a:cubicBezTo>
                  <a:cubicBezTo>
                    <a:pt x="1261" y="1332"/>
                    <a:pt x="1442" y="1077"/>
                    <a:pt x="1245" y="914"/>
                  </a:cubicBezTo>
                  <a:cubicBezTo>
                    <a:pt x="950" y="668"/>
                    <a:pt x="701" y="375"/>
                    <a:pt x="462" y="74"/>
                  </a:cubicBezTo>
                  <a:cubicBezTo>
                    <a:pt x="421" y="23"/>
                    <a:pt x="359" y="0"/>
                    <a:pt x="295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8" name="Google Shape;2048;p38"/>
            <p:cNvSpPr/>
            <p:nvPr/>
          </p:nvSpPr>
          <p:spPr>
            <a:xfrm>
              <a:off x="8298150" y="3106575"/>
              <a:ext cx="23925" cy="21750"/>
            </a:xfrm>
            <a:custGeom>
              <a:avLst/>
              <a:gdLst/>
              <a:ahLst/>
              <a:cxnLst/>
              <a:rect l="l" t="t" r="r" b="b"/>
              <a:pathLst>
                <a:path w="957" h="870" extrusionOk="0">
                  <a:moveTo>
                    <a:pt x="293" y="1"/>
                  </a:moveTo>
                  <a:cubicBezTo>
                    <a:pt x="223" y="1"/>
                    <a:pt x="150" y="28"/>
                    <a:pt x="104" y="74"/>
                  </a:cubicBezTo>
                  <a:cubicBezTo>
                    <a:pt x="1" y="182"/>
                    <a:pt x="20" y="327"/>
                    <a:pt x="106" y="433"/>
                  </a:cubicBezTo>
                  <a:cubicBezTo>
                    <a:pt x="165" y="510"/>
                    <a:pt x="225" y="599"/>
                    <a:pt x="299" y="662"/>
                  </a:cubicBezTo>
                  <a:cubicBezTo>
                    <a:pt x="361" y="713"/>
                    <a:pt x="435" y="754"/>
                    <a:pt x="491" y="798"/>
                  </a:cubicBezTo>
                  <a:cubicBezTo>
                    <a:pt x="547" y="842"/>
                    <a:pt x="614" y="869"/>
                    <a:pt x="680" y="869"/>
                  </a:cubicBezTo>
                  <a:cubicBezTo>
                    <a:pt x="740" y="869"/>
                    <a:pt x="799" y="847"/>
                    <a:pt x="849" y="798"/>
                  </a:cubicBezTo>
                  <a:cubicBezTo>
                    <a:pt x="937" y="710"/>
                    <a:pt x="957" y="527"/>
                    <a:pt x="849" y="442"/>
                  </a:cubicBezTo>
                  <a:cubicBezTo>
                    <a:pt x="778" y="387"/>
                    <a:pt x="709" y="333"/>
                    <a:pt x="633" y="285"/>
                  </a:cubicBezTo>
                  <a:lnTo>
                    <a:pt x="633" y="285"/>
                  </a:lnTo>
                  <a:cubicBezTo>
                    <a:pt x="624" y="276"/>
                    <a:pt x="617" y="268"/>
                    <a:pt x="609" y="259"/>
                  </a:cubicBezTo>
                  <a:cubicBezTo>
                    <a:pt x="558" y="201"/>
                    <a:pt x="510" y="137"/>
                    <a:pt x="460" y="74"/>
                  </a:cubicBezTo>
                  <a:cubicBezTo>
                    <a:pt x="420" y="23"/>
                    <a:pt x="357" y="1"/>
                    <a:pt x="293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9" name="Google Shape;2049;p38"/>
            <p:cNvSpPr/>
            <p:nvPr/>
          </p:nvSpPr>
          <p:spPr>
            <a:xfrm>
              <a:off x="8277950" y="3124450"/>
              <a:ext cx="23925" cy="21750"/>
            </a:xfrm>
            <a:custGeom>
              <a:avLst/>
              <a:gdLst/>
              <a:ahLst/>
              <a:cxnLst/>
              <a:rect l="l" t="t" r="r" b="b"/>
              <a:pathLst>
                <a:path w="957" h="870" extrusionOk="0">
                  <a:moveTo>
                    <a:pt x="295" y="0"/>
                  </a:moveTo>
                  <a:cubicBezTo>
                    <a:pt x="225" y="0"/>
                    <a:pt x="153" y="27"/>
                    <a:pt x="107" y="74"/>
                  </a:cubicBezTo>
                  <a:cubicBezTo>
                    <a:pt x="0" y="181"/>
                    <a:pt x="20" y="324"/>
                    <a:pt x="107" y="433"/>
                  </a:cubicBezTo>
                  <a:cubicBezTo>
                    <a:pt x="168" y="508"/>
                    <a:pt x="224" y="599"/>
                    <a:pt x="299" y="661"/>
                  </a:cubicBezTo>
                  <a:cubicBezTo>
                    <a:pt x="362" y="712"/>
                    <a:pt x="437" y="754"/>
                    <a:pt x="492" y="798"/>
                  </a:cubicBezTo>
                  <a:cubicBezTo>
                    <a:pt x="548" y="842"/>
                    <a:pt x="615" y="869"/>
                    <a:pt x="681" y="869"/>
                  </a:cubicBezTo>
                  <a:cubicBezTo>
                    <a:pt x="741" y="869"/>
                    <a:pt x="800" y="847"/>
                    <a:pt x="850" y="798"/>
                  </a:cubicBezTo>
                  <a:cubicBezTo>
                    <a:pt x="938" y="708"/>
                    <a:pt x="956" y="528"/>
                    <a:pt x="850" y="442"/>
                  </a:cubicBezTo>
                  <a:cubicBezTo>
                    <a:pt x="778" y="385"/>
                    <a:pt x="708" y="329"/>
                    <a:pt x="632" y="281"/>
                  </a:cubicBezTo>
                  <a:lnTo>
                    <a:pt x="632" y="281"/>
                  </a:lnTo>
                  <a:cubicBezTo>
                    <a:pt x="625" y="274"/>
                    <a:pt x="619" y="266"/>
                    <a:pt x="611" y="259"/>
                  </a:cubicBezTo>
                  <a:cubicBezTo>
                    <a:pt x="560" y="200"/>
                    <a:pt x="512" y="137"/>
                    <a:pt x="463" y="74"/>
                  </a:cubicBezTo>
                  <a:cubicBezTo>
                    <a:pt x="422" y="23"/>
                    <a:pt x="359" y="0"/>
                    <a:pt x="295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0" name="Google Shape;2050;p38"/>
            <p:cNvSpPr/>
            <p:nvPr/>
          </p:nvSpPr>
          <p:spPr>
            <a:xfrm>
              <a:off x="8257725" y="3142275"/>
              <a:ext cx="23900" cy="21750"/>
            </a:xfrm>
            <a:custGeom>
              <a:avLst/>
              <a:gdLst/>
              <a:ahLst/>
              <a:cxnLst/>
              <a:rect l="l" t="t" r="r" b="b"/>
              <a:pathLst>
                <a:path w="956" h="870" extrusionOk="0">
                  <a:moveTo>
                    <a:pt x="295" y="0"/>
                  </a:moveTo>
                  <a:cubicBezTo>
                    <a:pt x="224" y="0"/>
                    <a:pt x="152" y="28"/>
                    <a:pt x="106" y="75"/>
                  </a:cubicBezTo>
                  <a:cubicBezTo>
                    <a:pt x="1" y="181"/>
                    <a:pt x="20" y="324"/>
                    <a:pt x="107" y="432"/>
                  </a:cubicBezTo>
                  <a:cubicBezTo>
                    <a:pt x="167" y="509"/>
                    <a:pt x="226" y="599"/>
                    <a:pt x="300" y="660"/>
                  </a:cubicBezTo>
                  <a:cubicBezTo>
                    <a:pt x="362" y="713"/>
                    <a:pt x="436" y="753"/>
                    <a:pt x="491" y="798"/>
                  </a:cubicBezTo>
                  <a:cubicBezTo>
                    <a:pt x="547" y="843"/>
                    <a:pt x="613" y="869"/>
                    <a:pt x="679" y="869"/>
                  </a:cubicBezTo>
                  <a:cubicBezTo>
                    <a:pt x="739" y="869"/>
                    <a:pt x="799" y="848"/>
                    <a:pt x="849" y="798"/>
                  </a:cubicBezTo>
                  <a:cubicBezTo>
                    <a:pt x="937" y="709"/>
                    <a:pt x="955" y="529"/>
                    <a:pt x="849" y="441"/>
                  </a:cubicBezTo>
                  <a:cubicBezTo>
                    <a:pt x="779" y="385"/>
                    <a:pt x="710" y="332"/>
                    <a:pt x="635" y="284"/>
                  </a:cubicBezTo>
                  <a:lnTo>
                    <a:pt x="635" y="284"/>
                  </a:lnTo>
                  <a:cubicBezTo>
                    <a:pt x="627" y="276"/>
                    <a:pt x="620" y="267"/>
                    <a:pt x="611" y="259"/>
                  </a:cubicBezTo>
                  <a:cubicBezTo>
                    <a:pt x="559" y="199"/>
                    <a:pt x="511" y="136"/>
                    <a:pt x="462" y="75"/>
                  </a:cubicBezTo>
                  <a:cubicBezTo>
                    <a:pt x="421" y="23"/>
                    <a:pt x="359" y="0"/>
                    <a:pt x="295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1" name="Google Shape;2051;p38"/>
            <p:cNvSpPr/>
            <p:nvPr/>
          </p:nvSpPr>
          <p:spPr>
            <a:xfrm>
              <a:off x="8237525" y="3160125"/>
              <a:ext cx="23925" cy="21750"/>
            </a:xfrm>
            <a:custGeom>
              <a:avLst/>
              <a:gdLst/>
              <a:ahLst/>
              <a:cxnLst/>
              <a:rect l="l" t="t" r="r" b="b"/>
              <a:pathLst>
                <a:path w="957" h="870" extrusionOk="0">
                  <a:moveTo>
                    <a:pt x="294" y="1"/>
                  </a:moveTo>
                  <a:cubicBezTo>
                    <a:pt x="224" y="1"/>
                    <a:pt x="151" y="28"/>
                    <a:pt x="105" y="74"/>
                  </a:cubicBezTo>
                  <a:cubicBezTo>
                    <a:pt x="0" y="181"/>
                    <a:pt x="20" y="325"/>
                    <a:pt x="106" y="433"/>
                  </a:cubicBezTo>
                  <a:cubicBezTo>
                    <a:pt x="167" y="510"/>
                    <a:pt x="224" y="599"/>
                    <a:pt x="299" y="661"/>
                  </a:cubicBezTo>
                  <a:cubicBezTo>
                    <a:pt x="362" y="712"/>
                    <a:pt x="437" y="754"/>
                    <a:pt x="491" y="798"/>
                  </a:cubicBezTo>
                  <a:cubicBezTo>
                    <a:pt x="547" y="842"/>
                    <a:pt x="614" y="869"/>
                    <a:pt x="680" y="869"/>
                  </a:cubicBezTo>
                  <a:cubicBezTo>
                    <a:pt x="740" y="869"/>
                    <a:pt x="799" y="847"/>
                    <a:pt x="848" y="798"/>
                  </a:cubicBezTo>
                  <a:cubicBezTo>
                    <a:pt x="936" y="710"/>
                    <a:pt x="956" y="527"/>
                    <a:pt x="848" y="442"/>
                  </a:cubicBezTo>
                  <a:cubicBezTo>
                    <a:pt x="778" y="387"/>
                    <a:pt x="708" y="332"/>
                    <a:pt x="633" y="285"/>
                  </a:cubicBezTo>
                  <a:lnTo>
                    <a:pt x="633" y="285"/>
                  </a:lnTo>
                  <a:cubicBezTo>
                    <a:pt x="626" y="277"/>
                    <a:pt x="619" y="267"/>
                    <a:pt x="610" y="259"/>
                  </a:cubicBezTo>
                  <a:cubicBezTo>
                    <a:pt x="559" y="200"/>
                    <a:pt x="511" y="137"/>
                    <a:pt x="461" y="74"/>
                  </a:cubicBezTo>
                  <a:cubicBezTo>
                    <a:pt x="421" y="23"/>
                    <a:pt x="358" y="1"/>
                    <a:pt x="294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2" name="Google Shape;2052;p38"/>
            <p:cNvSpPr/>
            <p:nvPr/>
          </p:nvSpPr>
          <p:spPr>
            <a:xfrm>
              <a:off x="8207350" y="3166150"/>
              <a:ext cx="36100" cy="33325"/>
            </a:xfrm>
            <a:custGeom>
              <a:avLst/>
              <a:gdLst/>
              <a:ahLst/>
              <a:cxnLst/>
              <a:rect l="l" t="t" r="r" b="b"/>
              <a:pathLst>
                <a:path w="1444" h="1333" extrusionOk="0">
                  <a:moveTo>
                    <a:pt x="294" y="1"/>
                  </a:moveTo>
                  <a:cubicBezTo>
                    <a:pt x="223" y="1"/>
                    <a:pt x="151" y="28"/>
                    <a:pt x="105" y="74"/>
                  </a:cubicBezTo>
                  <a:cubicBezTo>
                    <a:pt x="0" y="179"/>
                    <a:pt x="20" y="325"/>
                    <a:pt x="105" y="432"/>
                  </a:cubicBezTo>
                  <a:cubicBezTo>
                    <a:pt x="343" y="731"/>
                    <a:pt x="594" y="1023"/>
                    <a:pt x="889" y="1270"/>
                  </a:cubicBezTo>
                  <a:cubicBezTo>
                    <a:pt x="942" y="1314"/>
                    <a:pt x="1000" y="1332"/>
                    <a:pt x="1055" y="1332"/>
                  </a:cubicBezTo>
                  <a:cubicBezTo>
                    <a:pt x="1262" y="1332"/>
                    <a:pt x="1444" y="1077"/>
                    <a:pt x="1247" y="914"/>
                  </a:cubicBezTo>
                  <a:cubicBezTo>
                    <a:pt x="950" y="669"/>
                    <a:pt x="701" y="375"/>
                    <a:pt x="461" y="74"/>
                  </a:cubicBezTo>
                  <a:cubicBezTo>
                    <a:pt x="420" y="23"/>
                    <a:pt x="357" y="1"/>
                    <a:pt x="294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3" name="Google Shape;2053;p38"/>
          <p:cNvGrpSpPr/>
          <p:nvPr/>
        </p:nvGrpSpPr>
        <p:grpSpPr>
          <a:xfrm>
            <a:off x="317775" y="2131575"/>
            <a:ext cx="1390725" cy="1154950"/>
            <a:chOff x="317775" y="2131575"/>
            <a:chExt cx="1390725" cy="1154950"/>
          </a:xfrm>
        </p:grpSpPr>
        <p:sp>
          <p:nvSpPr>
            <p:cNvPr id="2054" name="Google Shape;2054;p38"/>
            <p:cNvSpPr/>
            <p:nvPr/>
          </p:nvSpPr>
          <p:spPr>
            <a:xfrm>
              <a:off x="1054825" y="2468425"/>
              <a:ext cx="653675" cy="818100"/>
            </a:xfrm>
            <a:custGeom>
              <a:avLst/>
              <a:gdLst/>
              <a:ahLst/>
              <a:cxnLst/>
              <a:rect l="l" t="t" r="r" b="b"/>
              <a:pathLst>
                <a:path w="26147" h="32724" extrusionOk="0">
                  <a:moveTo>
                    <a:pt x="9245" y="0"/>
                  </a:moveTo>
                  <a:cubicBezTo>
                    <a:pt x="9156" y="0"/>
                    <a:pt x="9067" y="17"/>
                    <a:pt x="8980" y="51"/>
                  </a:cubicBezTo>
                  <a:lnTo>
                    <a:pt x="557" y="3376"/>
                  </a:lnTo>
                  <a:cubicBezTo>
                    <a:pt x="185" y="3522"/>
                    <a:pt x="1" y="3945"/>
                    <a:pt x="148" y="4315"/>
                  </a:cubicBezTo>
                  <a:cubicBezTo>
                    <a:pt x="260" y="4599"/>
                    <a:pt x="535" y="4774"/>
                    <a:pt x="825" y="4774"/>
                  </a:cubicBezTo>
                  <a:cubicBezTo>
                    <a:pt x="913" y="4774"/>
                    <a:pt x="1002" y="4758"/>
                    <a:pt x="1089" y="4723"/>
                  </a:cubicBezTo>
                  <a:lnTo>
                    <a:pt x="2099" y="4323"/>
                  </a:lnTo>
                  <a:lnTo>
                    <a:pt x="6503" y="15484"/>
                  </a:lnTo>
                  <a:cubicBezTo>
                    <a:pt x="2358" y="18394"/>
                    <a:pt x="367" y="23123"/>
                    <a:pt x="1961" y="27160"/>
                  </a:cubicBezTo>
                  <a:cubicBezTo>
                    <a:pt x="3350" y="30681"/>
                    <a:pt x="7089" y="32724"/>
                    <a:pt x="11348" y="32724"/>
                  </a:cubicBezTo>
                  <a:cubicBezTo>
                    <a:pt x="13056" y="32724"/>
                    <a:pt x="14847" y="32396"/>
                    <a:pt x="16604" y="31702"/>
                  </a:cubicBezTo>
                  <a:cubicBezTo>
                    <a:pt x="22746" y="29278"/>
                    <a:pt x="26147" y="23315"/>
                    <a:pt x="24199" y="18383"/>
                  </a:cubicBezTo>
                  <a:cubicBezTo>
                    <a:pt x="22811" y="14864"/>
                    <a:pt x="19075" y="12823"/>
                    <a:pt x="14817" y="12823"/>
                  </a:cubicBezTo>
                  <a:cubicBezTo>
                    <a:pt x="14190" y="12823"/>
                    <a:pt x="13550" y="12867"/>
                    <a:pt x="12906" y="12958"/>
                  </a:cubicBezTo>
                  <a:lnTo>
                    <a:pt x="8502" y="1797"/>
                  </a:lnTo>
                  <a:lnTo>
                    <a:pt x="9511" y="1399"/>
                  </a:lnTo>
                  <a:cubicBezTo>
                    <a:pt x="9883" y="1251"/>
                    <a:pt x="10067" y="830"/>
                    <a:pt x="9920" y="458"/>
                  </a:cubicBezTo>
                  <a:cubicBezTo>
                    <a:pt x="9807" y="175"/>
                    <a:pt x="9534" y="0"/>
                    <a:pt x="92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5" name="Google Shape;2055;p38"/>
            <p:cNvSpPr/>
            <p:nvPr/>
          </p:nvSpPr>
          <p:spPr>
            <a:xfrm>
              <a:off x="1054825" y="2525225"/>
              <a:ext cx="653675" cy="761275"/>
            </a:xfrm>
            <a:custGeom>
              <a:avLst/>
              <a:gdLst/>
              <a:ahLst/>
              <a:cxnLst/>
              <a:rect l="l" t="t" r="r" b="b"/>
              <a:pathLst>
                <a:path w="26147" h="30451" extrusionOk="0">
                  <a:moveTo>
                    <a:pt x="3347" y="0"/>
                  </a:moveTo>
                  <a:lnTo>
                    <a:pt x="557" y="1101"/>
                  </a:lnTo>
                  <a:cubicBezTo>
                    <a:pt x="185" y="1249"/>
                    <a:pt x="1" y="1671"/>
                    <a:pt x="148" y="2042"/>
                  </a:cubicBezTo>
                  <a:cubicBezTo>
                    <a:pt x="261" y="2325"/>
                    <a:pt x="535" y="2500"/>
                    <a:pt x="823" y="2500"/>
                  </a:cubicBezTo>
                  <a:cubicBezTo>
                    <a:pt x="912" y="2500"/>
                    <a:pt x="1002" y="2483"/>
                    <a:pt x="1089" y="2449"/>
                  </a:cubicBezTo>
                  <a:lnTo>
                    <a:pt x="2099" y="2050"/>
                  </a:lnTo>
                  <a:lnTo>
                    <a:pt x="6503" y="13210"/>
                  </a:lnTo>
                  <a:cubicBezTo>
                    <a:pt x="2358" y="16121"/>
                    <a:pt x="367" y="20850"/>
                    <a:pt x="1960" y="24887"/>
                  </a:cubicBezTo>
                  <a:cubicBezTo>
                    <a:pt x="3350" y="28408"/>
                    <a:pt x="7087" y="30450"/>
                    <a:pt x="11345" y="30450"/>
                  </a:cubicBezTo>
                  <a:cubicBezTo>
                    <a:pt x="13053" y="30450"/>
                    <a:pt x="14845" y="30121"/>
                    <a:pt x="16604" y="29427"/>
                  </a:cubicBezTo>
                  <a:cubicBezTo>
                    <a:pt x="22746" y="27005"/>
                    <a:pt x="26147" y="21042"/>
                    <a:pt x="24199" y="16108"/>
                  </a:cubicBezTo>
                  <a:cubicBezTo>
                    <a:pt x="24119" y="15901"/>
                    <a:pt x="24026" y="15701"/>
                    <a:pt x="23929" y="15504"/>
                  </a:cubicBezTo>
                  <a:lnTo>
                    <a:pt x="23929" y="15504"/>
                  </a:lnTo>
                  <a:cubicBezTo>
                    <a:pt x="24689" y="19917"/>
                    <a:pt x="22618" y="24773"/>
                    <a:pt x="19163" y="27551"/>
                  </a:cubicBezTo>
                  <a:cubicBezTo>
                    <a:pt x="17548" y="28848"/>
                    <a:pt x="15686" y="29467"/>
                    <a:pt x="13832" y="29467"/>
                  </a:cubicBezTo>
                  <a:cubicBezTo>
                    <a:pt x="11497" y="29467"/>
                    <a:pt x="9171" y="28486"/>
                    <a:pt x="7361" y="26643"/>
                  </a:cubicBezTo>
                  <a:cubicBezTo>
                    <a:pt x="5806" y="25059"/>
                    <a:pt x="4842" y="22928"/>
                    <a:pt x="4751" y="20701"/>
                  </a:cubicBezTo>
                  <a:cubicBezTo>
                    <a:pt x="4653" y="18318"/>
                    <a:pt x="5606" y="16195"/>
                    <a:pt x="6496" y="14043"/>
                  </a:cubicBezTo>
                  <a:cubicBezTo>
                    <a:pt x="7519" y="11566"/>
                    <a:pt x="7667" y="9390"/>
                    <a:pt x="6762" y="6839"/>
                  </a:cubicBezTo>
                  <a:cubicBezTo>
                    <a:pt x="5907" y="4433"/>
                    <a:pt x="4693" y="2168"/>
                    <a:pt x="3347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6" name="Google Shape;2056;p38"/>
            <p:cNvSpPr/>
            <p:nvPr/>
          </p:nvSpPr>
          <p:spPr>
            <a:xfrm>
              <a:off x="1153700" y="2475850"/>
              <a:ext cx="141225" cy="61950"/>
            </a:xfrm>
            <a:custGeom>
              <a:avLst/>
              <a:gdLst/>
              <a:ahLst/>
              <a:cxnLst/>
              <a:rect l="l" t="t" r="r" b="b"/>
              <a:pathLst>
                <a:path w="5649" h="2478" extrusionOk="0">
                  <a:moveTo>
                    <a:pt x="5396" y="0"/>
                  </a:moveTo>
                  <a:cubicBezTo>
                    <a:pt x="5368" y="0"/>
                    <a:pt x="5340" y="5"/>
                    <a:pt x="5312" y="17"/>
                  </a:cubicBezTo>
                  <a:lnTo>
                    <a:pt x="172" y="2045"/>
                  </a:lnTo>
                  <a:cubicBezTo>
                    <a:pt x="57" y="2090"/>
                    <a:pt x="0" y="2221"/>
                    <a:pt x="46" y="2336"/>
                  </a:cubicBezTo>
                  <a:cubicBezTo>
                    <a:pt x="82" y="2424"/>
                    <a:pt x="166" y="2478"/>
                    <a:pt x="255" y="2478"/>
                  </a:cubicBezTo>
                  <a:cubicBezTo>
                    <a:pt x="282" y="2478"/>
                    <a:pt x="310" y="2473"/>
                    <a:pt x="337" y="2462"/>
                  </a:cubicBezTo>
                  <a:lnTo>
                    <a:pt x="5477" y="434"/>
                  </a:lnTo>
                  <a:cubicBezTo>
                    <a:pt x="5592" y="387"/>
                    <a:pt x="5649" y="258"/>
                    <a:pt x="5603" y="143"/>
                  </a:cubicBezTo>
                  <a:cubicBezTo>
                    <a:pt x="5568" y="54"/>
                    <a:pt x="5484" y="0"/>
                    <a:pt x="539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7" name="Google Shape;2057;p38"/>
            <p:cNvSpPr/>
            <p:nvPr/>
          </p:nvSpPr>
          <p:spPr>
            <a:xfrm>
              <a:off x="1256950" y="2548800"/>
              <a:ext cx="109600" cy="256600"/>
            </a:xfrm>
            <a:custGeom>
              <a:avLst/>
              <a:gdLst/>
              <a:ahLst/>
              <a:cxnLst/>
              <a:rect l="l" t="t" r="r" b="b"/>
              <a:pathLst>
                <a:path w="4384" h="10264" extrusionOk="0">
                  <a:moveTo>
                    <a:pt x="256" y="1"/>
                  </a:moveTo>
                  <a:cubicBezTo>
                    <a:pt x="229" y="1"/>
                    <a:pt x="201" y="6"/>
                    <a:pt x="174" y="16"/>
                  </a:cubicBezTo>
                  <a:cubicBezTo>
                    <a:pt x="58" y="63"/>
                    <a:pt x="1" y="192"/>
                    <a:pt x="48" y="307"/>
                  </a:cubicBezTo>
                  <a:lnTo>
                    <a:pt x="3921" y="10121"/>
                  </a:lnTo>
                  <a:cubicBezTo>
                    <a:pt x="3957" y="10209"/>
                    <a:pt x="4041" y="10263"/>
                    <a:pt x="4131" y="10263"/>
                  </a:cubicBezTo>
                  <a:cubicBezTo>
                    <a:pt x="4158" y="10263"/>
                    <a:pt x="4185" y="10258"/>
                    <a:pt x="4212" y="10247"/>
                  </a:cubicBezTo>
                  <a:cubicBezTo>
                    <a:pt x="4327" y="10204"/>
                    <a:pt x="4384" y="10072"/>
                    <a:pt x="4339" y="9957"/>
                  </a:cubicBezTo>
                  <a:lnTo>
                    <a:pt x="465" y="143"/>
                  </a:lnTo>
                  <a:cubicBezTo>
                    <a:pt x="429" y="55"/>
                    <a:pt x="345" y="1"/>
                    <a:pt x="256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8" name="Google Shape;2058;p38"/>
            <p:cNvSpPr/>
            <p:nvPr/>
          </p:nvSpPr>
          <p:spPr>
            <a:xfrm>
              <a:off x="1399275" y="2815825"/>
              <a:ext cx="263625" cy="205525"/>
            </a:xfrm>
            <a:custGeom>
              <a:avLst/>
              <a:gdLst/>
              <a:ahLst/>
              <a:cxnLst/>
              <a:rect l="l" t="t" r="r" b="b"/>
              <a:pathLst>
                <a:path w="10545" h="8221" extrusionOk="0">
                  <a:moveTo>
                    <a:pt x="1197" y="0"/>
                  </a:moveTo>
                  <a:cubicBezTo>
                    <a:pt x="627" y="0"/>
                    <a:pt x="261" y="41"/>
                    <a:pt x="211" y="47"/>
                  </a:cubicBezTo>
                  <a:cubicBezTo>
                    <a:pt x="88" y="62"/>
                    <a:pt x="0" y="172"/>
                    <a:pt x="14" y="296"/>
                  </a:cubicBezTo>
                  <a:cubicBezTo>
                    <a:pt x="27" y="410"/>
                    <a:pt x="125" y="493"/>
                    <a:pt x="236" y="493"/>
                  </a:cubicBezTo>
                  <a:cubicBezTo>
                    <a:pt x="245" y="493"/>
                    <a:pt x="254" y="492"/>
                    <a:pt x="263" y="491"/>
                  </a:cubicBezTo>
                  <a:cubicBezTo>
                    <a:pt x="274" y="490"/>
                    <a:pt x="608" y="453"/>
                    <a:pt x="1146" y="453"/>
                  </a:cubicBezTo>
                  <a:cubicBezTo>
                    <a:pt x="2506" y="453"/>
                    <a:pt x="5171" y="690"/>
                    <a:pt x="7240" y="2338"/>
                  </a:cubicBezTo>
                  <a:cubicBezTo>
                    <a:pt x="8860" y="3626"/>
                    <a:pt x="9817" y="5540"/>
                    <a:pt x="10087" y="8020"/>
                  </a:cubicBezTo>
                  <a:cubicBezTo>
                    <a:pt x="10099" y="8134"/>
                    <a:pt x="10196" y="8220"/>
                    <a:pt x="10308" y="8220"/>
                  </a:cubicBezTo>
                  <a:cubicBezTo>
                    <a:pt x="10317" y="8220"/>
                    <a:pt x="10325" y="8220"/>
                    <a:pt x="10333" y="8219"/>
                  </a:cubicBezTo>
                  <a:cubicBezTo>
                    <a:pt x="10355" y="8218"/>
                    <a:pt x="10375" y="8212"/>
                    <a:pt x="10392" y="8205"/>
                  </a:cubicBezTo>
                  <a:cubicBezTo>
                    <a:pt x="10484" y="8169"/>
                    <a:pt x="10545" y="8076"/>
                    <a:pt x="10532" y="7974"/>
                  </a:cubicBezTo>
                  <a:cubicBezTo>
                    <a:pt x="10250" y="5369"/>
                    <a:pt x="9236" y="3355"/>
                    <a:pt x="7519" y="1988"/>
                  </a:cubicBezTo>
                  <a:cubicBezTo>
                    <a:pt x="5350" y="260"/>
                    <a:pt x="2630" y="0"/>
                    <a:pt x="1197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9" name="Google Shape;2059;p38"/>
            <p:cNvSpPr/>
            <p:nvPr/>
          </p:nvSpPr>
          <p:spPr>
            <a:xfrm>
              <a:off x="1144475" y="2926675"/>
              <a:ext cx="511050" cy="328200"/>
            </a:xfrm>
            <a:custGeom>
              <a:avLst/>
              <a:gdLst/>
              <a:ahLst/>
              <a:cxnLst/>
              <a:rect l="l" t="t" r="r" b="b"/>
              <a:pathLst>
                <a:path w="20442" h="13128" extrusionOk="0">
                  <a:moveTo>
                    <a:pt x="18263" y="1"/>
                  </a:moveTo>
                  <a:cubicBezTo>
                    <a:pt x="16829" y="1256"/>
                    <a:pt x="15386" y="2503"/>
                    <a:pt x="13812" y="3571"/>
                  </a:cubicBezTo>
                  <a:cubicBezTo>
                    <a:pt x="11584" y="5084"/>
                    <a:pt x="9205" y="6029"/>
                    <a:pt x="6561" y="6531"/>
                  </a:cubicBezTo>
                  <a:cubicBezTo>
                    <a:pt x="4386" y="6944"/>
                    <a:pt x="2158" y="7106"/>
                    <a:pt x="1" y="7595"/>
                  </a:cubicBezTo>
                  <a:cubicBezTo>
                    <a:pt x="67" y="7857"/>
                    <a:pt x="152" y="8118"/>
                    <a:pt x="254" y="8375"/>
                  </a:cubicBezTo>
                  <a:cubicBezTo>
                    <a:pt x="1439" y="11377"/>
                    <a:pt x="4602" y="13127"/>
                    <a:pt x="8187" y="13127"/>
                  </a:cubicBezTo>
                  <a:cubicBezTo>
                    <a:pt x="9595" y="13127"/>
                    <a:pt x="11068" y="12857"/>
                    <a:pt x="12511" y="12287"/>
                  </a:cubicBezTo>
                  <a:cubicBezTo>
                    <a:pt x="17630" y="10266"/>
                    <a:pt x="20442" y="5239"/>
                    <a:pt x="18792" y="1057"/>
                  </a:cubicBezTo>
                  <a:cubicBezTo>
                    <a:pt x="18646" y="686"/>
                    <a:pt x="18469" y="334"/>
                    <a:pt x="182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0" name="Google Shape;2060;p38"/>
            <p:cNvSpPr/>
            <p:nvPr/>
          </p:nvSpPr>
          <p:spPr>
            <a:xfrm>
              <a:off x="1144475" y="2926750"/>
              <a:ext cx="456600" cy="194400"/>
            </a:xfrm>
            <a:custGeom>
              <a:avLst/>
              <a:gdLst/>
              <a:ahLst/>
              <a:cxnLst/>
              <a:rect l="l" t="t" r="r" b="b"/>
              <a:pathLst>
                <a:path w="18264" h="7776" extrusionOk="0">
                  <a:moveTo>
                    <a:pt x="18263" y="0"/>
                  </a:moveTo>
                  <a:cubicBezTo>
                    <a:pt x="1811" y="3310"/>
                    <a:pt x="1" y="7593"/>
                    <a:pt x="1" y="7593"/>
                  </a:cubicBezTo>
                  <a:cubicBezTo>
                    <a:pt x="1110" y="7718"/>
                    <a:pt x="2159" y="7776"/>
                    <a:pt x="3148" y="7776"/>
                  </a:cubicBezTo>
                  <a:cubicBezTo>
                    <a:pt x="14650" y="7776"/>
                    <a:pt x="18263" y="1"/>
                    <a:pt x="182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1" name="Google Shape;2061;p38"/>
            <p:cNvSpPr/>
            <p:nvPr/>
          </p:nvSpPr>
          <p:spPr>
            <a:xfrm>
              <a:off x="1211325" y="2940775"/>
              <a:ext cx="47500" cy="41925"/>
            </a:xfrm>
            <a:custGeom>
              <a:avLst/>
              <a:gdLst/>
              <a:ahLst/>
              <a:cxnLst/>
              <a:rect l="l" t="t" r="r" b="b"/>
              <a:pathLst>
                <a:path w="1900" h="1677" extrusionOk="0">
                  <a:moveTo>
                    <a:pt x="950" y="0"/>
                  </a:moveTo>
                  <a:cubicBezTo>
                    <a:pt x="847" y="0"/>
                    <a:pt x="743" y="19"/>
                    <a:pt x="641" y="59"/>
                  </a:cubicBezTo>
                  <a:cubicBezTo>
                    <a:pt x="212" y="229"/>
                    <a:pt x="0" y="715"/>
                    <a:pt x="171" y="1146"/>
                  </a:cubicBezTo>
                  <a:cubicBezTo>
                    <a:pt x="301" y="1476"/>
                    <a:pt x="616" y="1677"/>
                    <a:pt x="949" y="1677"/>
                  </a:cubicBezTo>
                  <a:cubicBezTo>
                    <a:pt x="1052" y="1677"/>
                    <a:pt x="1156" y="1658"/>
                    <a:pt x="1257" y="1618"/>
                  </a:cubicBezTo>
                  <a:cubicBezTo>
                    <a:pt x="1688" y="1448"/>
                    <a:pt x="1900" y="961"/>
                    <a:pt x="1729" y="530"/>
                  </a:cubicBezTo>
                  <a:cubicBezTo>
                    <a:pt x="1599" y="201"/>
                    <a:pt x="1284" y="0"/>
                    <a:pt x="95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2" name="Google Shape;2062;p38"/>
            <p:cNvSpPr/>
            <p:nvPr/>
          </p:nvSpPr>
          <p:spPr>
            <a:xfrm>
              <a:off x="1430425" y="2971300"/>
              <a:ext cx="47475" cy="41950"/>
            </a:xfrm>
            <a:custGeom>
              <a:avLst/>
              <a:gdLst/>
              <a:ahLst/>
              <a:cxnLst/>
              <a:rect l="l" t="t" r="r" b="b"/>
              <a:pathLst>
                <a:path w="1899" h="1678" extrusionOk="0">
                  <a:moveTo>
                    <a:pt x="950" y="1"/>
                  </a:moveTo>
                  <a:cubicBezTo>
                    <a:pt x="848" y="1"/>
                    <a:pt x="743" y="20"/>
                    <a:pt x="642" y="60"/>
                  </a:cubicBezTo>
                  <a:cubicBezTo>
                    <a:pt x="211" y="230"/>
                    <a:pt x="1" y="716"/>
                    <a:pt x="171" y="1147"/>
                  </a:cubicBezTo>
                  <a:cubicBezTo>
                    <a:pt x="301" y="1476"/>
                    <a:pt x="616" y="1677"/>
                    <a:pt x="950" y="1677"/>
                  </a:cubicBezTo>
                  <a:cubicBezTo>
                    <a:pt x="1052" y="1677"/>
                    <a:pt x="1156" y="1658"/>
                    <a:pt x="1258" y="1618"/>
                  </a:cubicBezTo>
                  <a:cubicBezTo>
                    <a:pt x="1689" y="1448"/>
                    <a:pt x="1899" y="963"/>
                    <a:pt x="1729" y="532"/>
                  </a:cubicBezTo>
                  <a:cubicBezTo>
                    <a:pt x="1601" y="202"/>
                    <a:pt x="1285" y="1"/>
                    <a:pt x="950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3" name="Google Shape;2063;p38"/>
            <p:cNvSpPr/>
            <p:nvPr/>
          </p:nvSpPr>
          <p:spPr>
            <a:xfrm>
              <a:off x="1266275" y="2803750"/>
              <a:ext cx="30700" cy="27100"/>
            </a:xfrm>
            <a:custGeom>
              <a:avLst/>
              <a:gdLst/>
              <a:ahLst/>
              <a:cxnLst/>
              <a:rect l="l" t="t" r="r" b="b"/>
              <a:pathLst>
                <a:path w="1228" h="1084" extrusionOk="0">
                  <a:moveTo>
                    <a:pt x="614" y="0"/>
                  </a:moveTo>
                  <a:cubicBezTo>
                    <a:pt x="548" y="0"/>
                    <a:pt x="481" y="13"/>
                    <a:pt x="415" y="38"/>
                  </a:cubicBezTo>
                  <a:cubicBezTo>
                    <a:pt x="137" y="149"/>
                    <a:pt x="1" y="462"/>
                    <a:pt x="110" y="740"/>
                  </a:cubicBezTo>
                  <a:cubicBezTo>
                    <a:pt x="195" y="954"/>
                    <a:pt x="398" y="1084"/>
                    <a:pt x="613" y="1084"/>
                  </a:cubicBezTo>
                  <a:cubicBezTo>
                    <a:pt x="679" y="1084"/>
                    <a:pt x="747" y="1071"/>
                    <a:pt x="812" y="1045"/>
                  </a:cubicBezTo>
                  <a:cubicBezTo>
                    <a:pt x="1092" y="936"/>
                    <a:pt x="1228" y="621"/>
                    <a:pt x="1117" y="343"/>
                  </a:cubicBezTo>
                  <a:cubicBezTo>
                    <a:pt x="1034" y="130"/>
                    <a:pt x="830" y="0"/>
                    <a:pt x="614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4" name="Google Shape;2064;p38"/>
            <p:cNvSpPr/>
            <p:nvPr/>
          </p:nvSpPr>
          <p:spPr>
            <a:xfrm>
              <a:off x="1417750" y="2865500"/>
              <a:ext cx="30700" cy="27100"/>
            </a:xfrm>
            <a:custGeom>
              <a:avLst/>
              <a:gdLst/>
              <a:ahLst/>
              <a:cxnLst/>
              <a:rect l="l" t="t" r="r" b="b"/>
              <a:pathLst>
                <a:path w="1228" h="1084" extrusionOk="0">
                  <a:moveTo>
                    <a:pt x="615" y="1"/>
                  </a:moveTo>
                  <a:cubicBezTo>
                    <a:pt x="548" y="1"/>
                    <a:pt x="481" y="13"/>
                    <a:pt x="416" y="39"/>
                  </a:cubicBezTo>
                  <a:cubicBezTo>
                    <a:pt x="136" y="148"/>
                    <a:pt x="0" y="462"/>
                    <a:pt x="111" y="741"/>
                  </a:cubicBezTo>
                  <a:cubicBezTo>
                    <a:pt x="194" y="954"/>
                    <a:pt x="398" y="1084"/>
                    <a:pt x="614" y="1084"/>
                  </a:cubicBezTo>
                  <a:cubicBezTo>
                    <a:pt x="680" y="1084"/>
                    <a:pt x="747" y="1072"/>
                    <a:pt x="813" y="1046"/>
                  </a:cubicBezTo>
                  <a:cubicBezTo>
                    <a:pt x="1091" y="936"/>
                    <a:pt x="1227" y="622"/>
                    <a:pt x="1118" y="344"/>
                  </a:cubicBezTo>
                  <a:cubicBezTo>
                    <a:pt x="1033" y="130"/>
                    <a:pt x="829" y="1"/>
                    <a:pt x="61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5" name="Google Shape;2065;p38"/>
            <p:cNvSpPr/>
            <p:nvPr/>
          </p:nvSpPr>
          <p:spPr>
            <a:xfrm>
              <a:off x="1333675" y="2940275"/>
              <a:ext cx="30675" cy="27100"/>
            </a:xfrm>
            <a:custGeom>
              <a:avLst/>
              <a:gdLst/>
              <a:ahLst/>
              <a:cxnLst/>
              <a:rect l="l" t="t" r="r" b="b"/>
              <a:pathLst>
                <a:path w="1227" h="1084" extrusionOk="0">
                  <a:moveTo>
                    <a:pt x="612" y="0"/>
                  </a:moveTo>
                  <a:cubicBezTo>
                    <a:pt x="546" y="0"/>
                    <a:pt x="479" y="13"/>
                    <a:pt x="414" y="38"/>
                  </a:cubicBezTo>
                  <a:cubicBezTo>
                    <a:pt x="136" y="149"/>
                    <a:pt x="0" y="462"/>
                    <a:pt x="109" y="740"/>
                  </a:cubicBezTo>
                  <a:cubicBezTo>
                    <a:pt x="194" y="954"/>
                    <a:pt x="397" y="1084"/>
                    <a:pt x="612" y="1084"/>
                  </a:cubicBezTo>
                  <a:cubicBezTo>
                    <a:pt x="678" y="1084"/>
                    <a:pt x="746" y="1071"/>
                    <a:pt x="811" y="1045"/>
                  </a:cubicBezTo>
                  <a:cubicBezTo>
                    <a:pt x="1091" y="936"/>
                    <a:pt x="1227" y="621"/>
                    <a:pt x="1116" y="343"/>
                  </a:cubicBezTo>
                  <a:cubicBezTo>
                    <a:pt x="1033" y="130"/>
                    <a:pt x="828" y="0"/>
                    <a:pt x="61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6" name="Google Shape;2066;p38"/>
            <p:cNvSpPr/>
            <p:nvPr/>
          </p:nvSpPr>
          <p:spPr>
            <a:xfrm>
              <a:off x="1208650" y="3159600"/>
              <a:ext cx="30700" cy="27100"/>
            </a:xfrm>
            <a:custGeom>
              <a:avLst/>
              <a:gdLst/>
              <a:ahLst/>
              <a:cxnLst/>
              <a:rect l="l" t="t" r="r" b="b"/>
              <a:pathLst>
                <a:path w="1228" h="1084" extrusionOk="0">
                  <a:moveTo>
                    <a:pt x="614" y="0"/>
                  </a:moveTo>
                  <a:cubicBezTo>
                    <a:pt x="548" y="0"/>
                    <a:pt x="481" y="13"/>
                    <a:pt x="415" y="38"/>
                  </a:cubicBezTo>
                  <a:cubicBezTo>
                    <a:pt x="137" y="149"/>
                    <a:pt x="1" y="462"/>
                    <a:pt x="110" y="740"/>
                  </a:cubicBezTo>
                  <a:cubicBezTo>
                    <a:pt x="195" y="954"/>
                    <a:pt x="398" y="1084"/>
                    <a:pt x="613" y="1084"/>
                  </a:cubicBezTo>
                  <a:cubicBezTo>
                    <a:pt x="679" y="1084"/>
                    <a:pt x="747" y="1071"/>
                    <a:pt x="812" y="1045"/>
                  </a:cubicBezTo>
                  <a:cubicBezTo>
                    <a:pt x="1092" y="936"/>
                    <a:pt x="1228" y="623"/>
                    <a:pt x="1117" y="343"/>
                  </a:cubicBezTo>
                  <a:cubicBezTo>
                    <a:pt x="1034" y="130"/>
                    <a:pt x="830" y="0"/>
                    <a:pt x="614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7" name="Google Shape;2067;p38"/>
            <p:cNvSpPr/>
            <p:nvPr/>
          </p:nvSpPr>
          <p:spPr>
            <a:xfrm>
              <a:off x="1273200" y="3072150"/>
              <a:ext cx="30700" cy="27100"/>
            </a:xfrm>
            <a:custGeom>
              <a:avLst/>
              <a:gdLst/>
              <a:ahLst/>
              <a:cxnLst/>
              <a:rect l="l" t="t" r="r" b="b"/>
              <a:pathLst>
                <a:path w="1228" h="1084" extrusionOk="0">
                  <a:moveTo>
                    <a:pt x="612" y="1"/>
                  </a:moveTo>
                  <a:cubicBezTo>
                    <a:pt x="546" y="1"/>
                    <a:pt x="479" y="13"/>
                    <a:pt x="415" y="38"/>
                  </a:cubicBezTo>
                  <a:cubicBezTo>
                    <a:pt x="137" y="149"/>
                    <a:pt x="1" y="462"/>
                    <a:pt x="110" y="740"/>
                  </a:cubicBezTo>
                  <a:cubicBezTo>
                    <a:pt x="194" y="953"/>
                    <a:pt x="398" y="1084"/>
                    <a:pt x="613" y="1084"/>
                  </a:cubicBezTo>
                  <a:cubicBezTo>
                    <a:pt x="679" y="1084"/>
                    <a:pt x="747" y="1071"/>
                    <a:pt x="812" y="1045"/>
                  </a:cubicBezTo>
                  <a:cubicBezTo>
                    <a:pt x="1091" y="935"/>
                    <a:pt x="1228" y="621"/>
                    <a:pt x="1117" y="343"/>
                  </a:cubicBezTo>
                  <a:cubicBezTo>
                    <a:pt x="1033" y="130"/>
                    <a:pt x="828" y="1"/>
                    <a:pt x="612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8" name="Google Shape;2068;p38"/>
            <p:cNvSpPr/>
            <p:nvPr/>
          </p:nvSpPr>
          <p:spPr>
            <a:xfrm>
              <a:off x="1443675" y="3116325"/>
              <a:ext cx="30675" cy="27125"/>
            </a:xfrm>
            <a:custGeom>
              <a:avLst/>
              <a:gdLst/>
              <a:ahLst/>
              <a:cxnLst/>
              <a:rect l="l" t="t" r="r" b="b"/>
              <a:pathLst>
                <a:path w="1227" h="1085" extrusionOk="0">
                  <a:moveTo>
                    <a:pt x="613" y="1"/>
                  </a:moveTo>
                  <a:cubicBezTo>
                    <a:pt x="547" y="1"/>
                    <a:pt x="480" y="13"/>
                    <a:pt x="416" y="39"/>
                  </a:cubicBezTo>
                  <a:cubicBezTo>
                    <a:pt x="138" y="149"/>
                    <a:pt x="0" y="463"/>
                    <a:pt x="111" y="741"/>
                  </a:cubicBezTo>
                  <a:cubicBezTo>
                    <a:pt x="194" y="954"/>
                    <a:pt x="398" y="1084"/>
                    <a:pt x="613" y="1084"/>
                  </a:cubicBezTo>
                  <a:cubicBezTo>
                    <a:pt x="680" y="1084"/>
                    <a:pt x="747" y="1072"/>
                    <a:pt x="813" y="1046"/>
                  </a:cubicBezTo>
                  <a:cubicBezTo>
                    <a:pt x="1091" y="937"/>
                    <a:pt x="1227" y="623"/>
                    <a:pt x="1118" y="344"/>
                  </a:cubicBezTo>
                  <a:cubicBezTo>
                    <a:pt x="1033" y="131"/>
                    <a:pt x="828" y="1"/>
                    <a:pt x="613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9" name="Google Shape;2069;p38"/>
            <p:cNvSpPr/>
            <p:nvPr/>
          </p:nvSpPr>
          <p:spPr>
            <a:xfrm>
              <a:off x="317775" y="2131575"/>
              <a:ext cx="885450" cy="451150"/>
            </a:xfrm>
            <a:custGeom>
              <a:avLst/>
              <a:gdLst/>
              <a:ahLst/>
              <a:cxnLst/>
              <a:rect l="l" t="t" r="r" b="b"/>
              <a:pathLst>
                <a:path w="35418" h="18046" extrusionOk="0">
                  <a:moveTo>
                    <a:pt x="12377" y="0"/>
                  </a:moveTo>
                  <a:cubicBezTo>
                    <a:pt x="10461" y="0"/>
                    <a:pt x="8442" y="826"/>
                    <a:pt x="7480" y="2484"/>
                  </a:cubicBezTo>
                  <a:cubicBezTo>
                    <a:pt x="6778" y="3694"/>
                    <a:pt x="6720" y="5155"/>
                    <a:pt x="6474" y="6532"/>
                  </a:cubicBezTo>
                  <a:cubicBezTo>
                    <a:pt x="6232" y="7910"/>
                    <a:pt x="5674" y="9389"/>
                    <a:pt x="4423" y="10016"/>
                  </a:cubicBezTo>
                  <a:cubicBezTo>
                    <a:pt x="4152" y="10152"/>
                    <a:pt x="3850" y="10214"/>
                    <a:pt x="3545" y="10214"/>
                  </a:cubicBezTo>
                  <a:cubicBezTo>
                    <a:pt x="2439" y="10214"/>
                    <a:pt x="1297" y="9399"/>
                    <a:pt x="1488" y="8321"/>
                  </a:cubicBezTo>
                  <a:lnTo>
                    <a:pt x="1488" y="8321"/>
                  </a:lnTo>
                  <a:cubicBezTo>
                    <a:pt x="0" y="10220"/>
                    <a:pt x="688" y="13247"/>
                    <a:pt x="2573" y="14751"/>
                  </a:cubicBezTo>
                  <a:cubicBezTo>
                    <a:pt x="3759" y="15697"/>
                    <a:pt x="5265" y="16110"/>
                    <a:pt x="6792" y="16110"/>
                  </a:cubicBezTo>
                  <a:cubicBezTo>
                    <a:pt x="7695" y="16110"/>
                    <a:pt x="8604" y="15966"/>
                    <a:pt x="9460" y="15702"/>
                  </a:cubicBezTo>
                  <a:cubicBezTo>
                    <a:pt x="11765" y="14992"/>
                    <a:pt x="13755" y="13525"/>
                    <a:pt x="15623" y="12002"/>
                  </a:cubicBezTo>
                  <a:lnTo>
                    <a:pt x="15623" y="12002"/>
                  </a:lnTo>
                  <a:cubicBezTo>
                    <a:pt x="15216" y="13769"/>
                    <a:pt x="14897" y="15881"/>
                    <a:pt x="16166" y="17178"/>
                  </a:cubicBezTo>
                  <a:cubicBezTo>
                    <a:pt x="16770" y="17793"/>
                    <a:pt x="17572" y="18045"/>
                    <a:pt x="18421" y="18045"/>
                  </a:cubicBezTo>
                  <a:cubicBezTo>
                    <a:pt x="19500" y="18045"/>
                    <a:pt x="20654" y="17639"/>
                    <a:pt x="21578" y="17053"/>
                  </a:cubicBezTo>
                  <a:cubicBezTo>
                    <a:pt x="23338" y="15935"/>
                    <a:pt x="24749" y="14277"/>
                    <a:pt x="25572" y="12362"/>
                  </a:cubicBezTo>
                  <a:lnTo>
                    <a:pt x="25572" y="12362"/>
                  </a:lnTo>
                  <a:cubicBezTo>
                    <a:pt x="25552" y="13494"/>
                    <a:pt x="26025" y="14961"/>
                    <a:pt x="27146" y="14961"/>
                  </a:cubicBezTo>
                  <a:cubicBezTo>
                    <a:pt x="27155" y="14961"/>
                    <a:pt x="27163" y="14961"/>
                    <a:pt x="27171" y="14961"/>
                  </a:cubicBezTo>
                  <a:cubicBezTo>
                    <a:pt x="28132" y="14942"/>
                    <a:pt x="28646" y="13851"/>
                    <a:pt x="29400" y="13256"/>
                  </a:cubicBezTo>
                  <a:cubicBezTo>
                    <a:pt x="29791" y="12946"/>
                    <a:pt x="30268" y="12806"/>
                    <a:pt x="30754" y="12806"/>
                  </a:cubicBezTo>
                  <a:cubicBezTo>
                    <a:pt x="31910" y="12806"/>
                    <a:pt x="33115" y="13596"/>
                    <a:pt x="33308" y="14765"/>
                  </a:cubicBezTo>
                  <a:cubicBezTo>
                    <a:pt x="33308" y="14765"/>
                    <a:pt x="33308" y="14765"/>
                    <a:pt x="33308" y="14765"/>
                  </a:cubicBezTo>
                  <a:cubicBezTo>
                    <a:pt x="33311" y="14765"/>
                    <a:pt x="33744" y="15212"/>
                    <a:pt x="34111" y="15212"/>
                  </a:cubicBezTo>
                  <a:cubicBezTo>
                    <a:pt x="34312" y="15212"/>
                    <a:pt x="34494" y="15079"/>
                    <a:pt x="34575" y="14667"/>
                  </a:cubicBezTo>
                  <a:cubicBezTo>
                    <a:pt x="34907" y="13002"/>
                    <a:pt x="35418" y="11205"/>
                    <a:pt x="34218" y="10003"/>
                  </a:cubicBezTo>
                  <a:cubicBezTo>
                    <a:pt x="33548" y="9334"/>
                    <a:pt x="32599" y="8988"/>
                    <a:pt x="31654" y="8988"/>
                  </a:cubicBezTo>
                  <a:cubicBezTo>
                    <a:pt x="30905" y="8988"/>
                    <a:pt x="30159" y="9205"/>
                    <a:pt x="29554" y="9649"/>
                  </a:cubicBezTo>
                  <a:cubicBezTo>
                    <a:pt x="29999" y="7810"/>
                    <a:pt x="29118" y="5731"/>
                    <a:pt x="27488" y="4772"/>
                  </a:cubicBezTo>
                  <a:cubicBezTo>
                    <a:pt x="26818" y="4377"/>
                    <a:pt x="26044" y="4186"/>
                    <a:pt x="25268" y="4186"/>
                  </a:cubicBezTo>
                  <a:cubicBezTo>
                    <a:pt x="24155" y="4186"/>
                    <a:pt x="23039" y="4580"/>
                    <a:pt x="22220" y="5335"/>
                  </a:cubicBezTo>
                  <a:cubicBezTo>
                    <a:pt x="21670" y="3419"/>
                    <a:pt x="19720" y="2300"/>
                    <a:pt x="17898" y="1485"/>
                  </a:cubicBezTo>
                  <a:cubicBezTo>
                    <a:pt x="16147" y="702"/>
                    <a:pt x="14301" y="2"/>
                    <a:pt x="12382" y="0"/>
                  </a:cubicBezTo>
                  <a:cubicBezTo>
                    <a:pt x="12380" y="0"/>
                    <a:pt x="12379" y="0"/>
                    <a:pt x="123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0" name="Google Shape;2070;p38"/>
            <p:cNvSpPr/>
            <p:nvPr/>
          </p:nvSpPr>
          <p:spPr>
            <a:xfrm>
              <a:off x="336350" y="2131600"/>
              <a:ext cx="855775" cy="302100"/>
            </a:xfrm>
            <a:custGeom>
              <a:avLst/>
              <a:gdLst/>
              <a:ahLst/>
              <a:cxnLst/>
              <a:rect l="l" t="t" r="r" b="b"/>
              <a:pathLst>
                <a:path w="34231" h="12084" extrusionOk="0">
                  <a:moveTo>
                    <a:pt x="11633" y="1"/>
                  </a:moveTo>
                  <a:cubicBezTo>
                    <a:pt x="9715" y="1"/>
                    <a:pt x="7696" y="826"/>
                    <a:pt x="6735" y="2484"/>
                  </a:cubicBezTo>
                  <a:cubicBezTo>
                    <a:pt x="6033" y="3694"/>
                    <a:pt x="5974" y="5155"/>
                    <a:pt x="5730" y="6533"/>
                  </a:cubicBezTo>
                  <a:cubicBezTo>
                    <a:pt x="5486" y="7910"/>
                    <a:pt x="4930" y="9389"/>
                    <a:pt x="3677" y="10016"/>
                  </a:cubicBezTo>
                  <a:cubicBezTo>
                    <a:pt x="3407" y="10152"/>
                    <a:pt x="3105" y="10215"/>
                    <a:pt x="2799" y="10215"/>
                  </a:cubicBezTo>
                  <a:cubicBezTo>
                    <a:pt x="1694" y="10215"/>
                    <a:pt x="552" y="9399"/>
                    <a:pt x="744" y="8321"/>
                  </a:cubicBezTo>
                  <a:lnTo>
                    <a:pt x="744" y="8321"/>
                  </a:lnTo>
                  <a:cubicBezTo>
                    <a:pt x="342" y="8831"/>
                    <a:pt x="104" y="9428"/>
                    <a:pt x="1" y="10055"/>
                  </a:cubicBezTo>
                  <a:cubicBezTo>
                    <a:pt x="948" y="10648"/>
                    <a:pt x="2111" y="10984"/>
                    <a:pt x="3111" y="11087"/>
                  </a:cubicBezTo>
                  <a:cubicBezTo>
                    <a:pt x="3302" y="11107"/>
                    <a:pt x="3486" y="11117"/>
                    <a:pt x="3666" y="11117"/>
                  </a:cubicBezTo>
                  <a:cubicBezTo>
                    <a:pt x="5524" y="11117"/>
                    <a:pt x="6802" y="10065"/>
                    <a:pt x="7442" y="8215"/>
                  </a:cubicBezTo>
                  <a:cubicBezTo>
                    <a:pt x="7988" y="6633"/>
                    <a:pt x="8229" y="4910"/>
                    <a:pt x="9262" y="3541"/>
                  </a:cubicBezTo>
                  <a:cubicBezTo>
                    <a:pt x="10210" y="2284"/>
                    <a:pt x="11845" y="1537"/>
                    <a:pt x="13424" y="1537"/>
                  </a:cubicBezTo>
                  <a:cubicBezTo>
                    <a:pt x="13555" y="1537"/>
                    <a:pt x="13686" y="1542"/>
                    <a:pt x="13816" y="1553"/>
                  </a:cubicBezTo>
                  <a:cubicBezTo>
                    <a:pt x="15378" y="1679"/>
                    <a:pt x="16577" y="2679"/>
                    <a:pt x="17551" y="3829"/>
                  </a:cubicBezTo>
                  <a:cubicBezTo>
                    <a:pt x="18344" y="4767"/>
                    <a:pt x="19428" y="6755"/>
                    <a:pt x="20841" y="6755"/>
                  </a:cubicBezTo>
                  <a:cubicBezTo>
                    <a:pt x="20868" y="6755"/>
                    <a:pt x="20895" y="6754"/>
                    <a:pt x="20923" y="6753"/>
                  </a:cubicBezTo>
                  <a:cubicBezTo>
                    <a:pt x="21903" y="6698"/>
                    <a:pt x="22728" y="5979"/>
                    <a:pt x="23753" y="5979"/>
                  </a:cubicBezTo>
                  <a:cubicBezTo>
                    <a:pt x="23760" y="5979"/>
                    <a:pt x="23767" y="5979"/>
                    <a:pt x="23774" y="5979"/>
                  </a:cubicBezTo>
                  <a:cubicBezTo>
                    <a:pt x="24666" y="5988"/>
                    <a:pt x="25511" y="6463"/>
                    <a:pt x="26109" y="7104"/>
                  </a:cubicBezTo>
                  <a:cubicBezTo>
                    <a:pt x="26735" y="7775"/>
                    <a:pt x="26758" y="8567"/>
                    <a:pt x="27182" y="9314"/>
                  </a:cubicBezTo>
                  <a:cubicBezTo>
                    <a:pt x="27536" y="9939"/>
                    <a:pt x="28132" y="10133"/>
                    <a:pt x="28771" y="10133"/>
                  </a:cubicBezTo>
                  <a:cubicBezTo>
                    <a:pt x="28995" y="10133"/>
                    <a:pt x="29223" y="10109"/>
                    <a:pt x="29449" y="10072"/>
                  </a:cubicBezTo>
                  <a:cubicBezTo>
                    <a:pt x="29983" y="9984"/>
                    <a:pt x="30478" y="9925"/>
                    <a:pt x="30939" y="9925"/>
                  </a:cubicBezTo>
                  <a:cubicBezTo>
                    <a:pt x="32120" y="9925"/>
                    <a:pt x="33084" y="10309"/>
                    <a:pt x="33934" y="11574"/>
                  </a:cubicBezTo>
                  <a:cubicBezTo>
                    <a:pt x="34048" y="11743"/>
                    <a:pt x="34141" y="11913"/>
                    <a:pt x="34226" y="12083"/>
                  </a:cubicBezTo>
                  <a:cubicBezTo>
                    <a:pt x="34231" y="11306"/>
                    <a:pt x="34053" y="10584"/>
                    <a:pt x="33473" y="10005"/>
                  </a:cubicBezTo>
                  <a:cubicBezTo>
                    <a:pt x="32803" y="9335"/>
                    <a:pt x="31855" y="8989"/>
                    <a:pt x="30910" y="8989"/>
                  </a:cubicBezTo>
                  <a:cubicBezTo>
                    <a:pt x="30161" y="8989"/>
                    <a:pt x="29414" y="9206"/>
                    <a:pt x="28809" y="9650"/>
                  </a:cubicBezTo>
                  <a:cubicBezTo>
                    <a:pt x="29255" y="7811"/>
                    <a:pt x="28374" y="5731"/>
                    <a:pt x="26744" y="4772"/>
                  </a:cubicBezTo>
                  <a:cubicBezTo>
                    <a:pt x="26074" y="4378"/>
                    <a:pt x="25300" y="4187"/>
                    <a:pt x="24524" y="4187"/>
                  </a:cubicBezTo>
                  <a:cubicBezTo>
                    <a:pt x="23411" y="4187"/>
                    <a:pt x="22295" y="4581"/>
                    <a:pt x="21476" y="5335"/>
                  </a:cubicBezTo>
                  <a:cubicBezTo>
                    <a:pt x="20924" y="3419"/>
                    <a:pt x="18974" y="2300"/>
                    <a:pt x="17154" y="1487"/>
                  </a:cubicBezTo>
                  <a:cubicBezTo>
                    <a:pt x="15402" y="703"/>
                    <a:pt x="13555" y="2"/>
                    <a:pt x="11638" y="1"/>
                  </a:cubicBezTo>
                  <a:cubicBezTo>
                    <a:pt x="11636" y="1"/>
                    <a:pt x="11634" y="1"/>
                    <a:pt x="1163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1" name="Google Shape;2071;p38"/>
            <p:cNvSpPr/>
            <p:nvPr/>
          </p:nvSpPr>
          <p:spPr>
            <a:xfrm>
              <a:off x="352875" y="2330975"/>
              <a:ext cx="802650" cy="199350"/>
            </a:xfrm>
            <a:custGeom>
              <a:avLst/>
              <a:gdLst/>
              <a:ahLst/>
              <a:cxnLst/>
              <a:rect l="l" t="t" r="r" b="b"/>
              <a:pathLst>
                <a:path w="32106" h="7974" extrusionOk="0">
                  <a:moveTo>
                    <a:pt x="15260" y="0"/>
                  </a:moveTo>
                  <a:cubicBezTo>
                    <a:pt x="14654" y="0"/>
                    <a:pt x="14089" y="192"/>
                    <a:pt x="13608" y="517"/>
                  </a:cubicBezTo>
                  <a:cubicBezTo>
                    <a:pt x="13120" y="848"/>
                    <a:pt x="12744" y="1270"/>
                    <a:pt x="12415" y="1681"/>
                  </a:cubicBezTo>
                  <a:cubicBezTo>
                    <a:pt x="12084" y="2098"/>
                    <a:pt x="11792" y="2495"/>
                    <a:pt x="11472" y="2865"/>
                  </a:cubicBezTo>
                  <a:cubicBezTo>
                    <a:pt x="11152" y="3243"/>
                    <a:pt x="10805" y="3592"/>
                    <a:pt x="10438" y="3918"/>
                  </a:cubicBezTo>
                  <a:cubicBezTo>
                    <a:pt x="9706" y="4573"/>
                    <a:pt x="8872" y="5117"/>
                    <a:pt x="7975" y="5509"/>
                  </a:cubicBezTo>
                  <a:cubicBezTo>
                    <a:pt x="7087" y="5903"/>
                    <a:pt x="6121" y="6127"/>
                    <a:pt x="5149" y="6127"/>
                  </a:cubicBezTo>
                  <a:cubicBezTo>
                    <a:pt x="5140" y="6127"/>
                    <a:pt x="5130" y="6126"/>
                    <a:pt x="5121" y="6126"/>
                  </a:cubicBezTo>
                  <a:cubicBezTo>
                    <a:pt x="5107" y="6127"/>
                    <a:pt x="5093" y="6127"/>
                    <a:pt x="5078" y="6127"/>
                  </a:cubicBezTo>
                  <a:cubicBezTo>
                    <a:pt x="4107" y="6127"/>
                    <a:pt x="3135" y="5889"/>
                    <a:pt x="2247" y="5464"/>
                  </a:cubicBezTo>
                  <a:cubicBezTo>
                    <a:pt x="1352" y="5023"/>
                    <a:pt x="554" y="4353"/>
                    <a:pt x="1" y="3488"/>
                  </a:cubicBezTo>
                  <a:lnTo>
                    <a:pt x="1" y="3488"/>
                  </a:lnTo>
                  <a:cubicBezTo>
                    <a:pt x="455" y="4409"/>
                    <a:pt x="1206" y="5186"/>
                    <a:pt x="2097" y="5714"/>
                  </a:cubicBezTo>
                  <a:cubicBezTo>
                    <a:pt x="2999" y="6246"/>
                    <a:pt x="4032" y="6566"/>
                    <a:pt x="5091" y="6640"/>
                  </a:cubicBezTo>
                  <a:cubicBezTo>
                    <a:pt x="5237" y="6649"/>
                    <a:pt x="5382" y="6654"/>
                    <a:pt x="5527" y="6654"/>
                  </a:cubicBezTo>
                  <a:cubicBezTo>
                    <a:pt x="6447" y="6654"/>
                    <a:pt x="7366" y="6471"/>
                    <a:pt x="8225" y="6146"/>
                  </a:cubicBezTo>
                  <a:cubicBezTo>
                    <a:pt x="9225" y="5776"/>
                    <a:pt x="10143" y="5214"/>
                    <a:pt x="10964" y="4542"/>
                  </a:cubicBezTo>
                  <a:cubicBezTo>
                    <a:pt x="11375" y="4204"/>
                    <a:pt x="11765" y="3843"/>
                    <a:pt x="12126" y="3453"/>
                  </a:cubicBezTo>
                  <a:cubicBezTo>
                    <a:pt x="12489" y="3063"/>
                    <a:pt x="12809" y="2643"/>
                    <a:pt x="13126" y="2267"/>
                  </a:cubicBezTo>
                  <a:cubicBezTo>
                    <a:pt x="13443" y="1890"/>
                    <a:pt x="13769" y="1552"/>
                    <a:pt x="14135" y="1317"/>
                  </a:cubicBezTo>
                  <a:cubicBezTo>
                    <a:pt x="14452" y="1110"/>
                    <a:pt x="14838" y="994"/>
                    <a:pt x="15193" y="994"/>
                  </a:cubicBezTo>
                  <a:cubicBezTo>
                    <a:pt x="15226" y="994"/>
                    <a:pt x="15259" y="995"/>
                    <a:pt x="15291" y="997"/>
                  </a:cubicBezTo>
                  <a:cubicBezTo>
                    <a:pt x="15679" y="1026"/>
                    <a:pt x="15969" y="1195"/>
                    <a:pt x="16143" y="1494"/>
                  </a:cubicBezTo>
                  <a:cubicBezTo>
                    <a:pt x="16309" y="1770"/>
                    <a:pt x="16316" y="2183"/>
                    <a:pt x="16230" y="2637"/>
                  </a:cubicBezTo>
                  <a:cubicBezTo>
                    <a:pt x="16148" y="3091"/>
                    <a:pt x="15994" y="3569"/>
                    <a:pt x="15852" y="4070"/>
                  </a:cubicBezTo>
                  <a:cubicBezTo>
                    <a:pt x="15713" y="4573"/>
                    <a:pt x="15567" y="5105"/>
                    <a:pt x="15560" y="5718"/>
                  </a:cubicBezTo>
                  <a:cubicBezTo>
                    <a:pt x="15560" y="6023"/>
                    <a:pt x="15608" y="6351"/>
                    <a:pt x="15735" y="6664"/>
                  </a:cubicBezTo>
                  <a:cubicBezTo>
                    <a:pt x="15865" y="6978"/>
                    <a:pt x="16063" y="7260"/>
                    <a:pt x="16333" y="7485"/>
                  </a:cubicBezTo>
                  <a:cubicBezTo>
                    <a:pt x="16602" y="7708"/>
                    <a:pt x="16926" y="7850"/>
                    <a:pt x="17245" y="7918"/>
                  </a:cubicBezTo>
                  <a:cubicBezTo>
                    <a:pt x="17422" y="7956"/>
                    <a:pt x="17599" y="7974"/>
                    <a:pt x="17773" y="7974"/>
                  </a:cubicBezTo>
                  <a:cubicBezTo>
                    <a:pt x="17914" y="7974"/>
                    <a:pt x="18054" y="7962"/>
                    <a:pt x="18191" y="7942"/>
                  </a:cubicBezTo>
                  <a:cubicBezTo>
                    <a:pt x="18801" y="7854"/>
                    <a:pt x="19379" y="7578"/>
                    <a:pt x="19828" y="7158"/>
                  </a:cubicBezTo>
                  <a:cubicBezTo>
                    <a:pt x="20262" y="6755"/>
                    <a:pt x="20582" y="6273"/>
                    <a:pt x="20831" y="5789"/>
                  </a:cubicBezTo>
                  <a:cubicBezTo>
                    <a:pt x="21330" y="4814"/>
                    <a:pt x="21602" y="3836"/>
                    <a:pt x="22104" y="3040"/>
                  </a:cubicBezTo>
                  <a:cubicBezTo>
                    <a:pt x="22348" y="2641"/>
                    <a:pt x="22645" y="2295"/>
                    <a:pt x="22999" y="2053"/>
                  </a:cubicBezTo>
                  <a:cubicBezTo>
                    <a:pt x="23182" y="1926"/>
                    <a:pt x="23348" y="1847"/>
                    <a:pt x="23550" y="1793"/>
                  </a:cubicBezTo>
                  <a:cubicBezTo>
                    <a:pt x="23698" y="1756"/>
                    <a:pt x="23853" y="1737"/>
                    <a:pt x="24009" y="1737"/>
                  </a:cubicBezTo>
                  <a:cubicBezTo>
                    <a:pt x="24062" y="1737"/>
                    <a:pt x="24114" y="1739"/>
                    <a:pt x="24167" y="1743"/>
                  </a:cubicBezTo>
                  <a:cubicBezTo>
                    <a:pt x="24581" y="1778"/>
                    <a:pt x="24982" y="1963"/>
                    <a:pt x="25178" y="2265"/>
                  </a:cubicBezTo>
                  <a:cubicBezTo>
                    <a:pt x="25198" y="2304"/>
                    <a:pt x="25221" y="2343"/>
                    <a:pt x="25245" y="2382"/>
                  </a:cubicBezTo>
                  <a:lnTo>
                    <a:pt x="25292" y="2509"/>
                  </a:lnTo>
                  <a:cubicBezTo>
                    <a:pt x="25318" y="2607"/>
                    <a:pt x="25340" y="2715"/>
                    <a:pt x="25355" y="2831"/>
                  </a:cubicBezTo>
                  <a:cubicBezTo>
                    <a:pt x="25387" y="3063"/>
                    <a:pt x="25402" y="3314"/>
                    <a:pt x="25423" y="3576"/>
                  </a:cubicBezTo>
                  <a:cubicBezTo>
                    <a:pt x="25450" y="3839"/>
                    <a:pt x="25469" y="4115"/>
                    <a:pt x="25582" y="4421"/>
                  </a:cubicBezTo>
                  <a:cubicBezTo>
                    <a:pt x="25606" y="4495"/>
                    <a:pt x="25656" y="4578"/>
                    <a:pt x="25699" y="4654"/>
                  </a:cubicBezTo>
                  <a:cubicBezTo>
                    <a:pt x="25758" y="4729"/>
                    <a:pt x="25808" y="4812"/>
                    <a:pt x="25894" y="4870"/>
                  </a:cubicBezTo>
                  <a:cubicBezTo>
                    <a:pt x="25972" y="4938"/>
                    <a:pt x="26063" y="4980"/>
                    <a:pt x="26157" y="5013"/>
                  </a:cubicBezTo>
                  <a:cubicBezTo>
                    <a:pt x="26249" y="5047"/>
                    <a:pt x="26338" y="5051"/>
                    <a:pt x="26429" y="5065"/>
                  </a:cubicBezTo>
                  <a:cubicBezTo>
                    <a:pt x="26444" y="5066"/>
                    <a:pt x="26458" y="5067"/>
                    <a:pt x="26473" y="5067"/>
                  </a:cubicBezTo>
                  <a:cubicBezTo>
                    <a:pt x="26646" y="5067"/>
                    <a:pt x="26819" y="5014"/>
                    <a:pt x="26955" y="4938"/>
                  </a:cubicBezTo>
                  <a:cubicBezTo>
                    <a:pt x="27104" y="4854"/>
                    <a:pt x="27219" y="4751"/>
                    <a:pt x="27320" y="4648"/>
                  </a:cubicBezTo>
                  <a:cubicBezTo>
                    <a:pt x="27518" y="4444"/>
                    <a:pt x="27666" y="4229"/>
                    <a:pt x="27822" y="4067"/>
                  </a:cubicBezTo>
                  <a:cubicBezTo>
                    <a:pt x="28255" y="3602"/>
                    <a:pt x="28912" y="3336"/>
                    <a:pt x="29573" y="3336"/>
                  </a:cubicBezTo>
                  <a:cubicBezTo>
                    <a:pt x="29862" y="3336"/>
                    <a:pt x="30153" y="3387"/>
                    <a:pt x="30425" y="3495"/>
                  </a:cubicBezTo>
                  <a:cubicBezTo>
                    <a:pt x="31318" y="3848"/>
                    <a:pt x="31992" y="4799"/>
                    <a:pt x="31999" y="5827"/>
                  </a:cubicBezTo>
                  <a:cubicBezTo>
                    <a:pt x="32106" y="4804"/>
                    <a:pt x="31524" y="3714"/>
                    <a:pt x="30545" y="3226"/>
                  </a:cubicBezTo>
                  <a:cubicBezTo>
                    <a:pt x="30182" y="3046"/>
                    <a:pt x="29779" y="2958"/>
                    <a:pt x="29373" y="2958"/>
                  </a:cubicBezTo>
                  <a:cubicBezTo>
                    <a:pt x="28684" y="2958"/>
                    <a:pt x="27986" y="3211"/>
                    <a:pt x="27457" y="3694"/>
                  </a:cubicBezTo>
                  <a:cubicBezTo>
                    <a:pt x="27245" y="3890"/>
                    <a:pt x="27092" y="4091"/>
                    <a:pt x="26923" y="4244"/>
                  </a:cubicBezTo>
                  <a:cubicBezTo>
                    <a:pt x="26773" y="4385"/>
                    <a:pt x="26632" y="4461"/>
                    <a:pt x="26510" y="4461"/>
                  </a:cubicBezTo>
                  <a:cubicBezTo>
                    <a:pt x="26496" y="4461"/>
                    <a:pt x="26482" y="4460"/>
                    <a:pt x="26469" y="4458"/>
                  </a:cubicBezTo>
                  <a:cubicBezTo>
                    <a:pt x="26395" y="4439"/>
                    <a:pt x="26333" y="4429"/>
                    <a:pt x="26301" y="4386"/>
                  </a:cubicBezTo>
                  <a:cubicBezTo>
                    <a:pt x="26262" y="4352"/>
                    <a:pt x="26226" y="4292"/>
                    <a:pt x="26199" y="4202"/>
                  </a:cubicBezTo>
                  <a:cubicBezTo>
                    <a:pt x="26145" y="4024"/>
                    <a:pt x="26128" y="3783"/>
                    <a:pt x="26121" y="3538"/>
                  </a:cubicBezTo>
                  <a:cubicBezTo>
                    <a:pt x="26114" y="3290"/>
                    <a:pt x="26118" y="3030"/>
                    <a:pt x="26092" y="2753"/>
                  </a:cubicBezTo>
                  <a:cubicBezTo>
                    <a:pt x="26079" y="2614"/>
                    <a:pt x="26057" y="2471"/>
                    <a:pt x="26022" y="2321"/>
                  </a:cubicBezTo>
                  <a:lnTo>
                    <a:pt x="25947" y="2084"/>
                  </a:lnTo>
                  <a:lnTo>
                    <a:pt x="25835" y="1863"/>
                  </a:lnTo>
                  <a:cubicBezTo>
                    <a:pt x="25663" y="1578"/>
                    <a:pt x="25409" y="1353"/>
                    <a:pt x="25135" y="1203"/>
                  </a:cubicBezTo>
                  <a:cubicBezTo>
                    <a:pt x="24862" y="1051"/>
                    <a:pt x="24565" y="962"/>
                    <a:pt x="24266" y="924"/>
                  </a:cubicBezTo>
                  <a:cubicBezTo>
                    <a:pt x="24151" y="909"/>
                    <a:pt x="24036" y="902"/>
                    <a:pt x="23920" y="902"/>
                  </a:cubicBezTo>
                  <a:cubicBezTo>
                    <a:pt x="23733" y="902"/>
                    <a:pt x="23546" y="921"/>
                    <a:pt x="23360" y="960"/>
                  </a:cubicBezTo>
                  <a:cubicBezTo>
                    <a:pt x="23062" y="1020"/>
                    <a:pt x="22755" y="1155"/>
                    <a:pt x="22514" y="1314"/>
                  </a:cubicBezTo>
                  <a:cubicBezTo>
                    <a:pt x="22011" y="1634"/>
                    <a:pt x="21625" y="2082"/>
                    <a:pt x="21324" y="2543"/>
                  </a:cubicBezTo>
                  <a:cubicBezTo>
                    <a:pt x="20716" y="3474"/>
                    <a:pt x="20408" y="4488"/>
                    <a:pt x="19947" y="5321"/>
                  </a:cubicBezTo>
                  <a:cubicBezTo>
                    <a:pt x="19716" y="5736"/>
                    <a:pt x="19459" y="6115"/>
                    <a:pt x="19137" y="6406"/>
                  </a:cubicBezTo>
                  <a:cubicBezTo>
                    <a:pt x="18838" y="6684"/>
                    <a:pt x="18450" y="6864"/>
                    <a:pt x="18048" y="6919"/>
                  </a:cubicBezTo>
                  <a:cubicBezTo>
                    <a:pt x="17964" y="6932"/>
                    <a:pt x="17880" y="6938"/>
                    <a:pt x="17799" y="6938"/>
                  </a:cubicBezTo>
                  <a:cubicBezTo>
                    <a:pt x="17490" y="6938"/>
                    <a:pt x="17205" y="6851"/>
                    <a:pt x="17012" y="6684"/>
                  </a:cubicBezTo>
                  <a:cubicBezTo>
                    <a:pt x="16758" y="6467"/>
                    <a:pt x="16623" y="6132"/>
                    <a:pt x="16629" y="5722"/>
                  </a:cubicBezTo>
                  <a:cubicBezTo>
                    <a:pt x="16626" y="5308"/>
                    <a:pt x="16738" y="4839"/>
                    <a:pt x="16870" y="4359"/>
                  </a:cubicBezTo>
                  <a:cubicBezTo>
                    <a:pt x="17001" y="3877"/>
                    <a:pt x="17161" y="3378"/>
                    <a:pt x="17257" y="2824"/>
                  </a:cubicBezTo>
                  <a:cubicBezTo>
                    <a:pt x="17306" y="2548"/>
                    <a:pt x="17338" y="2253"/>
                    <a:pt x="17317" y="1938"/>
                  </a:cubicBezTo>
                  <a:cubicBezTo>
                    <a:pt x="17297" y="1624"/>
                    <a:pt x="17212" y="1282"/>
                    <a:pt x="17035" y="983"/>
                  </a:cubicBezTo>
                  <a:cubicBezTo>
                    <a:pt x="16857" y="687"/>
                    <a:pt x="16615" y="439"/>
                    <a:pt x="16307" y="264"/>
                  </a:cubicBezTo>
                  <a:cubicBezTo>
                    <a:pt x="16005" y="92"/>
                    <a:pt x="15669" y="17"/>
                    <a:pt x="15350" y="2"/>
                  </a:cubicBezTo>
                  <a:cubicBezTo>
                    <a:pt x="15320" y="1"/>
                    <a:pt x="15290" y="0"/>
                    <a:pt x="1526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2" name="Google Shape;2072;p38"/>
            <p:cNvSpPr/>
            <p:nvPr/>
          </p:nvSpPr>
          <p:spPr>
            <a:xfrm>
              <a:off x="443775" y="2223625"/>
              <a:ext cx="560125" cy="171350"/>
            </a:xfrm>
            <a:custGeom>
              <a:avLst/>
              <a:gdLst/>
              <a:ahLst/>
              <a:cxnLst/>
              <a:rect l="l" t="t" r="r" b="b"/>
              <a:pathLst>
                <a:path w="22405" h="6854" extrusionOk="0">
                  <a:moveTo>
                    <a:pt x="10528" y="0"/>
                  </a:moveTo>
                  <a:cubicBezTo>
                    <a:pt x="10281" y="0"/>
                    <a:pt x="10028" y="34"/>
                    <a:pt x="9787" y="111"/>
                  </a:cubicBezTo>
                  <a:cubicBezTo>
                    <a:pt x="9424" y="219"/>
                    <a:pt x="9101" y="422"/>
                    <a:pt x="8837" y="650"/>
                  </a:cubicBezTo>
                  <a:cubicBezTo>
                    <a:pt x="8570" y="879"/>
                    <a:pt x="8353" y="1134"/>
                    <a:pt x="8165" y="1395"/>
                  </a:cubicBezTo>
                  <a:cubicBezTo>
                    <a:pt x="7789" y="1915"/>
                    <a:pt x="7511" y="2449"/>
                    <a:pt x="7197" y="2920"/>
                  </a:cubicBezTo>
                  <a:cubicBezTo>
                    <a:pt x="6880" y="3396"/>
                    <a:pt x="6539" y="3854"/>
                    <a:pt x="6159" y="4279"/>
                  </a:cubicBezTo>
                  <a:cubicBezTo>
                    <a:pt x="5399" y="5118"/>
                    <a:pt x="4484" y="5832"/>
                    <a:pt x="3407" y="6208"/>
                  </a:cubicBezTo>
                  <a:cubicBezTo>
                    <a:pt x="2839" y="6413"/>
                    <a:pt x="2228" y="6528"/>
                    <a:pt x="1611" y="6528"/>
                  </a:cubicBezTo>
                  <a:cubicBezTo>
                    <a:pt x="1070" y="6528"/>
                    <a:pt x="525" y="6439"/>
                    <a:pt x="0" y="6243"/>
                  </a:cubicBezTo>
                  <a:lnTo>
                    <a:pt x="0" y="6243"/>
                  </a:lnTo>
                  <a:cubicBezTo>
                    <a:pt x="673" y="6665"/>
                    <a:pt x="1476" y="6854"/>
                    <a:pt x="2289" y="6854"/>
                  </a:cubicBezTo>
                  <a:cubicBezTo>
                    <a:pt x="2713" y="6854"/>
                    <a:pt x="3139" y="6802"/>
                    <a:pt x="3550" y="6706"/>
                  </a:cubicBezTo>
                  <a:cubicBezTo>
                    <a:pt x="4770" y="6419"/>
                    <a:pt x="5870" y="5720"/>
                    <a:pt x="6753" y="4853"/>
                  </a:cubicBezTo>
                  <a:cubicBezTo>
                    <a:pt x="7200" y="4420"/>
                    <a:pt x="7604" y="3947"/>
                    <a:pt x="7960" y="3446"/>
                  </a:cubicBezTo>
                  <a:cubicBezTo>
                    <a:pt x="8328" y="2938"/>
                    <a:pt x="8624" y="2428"/>
                    <a:pt x="8966" y="1999"/>
                  </a:cubicBezTo>
                  <a:cubicBezTo>
                    <a:pt x="9305" y="1571"/>
                    <a:pt x="9674" y="1219"/>
                    <a:pt x="10090" y="1103"/>
                  </a:cubicBezTo>
                  <a:cubicBezTo>
                    <a:pt x="10215" y="1063"/>
                    <a:pt x="10347" y="1045"/>
                    <a:pt x="10485" y="1045"/>
                  </a:cubicBezTo>
                  <a:cubicBezTo>
                    <a:pt x="10796" y="1045"/>
                    <a:pt x="11135" y="1137"/>
                    <a:pt x="11485" y="1277"/>
                  </a:cubicBezTo>
                  <a:cubicBezTo>
                    <a:pt x="12518" y="1694"/>
                    <a:pt x="13576" y="2252"/>
                    <a:pt x="14173" y="3056"/>
                  </a:cubicBezTo>
                  <a:cubicBezTo>
                    <a:pt x="14319" y="3256"/>
                    <a:pt x="14429" y="3469"/>
                    <a:pt x="14495" y="3694"/>
                  </a:cubicBezTo>
                  <a:cubicBezTo>
                    <a:pt x="14534" y="3808"/>
                    <a:pt x="14543" y="3923"/>
                    <a:pt x="14563" y="4042"/>
                  </a:cubicBezTo>
                  <a:cubicBezTo>
                    <a:pt x="14580" y="4171"/>
                    <a:pt x="14573" y="4368"/>
                    <a:pt x="14674" y="4623"/>
                  </a:cubicBezTo>
                  <a:cubicBezTo>
                    <a:pt x="14725" y="4748"/>
                    <a:pt x="14816" y="4879"/>
                    <a:pt x="14928" y="4975"/>
                  </a:cubicBezTo>
                  <a:cubicBezTo>
                    <a:pt x="15040" y="5074"/>
                    <a:pt x="15172" y="5137"/>
                    <a:pt x="15298" y="5172"/>
                  </a:cubicBezTo>
                  <a:cubicBezTo>
                    <a:pt x="15404" y="5202"/>
                    <a:pt x="15507" y="5215"/>
                    <a:pt x="15606" y="5215"/>
                  </a:cubicBezTo>
                  <a:cubicBezTo>
                    <a:pt x="15743" y="5215"/>
                    <a:pt x="15873" y="5190"/>
                    <a:pt x="15996" y="5151"/>
                  </a:cubicBezTo>
                  <a:cubicBezTo>
                    <a:pt x="16203" y="5089"/>
                    <a:pt x="16419" y="4938"/>
                    <a:pt x="16543" y="4801"/>
                  </a:cubicBezTo>
                  <a:cubicBezTo>
                    <a:pt x="16681" y="4656"/>
                    <a:pt x="16782" y="4506"/>
                    <a:pt x="16865" y="4364"/>
                  </a:cubicBezTo>
                  <a:cubicBezTo>
                    <a:pt x="17031" y="4073"/>
                    <a:pt x="17139" y="3846"/>
                    <a:pt x="17299" y="3637"/>
                  </a:cubicBezTo>
                  <a:cubicBezTo>
                    <a:pt x="17456" y="3428"/>
                    <a:pt x="17643" y="3236"/>
                    <a:pt x="17851" y="3066"/>
                  </a:cubicBezTo>
                  <a:cubicBezTo>
                    <a:pt x="18267" y="2730"/>
                    <a:pt x="18779" y="2493"/>
                    <a:pt x="19318" y="2401"/>
                  </a:cubicBezTo>
                  <a:cubicBezTo>
                    <a:pt x="19492" y="2368"/>
                    <a:pt x="19670" y="2353"/>
                    <a:pt x="19848" y="2353"/>
                  </a:cubicBezTo>
                  <a:cubicBezTo>
                    <a:pt x="20778" y="2353"/>
                    <a:pt x="21737" y="2779"/>
                    <a:pt x="22404" y="3524"/>
                  </a:cubicBezTo>
                  <a:cubicBezTo>
                    <a:pt x="21829" y="2543"/>
                    <a:pt x="20679" y="1875"/>
                    <a:pt x="19459" y="1875"/>
                  </a:cubicBezTo>
                  <a:cubicBezTo>
                    <a:pt x="19392" y="1875"/>
                    <a:pt x="19325" y="1877"/>
                    <a:pt x="19258" y="1881"/>
                  </a:cubicBezTo>
                  <a:cubicBezTo>
                    <a:pt x="18616" y="1923"/>
                    <a:pt x="17986" y="2142"/>
                    <a:pt x="17440" y="2503"/>
                  </a:cubicBezTo>
                  <a:cubicBezTo>
                    <a:pt x="17166" y="2681"/>
                    <a:pt x="16918" y="2903"/>
                    <a:pt x="16702" y="3155"/>
                  </a:cubicBezTo>
                  <a:cubicBezTo>
                    <a:pt x="16595" y="3279"/>
                    <a:pt x="16491" y="3418"/>
                    <a:pt x="16403" y="3552"/>
                  </a:cubicBezTo>
                  <a:cubicBezTo>
                    <a:pt x="16314" y="3686"/>
                    <a:pt x="16237" y="3813"/>
                    <a:pt x="16163" y="3921"/>
                  </a:cubicBezTo>
                  <a:cubicBezTo>
                    <a:pt x="16088" y="4030"/>
                    <a:pt x="16014" y="4121"/>
                    <a:pt x="15939" y="4189"/>
                  </a:cubicBezTo>
                  <a:cubicBezTo>
                    <a:pt x="15858" y="4260"/>
                    <a:pt x="15816" y="4277"/>
                    <a:pt x="15738" y="4298"/>
                  </a:cubicBezTo>
                  <a:cubicBezTo>
                    <a:pt x="15704" y="4307"/>
                    <a:pt x="15668" y="4311"/>
                    <a:pt x="15638" y="4311"/>
                  </a:cubicBezTo>
                  <a:cubicBezTo>
                    <a:pt x="15604" y="4311"/>
                    <a:pt x="15575" y="4307"/>
                    <a:pt x="15559" y="4298"/>
                  </a:cubicBezTo>
                  <a:cubicBezTo>
                    <a:pt x="15521" y="4279"/>
                    <a:pt x="15549" y="4291"/>
                    <a:pt x="15539" y="4276"/>
                  </a:cubicBezTo>
                  <a:cubicBezTo>
                    <a:pt x="15528" y="4250"/>
                    <a:pt x="15519" y="4144"/>
                    <a:pt x="15514" y="3979"/>
                  </a:cubicBezTo>
                  <a:cubicBezTo>
                    <a:pt x="15497" y="3806"/>
                    <a:pt x="15481" y="3623"/>
                    <a:pt x="15433" y="3449"/>
                  </a:cubicBezTo>
                  <a:cubicBezTo>
                    <a:pt x="15346" y="3098"/>
                    <a:pt x="15193" y="2771"/>
                    <a:pt x="15000" y="2481"/>
                  </a:cubicBezTo>
                  <a:cubicBezTo>
                    <a:pt x="14604" y="1908"/>
                    <a:pt x="14081" y="1487"/>
                    <a:pt x="13548" y="1144"/>
                  </a:cubicBezTo>
                  <a:cubicBezTo>
                    <a:pt x="13006" y="799"/>
                    <a:pt x="12461" y="531"/>
                    <a:pt x="11873" y="289"/>
                  </a:cubicBezTo>
                  <a:cubicBezTo>
                    <a:pt x="11569" y="174"/>
                    <a:pt x="11247" y="72"/>
                    <a:pt x="10892" y="25"/>
                  </a:cubicBezTo>
                  <a:cubicBezTo>
                    <a:pt x="10774" y="9"/>
                    <a:pt x="10652" y="0"/>
                    <a:pt x="10528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73" name="Google Shape;2073;p38"/>
          <p:cNvGrpSpPr/>
          <p:nvPr/>
        </p:nvGrpSpPr>
        <p:grpSpPr>
          <a:xfrm>
            <a:off x="602463" y="704975"/>
            <a:ext cx="235075" cy="216825"/>
            <a:chOff x="7076013" y="2986025"/>
            <a:chExt cx="235075" cy="216825"/>
          </a:xfrm>
        </p:grpSpPr>
        <p:sp>
          <p:nvSpPr>
            <p:cNvPr id="2074" name="Google Shape;2074;p38"/>
            <p:cNvSpPr/>
            <p:nvPr/>
          </p:nvSpPr>
          <p:spPr>
            <a:xfrm>
              <a:off x="7076013" y="3119000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5" name="Google Shape;2075;p38"/>
            <p:cNvSpPr/>
            <p:nvPr/>
          </p:nvSpPr>
          <p:spPr>
            <a:xfrm>
              <a:off x="7216213" y="3113750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6" name="Google Shape;2076;p38"/>
            <p:cNvSpPr/>
            <p:nvPr/>
          </p:nvSpPr>
          <p:spPr>
            <a:xfrm>
              <a:off x="7167238" y="2986025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77" name="Google Shape;2077;p38"/>
          <p:cNvGrpSpPr/>
          <p:nvPr/>
        </p:nvGrpSpPr>
        <p:grpSpPr>
          <a:xfrm>
            <a:off x="556850" y="2962875"/>
            <a:ext cx="235075" cy="216825"/>
            <a:chOff x="7785550" y="3699325"/>
            <a:chExt cx="235075" cy="216825"/>
          </a:xfrm>
        </p:grpSpPr>
        <p:sp>
          <p:nvSpPr>
            <p:cNvPr id="2078" name="Google Shape;2078;p38"/>
            <p:cNvSpPr/>
            <p:nvPr/>
          </p:nvSpPr>
          <p:spPr>
            <a:xfrm>
              <a:off x="7785550" y="3832300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9" name="Google Shape;2079;p38"/>
            <p:cNvSpPr/>
            <p:nvPr/>
          </p:nvSpPr>
          <p:spPr>
            <a:xfrm>
              <a:off x="7925750" y="3827050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0" name="Google Shape;2080;p38"/>
            <p:cNvSpPr/>
            <p:nvPr/>
          </p:nvSpPr>
          <p:spPr>
            <a:xfrm>
              <a:off x="7876775" y="3699325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81" name="Google Shape;2081;p38"/>
          <p:cNvGrpSpPr/>
          <p:nvPr/>
        </p:nvGrpSpPr>
        <p:grpSpPr>
          <a:xfrm>
            <a:off x="5822650" y="482100"/>
            <a:ext cx="235075" cy="216825"/>
            <a:chOff x="7785550" y="3699325"/>
            <a:chExt cx="235075" cy="216825"/>
          </a:xfrm>
        </p:grpSpPr>
        <p:sp>
          <p:nvSpPr>
            <p:cNvPr id="2082" name="Google Shape;2082;p38"/>
            <p:cNvSpPr/>
            <p:nvPr/>
          </p:nvSpPr>
          <p:spPr>
            <a:xfrm>
              <a:off x="7785550" y="3832300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3" name="Google Shape;2083;p38"/>
            <p:cNvSpPr/>
            <p:nvPr/>
          </p:nvSpPr>
          <p:spPr>
            <a:xfrm>
              <a:off x="7925750" y="3827050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4" name="Google Shape;2084;p38"/>
            <p:cNvSpPr/>
            <p:nvPr/>
          </p:nvSpPr>
          <p:spPr>
            <a:xfrm>
              <a:off x="7876775" y="3699325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85" name="Google Shape;2085;p38"/>
          <p:cNvGrpSpPr/>
          <p:nvPr/>
        </p:nvGrpSpPr>
        <p:grpSpPr>
          <a:xfrm>
            <a:off x="7901600" y="2322375"/>
            <a:ext cx="235075" cy="216825"/>
            <a:chOff x="7785550" y="3699325"/>
            <a:chExt cx="235075" cy="216825"/>
          </a:xfrm>
        </p:grpSpPr>
        <p:sp>
          <p:nvSpPr>
            <p:cNvPr id="2086" name="Google Shape;2086;p38"/>
            <p:cNvSpPr/>
            <p:nvPr/>
          </p:nvSpPr>
          <p:spPr>
            <a:xfrm>
              <a:off x="7785550" y="3832300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7" name="Google Shape;2087;p38"/>
            <p:cNvSpPr/>
            <p:nvPr/>
          </p:nvSpPr>
          <p:spPr>
            <a:xfrm>
              <a:off x="7925750" y="3827050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8" name="Google Shape;2088;p38"/>
            <p:cNvSpPr/>
            <p:nvPr/>
          </p:nvSpPr>
          <p:spPr>
            <a:xfrm>
              <a:off x="7876775" y="3699325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89" name="Google Shape;2089;p38"/>
          <p:cNvSpPr/>
          <p:nvPr/>
        </p:nvSpPr>
        <p:spPr>
          <a:xfrm>
            <a:off x="791925" y="1462025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0" name="Google Shape;2090;p38"/>
          <p:cNvSpPr/>
          <p:nvPr/>
        </p:nvSpPr>
        <p:spPr>
          <a:xfrm>
            <a:off x="3192075" y="475338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1" name="Google Shape;2091;p38"/>
          <p:cNvSpPr/>
          <p:nvPr/>
        </p:nvSpPr>
        <p:spPr>
          <a:xfrm>
            <a:off x="6205750" y="1134363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2" name="Google Shape;2092;p38"/>
          <p:cNvSpPr/>
          <p:nvPr/>
        </p:nvSpPr>
        <p:spPr>
          <a:xfrm>
            <a:off x="8196550" y="1864938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3" name="Google Shape;2093;p38"/>
          <p:cNvSpPr/>
          <p:nvPr/>
        </p:nvSpPr>
        <p:spPr>
          <a:xfrm>
            <a:off x="8608450" y="3569988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4" name="Google Shape;2094;p38"/>
          <p:cNvSpPr/>
          <p:nvPr/>
        </p:nvSpPr>
        <p:spPr>
          <a:xfrm>
            <a:off x="6402625" y="3880188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5" name="Google Shape;2095;p38"/>
          <p:cNvSpPr/>
          <p:nvPr/>
        </p:nvSpPr>
        <p:spPr>
          <a:xfrm>
            <a:off x="2498725" y="3969838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6" name="Google Shape;2096;p38"/>
          <p:cNvSpPr/>
          <p:nvPr/>
        </p:nvSpPr>
        <p:spPr>
          <a:xfrm>
            <a:off x="1113225" y="748713"/>
            <a:ext cx="129275" cy="129325"/>
          </a:xfrm>
          <a:custGeom>
            <a:avLst/>
            <a:gdLst/>
            <a:ahLst/>
            <a:cxnLst/>
            <a:rect l="l" t="t" r="r" b="b"/>
            <a:pathLst>
              <a:path w="5171" h="5173" extrusionOk="0">
                <a:moveTo>
                  <a:pt x="2287" y="1"/>
                </a:moveTo>
                <a:lnTo>
                  <a:pt x="1743" y="1747"/>
                </a:lnTo>
                <a:lnTo>
                  <a:pt x="0" y="2290"/>
                </a:lnTo>
                <a:lnTo>
                  <a:pt x="1491" y="3344"/>
                </a:lnTo>
                <a:lnTo>
                  <a:pt x="1468" y="5172"/>
                </a:lnTo>
                <a:lnTo>
                  <a:pt x="2933" y="4079"/>
                </a:lnTo>
                <a:lnTo>
                  <a:pt x="4664" y="4666"/>
                </a:lnTo>
                <a:lnTo>
                  <a:pt x="4078" y="2936"/>
                </a:lnTo>
                <a:lnTo>
                  <a:pt x="5170" y="1470"/>
                </a:lnTo>
                <a:lnTo>
                  <a:pt x="3343" y="1493"/>
                </a:lnTo>
                <a:lnTo>
                  <a:pt x="2287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97" name="Google Shape;2097;p38"/>
          <p:cNvGrpSpPr/>
          <p:nvPr/>
        </p:nvGrpSpPr>
        <p:grpSpPr>
          <a:xfrm>
            <a:off x="1579225" y="4069000"/>
            <a:ext cx="451875" cy="726600"/>
            <a:chOff x="1737100" y="3570000"/>
            <a:chExt cx="451875" cy="726600"/>
          </a:xfrm>
        </p:grpSpPr>
        <p:sp>
          <p:nvSpPr>
            <p:cNvPr id="2098" name="Google Shape;2098;p38"/>
            <p:cNvSpPr/>
            <p:nvPr/>
          </p:nvSpPr>
          <p:spPr>
            <a:xfrm>
              <a:off x="1737100" y="3886325"/>
              <a:ext cx="451875" cy="410225"/>
            </a:xfrm>
            <a:custGeom>
              <a:avLst/>
              <a:gdLst/>
              <a:ahLst/>
              <a:cxnLst/>
              <a:rect l="l" t="t" r="r" b="b"/>
              <a:pathLst>
                <a:path w="18075" h="16409" extrusionOk="0">
                  <a:moveTo>
                    <a:pt x="5007" y="0"/>
                  </a:moveTo>
                  <a:cubicBezTo>
                    <a:pt x="2039" y="1352"/>
                    <a:pt x="0" y="4145"/>
                    <a:pt x="0" y="7373"/>
                  </a:cubicBezTo>
                  <a:cubicBezTo>
                    <a:pt x="0" y="10714"/>
                    <a:pt x="2185" y="13589"/>
                    <a:pt x="5319" y="14880"/>
                  </a:cubicBezTo>
                  <a:cubicBezTo>
                    <a:pt x="5039" y="15005"/>
                    <a:pt x="4841" y="15284"/>
                    <a:pt x="4841" y="15609"/>
                  </a:cubicBezTo>
                  <a:cubicBezTo>
                    <a:pt x="4841" y="16049"/>
                    <a:pt x="5202" y="16409"/>
                    <a:pt x="5641" y="16409"/>
                  </a:cubicBezTo>
                  <a:lnTo>
                    <a:pt x="12430" y="16409"/>
                  </a:lnTo>
                  <a:cubicBezTo>
                    <a:pt x="12870" y="16409"/>
                    <a:pt x="13229" y="16049"/>
                    <a:pt x="13229" y="15609"/>
                  </a:cubicBezTo>
                  <a:cubicBezTo>
                    <a:pt x="13229" y="15284"/>
                    <a:pt x="13032" y="15005"/>
                    <a:pt x="12752" y="14880"/>
                  </a:cubicBezTo>
                  <a:cubicBezTo>
                    <a:pt x="15890" y="13588"/>
                    <a:pt x="18074" y="10714"/>
                    <a:pt x="18074" y="7373"/>
                  </a:cubicBezTo>
                  <a:cubicBezTo>
                    <a:pt x="18074" y="4145"/>
                    <a:pt x="16036" y="1352"/>
                    <a:pt x="13067" y="0"/>
                  </a:cubicBezTo>
                  <a:close/>
                </a:path>
              </a:pathLst>
            </a:custGeom>
            <a:solidFill>
              <a:srgbClr val="FFE6B6">
                <a:alpha val="625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9" name="Google Shape;2099;p38"/>
            <p:cNvSpPr/>
            <p:nvPr/>
          </p:nvSpPr>
          <p:spPr>
            <a:xfrm>
              <a:off x="1737125" y="3890975"/>
              <a:ext cx="451850" cy="405625"/>
            </a:xfrm>
            <a:custGeom>
              <a:avLst/>
              <a:gdLst/>
              <a:ahLst/>
              <a:cxnLst/>
              <a:rect l="l" t="t" r="r" b="b"/>
              <a:pathLst>
                <a:path w="18074" h="16225" extrusionOk="0">
                  <a:moveTo>
                    <a:pt x="4632" y="0"/>
                  </a:moveTo>
                  <a:lnTo>
                    <a:pt x="4632" y="0"/>
                  </a:lnTo>
                  <a:cubicBezTo>
                    <a:pt x="1872" y="1410"/>
                    <a:pt x="1" y="4098"/>
                    <a:pt x="1" y="7189"/>
                  </a:cubicBezTo>
                  <a:cubicBezTo>
                    <a:pt x="1" y="10529"/>
                    <a:pt x="2185" y="13406"/>
                    <a:pt x="5320" y="14695"/>
                  </a:cubicBezTo>
                  <a:cubicBezTo>
                    <a:pt x="5039" y="14820"/>
                    <a:pt x="4843" y="15100"/>
                    <a:pt x="4843" y="15424"/>
                  </a:cubicBezTo>
                  <a:cubicBezTo>
                    <a:pt x="4843" y="15864"/>
                    <a:pt x="5202" y="16224"/>
                    <a:pt x="5642" y="16224"/>
                  </a:cubicBezTo>
                  <a:lnTo>
                    <a:pt x="12431" y="16224"/>
                  </a:lnTo>
                  <a:cubicBezTo>
                    <a:pt x="12870" y="16224"/>
                    <a:pt x="13229" y="15864"/>
                    <a:pt x="13229" y="15424"/>
                  </a:cubicBezTo>
                  <a:cubicBezTo>
                    <a:pt x="13229" y="15100"/>
                    <a:pt x="13032" y="14820"/>
                    <a:pt x="12753" y="14695"/>
                  </a:cubicBezTo>
                  <a:cubicBezTo>
                    <a:pt x="15889" y="13402"/>
                    <a:pt x="18073" y="10528"/>
                    <a:pt x="18073" y="7187"/>
                  </a:cubicBezTo>
                  <a:cubicBezTo>
                    <a:pt x="18073" y="6541"/>
                    <a:pt x="17988" y="5911"/>
                    <a:pt x="17832" y="5308"/>
                  </a:cubicBezTo>
                  <a:cubicBezTo>
                    <a:pt x="17799" y="5481"/>
                    <a:pt x="17764" y="5654"/>
                    <a:pt x="17726" y="5824"/>
                  </a:cubicBezTo>
                  <a:cubicBezTo>
                    <a:pt x="17046" y="8790"/>
                    <a:pt x="14967" y="11714"/>
                    <a:pt x="11948" y="12614"/>
                  </a:cubicBezTo>
                  <a:cubicBezTo>
                    <a:pt x="11378" y="12784"/>
                    <a:pt x="10792" y="12865"/>
                    <a:pt x="10206" y="12865"/>
                  </a:cubicBezTo>
                  <a:cubicBezTo>
                    <a:pt x="8003" y="12865"/>
                    <a:pt x="5805" y="11730"/>
                    <a:pt x="4499" y="9959"/>
                  </a:cubicBezTo>
                  <a:cubicBezTo>
                    <a:pt x="2338" y="7030"/>
                    <a:pt x="2754" y="3010"/>
                    <a:pt x="463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0" name="Google Shape;2100;p38"/>
            <p:cNvSpPr/>
            <p:nvPr/>
          </p:nvSpPr>
          <p:spPr>
            <a:xfrm>
              <a:off x="2041750" y="3912000"/>
              <a:ext cx="115400" cy="112475"/>
            </a:xfrm>
            <a:custGeom>
              <a:avLst/>
              <a:gdLst/>
              <a:ahLst/>
              <a:cxnLst/>
              <a:rect l="l" t="t" r="r" b="b"/>
              <a:pathLst>
                <a:path w="4616" h="4499" extrusionOk="0">
                  <a:moveTo>
                    <a:pt x="1076" y="0"/>
                  </a:moveTo>
                  <a:cubicBezTo>
                    <a:pt x="0" y="0"/>
                    <a:pt x="921" y="1104"/>
                    <a:pt x="921" y="1104"/>
                  </a:cubicBezTo>
                  <a:cubicBezTo>
                    <a:pt x="1819" y="1504"/>
                    <a:pt x="4616" y="4498"/>
                    <a:pt x="4616" y="4498"/>
                  </a:cubicBezTo>
                  <a:cubicBezTo>
                    <a:pt x="4315" y="1902"/>
                    <a:pt x="1220" y="6"/>
                    <a:pt x="1220" y="6"/>
                  </a:cubicBezTo>
                  <a:cubicBezTo>
                    <a:pt x="1168" y="2"/>
                    <a:pt x="1120" y="0"/>
                    <a:pt x="1076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1" name="Google Shape;2101;p38"/>
            <p:cNvSpPr/>
            <p:nvPr/>
          </p:nvSpPr>
          <p:spPr>
            <a:xfrm>
              <a:off x="1869050" y="3570000"/>
              <a:ext cx="235125" cy="235150"/>
            </a:xfrm>
            <a:custGeom>
              <a:avLst/>
              <a:gdLst/>
              <a:ahLst/>
              <a:cxnLst/>
              <a:rect l="l" t="t" r="r" b="b"/>
              <a:pathLst>
                <a:path w="9405" h="9406" extrusionOk="0">
                  <a:moveTo>
                    <a:pt x="4703" y="1"/>
                  </a:moveTo>
                  <a:cubicBezTo>
                    <a:pt x="2105" y="1"/>
                    <a:pt x="0" y="2106"/>
                    <a:pt x="0" y="4703"/>
                  </a:cubicBezTo>
                  <a:cubicBezTo>
                    <a:pt x="0" y="7300"/>
                    <a:pt x="2105" y="9405"/>
                    <a:pt x="4703" y="9405"/>
                  </a:cubicBezTo>
                  <a:cubicBezTo>
                    <a:pt x="7300" y="9405"/>
                    <a:pt x="9405" y="7300"/>
                    <a:pt x="9405" y="4703"/>
                  </a:cubicBezTo>
                  <a:cubicBezTo>
                    <a:pt x="9405" y="2106"/>
                    <a:pt x="7300" y="1"/>
                    <a:pt x="4703" y="1"/>
                  </a:cubicBezTo>
                  <a:close/>
                </a:path>
              </a:pathLst>
            </a:custGeom>
            <a:solidFill>
              <a:srgbClr val="FFE6B6">
                <a:alpha val="625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2" name="Google Shape;2102;p38"/>
            <p:cNvSpPr/>
            <p:nvPr/>
          </p:nvSpPr>
          <p:spPr>
            <a:xfrm>
              <a:off x="1898725" y="3599725"/>
              <a:ext cx="175725" cy="175725"/>
            </a:xfrm>
            <a:custGeom>
              <a:avLst/>
              <a:gdLst/>
              <a:ahLst/>
              <a:cxnLst/>
              <a:rect l="l" t="t" r="r" b="b"/>
              <a:pathLst>
                <a:path w="7029" h="7029" extrusionOk="0">
                  <a:moveTo>
                    <a:pt x="3516" y="1"/>
                  </a:moveTo>
                  <a:cubicBezTo>
                    <a:pt x="1574" y="1"/>
                    <a:pt x="1" y="1574"/>
                    <a:pt x="1" y="3514"/>
                  </a:cubicBezTo>
                  <a:cubicBezTo>
                    <a:pt x="1" y="5456"/>
                    <a:pt x="1574" y="7029"/>
                    <a:pt x="3516" y="7029"/>
                  </a:cubicBezTo>
                  <a:cubicBezTo>
                    <a:pt x="5456" y="7029"/>
                    <a:pt x="7029" y="5456"/>
                    <a:pt x="7029" y="3514"/>
                  </a:cubicBezTo>
                  <a:cubicBezTo>
                    <a:pt x="7029" y="1574"/>
                    <a:pt x="5456" y="1"/>
                    <a:pt x="35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3" name="Google Shape;2103;p38"/>
            <p:cNvSpPr/>
            <p:nvPr/>
          </p:nvSpPr>
          <p:spPr>
            <a:xfrm>
              <a:off x="1913725" y="3732875"/>
              <a:ext cx="130425" cy="412575"/>
            </a:xfrm>
            <a:custGeom>
              <a:avLst/>
              <a:gdLst/>
              <a:ahLst/>
              <a:cxnLst/>
              <a:rect l="l" t="t" r="r" b="b"/>
              <a:pathLst>
                <a:path w="5217" h="16503" extrusionOk="0">
                  <a:moveTo>
                    <a:pt x="4225" y="10967"/>
                  </a:moveTo>
                  <a:cubicBezTo>
                    <a:pt x="4260" y="10967"/>
                    <a:pt x="4293" y="10969"/>
                    <a:pt x="4325" y="10974"/>
                  </a:cubicBezTo>
                  <a:cubicBezTo>
                    <a:pt x="4527" y="11004"/>
                    <a:pt x="4663" y="11120"/>
                    <a:pt x="4730" y="11316"/>
                  </a:cubicBezTo>
                  <a:cubicBezTo>
                    <a:pt x="4853" y="11690"/>
                    <a:pt x="4839" y="11988"/>
                    <a:pt x="4684" y="12202"/>
                  </a:cubicBezTo>
                  <a:cubicBezTo>
                    <a:pt x="4412" y="12582"/>
                    <a:pt x="3777" y="12632"/>
                    <a:pt x="3632" y="12638"/>
                  </a:cubicBezTo>
                  <a:cubicBezTo>
                    <a:pt x="3266" y="12493"/>
                    <a:pt x="2964" y="12270"/>
                    <a:pt x="2711" y="11980"/>
                  </a:cubicBezTo>
                  <a:cubicBezTo>
                    <a:pt x="2718" y="11971"/>
                    <a:pt x="2724" y="11961"/>
                    <a:pt x="2731" y="11953"/>
                  </a:cubicBezTo>
                  <a:cubicBezTo>
                    <a:pt x="3194" y="11287"/>
                    <a:pt x="3809" y="10967"/>
                    <a:pt x="4225" y="10967"/>
                  </a:cubicBezTo>
                  <a:close/>
                  <a:moveTo>
                    <a:pt x="2405" y="1"/>
                  </a:moveTo>
                  <a:cubicBezTo>
                    <a:pt x="2293" y="408"/>
                    <a:pt x="1" y="8866"/>
                    <a:pt x="2293" y="12004"/>
                  </a:cubicBezTo>
                  <a:cubicBezTo>
                    <a:pt x="1869" y="12750"/>
                    <a:pt x="1354" y="14310"/>
                    <a:pt x="2548" y="16503"/>
                  </a:cubicBezTo>
                  <a:lnTo>
                    <a:pt x="2852" y="16337"/>
                  </a:lnTo>
                  <a:cubicBezTo>
                    <a:pt x="1795" y="14399"/>
                    <a:pt x="2159" y="13009"/>
                    <a:pt x="2531" y="12290"/>
                  </a:cubicBezTo>
                  <a:lnTo>
                    <a:pt x="2531" y="12290"/>
                  </a:lnTo>
                  <a:cubicBezTo>
                    <a:pt x="2811" y="12588"/>
                    <a:pt x="3144" y="12822"/>
                    <a:pt x="3542" y="12971"/>
                  </a:cubicBezTo>
                  <a:lnTo>
                    <a:pt x="3603" y="12981"/>
                  </a:lnTo>
                  <a:cubicBezTo>
                    <a:pt x="3642" y="12981"/>
                    <a:pt x="4552" y="12974"/>
                    <a:pt x="4964" y="12404"/>
                  </a:cubicBezTo>
                  <a:cubicBezTo>
                    <a:pt x="5186" y="12093"/>
                    <a:pt x="5216" y="11690"/>
                    <a:pt x="5056" y="11206"/>
                  </a:cubicBezTo>
                  <a:cubicBezTo>
                    <a:pt x="4947" y="10886"/>
                    <a:pt x="4704" y="10682"/>
                    <a:pt x="4372" y="10633"/>
                  </a:cubicBezTo>
                  <a:cubicBezTo>
                    <a:pt x="4322" y="10626"/>
                    <a:pt x="4271" y="10623"/>
                    <a:pt x="4219" y="10623"/>
                  </a:cubicBezTo>
                  <a:cubicBezTo>
                    <a:pt x="3648" y="10623"/>
                    <a:pt x="2970" y="11041"/>
                    <a:pt x="2493" y="11692"/>
                  </a:cubicBezTo>
                  <a:cubicBezTo>
                    <a:pt x="426" y="8605"/>
                    <a:pt x="2710" y="188"/>
                    <a:pt x="2737" y="92"/>
                  </a:cubicBezTo>
                  <a:lnTo>
                    <a:pt x="240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4" name="Google Shape;2104;p38"/>
            <p:cNvSpPr/>
            <p:nvPr/>
          </p:nvSpPr>
          <p:spPr>
            <a:xfrm>
              <a:off x="1903300" y="3643775"/>
              <a:ext cx="157475" cy="119275"/>
            </a:xfrm>
            <a:custGeom>
              <a:avLst/>
              <a:gdLst/>
              <a:ahLst/>
              <a:cxnLst/>
              <a:rect l="l" t="t" r="r" b="b"/>
              <a:pathLst>
                <a:path w="6299" h="4771" extrusionOk="0">
                  <a:moveTo>
                    <a:pt x="4348" y="0"/>
                  </a:moveTo>
                  <a:lnTo>
                    <a:pt x="4348" y="0"/>
                  </a:lnTo>
                  <a:cubicBezTo>
                    <a:pt x="1" y="1677"/>
                    <a:pt x="2999" y="4771"/>
                    <a:pt x="2999" y="4771"/>
                  </a:cubicBezTo>
                  <a:cubicBezTo>
                    <a:pt x="6298" y="2450"/>
                    <a:pt x="4348" y="0"/>
                    <a:pt x="43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5" name="Google Shape;2105;p38"/>
            <p:cNvSpPr/>
            <p:nvPr/>
          </p:nvSpPr>
          <p:spPr>
            <a:xfrm>
              <a:off x="1930475" y="3680850"/>
              <a:ext cx="102075" cy="77300"/>
            </a:xfrm>
            <a:custGeom>
              <a:avLst/>
              <a:gdLst/>
              <a:ahLst/>
              <a:cxnLst/>
              <a:rect l="l" t="t" r="r" b="b"/>
              <a:pathLst>
                <a:path w="4083" h="3092" extrusionOk="0">
                  <a:moveTo>
                    <a:pt x="2819" y="1"/>
                  </a:moveTo>
                  <a:cubicBezTo>
                    <a:pt x="0" y="1086"/>
                    <a:pt x="1943" y="3092"/>
                    <a:pt x="1943" y="3092"/>
                  </a:cubicBezTo>
                  <a:cubicBezTo>
                    <a:pt x="4082" y="1588"/>
                    <a:pt x="2819" y="1"/>
                    <a:pt x="281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6" name="Google Shape;2106;p38"/>
            <p:cNvSpPr/>
            <p:nvPr/>
          </p:nvSpPr>
          <p:spPr>
            <a:xfrm>
              <a:off x="1781800" y="4052800"/>
              <a:ext cx="361275" cy="197275"/>
            </a:xfrm>
            <a:custGeom>
              <a:avLst/>
              <a:gdLst/>
              <a:ahLst/>
              <a:cxnLst/>
              <a:rect l="l" t="t" r="r" b="b"/>
              <a:pathLst>
                <a:path w="14451" h="7891" extrusionOk="0">
                  <a:moveTo>
                    <a:pt x="14419" y="1"/>
                  </a:moveTo>
                  <a:cubicBezTo>
                    <a:pt x="14344" y="110"/>
                    <a:pt x="14271" y="217"/>
                    <a:pt x="14187" y="319"/>
                  </a:cubicBezTo>
                  <a:cubicBezTo>
                    <a:pt x="13072" y="1693"/>
                    <a:pt x="11195" y="2261"/>
                    <a:pt x="9505" y="2480"/>
                  </a:cubicBezTo>
                  <a:cubicBezTo>
                    <a:pt x="8979" y="2549"/>
                    <a:pt x="8450" y="2584"/>
                    <a:pt x="7923" y="2584"/>
                  </a:cubicBezTo>
                  <a:cubicBezTo>
                    <a:pt x="6562" y="2584"/>
                    <a:pt x="5208" y="2350"/>
                    <a:pt x="3933" y="1851"/>
                  </a:cubicBezTo>
                  <a:cubicBezTo>
                    <a:pt x="2744" y="1384"/>
                    <a:pt x="1363" y="580"/>
                    <a:pt x="7" y="446"/>
                  </a:cubicBezTo>
                  <a:cubicBezTo>
                    <a:pt x="4" y="519"/>
                    <a:pt x="1" y="591"/>
                    <a:pt x="1" y="665"/>
                  </a:cubicBezTo>
                  <a:cubicBezTo>
                    <a:pt x="1" y="4653"/>
                    <a:pt x="3235" y="7890"/>
                    <a:pt x="7227" y="7890"/>
                  </a:cubicBezTo>
                  <a:cubicBezTo>
                    <a:pt x="11215" y="7890"/>
                    <a:pt x="14451" y="4656"/>
                    <a:pt x="14451" y="665"/>
                  </a:cubicBezTo>
                  <a:cubicBezTo>
                    <a:pt x="14451" y="441"/>
                    <a:pt x="14439" y="219"/>
                    <a:pt x="1441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7" name="Google Shape;2107;p38"/>
            <p:cNvSpPr/>
            <p:nvPr/>
          </p:nvSpPr>
          <p:spPr>
            <a:xfrm>
              <a:off x="1782050" y="4040250"/>
              <a:ext cx="360675" cy="97800"/>
            </a:xfrm>
            <a:custGeom>
              <a:avLst/>
              <a:gdLst/>
              <a:ahLst/>
              <a:cxnLst/>
              <a:rect l="l" t="t" r="r" b="b"/>
              <a:pathLst>
                <a:path w="14427" h="3912" extrusionOk="0">
                  <a:moveTo>
                    <a:pt x="7719" y="1"/>
                  </a:moveTo>
                  <a:cubicBezTo>
                    <a:pt x="2782" y="1"/>
                    <a:pt x="1" y="1062"/>
                    <a:pt x="1" y="1062"/>
                  </a:cubicBezTo>
                  <a:cubicBezTo>
                    <a:pt x="3875" y="3188"/>
                    <a:pt x="6745" y="3912"/>
                    <a:pt x="8858" y="3912"/>
                  </a:cubicBezTo>
                  <a:cubicBezTo>
                    <a:pt x="13371" y="3912"/>
                    <a:pt x="14426" y="608"/>
                    <a:pt x="14426" y="608"/>
                  </a:cubicBezTo>
                  <a:cubicBezTo>
                    <a:pt x="11889" y="161"/>
                    <a:pt x="9641" y="1"/>
                    <a:pt x="77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8" name="Google Shape;2108;p38"/>
            <p:cNvSpPr/>
            <p:nvPr/>
          </p:nvSpPr>
          <p:spPr>
            <a:xfrm>
              <a:off x="1846700" y="3833625"/>
              <a:ext cx="226675" cy="64325"/>
            </a:xfrm>
            <a:custGeom>
              <a:avLst/>
              <a:gdLst/>
              <a:ahLst/>
              <a:cxnLst/>
              <a:rect l="l" t="t" r="r" b="b"/>
              <a:pathLst>
                <a:path w="9067" h="2573" extrusionOk="0">
                  <a:moveTo>
                    <a:pt x="1286" y="1"/>
                  </a:moveTo>
                  <a:cubicBezTo>
                    <a:pt x="578" y="1"/>
                    <a:pt x="1" y="579"/>
                    <a:pt x="1" y="1286"/>
                  </a:cubicBezTo>
                  <a:cubicBezTo>
                    <a:pt x="1" y="1994"/>
                    <a:pt x="578" y="2572"/>
                    <a:pt x="1286" y="2572"/>
                  </a:cubicBezTo>
                  <a:lnTo>
                    <a:pt x="7781" y="2572"/>
                  </a:lnTo>
                  <a:cubicBezTo>
                    <a:pt x="8489" y="2572"/>
                    <a:pt x="9066" y="1994"/>
                    <a:pt x="9066" y="1286"/>
                  </a:cubicBezTo>
                  <a:cubicBezTo>
                    <a:pt x="9066" y="579"/>
                    <a:pt x="8487" y="1"/>
                    <a:pt x="77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9" name="Google Shape;2109;p38"/>
            <p:cNvSpPr/>
            <p:nvPr/>
          </p:nvSpPr>
          <p:spPr>
            <a:xfrm>
              <a:off x="1852050" y="3833625"/>
              <a:ext cx="215950" cy="14500"/>
            </a:xfrm>
            <a:custGeom>
              <a:avLst/>
              <a:gdLst/>
              <a:ahLst/>
              <a:cxnLst/>
              <a:rect l="l" t="t" r="r" b="b"/>
              <a:pathLst>
                <a:path w="8638" h="580" extrusionOk="0">
                  <a:moveTo>
                    <a:pt x="1072" y="1"/>
                  </a:moveTo>
                  <a:cubicBezTo>
                    <a:pt x="625" y="1"/>
                    <a:pt x="232" y="232"/>
                    <a:pt x="1" y="579"/>
                  </a:cubicBezTo>
                  <a:lnTo>
                    <a:pt x="8638" y="579"/>
                  </a:lnTo>
                  <a:cubicBezTo>
                    <a:pt x="8407" y="232"/>
                    <a:pt x="8014" y="1"/>
                    <a:pt x="75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10" name="Google Shape;2110;p38"/>
          <p:cNvGrpSpPr/>
          <p:nvPr/>
        </p:nvGrpSpPr>
        <p:grpSpPr>
          <a:xfrm>
            <a:off x="4108653" y="4111792"/>
            <a:ext cx="738469" cy="641233"/>
            <a:chOff x="7682775" y="1990200"/>
            <a:chExt cx="816800" cy="709250"/>
          </a:xfrm>
        </p:grpSpPr>
        <p:sp>
          <p:nvSpPr>
            <p:cNvPr id="2111" name="Google Shape;2111;p38"/>
            <p:cNvSpPr/>
            <p:nvPr/>
          </p:nvSpPr>
          <p:spPr>
            <a:xfrm>
              <a:off x="7682775" y="2335075"/>
              <a:ext cx="490250" cy="364375"/>
            </a:xfrm>
            <a:custGeom>
              <a:avLst/>
              <a:gdLst/>
              <a:ahLst/>
              <a:cxnLst/>
              <a:rect l="l" t="t" r="r" b="b"/>
              <a:pathLst>
                <a:path w="19610" h="14575" extrusionOk="0">
                  <a:moveTo>
                    <a:pt x="15974" y="1"/>
                  </a:moveTo>
                  <a:cubicBezTo>
                    <a:pt x="15974" y="1"/>
                    <a:pt x="1" y="10414"/>
                    <a:pt x="3053" y="13979"/>
                  </a:cubicBezTo>
                  <a:cubicBezTo>
                    <a:pt x="3406" y="14391"/>
                    <a:pt x="3864" y="14574"/>
                    <a:pt x="4402" y="14574"/>
                  </a:cubicBezTo>
                  <a:cubicBezTo>
                    <a:pt x="8524" y="14574"/>
                    <a:pt x="17288" y="3795"/>
                    <a:pt x="18377" y="2406"/>
                  </a:cubicBezTo>
                  <a:cubicBezTo>
                    <a:pt x="19609" y="838"/>
                    <a:pt x="15974" y="1"/>
                    <a:pt x="1597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2" name="Google Shape;2112;p38"/>
            <p:cNvSpPr/>
            <p:nvPr/>
          </p:nvSpPr>
          <p:spPr>
            <a:xfrm>
              <a:off x="7990975" y="1990200"/>
              <a:ext cx="501900" cy="501900"/>
            </a:xfrm>
            <a:custGeom>
              <a:avLst/>
              <a:gdLst/>
              <a:ahLst/>
              <a:cxnLst/>
              <a:rect l="l" t="t" r="r" b="b"/>
              <a:pathLst>
                <a:path w="20076" h="20076" extrusionOk="0">
                  <a:moveTo>
                    <a:pt x="10039" y="0"/>
                  </a:moveTo>
                  <a:cubicBezTo>
                    <a:pt x="7376" y="0"/>
                    <a:pt x="4823" y="1058"/>
                    <a:pt x="2941" y="2940"/>
                  </a:cubicBezTo>
                  <a:cubicBezTo>
                    <a:pt x="1059" y="4823"/>
                    <a:pt x="0" y="7376"/>
                    <a:pt x="0" y="10038"/>
                  </a:cubicBezTo>
                  <a:cubicBezTo>
                    <a:pt x="0" y="12699"/>
                    <a:pt x="1059" y="15252"/>
                    <a:pt x="2941" y="17135"/>
                  </a:cubicBezTo>
                  <a:cubicBezTo>
                    <a:pt x="4823" y="19017"/>
                    <a:pt x="7376" y="20075"/>
                    <a:pt x="10039" y="20075"/>
                  </a:cubicBezTo>
                  <a:cubicBezTo>
                    <a:pt x="12700" y="20075"/>
                    <a:pt x="15253" y="19017"/>
                    <a:pt x="17135" y="17135"/>
                  </a:cubicBezTo>
                  <a:cubicBezTo>
                    <a:pt x="19018" y="15252"/>
                    <a:pt x="20076" y="12699"/>
                    <a:pt x="20076" y="10038"/>
                  </a:cubicBezTo>
                  <a:cubicBezTo>
                    <a:pt x="20076" y="7376"/>
                    <a:pt x="19018" y="4823"/>
                    <a:pt x="17135" y="2940"/>
                  </a:cubicBezTo>
                  <a:cubicBezTo>
                    <a:pt x="15253" y="1058"/>
                    <a:pt x="12700" y="0"/>
                    <a:pt x="1003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3" name="Google Shape;2113;p38"/>
            <p:cNvSpPr/>
            <p:nvPr/>
          </p:nvSpPr>
          <p:spPr>
            <a:xfrm>
              <a:off x="8045875" y="2045075"/>
              <a:ext cx="392100" cy="392125"/>
            </a:xfrm>
            <a:custGeom>
              <a:avLst/>
              <a:gdLst/>
              <a:ahLst/>
              <a:cxnLst/>
              <a:rect l="l" t="t" r="r" b="b"/>
              <a:pathLst>
                <a:path w="15684" h="15685" extrusionOk="0">
                  <a:moveTo>
                    <a:pt x="7843" y="1"/>
                  </a:moveTo>
                  <a:cubicBezTo>
                    <a:pt x="5762" y="1"/>
                    <a:pt x="3768" y="826"/>
                    <a:pt x="2297" y="2297"/>
                  </a:cubicBezTo>
                  <a:cubicBezTo>
                    <a:pt x="826" y="3768"/>
                    <a:pt x="0" y="5762"/>
                    <a:pt x="0" y="7843"/>
                  </a:cubicBezTo>
                  <a:cubicBezTo>
                    <a:pt x="0" y="9923"/>
                    <a:pt x="826" y="11917"/>
                    <a:pt x="2297" y="13388"/>
                  </a:cubicBezTo>
                  <a:cubicBezTo>
                    <a:pt x="3768" y="14859"/>
                    <a:pt x="5762" y="15684"/>
                    <a:pt x="7843" y="15684"/>
                  </a:cubicBezTo>
                  <a:cubicBezTo>
                    <a:pt x="9922" y="15684"/>
                    <a:pt x="11917" y="14859"/>
                    <a:pt x="13388" y="13388"/>
                  </a:cubicBezTo>
                  <a:cubicBezTo>
                    <a:pt x="14858" y="11917"/>
                    <a:pt x="15684" y="9923"/>
                    <a:pt x="15684" y="7843"/>
                  </a:cubicBezTo>
                  <a:cubicBezTo>
                    <a:pt x="15684" y="5762"/>
                    <a:pt x="14858" y="3768"/>
                    <a:pt x="13388" y="2297"/>
                  </a:cubicBezTo>
                  <a:cubicBezTo>
                    <a:pt x="11917" y="826"/>
                    <a:pt x="9922" y="1"/>
                    <a:pt x="78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4" name="Google Shape;2114;p38"/>
            <p:cNvSpPr/>
            <p:nvPr/>
          </p:nvSpPr>
          <p:spPr>
            <a:xfrm>
              <a:off x="8148800" y="2045050"/>
              <a:ext cx="232375" cy="58100"/>
            </a:xfrm>
            <a:custGeom>
              <a:avLst/>
              <a:gdLst/>
              <a:ahLst/>
              <a:cxnLst/>
              <a:rect l="l" t="t" r="r" b="b"/>
              <a:pathLst>
                <a:path w="9295" h="2324" extrusionOk="0">
                  <a:moveTo>
                    <a:pt x="3725" y="1"/>
                  </a:moveTo>
                  <a:cubicBezTo>
                    <a:pt x="2386" y="1"/>
                    <a:pt x="1115" y="342"/>
                    <a:pt x="1" y="946"/>
                  </a:cubicBezTo>
                  <a:cubicBezTo>
                    <a:pt x="518" y="909"/>
                    <a:pt x="1040" y="890"/>
                    <a:pt x="1565" y="890"/>
                  </a:cubicBezTo>
                  <a:cubicBezTo>
                    <a:pt x="4185" y="890"/>
                    <a:pt x="6868" y="1363"/>
                    <a:pt x="9295" y="2324"/>
                  </a:cubicBezTo>
                  <a:cubicBezTo>
                    <a:pt x="8015" y="1033"/>
                    <a:pt x="6289" y="176"/>
                    <a:pt x="4334" y="24"/>
                  </a:cubicBezTo>
                  <a:cubicBezTo>
                    <a:pt x="4130" y="9"/>
                    <a:pt x="3926" y="1"/>
                    <a:pt x="3725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5" name="Google Shape;2115;p38"/>
            <p:cNvSpPr/>
            <p:nvPr/>
          </p:nvSpPr>
          <p:spPr>
            <a:xfrm>
              <a:off x="8046750" y="2258600"/>
              <a:ext cx="386775" cy="63550"/>
            </a:xfrm>
            <a:custGeom>
              <a:avLst/>
              <a:gdLst/>
              <a:ahLst/>
              <a:cxnLst/>
              <a:rect l="l" t="t" r="r" b="b"/>
              <a:pathLst>
                <a:path w="15471" h="2542" extrusionOk="0">
                  <a:moveTo>
                    <a:pt x="1" y="0"/>
                  </a:moveTo>
                  <a:cubicBezTo>
                    <a:pt x="39" y="440"/>
                    <a:pt x="116" y="868"/>
                    <a:pt x="223" y="1285"/>
                  </a:cubicBezTo>
                  <a:cubicBezTo>
                    <a:pt x="5090" y="2085"/>
                    <a:pt x="10016" y="2383"/>
                    <a:pt x="14951" y="2542"/>
                  </a:cubicBezTo>
                  <a:cubicBezTo>
                    <a:pt x="15174" y="2047"/>
                    <a:pt x="15351" y="1526"/>
                    <a:pt x="15470" y="982"/>
                  </a:cubicBezTo>
                  <a:cubicBezTo>
                    <a:pt x="10316" y="606"/>
                    <a:pt x="5160" y="264"/>
                    <a:pt x="1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6" name="Google Shape;2116;p38"/>
            <p:cNvSpPr/>
            <p:nvPr/>
          </p:nvSpPr>
          <p:spPr>
            <a:xfrm>
              <a:off x="8151900" y="2415225"/>
              <a:ext cx="174300" cy="22000"/>
            </a:xfrm>
            <a:custGeom>
              <a:avLst/>
              <a:gdLst/>
              <a:ahLst/>
              <a:cxnLst/>
              <a:rect l="l" t="t" r="r" b="b"/>
              <a:pathLst>
                <a:path w="6972" h="880" extrusionOk="0">
                  <a:moveTo>
                    <a:pt x="0" y="0"/>
                  </a:moveTo>
                  <a:lnTo>
                    <a:pt x="0" y="0"/>
                  </a:lnTo>
                  <a:cubicBezTo>
                    <a:pt x="904" y="470"/>
                    <a:pt x="1917" y="772"/>
                    <a:pt x="2998" y="856"/>
                  </a:cubicBezTo>
                  <a:cubicBezTo>
                    <a:pt x="3202" y="872"/>
                    <a:pt x="3406" y="879"/>
                    <a:pt x="3608" y="879"/>
                  </a:cubicBezTo>
                  <a:cubicBezTo>
                    <a:pt x="4805" y="879"/>
                    <a:pt x="5948" y="607"/>
                    <a:pt x="6972" y="118"/>
                  </a:cubicBezTo>
                  <a:lnTo>
                    <a:pt x="6972" y="118"/>
                  </a:lnTo>
                  <a:cubicBezTo>
                    <a:pt x="5915" y="193"/>
                    <a:pt x="4859" y="241"/>
                    <a:pt x="3805" y="241"/>
                  </a:cubicBezTo>
                  <a:cubicBezTo>
                    <a:pt x="2534" y="241"/>
                    <a:pt x="1265" y="172"/>
                    <a:pt x="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7" name="Google Shape;2117;p38"/>
            <p:cNvSpPr/>
            <p:nvPr/>
          </p:nvSpPr>
          <p:spPr>
            <a:xfrm>
              <a:off x="8049175" y="2147850"/>
              <a:ext cx="388500" cy="82250"/>
            </a:xfrm>
            <a:custGeom>
              <a:avLst/>
              <a:gdLst/>
              <a:ahLst/>
              <a:cxnLst/>
              <a:rect l="l" t="t" r="r" b="b"/>
              <a:pathLst>
                <a:path w="15540" h="3290" extrusionOk="0">
                  <a:moveTo>
                    <a:pt x="814" y="0"/>
                  </a:moveTo>
                  <a:cubicBezTo>
                    <a:pt x="431" y="707"/>
                    <a:pt x="153" y="1480"/>
                    <a:pt x="0" y="2303"/>
                  </a:cubicBezTo>
                  <a:cubicBezTo>
                    <a:pt x="5185" y="2566"/>
                    <a:pt x="10365" y="2910"/>
                    <a:pt x="15539" y="3290"/>
                  </a:cubicBezTo>
                  <a:cubicBezTo>
                    <a:pt x="15517" y="2866"/>
                    <a:pt x="15461" y="2449"/>
                    <a:pt x="15372" y="2043"/>
                  </a:cubicBezTo>
                  <a:cubicBezTo>
                    <a:pt x="10499" y="1488"/>
                    <a:pt x="5630" y="914"/>
                    <a:pt x="814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8" name="Google Shape;2118;p38"/>
            <p:cNvSpPr/>
            <p:nvPr/>
          </p:nvSpPr>
          <p:spPr>
            <a:xfrm>
              <a:off x="7771800" y="2398750"/>
              <a:ext cx="270900" cy="280125"/>
            </a:xfrm>
            <a:custGeom>
              <a:avLst/>
              <a:gdLst/>
              <a:ahLst/>
              <a:cxnLst/>
              <a:rect l="l" t="t" r="r" b="b"/>
              <a:pathLst>
                <a:path w="10836" h="11205" extrusionOk="0">
                  <a:moveTo>
                    <a:pt x="10530" y="0"/>
                  </a:moveTo>
                  <a:cubicBezTo>
                    <a:pt x="10486" y="0"/>
                    <a:pt x="10441" y="11"/>
                    <a:pt x="10400" y="34"/>
                  </a:cubicBezTo>
                  <a:cubicBezTo>
                    <a:pt x="10375" y="48"/>
                    <a:pt x="7741" y="1530"/>
                    <a:pt x="5166" y="3586"/>
                  </a:cubicBezTo>
                  <a:cubicBezTo>
                    <a:pt x="1899" y="6193"/>
                    <a:pt x="169" y="8523"/>
                    <a:pt x="14" y="10519"/>
                  </a:cubicBezTo>
                  <a:cubicBezTo>
                    <a:pt x="1" y="10665"/>
                    <a:pt x="0" y="10807"/>
                    <a:pt x="3" y="10949"/>
                  </a:cubicBezTo>
                  <a:cubicBezTo>
                    <a:pt x="10" y="11090"/>
                    <a:pt x="128" y="11204"/>
                    <a:pt x="269" y="11204"/>
                  </a:cubicBezTo>
                  <a:cubicBezTo>
                    <a:pt x="273" y="11204"/>
                    <a:pt x="276" y="11204"/>
                    <a:pt x="279" y="11204"/>
                  </a:cubicBezTo>
                  <a:cubicBezTo>
                    <a:pt x="426" y="11197"/>
                    <a:pt x="542" y="11072"/>
                    <a:pt x="535" y="10927"/>
                  </a:cubicBezTo>
                  <a:cubicBezTo>
                    <a:pt x="360" y="6322"/>
                    <a:pt x="10556" y="557"/>
                    <a:pt x="10660" y="498"/>
                  </a:cubicBezTo>
                  <a:cubicBezTo>
                    <a:pt x="10789" y="427"/>
                    <a:pt x="10836" y="264"/>
                    <a:pt x="10762" y="136"/>
                  </a:cubicBezTo>
                  <a:cubicBezTo>
                    <a:pt x="10714" y="49"/>
                    <a:pt x="10623" y="0"/>
                    <a:pt x="10530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9" name="Google Shape;2119;p38"/>
            <p:cNvSpPr/>
            <p:nvPr/>
          </p:nvSpPr>
          <p:spPr>
            <a:xfrm>
              <a:off x="8296650" y="2125725"/>
              <a:ext cx="202925" cy="344175"/>
            </a:xfrm>
            <a:custGeom>
              <a:avLst/>
              <a:gdLst/>
              <a:ahLst/>
              <a:cxnLst/>
              <a:rect l="l" t="t" r="r" b="b"/>
              <a:pathLst>
                <a:path w="8117" h="13767" extrusionOk="0">
                  <a:moveTo>
                    <a:pt x="6104" y="1"/>
                  </a:moveTo>
                  <a:cubicBezTo>
                    <a:pt x="6067" y="1"/>
                    <a:pt x="6030" y="8"/>
                    <a:pt x="5995" y="24"/>
                  </a:cubicBezTo>
                  <a:cubicBezTo>
                    <a:pt x="5860" y="83"/>
                    <a:pt x="5800" y="240"/>
                    <a:pt x="5860" y="375"/>
                  </a:cubicBezTo>
                  <a:cubicBezTo>
                    <a:pt x="5879" y="412"/>
                    <a:pt x="7541" y="4230"/>
                    <a:pt x="6053" y="7925"/>
                  </a:cubicBezTo>
                  <a:cubicBezTo>
                    <a:pt x="5115" y="10253"/>
                    <a:pt x="3137" y="12046"/>
                    <a:pt x="169" y="13253"/>
                  </a:cubicBezTo>
                  <a:cubicBezTo>
                    <a:pt x="73" y="13294"/>
                    <a:pt x="12" y="13382"/>
                    <a:pt x="5" y="13480"/>
                  </a:cubicBezTo>
                  <a:cubicBezTo>
                    <a:pt x="0" y="13518"/>
                    <a:pt x="6" y="13561"/>
                    <a:pt x="22" y="13602"/>
                  </a:cubicBezTo>
                  <a:cubicBezTo>
                    <a:pt x="65" y="13704"/>
                    <a:pt x="165" y="13767"/>
                    <a:pt x="270" y="13767"/>
                  </a:cubicBezTo>
                  <a:cubicBezTo>
                    <a:pt x="303" y="13767"/>
                    <a:pt x="337" y="13761"/>
                    <a:pt x="369" y="13748"/>
                  </a:cubicBezTo>
                  <a:cubicBezTo>
                    <a:pt x="3474" y="12485"/>
                    <a:pt x="5554" y="10593"/>
                    <a:pt x="6547" y="8125"/>
                  </a:cubicBezTo>
                  <a:cubicBezTo>
                    <a:pt x="8117" y="4220"/>
                    <a:pt x="6419" y="324"/>
                    <a:pt x="6347" y="159"/>
                  </a:cubicBezTo>
                  <a:cubicBezTo>
                    <a:pt x="6302" y="60"/>
                    <a:pt x="6205" y="1"/>
                    <a:pt x="6104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20" name="Google Shape;2120;p38"/>
          <p:cNvGrpSpPr/>
          <p:nvPr/>
        </p:nvGrpSpPr>
        <p:grpSpPr>
          <a:xfrm>
            <a:off x="6668950" y="3880200"/>
            <a:ext cx="708275" cy="1020350"/>
            <a:chOff x="7004150" y="2895800"/>
            <a:chExt cx="708275" cy="1020350"/>
          </a:xfrm>
        </p:grpSpPr>
        <p:sp>
          <p:nvSpPr>
            <p:cNvPr id="2121" name="Google Shape;2121;p38"/>
            <p:cNvSpPr/>
            <p:nvPr/>
          </p:nvSpPr>
          <p:spPr>
            <a:xfrm>
              <a:off x="7345425" y="3118150"/>
              <a:ext cx="322325" cy="548200"/>
            </a:xfrm>
            <a:custGeom>
              <a:avLst/>
              <a:gdLst/>
              <a:ahLst/>
              <a:cxnLst/>
              <a:rect l="l" t="t" r="r" b="b"/>
              <a:pathLst>
                <a:path w="12893" h="21928" extrusionOk="0">
                  <a:moveTo>
                    <a:pt x="6361" y="1"/>
                  </a:moveTo>
                  <a:lnTo>
                    <a:pt x="5081" y="2052"/>
                  </a:lnTo>
                  <a:cubicBezTo>
                    <a:pt x="8597" y="4243"/>
                    <a:pt x="10369" y="8440"/>
                    <a:pt x="9227" y="12426"/>
                  </a:cubicBezTo>
                  <a:cubicBezTo>
                    <a:pt x="8305" y="15647"/>
                    <a:pt x="4389" y="19511"/>
                    <a:pt x="74" y="19511"/>
                  </a:cubicBezTo>
                  <a:cubicBezTo>
                    <a:pt x="56" y="19511"/>
                    <a:pt x="38" y="19511"/>
                    <a:pt x="20" y="19511"/>
                  </a:cubicBezTo>
                  <a:lnTo>
                    <a:pt x="0" y="21927"/>
                  </a:lnTo>
                  <a:cubicBezTo>
                    <a:pt x="30" y="21927"/>
                    <a:pt x="60" y="21927"/>
                    <a:pt x="90" y="21927"/>
                  </a:cubicBezTo>
                  <a:cubicBezTo>
                    <a:pt x="5499" y="21927"/>
                    <a:pt x="10233" y="18221"/>
                    <a:pt x="11590" y="12968"/>
                  </a:cubicBezTo>
                  <a:cubicBezTo>
                    <a:pt x="12892" y="7925"/>
                    <a:pt x="10775" y="2749"/>
                    <a:pt x="636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2" name="Google Shape;2122;p38"/>
            <p:cNvSpPr/>
            <p:nvPr/>
          </p:nvSpPr>
          <p:spPr>
            <a:xfrm>
              <a:off x="7567275" y="2895800"/>
              <a:ext cx="145150" cy="148375"/>
            </a:xfrm>
            <a:custGeom>
              <a:avLst/>
              <a:gdLst/>
              <a:ahLst/>
              <a:cxnLst/>
              <a:rect l="l" t="t" r="r" b="b"/>
              <a:pathLst>
                <a:path w="5806" h="5935" extrusionOk="0">
                  <a:moveTo>
                    <a:pt x="3490" y="1"/>
                  </a:moveTo>
                  <a:cubicBezTo>
                    <a:pt x="3383" y="1"/>
                    <a:pt x="3277" y="51"/>
                    <a:pt x="3207" y="144"/>
                  </a:cubicBezTo>
                  <a:lnTo>
                    <a:pt x="115" y="3723"/>
                  </a:lnTo>
                  <a:cubicBezTo>
                    <a:pt x="0" y="3879"/>
                    <a:pt x="34" y="4097"/>
                    <a:pt x="190" y="4214"/>
                  </a:cubicBezTo>
                  <a:lnTo>
                    <a:pt x="2441" y="5868"/>
                  </a:lnTo>
                  <a:cubicBezTo>
                    <a:pt x="2504" y="5913"/>
                    <a:pt x="2577" y="5935"/>
                    <a:pt x="2648" y="5935"/>
                  </a:cubicBezTo>
                  <a:cubicBezTo>
                    <a:pt x="2756" y="5935"/>
                    <a:pt x="2862" y="5885"/>
                    <a:pt x="2931" y="5791"/>
                  </a:cubicBezTo>
                  <a:lnTo>
                    <a:pt x="5689" y="2034"/>
                  </a:lnTo>
                  <a:cubicBezTo>
                    <a:pt x="5806" y="1877"/>
                    <a:pt x="5770" y="1658"/>
                    <a:pt x="5616" y="1544"/>
                  </a:cubicBezTo>
                  <a:lnTo>
                    <a:pt x="3696" y="69"/>
                  </a:lnTo>
                  <a:cubicBezTo>
                    <a:pt x="3634" y="23"/>
                    <a:pt x="3562" y="1"/>
                    <a:pt x="34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3" name="Google Shape;2123;p38"/>
            <p:cNvSpPr/>
            <p:nvPr/>
          </p:nvSpPr>
          <p:spPr>
            <a:xfrm>
              <a:off x="7297025" y="2932975"/>
              <a:ext cx="394850" cy="446625"/>
            </a:xfrm>
            <a:custGeom>
              <a:avLst/>
              <a:gdLst/>
              <a:ahLst/>
              <a:cxnLst/>
              <a:rect l="l" t="t" r="r" b="b"/>
              <a:pathLst>
                <a:path w="15794" h="17865" extrusionOk="0">
                  <a:moveTo>
                    <a:pt x="11339" y="0"/>
                  </a:moveTo>
                  <a:lnTo>
                    <a:pt x="11036" y="355"/>
                  </a:lnTo>
                  <a:cubicBezTo>
                    <a:pt x="9752" y="1863"/>
                    <a:pt x="2906" y="10141"/>
                    <a:pt x="156" y="14175"/>
                  </a:cubicBezTo>
                  <a:lnTo>
                    <a:pt x="0" y="14205"/>
                  </a:lnTo>
                  <a:cubicBezTo>
                    <a:pt x="989" y="15199"/>
                    <a:pt x="3531" y="17071"/>
                    <a:pt x="4746" y="17802"/>
                  </a:cubicBezTo>
                  <a:lnTo>
                    <a:pt x="5000" y="17864"/>
                  </a:lnTo>
                  <a:cubicBezTo>
                    <a:pt x="8491" y="13287"/>
                    <a:pt x="12122" y="7707"/>
                    <a:pt x="15108" y="3721"/>
                  </a:cubicBezTo>
                  <a:cubicBezTo>
                    <a:pt x="15793" y="2808"/>
                    <a:pt x="13468" y="1813"/>
                    <a:pt x="1133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4" name="Google Shape;2124;p38"/>
            <p:cNvSpPr/>
            <p:nvPr/>
          </p:nvSpPr>
          <p:spPr>
            <a:xfrm>
              <a:off x="7375900" y="3127600"/>
              <a:ext cx="175000" cy="150625"/>
            </a:xfrm>
            <a:custGeom>
              <a:avLst/>
              <a:gdLst/>
              <a:ahLst/>
              <a:cxnLst/>
              <a:rect l="l" t="t" r="r" b="b"/>
              <a:pathLst>
                <a:path w="7000" h="6025" extrusionOk="0">
                  <a:moveTo>
                    <a:pt x="3698" y="1"/>
                  </a:moveTo>
                  <a:cubicBezTo>
                    <a:pt x="1934" y="1"/>
                    <a:pt x="0" y="1443"/>
                    <a:pt x="298" y="3549"/>
                  </a:cubicBezTo>
                  <a:cubicBezTo>
                    <a:pt x="624" y="5244"/>
                    <a:pt x="1953" y="6025"/>
                    <a:pt x="3287" y="6025"/>
                  </a:cubicBezTo>
                  <a:cubicBezTo>
                    <a:pt x="5138" y="6025"/>
                    <a:pt x="7000" y="4522"/>
                    <a:pt x="6217" y="1871"/>
                  </a:cubicBezTo>
                  <a:cubicBezTo>
                    <a:pt x="5831" y="561"/>
                    <a:pt x="4798" y="1"/>
                    <a:pt x="369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5" name="Google Shape;2125;p38"/>
            <p:cNvSpPr/>
            <p:nvPr/>
          </p:nvSpPr>
          <p:spPr>
            <a:xfrm>
              <a:off x="7409225" y="3157775"/>
              <a:ext cx="106050" cy="91275"/>
            </a:xfrm>
            <a:custGeom>
              <a:avLst/>
              <a:gdLst/>
              <a:ahLst/>
              <a:cxnLst/>
              <a:rect l="l" t="t" r="r" b="b"/>
              <a:pathLst>
                <a:path w="4242" h="3651" extrusionOk="0">
                  <a:moveTo>
                    <a:pt x="2241" y="0"/>
                  </a:moveTo>
                  <a:cubicBezTo>
                    <a:pt x="1172" y="0"/>
                    <a:pt x="0" y="874"/>
                    <a:pt x="180" y="2150"/>
                  </a:cubicBezTo>
                  <a:cubicBezTo>
                    <a:pt x="379" y="3177"/>
                    <a:pt x="1184" y="3651"/>
                    <a:pt x="1992" y="3651"/>
                  </a:cubicBezTo>
                  <a:cubicBezTo>
                    <a:pt x="3113" y="3651"/>
                    <a:pt x="4241" y="2740"/>
                    <a:pt x="3767" y="1133"/>
                  </a:cubicBezTo>
                  <a:cubicBezTo>
                    <a:pt x="3534" y="340"/>
                    <a:pt x="2907" y="0"/>
                    <a:pt x="22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6" name="Google Shape;2126;p38"/>
            <p:cNvSpPr/>
            <p:nvPr/>
          </p:nvSpPr>
          <p:spPr>
            <a:xfrm>
              <a:off x="7235125" y="3261700"/>
              <a:ext cx="199000" cy="213475"/>
            </a:xfrm>
            <a:custGeom>
              <a:avLst/>
              <a:gdLst/>
              <a:ahLst/>
              <a:cxnLst/>
              <a:rect l="l" t="t" r="r" b="b"/>
              <a:pathLst>
                <a:path w="7960" h="8539" extrusionOk="0">
                  <a:moveTo>
                    <a:pt x="4273" y="0"/>
                  </a:moveTo>
                  <a:cubicBezTo>
                    <a:pt x="4127" y="0"/>
                    <a:pt x="3982" y="68"/>
                    <a:pt x="3889" y="195"/>
                  </a:cubicBezTo>
                  <a:lnTo>
                    <a:pt x="157" y="4951"/>
                  </a:lnTo>
                  <a:cubicBezTo>
                    <a:pt x="1" y="5162"/>
                    <a:pt x="46" y="5459"/>
                    <a:pt x="258" y="5615"/>
                  </a:cubicBezTo>
                  <a:lnTo>
                    <a:pt x="3683" y="8447"/>
                  </a:lnTo>
                  <a:cubicBezTo>
                    <a:pt x="3768" y="8509"/>
                    <a:pt x="3867" y="8539"/>
                    <a:pt x="3964" y="8539"/>
                  </a:cubicBezTo>
                  <a:cubicBezTo>
                    <a:pt x="4111" y="8539"/>
                    <a:pt x="4255" y="8472"/>
                    <a:pt x="4348" y="8345"/>
                  </a:cubicBezTo>
                  <a:lnTo>
                    <a:pt x="7805" y="3111"/>
                  </a:lnTo>
                  <a:cubicBezTo>
                    <a:pt x="7960" y="2900"/>
                    <a:pt x="7914" y="2603"/>
                    <a:pt x="7703" y="2447"/>
                  </a:cubicBezTo>
                  <a:lnTo>
                    <a:pt x="4554" y="93"/>
                  </a:lnTo>
                  <a:cubicBezTo>
                    <a:pt x="4469" y="30"/>
                    <a:pt x="4371" y="0"/>
                    <a:pt x="427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7" name="Google Shape;2127;p38"/>
            <p:cNvSpPr/>
            <p:nvPr/>
          </p:nvSpPr>
          <p:spPr>
            <a:xfrm>
              <a:off x="7275075" y="3229975"/>
              <a:ext cx="211150" cy="184475"/>
            </a:xfrm>
            <a:custGeom>
              <a:avLst/>
              <a:gdLst/>
              <a:ahLst/>
              <a:cxnLst/>
              <a:rect l="l" t="t" r="r" b="b"/>
              <a:pathLst>
                <a:path w="8446" h="7379" extrusionOk="0">
                  <a:moveTo>
                    <a:pt x="2131" y="1"/>
                  </a:moveTo>
                  <a:cubicBezTo>
                    <a:pt x="1874" y="1"/>
                    <a:pt x="1620" y="119"/>
                    <a:pt x="1455" y="343"/>
                  </a:cubicBezTo>
                  <a:lnTo>
                    <a:pt x="274" y="2421"/>
                  </a:lnTo>
                  <a:cubicBezTo>
                    <a:pt x="0" y="2793"/>
                    <a:pt x="79" y="3318"/>
                    <a:pt x="453" y="3591"/>
                  </a:cubicBezTo>
                  <a:lnTo>
                    <a:pt x="5392" y="7217"/>
                  </a:lnTo>
                  <a:cubicBezTo>
                    <a:pt x="5541" y="7326"/>
                    <a:pt x="5715" y="7379"/>
                    <a:pt x="5887" y="7379"/>
                  </a:cubicBezTo>
                  <a:cubicBezTo>
                    <a:pt x="6145" y="7379"/>
                    <a:pt x="6398" y="7260"/>
                    <a:pt x="6560" y="7037"/>
                  </a:cubicBezTo>
                  <a:lnTo>
                    <a:pt x="8172" y="5186"/>
                  </a:lnTo>
                  <a:cubicBezTo>
                    <a:pt x="8445" y="4814"/>
                    <a:pt x="8366" y="4291"/>
                    <a:pt x="7993" y="4018"/>
                  </a:cubicBezTo>
                  <a:lnTo>
                    <a:pt x="2624" y="163"/>
                  </a:lnTo>
                  <a:cubicBezTo>
                    <a:pt x="2475" y="53"/>
                    <a:pt x="2302" y="1"/>
                    <a:pt x="213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38"/>
            <p:cNvSpPr/>
            <p:nvPr/>
          </p:nvSpPr>
          <p:spPr>
            <a:xfrm>
              <a:off x="7067250" y="3443675"/>
              <a:ext cx="281350" cy="131750"/>
            </a:xfrm>
            <a:custGeom>
              <a:avLst/>
              <a:gdLst/>
              <a:ahLst/>
              <a:cxnLst/>
              <a:rect l="l" t="t" r="r" b="b"/>
              <a:pathLst>
                <a:path w="11254" h="5270" extrusionOk="0">
                  <a:moveTo>
                    <a:pt x="492" y="1"/>
                  </a:moveTo>
                  <a:cubicBezTo>
                    <a:pt x="371" y="1"/>
                    <a:pt x="256" y="71"/>
                    <a:pt x="208" y="189"/>
                  </a:cubicBezTo>
                  <a:lnTo>
                    <a:pt x="65" y="540"/>
                  </a:lnTo>
                  <a:cubicBezTo>
                    <a:pt x="1" y="696"/>
                    <a:pt x="76" y="875"/>
                    <a:pt x="232" y="938"/>
                  </a:cubicBezTo>
                  <a:lnTo>
                    <a:pt x="10645" y="5246"/>
                  </a:lnTo>
                  <a:cubicBezTo>
                    <a:pt x="10683" y="5262"/>
                    <a:pt x="10722" y="5269"/>
                    <a:pt x="10761" y="5269"/>
                  </a:cubicBezTo>
                  <a:cubicBezTo>
                    <a:pt x="10881" y="5269"/>
                    <a:pt x="10995" y="5198"/>
                    <a:pt x="11044" y="5080"/>
                  </a:cubicBezTo>
                  <a:lnTo>
                    <a:pt x="11187" y="4731"/>
                  </a:lnTo>
                  <a:cubicBezTo>
                    <a:pt x="11253" y="4575"/>
                    <a:pt x="11177" y="4395"/>
                    <a:pt x="11021" y="4331"/>
                  </a:cubicBezTo>
                  <a:lnTo>
                    <a:pt x="608" y="23"/>
                  </a:lnTo>
                  <a:cubicBezTo>
                    <a:pt x="570" y="8"/>
                    <a:pt x="530" y="1"/>
                    <a:pt x="4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9" name="Google Shape;2129;p38"/>
            <p:cNvSpPr/>
            <p:nvPr/>
          </p:nvSpPr>
          <p:spPr>
            <a:xfrm>
              <a:off x="7221650" y="3490000"/>
              <a:ext cx="39000" cy="23725"/>
            </a:xfrm>
            <a:custGeom>
              <a:avLst/>
              <a:gdLst/>
              <a:ahLst/>
              <a:cxnLst/>
              <a:rect l="l" t="t" r="r" b="b"/>
              <a:pathLst>
                <a:path w="1560" h="949" extrusionOk="0">
                  <a:moveTo>
                    <a:pt x="332" y="1"/>
                  </a:moveTo>
                  <a:cubicBezTo>
                    <a:pt x="217" y="1"/>
                    <a:pt x="109" y="70"/>
                    <a:pt x="63" y="180"/>
                  </a:cubicBezTo>
                  <a:cubicBezTo>
                    <a:pt x="1" y="328"/>
                    <a:pt x="72" y="498"/>
                    <a:pt x="222" y="559"/>
                  </a:cubicBezTo>
                  <a:lnTo>
                    <a:pt x="1120" y="928"/>
                  </a:lnTo>
                  <a:cubicBezTo>
                    <a:pt x="1156" y="942"/>
                    <a:pt x="1192" y="948"/>
                    <a:pt x="1228" y="948"/>
                  </a:cubicBezTo>
                  <a:cubicBezTo>
                    <a:pt x="1343" y="948"/>
                    <a:pt x="1451" y="881"/>
                    <a:pt x="1497" y="768"/>
                  </a:cubicBezTo>
                  <a:cubicBezTo>
                    <a:pt x="1560" y="619"/>
                    <a:pt x="1486" y="450"/>
                    <a:pt x="1337" y="389"/>
                  </a:cubicBezTo>
                  <a:lnTo>
                    <a:pt x="442" y="23"/>
                  </a:lnTo>
                  <a:cubicBezTo>
                    <a:pt x="406" y="8"/>
                    <a:pt x="368" y="1"/>
                    <a:pt x="33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0" name="Google Shape;2130;p38"/>
            <p:cNvSpPr/>
            <p:nvPr/>
          </p:nvSpPr>
          <p:spPr>
            <a:xfrm>
              <a:off x="7004150" y="3682825"/>
              <a:ext cx="395950" cy="233325"/>
            </a:xfrm>
            <a:custGeom>
              <a:avLst/>
              <a:gdLst/>
              <a:ahLst/>
              <a:cxnLst/>
              <a:rect l="l" t="t" r="r" b="b"/>
              <a:pathLst>
                <a:path w="15838" h="9333" extrusionOk="0">
                  <a:moveTo>
                    <a:pt x="1724" y="0"/>
                  </a:moveTo>
                  <a:cubicBezTo>
                    <a:pt x="1482" y="0"/>
                    <a:pt x="1252" y="142"/>
                    <a:pt x="1150" y="379"/>
                  </a:cubicBezTo>
                  <a:lnTo>
                    <a:pt x="133" y="2775"/>
                  </a:lnTo>
                  <a:cubicBezTo>
                    <a:pt x="0" y="3090"/>
                    <a:pt x="148" y="3453"/>
                    <a:pt x="463" y="3588"/>
                  </a:cubicBezTo>
                  <a:lnTo>
                    <a:pt x="13873" y="9283"/>
                  </a:lnTo>
                  <a:cubicBezTo>
                    <a:pt x="13952" y="9316"/>
                    <a:pt x="14034" y="9332"/>
                    <a:pt x="14114" y="9332"/>
                  </a:cubicBezTo>
                  <a:cubicBezTo>
                    <a:pt x="14356" y="9332"/>
                    <a:pt x="14585" y="9190"/>
                    <a:pt x="14684" y="8955"/>
                  </a:cubicBezTo>
                  <a:lnTo>
                    <a:pt x="15702" y="6558"/>
                  </a:lnTo>
                  <a:cubicBezTo>
                    <a:pt x="15837" y="6243"/>
                    <a:pt x="15690" y="5879"/>
                    <a:pt x="15375" y="5744"/>
                  </a:cubicBezTo>
                  <a:lnTo>
                    <a:pt x="1965" y="49"/>
                  </a:lnTo>
                  <a:cubicBezTo>
                    <a:pt x="1886" y="16"/>
                    <a:pt x="1805" y="0"/>
                    <a:pt x="17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1" name="Google Shape;2131;p38"/>
            <p:cNvSpPr/>
            <p:nvPr/>
          </p:nvSpPr>
          <p:spPr>
            <a:xfrm>
              <a:off x="7099450" y="3529425"/>
              <a:ext cx="324075" cy="277400"/>
            </a:xfrm>
            <a:custGeom>
              <a:avLst/>
              <a:gdLst/>
              <a:ahLst/>
              <a:cxnLst/>
              <a:rect l="l" t="t" r="r" b="b"/>
              <a:pathLst>
                <a:path w="12963" h="11096" extrusionOk="0">
                  <a:moveTo>
                    <a:pt x="4812" y="1"/>
                  </a:moveTo>
                  <a:lnTo>
                    <a:pt x="1" y="6969"/>
                  </a:lnTo>
                  <a:lnTo>
                    <a:pt x="9714" y="11096"/>
                  </a:lnTo>
                  <a:cubicBezTo>
                    <a:pt x="9714" y="11096"/>
                    <a:pt x="12768" y="4503"/>
                    <a:pt x="12866" y="3511"/>
                  </a:cubicBezTo>
                  <a:cubicBezTo>
                    <a:pt x="12963" y="2518"/>
                    <a:pt x="4812" y="1"/>
                    <a:pt x="48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2" name="Google Shape;2132;p38"/>
            <p:cNvSpPr/>
            <p:nvPr/>
          </p:nvSpPr>
          <p:spPr>
            <a:xfrm>
              <a:off x="7254450" y="3595250"/>
              <a:ext cx="153775" cy="107300"/>
            </a:xfrm>
            <a:custGeom>
              <a:avLst/>
              <a:gdLst/>
              <a:ahLst/>
              <a:cxnLst/>
              <a:rect l="l" t="t" r="r" b="b"/>
              <a:pathLst>
                <a:path w="6151" h="4292" extrusionOk="0">
                  <a:moveTo>
                    <a:pt x="2913" y="1"/>
                  </a:moveTo>
                  <a:cubicBezTo>
                    <a:pt x="2473" y="1"/>
                    <a:pt x="2028" y="140"/>
                    <a:pt x="1631" y="464"/>
                  </a:cubicBezTo>
                  <a:cubicBezTo>
                    <a:pt x="1" y="1938"/>
                    <a:pt x="1351" y="4291"/>
                    <a:pt x="3086" y="4291"/>
                  </a:cubicBezTo>
                  <a:cubicBezTo>
                    <a:pt x="3650" y="4291"/>
                    <a:pt x="4256" y="4042"/>
                    <a:pt x="4812" y="3431"/>
                  </a:cubicBezTo>
                  <a:cubicBezTo>
                    <a:pt x="6150" y="1966"/>
                    <a:pt x="4569" y="1"/>
                    <a:pt x="291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3" name="Google Shape;2133;p38"/>
            <p:cNvSpPr/>
            <p:nvPr/>
          </p:nvSpPr>
          <p:spPr>
            <a:xfrm>
              <a:off x="7284525" y="3616475"/>
              <a:ext cx="93175" cy="65025"/>
            </a:xfrm>
            <a:custGeom>
              <a:avLst/>
              <a:gdLst/>
              <a:ahLst/>
              <a:cxnLst/>
              <a:rect l="l" t="t" r="r" b="b"/>
              <a:pathLst>
                <a:path w="3727" h="2601" extrusionOk="0">
                  <a:moveTo>
                    <a:pt x="1767" y="1"/>
                  </a:moveTo>
                  <a:cubicBezTo>
                    <a:pt x="1500" y="1"/>
                    <a:pt x="1230" y="85"/>
                    <a:pt x="989" y="282"/>
                  </a:cubicBezTo>
                  <a:cubicBezTo>
                    <a:pt x="1" y="1174"/>
                    <a:pt x="819" y="2600"/>
                    <a:pt x="1870" y="2600"/>
                  </a:cubicBezTo>
                  <a:cubicBezTo>
                    <a:pt x="2212" y="2600"/>
                    <a:pt x="2579" y="2449"/>
                    <a:pt x="2917" y="2079"/>
                  </a:cubicBezTo>
                  <a:cubicBezTo>
                    <a:pt x="3727" y="1191"/>
                    <a:pt x="2769" y="1"/>
                    <a:pt x="17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34" name="Google Shape;2134;p38"/>
          <p:cNvGrpSpPr/>
          <p:nvPr/>
        </p:nvGrpSpPr>
        <p:grpSpPr>
          <a:xfrm>
            <a:off x="1852100" y="731400"/>
            <a:ext cx="860950" cy="571950"/>
            <a:chOff x="3069625" y="731413"/>
            <a:chExt cx="860950" cy="571950"/>
          </a:xfrm>
        </p:grpSpPr>
        <p:sp>
          <p:nvSpPr>
            <p:cNvPr id="2135" name="Google Shape;2135;p38"/>
            <p:cNvSpPr/>
            <p:nvPr/>
          </p:nvSpPr>
          <p:spPr>
            <a:xfrm>
              <a:off x="3069625" y="731413"/>
              <a:ext cx="860950" cy="571950"/>
            </a:xfrm>
            <a:custGeom>
              <a:avLst/>
              <a:gdLst/>
              <a:ahLst/>
              <a:cxnLst/>
              <a:rect l="l" t="t" r="r" b="b"/>
              <a:pathLst>
                <a:path w="34438" h="22878" extrusionOk="0">
                  <a:moveTo>
                    <a:pt x="25207" y="5662"/>
                  </a:moveTo>
                  <a:lnTo>
                    <a:pt x="15081" y="17219"/>
                  </a:lnTo>
                  <a:lnTo>
                    <a:pt x="7813" y="10191"/>
                  </a:lnTo>
                  <a:lnTo>
                    <a:pt x="25207" y="5662"/>
                  </a:lnTo>
                  <a:close/>
                  <a:moveTo>
                    <a:pt x="34437" y="1"/>
                  </a:moveTo>
                  <a:lnTo>
                    <a:pt x="0" y="8964"/>
                  </a:lnTo>
                  <a:lnTo>
                    <a:pt x="14389" y="22877"/>
                  </a:lnTo>
                  <a:lnTo>
                    <a:pt x="3443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6" name="Google Shape;2136;p38"/>
            <p:cNvSpPr/>
            <p:nvPr/>
          </p:nvSpPr>
          <p:spPr>
            <a:xfrm>
              <a:off x="3157625" y="928113"/>
              <a:ext cx="25100" cy="41200"/>
            </a:xfrm>
            <a:custGeom>
              <a:avLst/>
              <a:gdLst/>
              <a:ahLst/>
              <a:cxnLst/>
              <a:rect l="l" t="t" r="r" b="b"/>
              <a:pathLst>
                <a:path w="1004" h="1648" extrusionOk="0">
                  <a:moveTo>
                    <a:pt x="239" y="1"/>
                  </a:moveTo>
                  <a:lnTo>
                    <a:pt x="1" y="119"/>
                  </a:lnTo>
                  <a:lnTo>
                    <a:pt x="765" y="1648"/>
                  </a:lnTo>
                  <a:lnTo>
                    <a:pt x="1004" y="1529"/>
                  </a:lnTo>
                  <a:lnTo>
                    <a:pt x="23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7" name="Google Shape;2137;p38"/>
            <p:cNvSpPr/>
            <p:nvPr/>
          </p:nvSpPr>
          <p:spPr>
            <a:xfrm>
              <a:off x="3232200" y="907063"/>
              <a:ext cx="25100" cy="41200"/>
            </a:xfrm>
            <a:custGeom>
              <a:avLst/>
              <a:gdLst/>
              <a:ahLst/>
              <a:cxnLst/>
              <a:rect l="l" t="t" r="r" b="b"/>
              <a:pathLst>
                <a:path w="1004" h="1648" extrusionOk="0">
                  <a:moveTo>
                    <a:pt x="239" y="0"/>
                  </a:moveTo>
                  <a:lnTo>
                    <a:pt x="1" y="118"/>
                  </a:lnTo>
                  <a:lnTo>
                    <a:pt x="765" y="1647"/>
                  </a:lnTo>
                  <a:lnTo>
                    <a:pt x="1004" y="1528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8" name="Google Shape;2138;p38"/>
            <p:cNvSpPr/>
            <p:nvPr/>
          </p:nvSpPr>
          <p:spPr>
            <a:xfrm>
              <a:off x="3312500" y="889813"/>
              <a:ext cx="25100" cy="41200"/>
            </a:xfrm>
            <a:custGeom>
              <a:avLst/>
              <a:gdLst/>
              <a:ahLst/>
              <a:cxnLst/>
              <a:rect l="l" t="t" r="r" b="b"/>
              <a:pathLst>
                <a:path w="1004" h="1648" extrusionOk="0">
                  <a:moveTo>
                    <a:pt x="239" y="1"/>
                  </a:moveTo>
                  <a:lnTo>
                    <a:pt x="0" y="120"/>
                  </a:lnTo>
                  <a:lnTo>
                    <a:pt x="765" y="1648"/>
                  </a:lnTo>
                  <a:lnTo>
                    <a:pt x="1003" y="1530"/>
                  </a:lnTo>
                  <a:lnTo>
                    <a:pt x="23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9" name="Google Shape;2139;p38"/>
            <p:cNvSpPr/>
            <p:nvPr/>
          </p:nvSpPr>
          <p:spPr>
            <a:xfrm>
              <a:off x="3385200" y="869088"/>
              <a:ext cx="25075" cy="41225"/>
            </a:xfrm>
            <a:custGeom>
              <a:avLst/>
              <a:gdLst/>
              <a:ahLst/>
              <a:cxnLst/>
              <a:rect l="l" t="t" r="r" b="b"/>
              <a:pathLst>
                <a:path w="1003" h="1649" extrusionOk="0">
                  <a:moveTo>
                    <a:pt x="238" y="0"/>
                  </a:moveTo>
                  <a:lnTo>
                    <a:pt x="0" y="119"/>
                  </a:lnTo>
                  <a:lnTo>
                    <a:pt x="765" y="1648"/>
                  </a:lnTo>
                  <a:lnTo>
                    <a:pt x="1003" y="1529"/>
                  </a:lnTo>
                  <a:lnTo>
                    <a:pt x="23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0" name="Google Shape;2140;p38"/>
            <p:cNvSpPr/>
            <p:nvPr/>
          </p:nvSpPr>
          <p:spPr>
            <a:xfrm>
              <a:off x="3450150" y="851738"/>
              <a:ext cx="25100" cy="41200"/>
            </a:xfrm>
            <a:custGeom>
              <a:avLst/>
              <a:gdLst/>
              <a:ahLst/>
              <a:cxnLst/>
              <a:rect l="l" t="t" r="r" b="b"/>
              <a:pathLst>
                <a:path w="1004" h="1648" extrusionOk="0">
                  <a:moveTo>
                    <a:pt x="239" y="1"/>
                  </a:moveTo>
                  <a:lnTo>
                    <a:pt x="1" y="120"/>
                  </a:lnTo>
                  <a:lnTo>
                    <a:pt x="765" y="1647"/>
                  </a:lnTo>
                  <a:lnTo>
                    <a:pt x="1003" y="1530"/>
                  </a:lnTo>
                  <a:lnTo>
                    <a:pt x="23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1" name="Google Shape;2141;p38"/>
            <p:cNvSpPr/>
            <p:nvPr/>
          </p:nvSpPr>
          <p:spPr>
            <a:xfrm>
              <a:off x="3522775" y="832488"/>
              <a:ext cx="25100" cy="41200"/>
            </a:xfrm>
            <a:custGeom>
              <a:avLst/>
              <a:gdLst/>
              <a:ahLst/>
              <a:cxnLst/>
              <a:rect l="l" t="t" r="r" b="b"/>
              <a:pathLst>
                <a:path w="1004" h="1648" extrusionOk="0">
                  <a:moveTo>
                    <a:pt x="239" y="0"/>
                  </a:moveTo>
                  <a:lnTo>
                    <a:pt x="1" y="119"/>
                  </a:lnTo>
                  <a:lnTo>
                    <a:pt x="765" y="1647"/>
                  </a:lnTo>
                  <a:lnTo>
                    <a:pt x="1003" y="1528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2" name="Google Shape;2142;p38"/>
            <p:cNvSpPr/>
            <p:nvPr/>
          </p:nvSpPr>
          <p:spPr>
            <a:xfrm>
              <a:off x="3589700" y="813413"/>
              <a:ext cx="25050" cy="41225"/>
            </a:xfrm>
            <a:custGeom>
              <a:avLst/>
              <a:gdLst/>
              <a:ahLst/>
              <a:cxnLst/>
              <a:rect l="l" t="t" r="r" b="b"/>
              <a:pathLst>
                <a:path w="1002" h="1649" extrusionOk="0">
                  <a:moveTo>
                    <a:pt x="237" y="0"/>
                  </a:moveTo>
                  <a:lnTo>
                    <a:pt x="0" y="119"/>
                  </a:lnTo>
                  <a:lnTo>
                    <a:pt x="763" y="1648"/>
                  </a:lnTo>
                  <a:lnTo>
                    <a:pt x="1002" y="1529"/>
                  </a:lnTo>
                  <a:lnTo>
                    <a:pt x="23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3" name="Google Shape;2143;p38"/>
            <p:cNvSpPr/>
            <p:nvPr/>
          </p:nvSpPr>
          <p:spPr>
            <a:xfrm>
              <a:off x="3648950" y="800013"/>
              <a:ext cx="25050" cy="41225"/>
            </a:xfrm>
            <a:custGeom>
              <a:avLst/>
              <a:gdLst/>
              <a:ahLst/>
              <a:cxnLst/>
              <a:rect l="l" t="t" r="r" b="b"/>
              <a:pathLst>
                <a:path w="1002" h="1649" extrusionOk="0">
                  <a:moveTo>
                    <a:pt x="237" y="0"/>
                  </a:moveTo>
                  <a:lnTo>
                    <a:pt x="0" y="119"/>
                  </a:lnTo>
                  <a:lnTo>
                    <a:pt x="764" y="1648"/>
                  </a:lnTo>
                  <a:lnTo>
                    <a:pt x="1002" y="1529"/>
                  </a:lnTo>
                  <a:lnTo>
                    <a:pt x="23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4" name="Google Shape;2144;p38"/>
            <p:cNvSpPr/>
            <p:nvPr/>
          </p:nvSpPr>
          <p:spPr>
            <a:xfrm>
              <a:off x="3702450" y="786563"/>
              <a:ext cx="25100" cy="41200"/>
            </a:xfrm>
            <a:custGeom>
              <a:avLst/>
              <a:gdLst/>
              <a:ahLst/>
              <a:cxnLst/>
              <a:rect l="l" t="t" r="r" b="b"/>
              <a:pathLst>
                <a:path w="1004" h="1648" extrusionOk="0">
                  <a:moveTo>
                    <a:pt x="239" y="0"/>
                  </a:moveTo>
                  <a:lnTo>
                    <a:pt x="1" y="120"/>
                  </a:lnTo>
                  <a:lnTo>
                    <a:pt x="765" y="1647"/>
                  </a:lnTo>
                  <a:lnTo>
                    <a:pt x="1004" y="1530"/>
                  </a:lnTo>
                  <a:lnTo>
                    <a:pt x="23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5" name="Google Shape;2145;p38"/>
            <p:cNvSpPr/>
            <p:nvPr/>
          </p:nvSpPr>
          <p:spPr>
            <a:xfrm>
              <a:off x="3765550" y="769363"/>
              <a:ext cx="25100" cy="41225"/>
            </a:xfrm>
            <a:custGeom>
              <a:avLst/>
              <a:gdLst/>
              <a:ahLst/>
              <a:cxnLst/>
              <a:rect l="l" t="t" r="r" b="b"/>
              <a:pathLst>
                <a:path w="1004" h="1649" extrusionOk="0">
                  <a:moveTo>
                    <a:pt x="239" y="1"/>
                  </a:moveTo>
                  <a:lnTo>
                    <a:pt x="0" y="120"/>
                  </a:lnTo>
                  <a:lnTo>
                    <a:pt x="765" y="1649"/>
                  </a:lnTo>
                  <a:lnTo>
                    <a:pt x="1003" y="1530"/>
                  </a:lnTo>
                  <a:lnTo>
                    <a:pt x="23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6" name="Google Shape;2146;p38"/>
            <p:cNvSpPr/>
            <p:nvPr/>
          </p:nvSpPr>
          <p:spPr>
            <a:xfrm>
              <a:off x="3819100" y="754088"/>
              <a:ext cx="25075" cy="41225"/>
            </a:xfrm>
            <a:custGeom>
              <a:avLst/>
              <a:gdLst/>
              <a:ahLst/>
              <a:cxnLst/>
              <a:rect l="l" t="t" r="r" b="b"/>
              <a:pathLst>
                <a:path w="1003" h="1649" extrusionOk="0">
                  <a:moveTo>
                    <a:pt x="238" y="0"/>
                  </a:moveTo>
                  <a:lnTo>
                    <a:pt x="0" y="119"/>
                  </a:lnTo>
                  <a:lnTo>
                    <a:pt x="765" y="1648"/>
                  </a:lnTo>
                  <a:lnTo>
                    <a:pt x="1003" y="1529"/>
                  </a:lnTo>
                  <a:lnTo>
                    <a:pt x="23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" name="Google Shape;2151;p39"/>
          <p:cNvSpPr txBox="1">
            <a:spLocks noGrp="1"/>
          </p:cNvSpPr>
          <p:nvPr>
            <p:ph type="title"/>
          </p:nvPr>
        </p:nvSpPr>
        <p:spPr>
          <a:xfrm>
            <a:off x="720000" y="505276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ID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ID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Pengertian</a:t>
            </a:r>
            <a:r>
              <a:rPr lang="en-ID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ID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Gerak</a:t>
            </a:r>
            <a:r>
              <a:rPr lang="en-ID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Lurus</a:t>
            </a:r>
            <a:r>
              <a:rPr lang="en-ID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Beraturan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52" name="Google Shape;2152;p39"/>
          <p:cNvSpPr txBox="1">
            <a:spLocks noGrp="1"/>
          </p:cNvSpPr>
          <p:nvPr>
            <p:ph type="body" idx="1"/>
          </p:nvPr>
        </p:nvSpPr>
        <p:spPr>
          <a:xfrm>
            <a:off x="720000" y="1871583"/>
            <a:ext cx="7704000" cy="17723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Gerak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lurus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beraturan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didefinisikan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sebuah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gerak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lurus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sebuah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benda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dari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satu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titik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titik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lainnya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kecepatan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tetap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karena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adanya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percepatan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pada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objek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bergerak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Karena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percepatan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pada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benda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nggak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ada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maka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nilai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percepatan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benda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sama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nol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(a = 0). Dari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definisi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ini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terdapat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3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komponen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penting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yaitu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posisi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kecepatan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dan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percepatan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6" name="Google Shape;2236;p44"/>
          <p:cNvSpPr txBox="1">
            <a:spLocks noGrp="1"/>
          </p:cNvSpPr>
          <p:nvPr>
            <p:ph type="title"/>
          </p:nvPr>
        </p:nvSpPr>
        <p:spPr>
          <a:xfrm>
            <a:off x="1920268" y="297892"/>
            <a:ext cx="5082416" cy="11690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/>
              <a:t>Posisi</a:t>
            </a:r>
            <a:endParaRPr sz="4000" dirty="0"/>
          </a:p>
        </p:txBody>
      </p:sp>
      <p:sp>
        <p:nvSpPr>
          <p:cNvPr id="2237" name="Google Shape;2237;p44"/>
          <p:cNvSpPr txBox="1">
            <a:spLocks noGrp="1"/>
          </p:cNvSpPr>
          <p:nvPr>
            <p:ph type="subTitle" idx="1"/>
          </p:nvPr>
        </p:nvSpPr>
        <p:spPr>
          <a:xfrm>
            <a:off x="494500" y="923202"/>
            <a:ext cx="8500831" cy="392240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proses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benda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bergerak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sangat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dibutuhkan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titik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acuan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memudahkan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pengolahan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informasi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Titik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acuan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menjadi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informasi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bagaimana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kamu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bakalan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ngamatin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objek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bergerak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komponen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posisi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terdapat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2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hal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penting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perlu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diperhatikan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yaitu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Jarak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Perpindahan</a:t>
            </a:r>
            <a:endParaRPr lang="en-ID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800"/>
              </a:spcAft>
            </a:pP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Sebuah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gerak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lurus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kecepatan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tetap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percepatan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nol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bakalan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linear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posisimu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karena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berhubungan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perpindahan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sudah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kamu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lakuin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Jadi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semakin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lama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maka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posisimu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bakalan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semakin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besar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jelasnya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kamu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bisa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ngeliat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grafik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di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bawah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ini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ngerti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hubungan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posisi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waktu</a:t>
            </a:r>
            <a:r>
              <a:rPr lang="en-ID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2238" name="Google Shape;2238;p44"/>
          <p:cNvGrpSpPr/>
          <p:nvPr/>
        </p:nvGrpSpPr>
        <p:grpSpPr>
          <a:xfrm>
            <a:off x="434825" y="3194000"/>
            <a:ext cx="235075" cy="216825"/>
            <a:chOff x="434825" y="3194000"/>
            <a:chExt cx="235075" cy="216825"/>
          </a:xfrm>
        </p:grpSpPr>
        <p:sp>
          <p:nvSpPr>
            <p:cNvPr id="2239" name="Google Shape;2239;p44"/>
            <p:cNvSpPr/>
            <p:nvPr/>
          </p:nvSpPr>
          <p:spPr>
            <a:xfrm>
              <a:off x="434825" y="3326975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0" name="Google Shape;2240;p44"/>
            <p:cNvSpPr/>
            <p:nvPr/>
          </p:nvSpPr>
          <p:spPr>
            <a:xfrm>
              <a:off x="575025" y="3321725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44"/>
            <p:cNvSpPr/>
            <p:nvPr/>
          </p:nvSpPr>
          <p:spPr>
            <a:xfrm>
              <a:off x="526050" y="3194000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42" name="Google Shape;2242;p44"/>
          <p:cNvGrpSpPr/>
          <p:nvPr/>
        </p:nvGrpSpPr>
        <p:grpSpPr>
          <a:xfrm>
            <a:off x="1100950" y="1680738"/>
            <a:ext cx="235075" cy="216825"/>
            <a:chOff x="434825" y="3194000"/>
            <a:chExt cx="235075" cy="216825"/>
          </a:xfrm>
        </p:grpSpPr>
        <p:sp>
          <p:nvSpPr>
            <p:cNvPr id="2243" name="Google Shape;2243;p44"/>
            <p:cNvSpPr/>
            <p:nvPr/>
          </p:nvSpPr>
          <p:spPr>
            <a:xfrm>
              <a:off x="434825" y="3326975"/>
              <a:ext cx="119350" cy="83850"/>
            </a:xfrm>
            <a:custGeom>
              <a:avLst/>
              <a:gdLst/>
              <a:ahLst/>
              <a:cxnLst/>
              <a:rect l="l" t="t" r="r" b="b"/>
              <a:pathLst>
                <a:path w="4774" h="3354" extrusionOk="0">
                  <a:moveTo>
                    <a:pt x="2109" y="183"/>
                  </a:moveTo>
                  <a:cubicBezTo>
                    <a:pt x="2311" y="183"/>
                    <a:pt x="2504" y="288"/>
                    <a:pt x="2464" y="491"/>
                  </a:cubicBezTo>
                  <a:cubicBezTo>
                    <a:pt x="2423" y="656"/>
                    <a:pt x="2233" y="736"/>
                    <a:pt x="2053" y="736"/>
                  </a:cubicBezTo>
                  <a:cubicBezTo>
                    <a:pt x="1870" y="736"/>
                    <a:pt x="1697" y="654"/>
                    <a:pt x="1700" y="495"/>
                  </a:cubicBezTo>
                  <a:cubicBezTo>
                    <a:pt x="1703" y="285"/>
                    <a:pt x="1910" y="183"/>
                    <a:pt x="2109" y="183"/>
                  </a:cubicBezTo>
                  <a:close/>
                  <a:moveTo>
                    <a:pt x="2243" y="0"/>
                  </a:moveTo>
                  <a:cubicBezTo>
                    <a:pt x="1888" y="0"/>
                    <a:pt x="1512" y="132"/>
                    <a:pt x="1150" y="445"/>
                  </a:cubicBezTo>
                  <a:cubicBezTo>
                    <a:pt x="1" y="1438"/>
                    <a:pt x="1101" y="3354"/>
                    <a:pt x="2466" y="3354"/>
                  </a:cubicBezTo>
                  <a:cubicBezTo>
                    <a:pt x="2719" y="3354"/>
                    <a:pt x="2981" y="3288"/>
                    <a:pt x="3239" y="3139"/>
                  </a:cubicBezTo>
                  <a:cubicBezTo>
                    <a:pt x="4773" y="2142"/>
                    <a:pt x="3677" y="0"/>
                    <a:pt x="22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4" name="Google Shape;2244;p44"/>
            <p:cNvSpPr/>
            <p:nvPr/>
          </p:nvSpPr>
          <p:spPr>
            <a:xfrm>
              <a:off x="575025" y="3321725"/>
              <a:ext cx="94875" cy="66675"/>
            </a:xfrm>
            <a:custGeom>
              <a:avLst/>
              <a:gdLst/>
              <a:ahLst/>
              <a:cxnLst/>
              <a:rect l="l" t="t" r="r" b="b"/>
              <a:pathLst>
                <a:path w="3795" h="2667" extrusionOk="0">
                  <a:moveTo>
                    <a:pt x="1675" y="146"/>
                  </a:moveTo>
                  <a:cubicBezTo>
                    <a:pt x="1836" y="146"/>
                    <a:pt x="1990" y="229"/>
                    <a:pt x="1960" y="389"/>
                  </a:cubicBezTo>
                  <a:cubicBezTo>
                    <a:pt x="1927" y="521"/>
                    <a:pt x="1776" y="584"/>
                    <a:pt x="1632" y="584"/>
                  </a:cubicBezTo>
                  <a:cubicBezTo>
                    <a:pt x="1487" y="584"/>
                    <a:pt x="1349" y="519"/>
                    <a:pt x="1350" y="393"/>
                  </a:cubicBezTo>
                  <a:cubicBezTo>
                    <a:pt x="1353" y="226"/>
                    <a:pt x="1517" y="146"/>
                    <a:pt x="1675" y="146"/>
                  </a:cubicBezTo>
                  <a:close/>
                  <a:moveTo>
                    <a:pt x="1783" y="1"/>
                  </a:moveTo>
                  <a:cubicBezTo>
                    <a:pt x="1501" y="1"/>
                    <a:pt x="1202" y="105"/>
                    <a:pt x="915" y="355"/>
                  </a:cubicBezTo>
                  <a:cubicBezTo>
                    <a:pt x="0" y="1143"/>
                    <a:pt x="873" y="2666"/>
                    <a:pt x="1959" y="2666"/>
                  </a:cubicBezTo>
                  <a:cubicBezTo>
                    <a:pt x="2160" y="2666"/>
                    <a:pt x="2368" y="2614"/>
                    <a:pt x="2574" y="2495"/>
                  </a:cubicBezTo>
                  <a:cubicBezTo>
                    <a:pt x="3795" y="1703"/>
                    <a:pt x="2923" y="1"/>
                    <a:pt x="178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5" name="Google Shape;2245;p44"/>
            <p:cNvSpPr/>
            <p:nvPr/>
          </p:nvSpPr>
          <p:spPr>
            <a:xfrm>
              <a:off x="526050" y="3194000"/>
              <a:ext cx="81600" cy="57300"/>
            </a:xfrm>
            <a:custGeom>
              <a:avLst/>
              <a:gdLst/>
              <a:ahLst/>
              <a:cxnLst/>
              <a:rect l="l" t="t" r="r" b="b"/>
              <a:pathLst>
                <a:path w="3264" h="2292" extrusionOk="0">
                  <a:moveTo>
                    <a:pt x="1442" y="126"/>
                  </a:moveTo>
                  <a:cubicBezTo>
                    <a:pt x="1580" y="126"/>
                    <a:pt x="1711" y="197"/>
                    <a:pt x="1685" y="335"/>
                  </a:cubicBezTo>
                  <a:cubicBezTo>
                    <a:pt x="1656" y="448"/>
                    <a:pt x="1527" y="503"/>
                    <a:pt x="1404" y="503"/>
                  </a:cubicBezTo>
                  <a:cubicBezTo>
                    <a:pt x="1279" y="503"/>
                    <a:pt x="1162" y="446"/>
                    <a:pt x="1164" y="337"/>
                  </a:cubicBezTo>
                  <a:cubicBezTo>
                    <a:pt x="1165" y="195"/>
                    <a:pt x="1307" y="126"/>
                    <a:pt x="1442" y="126"/>
                  </a:cubicBezTo>
                  <a:close/>
                  <a:moveTo>
                    <a:pt x="1535" y="0"/>
                  </a:moveTo>
                  <a:cubicBezTo>
                    <a:pt x="1292" y="0"/>
                    <a:pt x="1035" y="90"/>
                    <a:pt x="787" y="305"/>
                  </a:cubicBezTo>
                  <a:cubicBezTo>
                    <a:pt x="1" y="981"/>
                    <a:pt x="752" y="2292"/>
                    <a:pt x="1686" y="2292"/>
                  </a:cubicBezTo>
                  <a:cubicBezTo>
                    <a:pt x="1859" y="2292"/>
                    <a:pt x="2038" y="2247"/>
                    <a:pt x="2215" y="2144"/>
                  </a:cubicBezTo>
                  <a:cubicBezTo>
                    <a:pt x="3263" y="1465"/>
                    <a:pt x="2514" y="0"/>
                    <a:pt x="1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" name="Google Shape;3932;p7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Kecepatan</a:t>
            </a:r>
            <a:endParaRPr dirty="0">
              <a:solidFill>
                <a:schemeClr val="accent6"/>
              </a:solidFill>
            </a:endParaRPr>
          </a:p>
        </p:txBody>
      </p:sp>
      <p:sp>
        <p:nvSpPr>
          <p:cNvPr id="3933" name="Google Shape;3933;p76"/>
          <p:cNvSpPr txBox="1">
            <a:spLocks noGrp="1"/>
          </p:cNvSpPr>
          <p:nvPr>
            <p:ph type="body" idx="1"/>
          </p:nvPr>
        </p:nvSpPr>
        <p:spPr>
          <a:xfrm>
            <a:off x="452597" y="1174500"/>
            <a:ext cx="8238805" cy="327229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ID" sz="1800" dirty="0" err="1"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ecepatan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menunjukkan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perbandingan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antara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perpindahan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dilakukan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objek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selama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selang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waktu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tertentu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Biasanya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kecepatan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dikenal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velocity dan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termasuk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besaran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vektor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karena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punya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arah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nilai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Dari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pengertian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jika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ada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benda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sedang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bergerak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maka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kelajuan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kecepatannya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akan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berbeda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materi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ini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dikarenakan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kecepatan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benda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tetap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maka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seiring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berjalannya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waktu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ditempuh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tidak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ada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perubahan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kecepatan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pada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benda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Sehingga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perbandingan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perpindahan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objek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selang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waktu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harus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sama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setiap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saat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Kamu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bisa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ngeliat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grafik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hubungan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kecepatan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dan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waktu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di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bawah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ini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lebih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jelasnya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" name="Google Shape;3932;p7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Percepatan</a:t>
            </a:r>
            <a:endParaRPr dirty="0">
              <a:solidFill>
                <a:schemeClr val="accent6"/>
              </a:solidFill>
            </a:endParaRPr>
          </a:p>
        </p:txBody>
      </p:sp>
      <p:sp>
        <p:nvSpPr>
          <p:cNvPr id="3933" name="Google Shape;3933;p76"/>
          <p:cNvSpPr txBox="1">
            <a:spLocks noGrp="1"/>
          </p:cNvSpPr>
          <p:nvPr>
            <p:ph type="body" idx="1"/>
          </p:nvPr>
        </p:nvSpPr>
        <p:spPr>
          <a:xfrm>
            <a:off x="452597" y="1174500"/>
            <a:ext cx="8238805" cy="327229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Percepatan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menunjukkan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jika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suatu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benda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mengalami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perubahan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kecepatan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tiap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satuan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waktu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Semisal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kamu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sedang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mengayuh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sepeda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lintasan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menurun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kamu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bakalan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mengalami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kenaikan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kecepatan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akibat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setiap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waktunya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kecepatanmu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bertambah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Gerak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sepedamu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yang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mengalami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kenaikan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kecepatan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ini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disebut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sebagai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percepatan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karena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tiap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detiknya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kecepatanmu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semakin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naik.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Dikarenakan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dalam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materi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ini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percepatan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nol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maka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hubungan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percepatan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waktu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dapat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kamu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liat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melalui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grafik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di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bawah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ini</a:t>
            </a:r>
            <a:r>
              <a:rPr lang="en-ID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1" dirty="0"/>
          </a:p>
        </p:txBody>
      </p:sp>
    </p:spTree>
    <p:extLst>
      <p:ext uri="{BB962C8B-B14F-4D97-AF65-F5344CB8AC3E}">
        <p14:creationId xmlns:p14="http://schemas.microsoft.com/office/powerpoint/2010/main" val="1184136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" name="Google Shape;3932;p7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ID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Rumus</a:t>
            </a:r>
            <a:r>
              <a:rPr lang="en-ID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n-ID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Gerak</a:t>
            </a:r>
            <a:r>
              <a:rPr lang="en-ID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Lurus</a:t>
            </a:r>
            <a:r>
              <a:rPr lang="en-ID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ID" sz="18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Beraturan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dirty="0">
              <a:solidFill>
                <a:schemeClr val="accent6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933" name="Google Shape;3933;p76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52597" y="1174500"/>
                <a:ext cx="8238805" cy="3272294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Jarak (S) = X0 + X1 + … +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Xn</a:t>
                </a:r>
                <a:endPara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Keterangan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:</a:t>
                </a:r>
                <a:endPara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X0, X1,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Xn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adalah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titik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atau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posisi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benda</a:t>
                </a:r>
                <a:endPara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Kamu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juga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bisa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mencari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posisi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benda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di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titik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akhir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dengan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gunain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rumus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di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bawah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ini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.</a:t>
                </a:r>
                <a:endPara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marR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𝑠</m:t>
                      </m:r>
                      <m:r>
                        <a:rPr lang="en-ID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ID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𝑣</m:t>
                      </m:r>
                      <m:r>
                        <a:rPr lang="en-ID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. </m:t>
                      </m:r>
                      <m:r>
                        <a:rPr lang="en-ID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𝑡</m:t>
                      </m:r>
                      <m:r>
                        <a:rPr lang="en-ID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±</m:t>
                      </m:r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ID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ID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Keterangan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,</a:t>
                </a:r>
                <a:endPara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V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adalah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kecepatan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dari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benda</a:t>
                </a:r>
                <a:endPara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t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adalah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waktu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tempuh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benda</a:t>
                </a:r>
                <a:endPara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S0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adalah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posisi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awal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benda</a:t>
                </a:r>
                <a:endPara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1" dirty="0"/>
              </a:p>
            </p:txBody>
          </p:sp>
        </mc:Choice>
        <mc:Fallback>
          <p:sp>
            <p:nvSpPr>
              <p:cNvPr id="3933" name="Google Shape;3933;p76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2597" y="1174500"/>
                <a:ext cx="8238805" cy="3272294"/>
              </a:xfrm>
              <a:prstGeom prst="rect">
                <a:avLst/>
              </a:prstGeom>
              <a:blipFill>
                <a:blip r:embed="rId3"/>
                <a:stretch>
                  <a:fillRect l="-592" b="-123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515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933" name="Google Shape;3933;p76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452597" y="935603"/>
                <a:ext cx="8238805" cy="3272294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indent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Perpindahan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(X) = 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Xn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– X0</a:t>
                </a:r>
                <a:endPara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Keterangan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:</a:t>
                </a:r>
                <a:endPara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X0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adalah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titik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atau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posisi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awal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benda</a:t>
                </a:r>
                <a:endPara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Xn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adalah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titik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atau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posisi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akhir</a:t>
                </a: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en-ID" sz="1800" dirty="0" err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benda</a:t>
                </a:r>
                <a:endPara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:r>
                  <a:rPr lang="en-ID" sz="18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Arial" panose="020B0604020202020204" pitchFamily="34" charset="0"/>
                  </a:rPr>
                  <a:t> </a:t>
                </a:r>
                <a:endPara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marR="0" indent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𝑘𝑒𝑙𝑎𝑗𝑢𝑎𝑛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𝑗𝑎𝑟𝑎𝑘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𝑦𝑎𝑛𝑔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𝑑𝑖𝑡𝑒𝑚𝑝𝑢h</m:t>
                          </m:r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𝑠𝑒𝑙𝑎𝑛𝑔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𝑤𝑎𝑘𝑡𝑢</m:t>
                          </m:r>
                        </m:den>
                      </m:f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marR="0" indent="0" algn="ctr">
                  <a:spcBef>
                    <a:spcPts val="0"/>
                  </a:spcBef>
                  <a:spcAft>
                    <a:spcPts val="1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solidFill>
                            <a:srgbClr val="333333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𝑘𝑒𝑐𝑒𝑝𝑎𝑡𝑎𝑛</m:t>
                      </m:r>
                      <m:r>
                        <a:rPr lang="en-US" sz="1800" i="1">
                          <a:solidFill>
                            <a:srgbClr val="333333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1800" i="1">
                              <a:solidFill>
                                <a:srgbClr val="333333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solidFill>
                                <a:srgbClr val="333333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𝑝𝑒𝑟𝑝𝑖𝑛𝑑𝑎h𝑎𝑛</m:t>
                          </m:r>
                        </m:num>
                        <m:den>
                          <m:r>
                            <a:rPr lang="en-US" sz="1800" i="1">
                              <a:solidFill>
                                <a:srgbClr val="333333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𝑠𝑒𝑙𝑎𝑛𝑔</m:t>
                          </m:r>
                          <m:r>
                            <a:rPr lang="en-US" sz="1800" i="1">
                              <a:solidFill>
                                <a:srgbClr val="333333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  <m:r>
                            <a:rPr lang="en-US" sz="1800" i="1">
                              <a:solidFill>
                                <a:srgbClr val="333333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𝑤𝑎𝑘𝑡𝑢</m:t>
                          </m:r>
                        </m:den>
                      </m:f>
                      <m:r>
                        <a:rPr lang="en-US" sz="1800" i="1">
                          <a:solidFill>
                            <a:srgbClr val="333333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1800" i="1">
                              <a:solidFill>
                                <a:srgbClr val="333333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i="1">
                              <a:solidFill>
                                <a:srgbClr val="333333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∆</m:t>
                          </m:r>
                          <m:r>
                            <a:rPr lang="en-US" sz="1800" i="1">
                              <a:solidFill>
                                <a:srgbClr val="333333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𝑠</m:t>
                          </m:r>
                        </m:num>
                        <m:den>
                          <m:r>
                            <a:rPr lang="en-US" sz="1800" i="1">
                              <a:solidFill>
                                <a:srgbClr val="333333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∆</m:t>
                          </m:r>
                          <m:r>
                            <a:rPr lang="en-US" sz="1800" i="1">
                              <a:solidFill>
                                <a:srgbClr val="333333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US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 b="1" dirty="0"/>
              </a:p>
            </p:txBody>
          </p:sp>
        </mc:Choice>
        <mc:Fallback>
          <p:sp>
            <p:nvSpPr>
              <p:cNvPr id="3933" name="Google Shape;3933;p76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2597" y="935603"/>
                <a:ext cx="8238805" cy="3272294"/>
              </a:xfrm>
              <a:prstGeom prst="rect">
                <a:avLst/>
              </a:prstGeom>
              <a:blipFill>
                <a:blip r:embed="rId3"/>
                <a:stretch>
                  <a:fillRect l="-592" b="-50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7780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1" name="Google Shape;3301;p74"/>
          <p:cNvSpPr txBox="1">
            <a:spLocks noGrp="1"/>
          </p:cNvSpPr>
          <p:nvPr>
            <p:ph type="ctrTitle"/>
          </p:nvPr>
        </p:nvSpPr>
        <p:spPr>
          <a:xfrm>
            <a:off x="2502326" y="2400806"/>
            <a:ext cx="4204150" cy="167298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Thanks!</a:t>
            </a:r>
            <a:endParaRPr dirty="0"/>
          </a:p>
        </p:txBody>
      </p:sp>
      <p:sp>
        <p:nvSpPr>
          <p:cNvPr id="3304" name="Google Shape;3304;p74"/>
          <p:cNvSpPr/>
          <p:nvPr/>
        </p:nvSpPr>
        <p:spPr>
          <a:xfrm>
            <a:off x="1293725" y="3380971"/>
            <a:ext cx="1050900" cy="1050900"/>
          </a:xfrm>
          <a:prstGeom prst="ellipse">
            <a:avLst/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5" name="Google Shape;3305;p74"/>
          <p:cNvSpPr/>
          <p:nvPr/>
        </p:nvSpPr>
        <p:spPr>
          <a:xfrm>
            <a:off x="1293725" y="2105683"/>
            <a:ext cx="1050900" cy="1050900"/>
          </a:xfrm>
          <a:prstGeom prst="ellipse">
            <a:avLst/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6" name="Google Shape;3306;p74"/>
          <p:cNvSpPr/>
          <p:nvPr/>
        </p:nvSpPr>
        <p:spPr>
          <a:xfrm>
            <a:off x="6799350" y="3380971"/>
            <a:ext cx="1050900" cy="1050900"/>
          </a:xfrm>
          <a:prstGeom prst="ellipse">
            <a:avLst/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7" name="Google Shape;3307;p74"/>
          <p:cNvSpPr/>
          <p:nvPr/>
        </p:nvSpPr>
        <p:spPr>
          <a:xfrm>
            <a:off x="6799350" y="2105683"/>
            <a:ext cx="1050900" cy="1050900"/>
          </a:xfrm>
          <a:prstGeom prst="ellipse">
            <a:avLst/>
          </a:prstGeom>
          <a:noFill/>
          <a:ln w="19050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308" name="Google Shape;3308;p74"/>
          <p:cNvCxnSpPr>
            <a:stCxn id="3304" idx="0"/>
            <a:endCxn id="3305" idx="2"/>
          </p:cNvCxnSpPr>
          <p:nvPr/>
        </p:nvCxnSpPr>
        <p:spPr>
          <a:xfrm rot="5400000" flipH="1">
            <a:off x="1181675" y="2743471"/>
            <a:ext cx="749700" cy="525300"/>
          </a:xfrm>
          <a:prstGeom prst="bentConnector4">
            <a:avLst>
              <a:gd name="adj1" fmla="val 14965"/>
              <a:gd name="adj2" fmla="val 145360"/>
            </a:avLst>
          </a:prstGeom>
          <a:noFill/>
          <a:ln w="19050" cap="rnd" cmpd="sng">
            <a:solidFill>
              <a:schemeClr val="accent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3309" name="Google Shape;3309;p74"/>
          <p:cNvCxnSpPr>
            <a:stCxn id="3305" idx="6"/>
            <a:endCxn id="3304" idx="6"/>
          </p:cNvCxnSpPr>
          <p:nvPr/>
        </p:nvCxnSpPr>
        <p:spPr>
          <a:xfrm>
            <a:off x="2344625" y="2631133"/>
            <a:ext cx="600" cy="1275300"/>
          </a:xfrm>
          <a:prstGeom prst="bentConnector3">
            <a:avLst>
              <a:gd name="adj1" fmla="val 39687500"/>
            </a:avLst>
          </a:prstGeom>
          <a:noFill/>
          <a:ln w="19050" cap="rnd" cmpd="sng">
            <a:solidFill>
              <a:schemeClr val="accent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3310" name="Google Shape;3310;p74"/>
          <p:cNvCxnSpPr>
            <a:stCxn id="3307" idx="2"/>
            <a:endCxn id="3306" idx="2"/>
          </p:cNvCxnSpPr>
          <p:nvPr/>
        </p:nvCxnSpPr>
        <p:spPr>
          <a:xfrm>
            <a:off x="6799350" y="2631133"/>
            <a:ext cx="600" cy="1275300"/>
          </a:xfrm>
          <a:prstGeom prst="bentConnector3">
            <a:avLst>
              <a:gd name="adj1" fmla="val -39687500"/>
            </a:avLst>
          </a:prstGeom>
          <a:noFill/>
          <a:ln w="19050" cap="rnd" cmpd="sng">
            <a:solidFill>
              <a:schemeClr val="accent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3311" name="Google Shape;3311;p74"/>
          <p:cNvCxnSpPr>
            <a:stCxn id="3306" idx="0"/>
            <a:endCxn id="3307" idx="6"/>
          </p:cNvCxnSpPr>
          <p:nvPr/>
        </p:nvCxnSpPr>
        <p:spPr>
          <a:xfrm rot="-5400000">
            <a:off x="7212750" y="2743321"/>
            <a:ext cx="749700" cy="525600"/>
          </a:xfrm>
          <a:prstGeom prst="bentConnector4">
            <a:avLst>
              <a:gd name="adj1" fmla="val 14965"/>
              <a:gd name="adj2" fmla="val 145277"/>
            </a:avLst>
          </a:prstGeom>
          <a:noFill/>
          <a:ln w="19050" cap="rnd" cmpd="sng">
            <a:solidFill>
              <a:schemeClr val="accent2"/>
            </a:solidFill>
            <a:prstDash val="dot"/>
            <a:round/>
            <a:headEnd type="none" w="med" len="med"/>
            <a:tailEnd type="none" w="med" len="med"/>
          </a:ln>
        </p:spPr>
      </p:cxnSp>
      <p:grpSp>
        <p:nvGrpSpPr>
          <p:cNvPr id="3312" name="Google Shape;3312;p74"/>
          <p:cNvGrpSpPr/>
          <p:nvPr/>
        </p:nvGrpSpPr>
        <p:grpSpPr>
          <a:xfrm>
            <a:off x="1568114" y="3668296"/>
            <a:ext cx="502157" cy="476257"/>
            <a:chOff x="1568114" y="3668296"/>
            <a:chExt cx="502157" cy="476257"/>
          </a:xfrm>
        </p:grpSpPr>
        <p:sp>
          <p:nvSpPr>
            <p:cNvPr id="3313" name="Google Shape;3313;p74"/>
            <p:cNvSpPr/>
            <p:nvPr/>
          </p:nvSpPr>
          <p:spPr>
            <a:xfrm>
              <a:off x="1600927" y="3675798"/>
              <a:ext cx="461216" cy="461184"/>
            </a:xfrm>
            <a:custGeom>
              <a:avLst/>
              <a:gdLst/>
              <a:ahLst/>
              <a:cxnLst/>
              <a:rect l="l" t="t" r="r" b="b"/>
              <a:pathLst>
                <a:path w="13156" h="13156" extrusionOk="0">
                  <a:moveTo>
                    <a:pt x="6576" y="1"/>
                  </a:moveTo>
                  <a:cubicBezTo>
                    <a:pt x="2945" y="1"/>
                    <a:pt x="0" y="2945"/>
                    <a:pt x="0" y="6580"/>
                  </a:cubicBezTo>
                  <a:cubicBezTo>
                    <a:pt x="0" y="10211"/>
                    <a:pt x="2945" y="13156"/>
                    <a:pt x="6576" y="13156"/>
                  </a:cubicBezTo>
                  <a:cubicBezTo>
                    <a:pt x="10211" y="13156"/>
                    <a:pt x="13156" y="10211"/>
                    <a:pt x="13156" y="6580"/>
                  </a:cubicBezTo>
                  <a:cubicBezTo>
                    <a:pt x="13156" y="2945"/>
                    <a:pt x="10211" y="1"/>
                    <a:pt x="657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4" name="Google Shape;3314;p74"/>
            <p:cNvSpPr/>
            <p:nvPr/>
          </p:nvSpPr>
          <p:spPr>
            <a:xfrm>
              <a:off x="1801345" y="3675798"/>
              <a:ext cx="268926" cy="461324"/>
            </a:xfrm>
            <a:custGeom>
              <a:avLst/>
              <a:gdLst/>
              <a:ahLst/>
              <a:cxnLst/>
              <a:rect l="l" t="t" r="r" b="b"/>
              <a:pathLst>
                <a:path w="7671" h="13160" extrusionOk="0">
                  <a:moveTo>
                    <a:pt x="859" y="1"/>
                  </a:moveTo>
                  <a:cubicBezTo>
                    <a:pt x="574" y="1"/>
                    <a:pt x="286" y="18"/>
                    <a:pt x="1" y="57"/>
                  </a:cubicBezTo>
                  <a:cubicBezTo>
                    <a:pt x="3276" y="486"/>
                    <a:pt x="5725" y="3276"/>
                    <a:pt x="5725" y="6580"/>
                  </a:cubicBezTo>
                  <a:cubicBezTo>
                    <a:pt x="5725" y="9880"/>
                    <a:pt x="3276" y="12670"/>
                    <a:pt x="1" y="13103"/>
                  </a:cubicBezTo>
                  <a:cubicBezTo>
                    <a:pt x="291" y="13141"/>
                    <a:pt x="579" y="13160"/>
                    <a:pt x="864" y="13160"/>
                  </a:cubicBezTo>
                  <a:cubicBezTo>
                    <a:pt x="4278" y="13160"/>
                    <a:pt x="7194" y="10510"/>
                    <a:pt x="7421" y="7009"/>
                  </a:cubicBezTo>
                  <a:cubicBezTo>
                    <a:pt x="7671" y="3216"/>
                    <a:pt x="4663" y="4"/>
                    <a:pt x="85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5" name="Google Shape;3315;p74"/>
            <p:cNvSpPr/>
            <p:nvPr/>
          </p:nvSpPr>
          <p:spPr>
            <a:xfrm>
              <a:off x="1658034" y="3775600"/>
              <a:ext cx="346999" cy="261615"/>
            </a:xfrm>
            <a:custGeom>
              <a:avLst/>
              <a:gdLst/>
              <a:ahLst/>
              <a:cxnLst/>
              <a:rect l="l" t="t" r="r" b="b"/>
              <a:pathLst>
                <a:path w="9898" h="7463" extrusionOk="0">
                  <a:moveTo>
                    <a:pt x="4949" y="1"/>
                  </a:moveTo>
                  <a:cubicBezTo>
                    <a:pt x="3563" y="1"/>
                    <a:pt x="2178" y="79"/>
                    <a:pt x="799" y="236"/>
                  </a:cubicBezTo>
                  <a:cubicBezTo>
                    <a:pt x="538" y="264"/>
                    <a:pt x="331" y="464"/>
                    <a:pt x="292" y="725"/>
                  </a:cubicBezTo>
                  <a:cubicBezTo>
                    <a:pt x="0" y="2720"/>
                    <a:pt x="0" y="4746"/>
                    <a:pt x="292" y="6741"/>
                  </a:cubicBezTo>
                  <a:cubicBezTo>
                    <a:pt x="331" y="6998"/>
                    <a:pt x="538" y="7199"/>
                    <a:pt x="799" y="7230"/>
                  </a:cubicBezTo>
                  <a:cubicBezTo>
                    <a:pt x="2178" y="7385"/>
                    <a:pt x="3561" y="7463"/>
                    <a:pt x="4947" y="7463"/>
                  </a:cubicBezTo>
                  <a:cubicBezTo>
                    <a:pt x="6333" y="7463"/>
                    <a:pt x="7720" y="7385"/>
                    <a:pt x="9099" y="7230"/>
                  </a:cubicBezTo>
                  <a:cubicBezTo>
                    <a:pt x="9359" y="7199"/>
                    <a:pt x="9567" y="6998"/>
                    <a:pt x="9606" y="6741"/>
                  </a:cubicBezTo>
                  <a:cubicBezTo>
                    <a:pt x="9898" y="4746"/>
                    <a:pt x="9898" y="2720"/>
                    <a:pt x="9606" y="725"/>
                  </a:cubicBezTo>
                  <a:cubicBezTo>
                    <a:pt x="9567" y="464"/>
                    <a:pt x="9359" y="264"/>
                    <a:pt x="9099" y="236"/>
                  </a:cubicBezTo>
                  <a:cubicBezTo>
                    <a:pt x="7720" y="79"/>
                    <a:pt x="6334" y="1"/>
                    <a:pt x="494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6" name="Google Shape;3316;p74"/>
            <p:cNvSpPr/>
            <p:nvPr/>
          </p:nvSpPr>
          <p:spPr>
            <a:xfrm>
              <a:off x="1780872" y="3840101"/>
              <a:ext cx="127469" cy="132473"/>
            </a:xfrm>
            <a:custGeom>
              <a:avLst/>
              <a:gdLst/>
              <a:ahLst/>
              <a:cxnLst/>
              <a:rect l="l" t="t" r="r" b="b"/>
              <a:pathLst>
                <a:path w="3636" h="3779" extrusionOk="0">
                  <a:moveTo>
                    <a:pt x="133" y="0"/>
                  </a:moveTo>
                  <a:cubicBezTo>
                    <a:pt x="65" y="0"/>
                    <a:pt x="3" y="53"/>
                    <a:pt x="1" y="127"/>
                  </a:cubicBezTo>
                  <a:lnTo>
                    <a:pt x="1" y="3649"/>
                  </a:lnTo>
                  <a:cubicBezTo>
                    <a:pt x="1" y="3723"/>
                    <a:pt x="63" y="3778"/>
                    <a:pt x="133" y="3778"/>
                  </a:cubicBezTo>
                  <a:cubicBezTo>
                    <a:pt x="152" y="3778"/>
                    <a:pt x="172" y="3774"/>
                    <a:pt x="191" y="3765"/>
                  </a:cubicBezTo>
                  <a:lnTo>
                    <a:pt x="3544" y="2006"/>
                  </a:lnTo>
                  <a:cubicBezTo>
                    <a:pt x="3635" y="1953"/>
                    <a:pt x="3635" y="1823"/>
                    <a:pt x="3544" y="1773"/>
                  </a:cubicBezTo>
                  <a:lnTo>
                    <a:pt x="191" y="14"/>
                  </a:lnTo>
                  <a:cubicBezTo>
                    <a:pt x="172" y="5"/>
                    <a:pt x="152" y="0"/>
                    <a:pt x="13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7" name="Google Shape;3317;p74"/>
            <p:cNvSpPr/>
            <p:nvPr/>
          </p:nvSpPr>
          <p:spPr>
            <a:xfrm>
              <a:off x="1568114" y="3668296"/>
              <a:ext cx="501673" cy="476257"/>
            </a:xfrm>
            <a:custGeom>
              <a:avLst/>
              <a:gdLst/>
              <a:ahLst/>
              <a:cxnLst/>
              <a:rect l="l" t="t" r="r" b="b"/>
              <a:pathLst>
                <a:path w="14310" h="13586" extrusionOk="0">
                  <a:moveTo>
                    <a:pt x="7512" y="429"/>
                  </a:moveTo>
                  <a:cubicBezTo>
                    <a:pt x="11020" y="429"/>
                    <a:pt x="13877" y="3283"/>
                    <a:pt x="13877" y="6794"/>
                  </a:cubicBezTo>
                  <a:cubicBezTo>
                    <a:pt x="13877" y="10302"/>
                    <a:pt x="11020" y="13155"/>
                    <a:pt x="7512" y="13155"/>
                  </a:cubicBezTo>
                  <a:cubicBezTo>
                    <a:pt x="4004" y="13155"/>
                    <a:pt x="1151" y="10302"/>
                    <a:pt x="1151" y="6794"/>
                  </a:cubicBezTo>
                  <a:cubicBezTo>
                    <a:pt x="1151" y="3283"/>
                    <a:pt x="4004" y="429"/>
                    <a:pt x="7512" y="429"/>
                  </a:cubicBezTo>
                  <a:close/>
                  <a:moveTo>
                    <a:pt x="7512" y="1"/>
                  </a:moveTo>
                  <a:cubicBezTo>
                    <a:pt x="6205" y="1"/>
                    <a:pt x="4890" y="377"/>
                    <a:pt x="3740" y="1147"/>
                  </a:cubicBezTo>
                  <a:cubicBezTo>
                    <a:pt x="1045" y="2945"/>
                    <a:pt x="0" y="6400"/>
                    <a:pt x="1239" y="9391"/>
                  </a:cubicBezTo>
                  <a:cubicBezTo>
                    <a:pt x="2307" y="11966"/>
                    <a:pt x="4809" y="13586"/>
                    <a:pt x="7510" y="13586"/>
                  </a:cubicBezTo>
                  <a:cubicBezTo>
                    <a:pt x="7949" y="13586"/>
                    <a:pt x="8394" y="13543"/>
                    <a:pt x="8839" y="13454"/>
                  </a:cubicBezTo>
                  <a:cubicBezTo>
                    <a:pt x="12016" y="12825"/>
                    <a:pt x="14306" y="10035"/>
                    <a:pt x="14306" y="6794"/>
                  </a:cubicBezTo>
                  <a:cubicBezTo>
                    <a:pt x="14310" y="4989"/>
                    <a:pt x="13596" y="3261"/>
                    <a:pt x="12315" y="1991"/>
                  </a:cubicBezTo>
                  <a:cubicBezTo>
                    <a:pt x="11003" y="677"/>
                    <a:pt x="9264" y="1"/>
                    <a:pt x="75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8" name="Google Shape;3318;p74"/>
            <p:cNvSpPr/>
            <p:nvPr/>
          </p:nvSpPr>
          <p:spPr>
            <a:xfrm>
              <a:off x="1650882" y="3768589"/>
              <a:ext cx="361057" cy="275673"/>
            </a:xfrm>
            <a:custGeom>
              <a:avLst/>
              <a:gdLst/>
              <a:ahLst/>
              <a:cxnLst/>
              <a:rect l="l" t="t" r="r" b="b"/>
              <a:pathLst>
                <a:path w="10299" h="7864" extrusionOk="0">
                  <a:moveTo>
                    <a:pt x="5149" y="0"/>
                  </a:moveTo>
                  <a:cubicBezTo>
                    <a:pt x="3757" y="0"/>
                    <a:pt x="2364" y="79"/>
                    <a:pt x="978" y="235"/>
                  </a:cubicBezTo>
                  <a:cubicBezTo>
                    <a:pt x="626" y="274"/>
                    <a:pt x="348" y="545"/>
                    <a:pt x="296" y="897"/>
                  </a:cubicBezTo>
                  <a:cubicBezTo>
                    <a:pt x="0" y="2909"/>
                    <a:pt x="0" y="4953"/>
                    <a:pt x="296" y="6969"/>
                  </a:cubicBezTo>
                  <a:cubicBezTo>
                    <a:pt x="348" y="7318"/>
                    <a:pt x="626" y="7589"/>
                    <a:pt x="978" y="7627"/>
                  </a:cubicBezTo>
                  <a:cubicBezTo>
                    <a:pt x="2364" y="7786"/>
                    <a:pt x="3758" y="7863"/>
                    <a:pt x="5151" y="7863"/>
                  </a:cubicBezTo>
                  <a:cubicBezTo>
                    <a:pt x="5742" y="7863"/>
                    <a:pt x="6337" y="7849"/>
                    <a:pt x="6931" y="7821"/>
                  </a:cubicBezTo>
                  <a:cubicBezTo>
                    <a:pt x="7044" y="7814"/>
                    <a:pt x="7132" y="7719"/>
                    <a:pt x="7132" y="7606"/>
                  </a:cubicBezTo>
                  <a:cubicBezTo>
                    <a:pt x="7132" y="7487"/>
                    <a:pt x="7037" y="7391"/>
                    <a:pt x="6919" y="7391"/>
                  </a:cubicBezTo>
                  <a:cubicBezTo>
                    <a:pt x="6915" y="7391"/>
                    <a:pt x="6911" y="7391"/>
                    <a:pt x="6907" y="7392"/>
                  </a:cubicBezTo>
                  <a:cubicBezTo>
                    <a:pt x="6326" y="7420"/>
                    <a:pt x="5745" y="7434"/>
                    <a:pt x="5163" y="7434"/>
                  </a:cubicBezTo>
                  <a:cubicBezTo>
                    <a:pt x="3783" y="7434"/>
                    <a:pt x="2402" y="7355"/>
                    <a:pt x="1027" y="7202"/>
                  </a:cubicBezTo>
                  <a:cubicBezTo>
                    <a:pt x="869" y="7184"/>
                    <a:pt x="742" y="7061"/>
                    <a:pt x="721" y="6906"/>
                  </a:cubicBezTo>
                  <a:cubicBezTo>
                    <a:pt x="433" y="4932"/>
                    <a:pt x="433" y="2927"/>
                    <a:pt x="721" y="956"/>
                  </a:cubicBezTo>
                  <a:cubicBezTo>
                    <a:pt x="742" y="798"/>
                    <a:pt x="869" y="678"/>
                    <a:pt x="1027" y="661"/>
                  </a:cubicBezTo>
                  <a:cubicBezTo>
                    <a:pt x="2398" y="506"/>
                    <a:pt x="3775" y="429"/>
                    <a:pt x="5151" y="429"/>
                  </a:cubicBezTo>
                  <a:cubicBezTo>
                    <a:pt x="6528" y="429"/>
                    <a:pt x="7904" y="506"/>
                    <a:pt x="9275" y="661"/>
                  </a:cubicBezTo>
                  <a:cubicBezTo>
                    <a:pt x="9433" y="678"/>
                    <a:pt x="9560" y="798"/>
                    <a:pt x="9584" y="956"/>
                  </a:cubicBezTo>
                  <a:cubicBezTo>
                    <a:pt x="9873" y="2927"/>
                    <a:pt x="9873" y="4932"/>
                    <a:pt x="9584" y="6906"/>
                  </a:cubicBezTo>
                  <a:cubicBezTo>
                    <a:pt x="9560" y="7061"/>
                    <a:pt x="9433" y="7184"/>
                    <a:pt x="9275" y="7202"/>
                  </a:cubicBezTo>
                  <a:cubicBezTo>
                    <a:pt x="8835" y="7251"/>
                    <a:pt x="8395" y="7293"/>
                    <a:pt x="7948" y="7325"/>
                  </a:cubicBezTo>
                  <a:cubicBezTo>
                    <a:pt x="7839" y="7335"/>
                    <a:pt x="7751" y="7427"/>
                    <a:pt x="7751" y="7539"/>
                  </a:cubicBezTo>
                  <a:cubicBezTo>
                    <a:pt x="7751" y="7658"/>
                    <a:pt x="7850" y="7754"/>
                    <a:pt x="7968" y="7754"/>
                  </a:cubicBezTo>
                  <a:cubicBezTo>
                    <a:pt x="7972" y="7754"/>
                    <a:pt x="7976" y="7754"/>
                    <a:pt x="7980" y="7754"/>
                  </a:cubicBezTo>
                  <a:cubicBezTo>
                    <a:pt x="8430" y="7719"/>
                    <a:pt x="8877" y="7677"/>
                    <a:pt x="9324" y="7627"/>
                  </a:cubicBezTo>
                  <a:cubicBezTo>
                    <a:pt x="9676" y="7589"/>
                    <a:pt x="9954" y="7318"/>
                    <a:pt x="10007" y="6966"/>
                  </a:cubicBezTo>
                  <a:cubicBezTo>
                    <a:pt x="10299" y="4953"/>
                    <a:pt x="10299" y="2909"/>
                    <a:pt x="10007" y="897"/>
                  </a:cubicBezTo>
                  <a:cubicBezTo>
                    <a:pt x="9954" y="545"/>
                    <a:pt x="9672" y="274"/>
                    <a:pt x="9321" y="235"/>
                  </a:cubicBezTo>
                  <a:cubicBezTo>
                    <a:pt x="7934" y="79"/>
                    <a:pt x="6542" y="0"/>
                    <a:pt x="51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9" name="Google Shape;3319;p74"/>
            <p:cNvSpPr/>
            <p:nvPr/>
          </p:nvSpPr>
          <p:spPr>
            <a:xfrm>
              <a:off x="1773966" y="3830460"/>
              <a:ext cx="146681" cy="151998"/>
            </a:xfrm>
            <a:custGeom>
              <a:avLst/>
              <a:gdLst/>
              <a:ahLst/>
              <a:cxnLst/>
              <a:rect l="l" t="t" r="r" b="b"/>
              <a:pathLst>
                <a:path w="4184" h="4336" extrusionOk="0">
                  <a:moveTo>
                    <a:pt x="426" y="567"/>
                  </a:moveTo>
                  <a:lnTo>
                    <a:pt x="3466" y="2164"/>
                  </a:lnTo>
                  <a:lnTo>
                    <a:pt x="426" y="3765"/>
                  </a:lnTo>
                  <a:lnTo>
                    <a:pt x="426" y="567"/>
                  </a:lnTo>
                  <a:close/>
                  <a:moveTo>
                    <a:pt x="214" y="1"/>
                  </a:moveTo>
                  <a:cubicBezTo>
                    <a:pt x="101" y="1"/>
                    <a:pt x="1" y="90"/>
                    <a:pt x="1" y="215"/>
                  </a:cubicBezTo>
                  <a:lnTo>
                    <a:pt x="1" y="4121"/>
                  </a:lnTo>
                  <a:cubicBezTo>
                    <a:pt x="1" y="4246"/>
                    <a:pt x="101" y="4335"/>
                    <a:pt x="214" y="4335"/>
                  </a:cubicBezTo>
                  <a:cubicBezTo>
                    <a:pt x="247" y="4335"/>
                    <a:pt x="281" y="4328"/>
                    <a:pt x="314" y="4311"/>
                  </a:cubicBezTo>
                  <a:lnTo>
                    <a:pt x="4033" y="2358"/>
                  </a:lnTo>
                  <a:cubicBezTo>
                    <a:pt x="4184" y="2277"/>
                    <a:pt x="4184" y="2055"/>
                    <a:pt x="4033" y="1978"/>
                  </a:cubicBezTo>
                  <a:lnTo>
                    <a:pt x="314" y="25"/>
                  </a:lnTo>
                  <a:cubicBezTo>
                    <a:pt x="281" y="9"/>
                    <a:pt x="247" y="1"/>
                    <a:pt x="2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20" name="Google Shape;3320;p74"/>
          <p:cNvGrpSpPr/>
          <p:nvPr/>
        </p:nvGrpSpPr>
        <p:grpSpPr>
          <a:xfrm>
            <a:off x="7073726" y="3668249"/>
            <a:ext cx="502158" cy="476359"/>
            <a:chOff x="7073726" y="3668249"/>
            <a:chExt cx="502158" cy="476359"/>
          </a:xfrm>
        </p:grpSpPr>
        <p:sp>
          <p:nvSpPr>
            <p:cNvPr id="3321" name="Google Shape;3321;p74"/>
            <p:cNvSpPr/>
            <p:nvPr/>
          </p:nvSpPr>
          <p:spPr>
            <a:xfrm>
              <a:off x="7106441" y="3675752"/>
              <a:ext cx="461455" cy="461282"/>
            </a:xfrm>
            <a:custGeom>
              <a:avLst/>
              <a:gdLst/>
              <a:ahLst/>
              <a:cxnLst/>
              <a:rect l="l" t="t" r="r" b="b"/>
              <a:pathLst>
                <a:path w="13160" h="13156" extrusionOk="0">
                  <a:moveTo>
                    <a:pt x="6580" y="1"/>
                  </a:moveTo>
                  <a:cubicBezTo>
                    <a:pt x="2945" y="1"/>
                    <a:pt x="0" y="2945"/>
                    <a:pt x="0" y="6580"/>
                  </a:cubicBezTo>
                  <a:cubicBezTo>
                    <a:pt x="0" y="10211"/>
                    <a:pt x="2945" y="13156"/>
                    <a:pt x="6580" y="13156"/>
                  </a:cubicBezTo>
                  <a:cubicBezTo>
                    <a:pt x="10211" y="13156"/>
                    <a:pt x="13159" y="10211"/>
                    <a:pt x="13159" y="6580"/>
                  </a:cubicBezTo>
                  <a:cubicBezTo>
                    <a:pt x="13159" y="2945"/>
                    <a:pt x="10211" y="1"/>
                    <a:pt x="658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2" name="Google Shape;3322;p74"/>
            <p:cNvSpPr/>
            <p:nvPr/>
          </p:nvSpPr>
          <p:spPr>
            <a:xfrm>
              <a:off x="7307041" y="3675752"/>
              <a:ext cx="268843" cy="461422"/>
            </a:xfrm>
            <a:custGeom>
              <a:avLst/>
              <a:gdLst/>
              <a:ahLst/>
              <a:cxnLst/>
              <a:rect l="l" t="t" r="r" b="b"/>
              <a:pathLst>
                <a:path w="7667" h="13160" extrusionOk="0">
                  <a:moveTo>
                    <a:pt x="859" y="1"/>
                  </a:moveTo>
                  <a:cubicBezTo>
                    <a:pt x="570" y="1"/>
                    <a:pt x="285" y="18"/>
                    <a:pt x="0" y="57"/>
                  </a:cubicBezTo>
                  <a:cubicBezTo>
                    <a:pt x="3272" y="486"/>
                    <a:pt x="5721" y="3276"/>
                    <a:pt x="5721" y="6580"/>
                  </a:cubicBezTo>
                  <a:cubicBezTo>
                    <a:pt x="5721" y="9880"/>
                    <a:pt x="3272" y="12670"/>
                    <a:pt x="0" y="13103"/>
                  </a:cubicBezTo>
                  <a:cubicBezTo>
                    <a:pt x="290" y="13141"/>
                    <a:pt x="578" y="13160"/>
                    <a:pt x="863" y="13160"/>
                  </a:cubicBezTo>
                  <a:cubicBezTo>
                    <a:pt x="4274" y="13160"/>
                    <a:pt x="7190" y="10510"/>
                    <a:pt x="7421" y="7009"/>
                  </a:cubicBezTo>
                  <a:cubicBezTo>
                    <a:pt x="7667" y="3216"/>
                    <a:pt x="4659" y="4"/>
                    <a:pt x="859" y="1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3" name="Google Shape;3323;p74"/>
            <p:cNvSpPr/>
            <p:nvPr/>
          </p:nvSpPr>
          <p:spPr>
            <a:xfrm>
              <a:off x="7216226" y="3865858"/>
              <a:ext cx="51230" cy="151400"/>
            </a:xfrm>
            <a:custGeom>
              <a:avLst/>
              <a:gdLst/>
              <a:ahLst/>
              <a:cxnLst/>
              <a:rect l="l" t="t" r="r" b="b"/>
              <a:pathLst>
                <a:path w="1461" h="4318" extrusionOk="0">
                  <a:moveTo>
                    <a:pt x="60" y="0"/>
                  </a:moveTo>
                  <a:cubicBezTo>
                    <a:pt x="29" y="0"/>
                    <a:pt x="0" y="25"/>
                    <a:pt x="0" y="57"/>
                  </a:cubicBezTo>
                  <a:lnTo>
                    <a:pt x="0" y="4261"/>
                  </a:lnTo>
                  <a:cubicBezTo>
                    <a:pt x="0" y="4293"/>
                    <a:pt x="29" y="4318"/>
                    <a:pt x="60" y="4318"/>
                  </a:cubicBezTo>
                  <a:lnTo>
                    <a:pt x="1404" y="4318"/>
                  </a:lnTo>
                  <a:cubicBezTo>
                    <a:pt x="1436" y="4318"/>
                    <a:pt x="1461" y="4293"/>
                    <a:pt x="1461" y="4261"/>
                  </a:cubicBezTo>
                  <a:lnTo>
                    <a:pt x="1461" y="57"/>
                  </a:lnTo>
                  <a:cubicBezTo>
                    <a:pt x="1461" y="25"/>
                    <a:pt x="1436" y="0"/>
                    <a:pt x="140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4" name="Google Shape;3324;p74"/>
            <p:cNvSpPr/>
            <p:nvPr/>
          </p:nvSpPr>
          <p:spPr>
            <a:xfrm>
              <a:off x="7195994" y="3775468"/>
              <a:ext cx="71462" cy="61324"/>
            </a:xfrm>
            <a:custGeom>
              <a:avLst/>
              <a:gdLst/>
              <a:ahLst/>
              <a:cxnLst/>
              <a:rect l="l" t="t" r="r" b="b"/>
              <a:pathLst>
                <a:path w="2038" h="1749" extrusionOk="0">
                  <a:moveTo>
                    <a:pt x="1160" y="1"/>
                  </a:moveTo>
                  <a:cubicBezTo>
                    <a:pt x="946" y="1"/>
                    <a:pt x="727" y="81"/>
                    <a:pt x="549" y="260"/>
                  </a:cubicBezTo>
                  <a:cubicBezTo>
                    <a:pt x="0" y="809"/>
                    <a:pt x="387" y="1748"/>
                    <a:pt x="1165" y="1748"/>
                  </a:cubicBezTo>
                  <a:cubicBezTo>
                    <a:pt x="1647" y="1748"/>
                    <a:pt x="2038" y="1358"/>
                    <a:pt x="2038" y="876"/>
                  </a:cubicBezTo>
                  <a:cubicBezTo>
                    <a:pt x="2038" y="350"/>
                    <a:pt x="1608" y="1"/>
                    <a:pt x="11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5" name="Google Shape;3325;p74"/>
            <p:cNvSpPr/>
            <p:nvPr/>
          </p:nvSpPr>
          <p:spPr>
            <a:xfrm>
              <a:off x="7316544" y="3865718"/>
              <a:ext cx="161404" cy="151540"/>
            </a:xfrm>
            <a:custGeom>
              <a:avLst/>
              <a:gdLst/>
              <a:ahLst/>
              <a:cxnLst/>
              <a:rect l="l" t="t" r="r" b="b"/>
              <a:pathLst>
                <a:path w="4603" h="4322" extrusionOk="0">
                  <a:moveTo>
                    <a:pt x="70" y="1"/>
                  </a:moveTo>
                  <a:cubicBezTo>
                    <a:pt x="32" y="1"/>
                    <a:pt x="0" y="33"/>
                    <a:pt x="0" y="71"/>
                  </a:cubicBezTo>
                  <a:lnTo>
                    <a:pt x="0" y="4255"/>
                  </a:lnTo>
                  <a:cubicBezTo>
                    <a:pt x="0" y="4290"/>
                    <a:pt x="32" y="4322"/>
                    <a:pt x="70" y="4322"/>
                  </a:cubicBezTo>
                  <a:lnTo>
                    <a:pt x="1390" y="4322"/>
                  </a:lnTo>
                  <a:cubicBezTo>
                    <a:pt x="1429" y="4322"/>
                    <a:pt x="1460" y="4290"/>
                    <a:pt x="1460" y="4255"/>
                  </a:cubicBezTo>
                  <a:lnTo>
                    <a:pt x="1460" y="2766"/>
                  </a:lnTo>
                  <a:cubicBezTo>
                    <a:pt x="1460" y="2281"/>
                    <a:pt x="1569" y="1461"/>
                    <a:pt x="2301" y="1461"/>
                  </a:cubicBezTo>
                  <a:cubicBezTo>
                    <a:pt x="3036" y="1461"/>
                    <a:pt x="3146" y="2281"/>
                    <a:pt x="3146" y="2766"/>
                  </a:cubicBezTo>
                  <a:lnTo>
                    <a:pt x="3146" y="4255"/>
                  </a:lnTo>
                  <a:cubicBezTo>
                    <a:pt x="3146" y="4290"/>
                    <a:pt x="3177" y="4322"/>
                    <a:pt x="3216" y="4322"/>
                  </a:cubicBezTo>
                  <a:lnTo>
                    <a:pt x="4535" y="4322"/>
                  </a:lnTo>
                  <a:cubicBezTo>
                    <a:pt x="4574" y="4322"/>
                    <a:pt x="4602" y="4290"/>
                    <a:pt x="4602" y="4255"/>
                  </a:cubicBezTo>
                  <a:lnTo>
                    <a:pt x="4602" y="2306"/>
                  </a:lnTo>
                  <a:cubicBezTo>
                    <a:pt x="4602" y="1707"/>
                    <a:pt x="4433" y="1151"/>
                    <a:pt x="4127" y="743"/>
                  </a:cubicBezTo>
                  <a:cubicBezTo>
                    <a:pt x="3761" y="258"/>
                    <a:pt x="3230" y="4"/>
                    <a:pt x="2586" y="4"/>
                  </a:cubicBezTo>
                  <a:cubicBezTo>
                    <a:pt x="2581" y="4"/>
                    <a:pt x="2575" y="4"/>
                    <a:pt x="2569" y="4"/>
                  </a:cubicBezTo>
                  <a:cubicBezTo>
                    <a:pt x="2107" y="4"/>
                    <a:pt x="1656" y="148"/>
                    <a:pt x="1277" y="413"/>
                  </a:cubicBezTo>
                  <a:cubicBezTo>
                    <a:pt x="1265" y="420"/>
                    <a:pt x="1253" y="423"/>
                    <a:pt x="1240" y="423"/>
                  </a:cubicBezTo>
                  <a:cubicBezTo>
                    <a:pt x="1205" y="423"/>
                    <a:pt x="1172" y="396"/>
                    <a:pt x="1172" y="356"/>
                  </a:cubicBezTo>
                  <a:lnTo>
                    <a:pt x="1172" y="71"/>
                  </a:lnTo>
                  <a:cubicBezTo>
                    <a:pt x="1172" y="33"/>
                    <a:pt x="1140" y="1"/>
                    <a:pt x="11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6" name="Google Shape;3326;p74"/>
            <p:cNvSpPr/>
            <p:nvPr/>
          </p:nvSpPr>
          <p:spPr>
            <a:xfrm>
              <a:off x="7073726" y="3668249"/>
              <a:ext cx="501815" cy="476359"/>
            </a:xfrm>
            <a:custGeom>
              <a:avLst/>
              <a:gdLst/>
              <a:ahLst/>
              <a:cxnLst/>
              <a:rect l="l" t="t" r="r" b="b"/>
              <a:pathLst>
                <a:path w="14311" h="13586" extrusionOk="0">
                  <a:moveTo>
                    <a:pt x="7513" y="429"/>
                  </a:moveTo>
                  <a:cubicBezTo>
                    <a:pt x="11021" y="429"/>
                    <a:pt x="13878" y="3283"/>
                    <a:pt x="13878" y="6794"/>
                  </a:cubicBezTo>
                  <a:cubicBezTo>
                    <a:pt x="13878" y="10302"/>
                    <a:pt x="11021" y="13155"/>
                    <a:pt x="7513" y="13155"/>
                  </a:cubicBezTo>
                  <a:cubicBezTo>
                    <a:pt x="4005" y="13155"/>
                    <a:pt x="1148" y="10302"/>
                    <a:pt x="1148" y="6794"/>
                  </a:cubicBezTo>
                  <a:cubicBezTo>
                    <a:pt x="1148" y="3283"/>
                    <a:pt x="4005" y="429"/>
                    <a:pt x="7513" y="429"/>
                  </a:cubicBezTo>
                  <a:close/>
                  <a:moveTo>
                    <a:pt x="7512" y="1"/>
                  </a:moveTo>
                  <a:cubicBezTo>
                    <a:pt x="6205" y="1"/>
                    <a:pt x="4891" y="377"/>
                    <a:pt x="3741" y="1147"/>
                  </a:cubicBezTo>
                  <a:cubicBezTo>
                    <a:pt x="1046" y="2945"/>
                    <a:pt x="1" y="6400"/>
                    <a:pt x="1239" y="9391"/>
                  </a:cubicBezTo>
                  <a:cubicBezTo>
                    <a:pt x="2304" y="11966"/>
                    <a:pt x="4809" y="13586"/>
                    <a:pt x="7510" y="13586"/>
                  </a:cubicBezTo>
                  <a:cubicBezTo>
                    <a:pt x="7950" y="13586"/>
                    <a:pt x="8395" y="13543"/>
                    <a:pt x="8839" y="13454"/>
                  </a:cubicBezTo>
                  <a:cubicBezTo>
                    <a:pt x="12016" y="12821"/>
                    <a:pt x="14307" y="10035"/>
                    <a:pt x="14307" y="6794"/>
                  </a:cubicBezTo>
                  <a:cubicBezTo>
                    <a:pt x="14310" y="4989"/>
                    <a:pt x="13593" y="3261"/>
                    <a:pt x="12315" y="1991"/>
                  </a:cubicBezTo>
                  <a:cubicBezTo>
                    <a:pt x="11003" y="677"/>
                    <a:pt x="9264" y="1"/>
                    <a:pt x="751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7" name="Google Shape;3327;p74"/>
            <p:cNvSpPr/>
            <p:nvPr/>
          </p:nvSpPr>
          <p:spPr>
            <a:xfrm>
              <a:off x="7209178" y="3858810"/>
              <a:ext cx="65326" cy="165495"/>
            </a:xfrm>
            <a:custGeom>
              <a:avLst/>
              <a:gdLst/>
              <a:ahLst/>
              <a:cxnLst/>
              <a:rect l="l" t="t" r="r" b="b"/>
              <a:pathLst>
                <a:path w="1863" h="4720" extrusionOk="0">
                  <a:moveTo>
                    <a:pt x="1433" y="430"/>
                  </a:moveTo>
                  <a:lnTo>
                    <a:pt x="1433" y="4290"/>
                  </a:lnTo>
                  <a:lnTo>
                    <a:pt x="430" y="4290"/>
                  </a:lnTo>
                  <a:lnTo>
                    <a:pt x="430" y="430"/>
                  </a:lnTo>
                  <a:close/>
                  <a:moveTo>
                    <a:pt x="216" y="1"/>
                  </a:moveTo>
                  <a:cubicBezTo>
                    <a:pt x="99" y="1"/>
                    <a:pt x="1" y="96"/>
                    <a:pt x="1" y="216"/>
                  </a:cubicBezTo>
                  <a:lnTo>
                    <a:pt x="1" y="4505"/>
                  </a:lnTo>
                  <a:cubicBezTo>
                    <a:pt x="1" y="4624"/>
                    <a:pt x="99" y="4719"/>
                    <a:pt x="216" y="4719"/>
                  </a:cubicBezTo>
                  <a:lnTo>
                    <a:pt x="1648" y="4719"/>
                  </a:lnTo>
                  <a:cubicBezTo>
                    <a:pt x="1767" y="4719"/>
                    <a:pt x="1862" y="4624"/>
                    <a:pt x="1862" y="4505"/>
                  </a:cubicBezTo>
                  <a:lnTo>
                    <a:pt x="1862" y="216"/>
                  </a:lnTo>
                  <a:cubicBezTo>
                    <a:pt x="1862" y="96"/>
                    <a:pt x="1767" y="1"/>
                    <a:pt x="16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8" name="Google Shape;3328;p74"/>
            <p:cNvSpPr/>
            <p:nvPr/>
          </p:nvSpPr>
          <p:spPr>
            <a:xfrm>
              <a:off x="7186492" y="3768526"/>
              <a:ext cx="88013" cy="75279"/>
            </a:xfrm>
            <a:custGeom>
              <a:avLst/>
              <a:gdLst/>
              <a:ahLst/>
              <a:cxnLst/>
              <a:rect l="l" t="t" r="r" b="b"/>
              <a:pathLst>
                <a:path w="2510" h="2147" extrusionOk="0">
                  <a:moveTo>
                    <a:pt x="1431" y="427"/>
                  </a:moveTo>
                  <a:cubicBezTo>
                    <a:pt x="1762" y="427"/>
                    <a:pt x="2080" y="685"/>
                    <a:pt x="2080" y="1074"/>
                  </a:cubicBezTo>
                  <a:cubicBezTo>
                    <a:pt x="2080" y="1429"/>
                    <a:pt x="1791" y="1717"/>
                    <a:pt x="1436" y="1717"/>
                  </a:cubicBezTo>
                  <a:cubicBezTo>
                    <a:pt x="863" y="1717"/>
                    <a:pt x="574" y="1024"/>
                    <a:pt x="982" y="616"/>
                  </a:cubicBezTo>
                  <a:cubicBezTo>
                    <a:pt x="1113" y="486"/>
                    <a:pt x="1273" y="427"/>
                    <a:pt x="1431" y="427"/>
                  </a:cubicBezTo>
                  <a:close/>
                  <a:moveTo>
                    <a:pt x="1436" y="0"/>
                  </a:moveTo>
                  <a:cubicBezTo>
                    <a:pt x="479" y="0"/>
                    <a:pt x="1" y="1154"/>
                    <a:pt x="676" y="1830"/>
                  </a:cubicBezTo>
                  <a:cubicBezTo>
                    <a:pt x="895" y="2049"/>
                    <a:pt x="1165" y="2147"/>
                    <a:pt x="1429" y="2147"/>
                  </a:cubicBezTo>
                  <a:cubicBezTo>
                    <a:pt x="1980" y="2147"/>
                    <a:pt x="2509" y="1720"/>
                    <a:pt x="2509" y="1074"/>
                  </a:cubicBezTo>
                  <a:cubicBezTo>
                    <a:pt x="2509" y="482"/>
                    <a:pt x="2027" y="0"/>
                    <a:pt x="14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9" name="Google Shape;3329;p74"/>
            <p:cNvSpPr/>
            <p:nvPr/>
          </p:nvSpPr>
          <p:spPr>
            <a:xfrm>
              <a:off x="7309496" y="3858810"/>
              <a:ext cx="175606" cy="165495"/>
            </a:xfrm>
            <a:custGeom>
              <a:avLst/>
              <a:gdLst/>
              <a:ahLst/>
              <a:cxnLst/>
              <a:rect l="l" t="t" r="r" b="b"/>
              <a:pathLst>
                <a:path w="5008" h="4720" extrusionOk="0">
                  <a:moveTo>
                    <a:pt x="215" y="1"/>
                  </a:moveTo>
                  <a:cubicBezTo>
                    <a:pt x="99" y="1"/>
                    <a:pt x="0" y="96"/>
                    <a:pt x="0" y="216"/>
                  </a:cubicBezTo>
                  <a:lnTo>
                    <a:pt x="0" y="4505"/>
                  </a:lnTo>
                  <a:cubicBezTo>
                    <a:pt x="0" y="4624"/>
                    <a:pt x="99" y="4719"/>
                    <a:pt x="215" y="4719"/>
                  </a:cubicBezTo>
                  <a:lnTo>
                    <a:pt x="1647" y="4719"/>
                  </a:lnTo>
                  <a:cubicBezTo>
                    <a:pt x="1767" y="4719"/>
                    <a:pt x="1862" y="4624"/>
                    <a:pt x="1862" y="4505"/>
                  </a:cubicBezTo>
                  <a:lnTo>
                    <a:pt x="1862" y="2963"/>
                  </a:lnTo>
                  <a:cubicBezTo>
                    <a:pt x="1862" y="2460"/>
                    <a:pt x="1974" y="1859"/>
                    <a:pt x="2506" y="1859"/>
                  </a:cubicBezTo>
                  <a:cubicBezTo>
                    <a:pt x="2900" y="1859"/>
                    <a:pt x="3065" y="2193"/>
                    <a:pt x="3121" y="2573"/>
                  </a:cubicBezTo>
                  <a:cubicBezTo>
                    <a:pt x="3135" y="2678"/>
                    <a:pt x="3227" y="2756"/>
                    <a:pt x="3332" y="2756"/>
                  </a:cubicBezTo>
                  <a:cubicBezTo>
                    <a:pt x="3463" y="2752"/>
                    <a:pt x="3565" y="2636"/>
                    <a:pt x="3544" y="2506"/>
                  </a:cubicBezTo>
                  <a:cubicBezTo>
                    <a:pt x="3434" y="1816"/>
                    <a:pt x="3069" y="1429"/>
                    <a:pt x="2506" y="1429"/>
                  </a:cubicBezTo>
                  <a:cubicBezTo>
                    <a:pt x="1823" y="1429"/>
                    <a:pt x="1432" y="1989"/>
                    <a:pt x="1432" y="2963"/>
                  </a:cubicBezTo>
                  <a:lnTo>
                    <a:pt x="1432" y="4290"/>
                  </a:lnTo>
                  <a:lnTo>
                    <a:pt x="430" y="4290"/>
                  </a:lnTo>
                  <a:lnTo>
                    <a:pt x="430" y="430"/>
                  </a:lnTo>
                  <a:lnTo>
                    <a:pt x="1144" y="430"/>
                  </a:lnTo>
                  <a:lnTo>
                    <a:pt x="1144" y="712"/>
                  </a:lnTo>
                  <a:cubicBezTo>
                    <a:pt x="1144" y="778"/>
                    <a:pt x="1172" y="842"/>
                    <a:pt x="1225" y="884"/>
                  </a:cubicBezTo>
                  <a:cubicBezTo>
                    <a:pt x="1264" y="916"/>
                    <a:pt x="1311" y="932"/>
                    <a:pt x="1359" y="932"/>
                  </a:cubicBezTo>
                  <a:cubicBezTo>
                    <a:pt x="1407" y="932"/>
                    <a:pt x="1455" y="916"/>
                    <a:pt x="1496" y="884"/>
                  </a:cubicBezTo>
                  <a:cubicBezTo>
                    <a:pt x="1858" y="592"/>
                    <a:pt x="2309" y="430"/>
                    <a:pt x="2776" y="430"/>
                  </a:cubicBezTo>
                  <a:cubicBezTo>
                    <a:pt x="2781" y="430"/>
                    <a:pt x="2786" y="430"/>
                    <a:pt x="2791" y="430"/>
                  </a:cubicBezTo>
                  <a:cubicBezTo>
                    <a:pt x="4026" y="430"/>
                    <a:pt x="4578" y="1472"/>
                    <a:pt x="4578" y="2503"/>
                  </a:cubicBezTo>
                  <a:lnTo>
                    <a:pt x="4578" y="4290"/>
                  </a:lnTo>
                  <a:lnTo>
                    <a:pt x="3575" y="4290"/>
                  </a:lnTo>
                  <a:lnTo>
                    <a:pt x="3575" y="3583"/>
                  </a:lnTo>
                  <a:cubicBezTo>
                    <a:pt x="3575" y="3467"/>
                    <a:pt x="3480" y="3372"/>
                    <a:pt x="3364" y="3372"/>
                  </a:cubicBezTo>
                  <a:cubicBezTo>
                    <a:pt x="3245" y="3372"/>
                    <a:pt x="3150" y="3467"/>
                    <a:pt x="3150" y="3583"/>
                  </a:cubicBezTo>
                  <a:lnTo>
                    <a:pt x="3150" y="4505"/>
                  </a:lnTo>
                  <a:cubicBezTo>
                    <a:pt x="3150" y="4624"/>
                    <a:pt x="3245" y="4719"/>
                    <a:pt x="3364" y="4719"/>
                  </a:cubicBezTo>
                  <a:lnTo>
                    <a:pt x="4793" y="4719"/>
                  </a:lnTo>
                  <a:cubicBezTo>
                    <a:pt x="4912" y="4719"/>
                    <a:pt x="5007" y="4624"/>
                    <a:pt x="5007" y="4505"/>
                  </a:cubicBezTo>
                  <a:lnTo>
                    <a:pt x="5007" y="2503"/>
                  </a:lnTo>
                  <a:cubicBezTo>
                    <a:pt x="5007" y="1028"/>
                    <a:pt x="4096" y="1"/>
                    <a:pt x="2791" y="1"/>
                  </a:cubicBezTo>
                  <a:cubicBezTo>
                    <a:pt x="2365" y="1"/>
                    <a:pt x="1946" y="110"/>
                    <a:pt x="1573" y="314"/>
                  </a:cubicBezTo>
                  <a:lnTo>
                    <a:pt x="1573" y="216"/>
                  </a:lnTo>
                  <a:cubicBezTo>
                    <a:pt x="1573" y="96"/>
                    <a:pt x="1478" y="1"/>
                    <a:pt x="13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30" name="Google Shape;3330;p74"/>
          <p:cNvGrpSpPr/>
          <p:nvPr/>
        </p:nvGrpSpPr>
        <p:grpSpPr>
          <a:xfrm>
            <a:off x="7073739" y="2393283"/>
            <a:ext cx="502153" cy="475699"/>
            <a:chOff x="7073739" y="2393283"/>
            <a:chExt cx="502153" cy="475699"/>
          </a:xfrm>
        </p:grpSpPr>
        <p:sp>
          <p:nvSpPr>
            <p:cNvPr id="3331" name="Google Shape;3331;p74"/>
            <p:cNvSpPr/>
            <p:nvPr/>
          </p:nvSpPr>
          <p:spPr>
            <a:xfrm>
              <a:off x="7106542" y="2400861"/>
              <a:ext cx="460706" cy="460544"/>
            </a:xfrm>
            <a:custGeom>
              <a:avLst/>
              <a:gdLst/>
              <a:ahLst/>
              <a:cxnLst/>
              <a:rect l="l" t="t" r="r" b="b"/>
              <a:pathLst>
                <a:path w="14227" h="14222" extrusionOk="0">
                  <a:moveTo>
                    <a:pt x="7115" y="0"/>
                  </a:moveTo>
                  <a:cubicBezTo>
                    <a:pt x="3185" y="0"/>
                    <a:pt x="1" y="3184"/>
                    <a:pt x="1" y="7111"/>
                  </a:cubicBezTo>
                  <a:cubicBezTo>
                    <a:pt x="1" y="11037"/>
                    <a:pt x="3185" y="14222"/>
                    <a:pt x="7115" y="14222"/>
                  </a:cubicBezTo>
                  <a:cubicBezTo>
                    <a:pt x="11042" y="14222"/>
                    <a:pt x="14226" y="11037"/>
                    <a:pt x="14226" y="7111"/>
                  </a:cubicBezTo>
                  <a:cubicBezTo>
                    <a:pt x="14226" y="3184"/>
                    <a:pt x="11042" y="0"/>
                    <a:pt x="711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2" name="Google Shape;3332;p74"/>
            <p:cNvSpPr/>
            <p:nvPr/>
          </p:nvSpPr>
          <p:spPr>
            <a:xfrm>
              <a:off x="7306858" y="2400861"/>
              <a:ext cx="269034" cy="460673"/>
            </a:xfrm>
            <a:custGeom>
              <a:avLst/>
              <a:gdLst/>
              <a:ahLst/>
              <a:cxnLst/>
              <a:rect l="l" t="t" r="r" b="b"/>
              <a:pathLst>
                <a:path w="8308" h="14226" extrusionOk="0">
                  <a:moveTo>
                    <a:pt x="942" y="0"/>
                  </a:moveTo>
                  <a:cubicBezTo>
                    <a:pt x="938" y="0"/>
                    <a:pt x="934" y="0"/>
                    <a:pt x="929" y="0"/>
                  </a:cubicBezTo>
                  <a:cubicBezTo>
                    <a:pt x="616" y="0"/>
                    <a:pt x="307" y="18"/>
                    <a:pt x="0" y="60"/>
                  </a:cubicBezTo>
                  <a:cubicBezTo>
                    <a:pt x="3540" y="524"/>
                    <a:pt x="6186" y="3540"/>
                    <a:pt x="6186" y="7111"/>
                  </a:cubicBezTo>
                  <a:cubicBezTo>
                    <a:pt x="6186" y="10679"/>
                    <a:pt x="3540" y="13697"/>
                    <a:pt x="0" y="14162"/>
                  </a:cubicBezTo>
                  <a:cubicBezTo>
                    <a:pt x="321" y="14205"/>
                    <a:pt x="639" y="14226"/>
                    <a:pt x="954" y="14226"/>
                  </a:cubicBezTo>
                  <a:cubicBezTo>
                    <a:pt x="4640" y="14226"/>
                    <a:pt x="7790" y="11362"/>
                    <a:pt x="8037" y="7575"/>
                  </a:cubicBezTo>
                  <a:cubicBezTo>
                    <a:pt x="8307" y="3473"/>
                    <a:pt x="5049" y="0"/>
                    <a:pt x="94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3" name="Google Shape;3333;p74"/>
            <p:cNvSpPr/>
            <p:nvPr/>
          </p:nvSpPr>
          <p:spPr>
            <a:xfrm>
              <a:off x="7156799" y="2450990"/>
              <a:ext cx="360191" cy="360191"/>
            </a:xfrm>
            <a:custGeom>
              <a:avLst/>
              <a:gdLst/>
              <a:ahLst/>
              <a:cxnLst/>
              <a:rect l="l" t="t" r="r" b="b"/>
              <a:pathLst>
                <a:path w="11123" h="11123" extrusionOk="0">
                  <a:moveTo>
                    <a:pt x="5563" y="0"/>
                  </a:moveTo>
                  <a:cubicBezTo>
                    <a:pt x="2492" y="0"/>
                    <a:pt x="1" y="2491"/>
                    <a:pt x="1" y="5563"/>
                  </a:cubicBezTo>
                  <a:cubicBezTo>
                    <a:pt x="1" y="8635"/>
                    <a:pt x="2492" y="11122"/>
                    <a:pt x="5563" y="11122"/>
                  </a:cubicBezTo>
                  <a:cubicBezTo>
                    <a:pt x="8635" y="11122"/>
                    <a:pt x="11123" y="8635"/>
                    <a:pt x="11123" y="5563"/>
                  </a:cubicBezTo>
                  <a:cubicBezTo>
                    <a:pt x="11123" y="2491"/>
                    <a:pt x="8635" y="0"/>
                    <a:pt x="556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4" name="Google Shape;3334;p74"/>
            <p:cNvSpPr/>
            <p:nvPr/>
          </p:nvSpPr>
          <p:spPr>
            <a:xfrm>
              <a:off x="7288627" y="2586385"/>
              <a:ext cx="93003" cy="89440"/>
            </a:xfrm>
            <a:custGeom>
              <a:avLst/>
              <a:gdLst/>
              <a:ahLst/>
              <a:cxnLst/>
              <a:rect l="l" t="t" r="r" b="b"/>
              <a:pathLst>
                <a:path w="2872" h="2762" extrusionOk="0">
                  <a:moveTo>
                    <a:pt x="1490" y="1"/>
                  </a:moveTo>
                  <a:cubicBezTo>
                    <a:pt x="1131" y="1"/>
                    <a:pt x="778" y="140"/>
                    <a:pt x="514" y="404"/>
                  </a:cubicBezTo>
                  <a:cubicBezTo>
                    <a:pt x="120" y="801"/>
                    <a:pt x="1" y="1392"/>
                    <a:pt x="215" y="1910"/>
                  </a:cubicBezTo>
                  <a:cubicBezTo>
                    <a:pt x="430" y="2423"/>
                    <a:pt x="933" y="2761"/>
                    <a:pt x="1489" y="2761"/>
                  </a:cubicBezTo>
                  <a:cubicBezTo>
                    <a:pt x="2252" y="2761"/>
                    <a:pt x="2868" y="2142"/>
                    <a:pt x="2872" y="1382"/>
                  </a:cubicBezTo>
                  <a:cubicBezTo>
                    <a:pt x="2872" y="822"/>
                    <a:pt x="2534" y="319"/>
                    <a:pt x="2017" y="105"/>
                  </a:cubicBezTo>
                  <a:cubicBezTo>
                    <a:pt x="1847" y="35"/>
                    <a:pt x="1668" y="1"/>
                    <a:pt x="149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5" name="Google Shape;3335;p74"/>
            <p:cNvSpPr/>
            <p:nvPr/>
          </p:nvSpPr>
          <p:spPr>
            <a:xfrm>
              <a:off x="7156799" y="2518898"/>
              <a:ext cx="226775" cy="291345"/>
            </a:xfrm>
            <a:custGeom>
              <a:avLst/>
              <a:gdLst/>
              <a:ahLst/>
              <a:cxnLst/>
              <a:rect l="l" t="t" r="r" b="b"/>
              <a:pathLst>
                <a:path w="7003" h="8997" extrusionOk="0">
                  <a:moveTo>
                    <a:pt x="1215" y="0"/>
                  </a:moveTo>
                  <a:cubicBezTo>
                    <a:pt x="430" y="985"/>
                    <a:pt x="1" y="2206"/>
                    <a:pt x="1" y="3466"/>
                  </a:cubicBezTo>
                  <a:cubicBezTo>
                    <a:pt x="1" y="6333"/>
                    <a:pt x="2186" y="8705"/>
                    <a:pt x="4979" y="8997"/>
                  </a:cubicBezTo>
                  <a:lnTo>
                    <a:pt x="7002" y="5179"/>
                  </a:lnTo>
                  <a:lnTo>
                    <a:pt x="7002" y="5179"/>
                  </a:lnTo>
                  <a:cubicBezTo>
                    <a:pt x="6598" y="5521"/>
                    <a:pt x="6088" y="5707"/>
                    <a:pt x="5560" y="5707"/>
                  </a:cubicBezTo>
                  <a:cubicBezTo>
                    <a:pt x="4385" y="5704"/>
                    <a:pt x="3410" y="4796"/>
                    <a:pt x="3326" y="3624"/>
                  </a:cubicBezTo>
                  <a:lnTo>
                    <a:pt x="121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6" name="Google Shape;3336;p74"/>
            <p:cNvSpPr/>
            <p:nvPr/>
          </p:nvSpPr>
          <p:spPr>
            <a:xfrm>
              <a:off x="7195431" y="2451022"/>
              <a:ext cx="307537" cy="185357"/>
            </a:xfrm>
            <a:custGeom>
              <a:avLst/>
              <a:gdLst/>
              <a:ahLst/>
              <a:cxnLst/>
              <a:rect l="l" t="t" r="r" b="b"/>
              <a:pathLst>
                <a:path w="9497" h="5724" extrusionOk="0">
                  <a:moveTo>
                    <a:pt x="4366" y="1"/>
                  </a:moveTo>
                  <a:cubicBezTo>
                    <a:pt x="2678" y="1"/>
                    <a:pt x="1061" y="775"/>
                    <a:pt x="0" y="2124"/>
                  </a:cubicBezTo>
                  <a:lnTo>
                    <a:pt x="2136" y="5724"/>
                  </a:lnTo>
                  <a:cubicBezTo>
                    <a:pt x="2129" y="5671"/>
                    <a:pt x="2129" y="5615"/>
                    <a:pt x="2129" y="5562"/>
                  </a:cubicBezTo>
                  <a:cubicBezTo>
                    <a:pt x="2126" y="4287"/>
                    <a:pt x="3170" y="3319"/>
                    <a:pt x="4366" y="3319"/>
                  </a:cubicBezTo>
                  <a:cubicBezTo>
                    <a:pt x="4575" y="3319"/>
                    <a:pt x="4790" y="3349"/>
                    <a:pt x="5004" y="3412"/>
                  </a:cubicBezTo>
                  <a:lnTo>
                    <a:pt x="9497" y="3412"/>
                  </a:lnTo>
                  <a:cubicBezTo>
                    <a:pt x="8737" y="1597"/>
                    <a:pt x="7069" y="316"/>
                    <a:pt x="5116" y="52"/>
                  </a:cubicBezTo>
                  <a:cubicBezTo>
                    <a:pt x="4866" y="18"/>
                    <a:pt x="4615" y="1"/>
                    <a:pt x="436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7" name="Google Shape;3337;p74"/>
            <p:cNvSpPr/>
            <p:nvPr/>
          </p:nvSpPr>
          <p:spPr>
            <a:xfrm>
              <a:off x="7316994" y="2560478"/>
              <a:ext cx="199994" cy="250705"/>
            </a:xfrm>
            <a:custGeom>
              <a:avLst/>
              <a:gdLst/>
              <a:ahLst/>
              <a:cxnLst/>
              <a:rect l="l" t="t" r="r" b="b"/>
              <a:pathLst>
                <a:path w="6176" h="7742" extrusionOk="0">
                  <a:moveTo>
                    <a:pt x="5729" y="0"/>
                  </a:moveTo>
                  <a:lnTo>
                    <a:pt x="1271" y="32"/>
                  </a:lnTo>
                  <a:lnTo>
                    <a:pt x="1288" y="43"/>
                  </a:lnTo>
                  <a:cubicBezTo>
                    <a:pt x="2069" y="289"/>
                    <a:pt x="2654" y="943"/>
                    <a:pt x="2812" y="1746"/>
                  </a:cubicBezTo>
                  <a:cubicBezTo>
                    <a:pt x="2970" y="2548"/>
                    <a:pt x="2678" y="3375"/>
                    <a:pt x="2048" y="3899"/>
                  </a:cubicBezTo>
                  <a:lnTo>
                    <a:pt x="1" y="7706"/>
                  </a:lnTo>
                  <a:cubicBezTo>
                    <a:pt x="212" y="7730"/>
                    <a:pt x="422" y="7741"/>
                    <a:pt x="629" y="7741"/>
                  </a:cubicBezTo>
                  <a:cubicBezTo>
                    <a:pt x="3652" y="7741"/>
                    <a:pt x="6176" y="5284"/>
                    <a:pt x="6176" y="2182"/>
                  </a:cubicBezTo>
                  <a:cubicBezTo>
                    <a:pt x="6176" y="1432"/>
                    <a:pt x="6024" y="690"/>
                    <a:pt x="572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8" name="Google Shape;3338;p74"/>
            <p:cNvSpPr/>
            <p:nvPr/>
          </p:nvSpPr>
          <p:spPr>
            <a:xfrm>
              <a:off x="7073739" y="2393283"/>
              <a:ext cx="501119" cy="475699"/>
            </a:xfrm>
            <a:custGeom>
              <a:avLst/>
              <a:gdLst/>
              <a:ahLst/>
              <a:cxnLst/>
              <a:rect l="l" t="t" r="r" b="b"/>
              <a:pathLst>
                <a:path w="15475" h="14690" extrusionOk="0">
                  <a:moveTo>
                    <a:pt x="8125" y="466"/>
                  </a:moveTo>
                  <a:cubicBezTo>
                    <a:pt x="11918" y="466"/>
                    <a:pt x="15007" y="3552"/>
                    <a:pt x="15007" y="7345"/>
                  </a:cubicBezTo>
                  <a:cubicBezTo>
                    <a:pt x="15007" y="11138"/>
                    <a:pt x="11921" y="14223"/>
                    <a:pt x="8125" y="14223"/>
                  </a:cubicBezTo>
                  <a:cubicBezTo>
                    <a:pt x="4332" y="14223"/>
                    <a:pt x="1246" y="11138"/>
                    <a:pt x="1246" y="7345"/>
                  </a:cubicBezTo>
                  <a:cubicBezTo>
                    <a:pt x="1246" y="3552"/>
                    <a:pt x="4332" y="466"/>
                    <a:pt x="8125" y="466"/>
                  </a:cubicBezTo>
                  <a:close/>
                  <a:moveTo>
                    <a:pt x="8120" y="0"/>
                  </a:moveTo>
                  <a:cubicBezTo>
                    <a:pt x="6708" y="0"/>
                    <a:pt x="5287" y="406"/>
                    <a:pt x="4043" y="1237"/>
                  </a:cubicBezTo>
                  <a:cubicBezTo>
                    <a:pt x="1134" y="3186"/>
                    <a:pt x="1" y="6919"/>
                    <a:pt x="1341" y="10156"/>
                  </a:cubicBezTo>
                  <a:cubicBezTo>
                    <a:pt x="2494" y="12939"/>
                    <a:pt x="5199" y="14690"/>
                    <a:pt x="8120" y="14690"/>
                  </a:cubicBezTo>
                  <a:cubicBezTo>
                    <a:pt x="8597" y="14690"/>
                    <a:pt x="9078" y="14643"/>
                    <a:pt x="9560" y="14547"/>
                  </a:cubicBezTo>
                  <a:cubicBezTo>
                    <a:pt x="12994" y="13865"/>
                    <a:pt x="15471" y="10849"/>
                    <a:pt x="15471" y="7345"/>
                  </a:cubicBezTo>
                  <a:cubicBezTo>
                    <a:pt x="15475" y="5396"/>
                    <a:pt x="14701" y="3527"/>
                    <a:pt x="13318" y="2152"/>
                  </a:cubicBezTo>
                  <a:cubicBezTo>
                    <a:pt x="11899" y="732"/>
                    <a:pt x="10017" y="0"/>
                    <a:pt x="81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9" name="Google Shape;3339;p74"/>
            <p:cNvSpPr/>
            <p:nvPr/>
          </p:nvSpPr>
          <p:spPr>
            <a:xfrm>
              <a:off x="7149157" y="2443347"/>
              <a:ext cx="375572" cy="375443"/>
            </a:xfrm>
            <a:custGeom>
              <a:avLst/>
              <a:gdLst/>
              <a:ahLst/>
              <a:cxnLst/>
              <a:rect l="l" t="t" r="r" b="b"/>
              <a:pathLst>
                <a:path w="11598" h="11594" extrusionOk="0">
                  <a:moveTo>
                    <a:pt x="5796" y="3864"/>
                  </a:moveTo>
                  <a:cubicBezTo>
                    <a:pt x="6300" y="3864"/>
                    <a:pt x="6795" y="4061"/>
                    <a:pt x="7165" y="4430"/>
                  </a:cubicBezTo>
                  <a:cubicBezTo>
                    <a:pt x="7717" y="4983"/>
                    <a:pt x="7882" y="5816"/>
                    <a:pt x="7583" y="6538"/>
                  </a:cubicBezTo>
                  <a:cubicBezTo>
                    <a:pt x="7284" y="7259"/>
                    <a:pt x="6580" y="7731"/>
                    <a:pt x="5796" y="7731"/>
                  </a:cubicBezTo>
                  <a:cubicBezTo>
                    <a:pt x="4730" y="7731"/>
                    <a:pt x="3868" y="6865"/>
                    <a:pt x="3864" y="5799"/>
                  </a:cubicBezTo>
                  <a:cubicBezTo>
                    <a:pt x="3864" y="5018"/>
                    <a:pt x="4336" y="4311"/>
                    <a:pt x="5057" y="4012"/>
                  </a:cubicBezTo>
                  <a:cubicBezTo>
                    <a:pt x="5296" y="3912"/>
                    <a:pt x="5547" y="3864"/>
                    <a:pt x="5796" y="3864"/>
                  </a:cubicBezTo>
                  <a:close/>
                  <a:moveTo>
                    <a:pt x="1412" y="2762"/>
                  </a:moveTo>
                  <a:lnTo>
                    <a:pt x="3442" y="6242"/>
                  </a:lnTo>
                  <a:cubicBezTo>
                    <a:pt x="3662" y="7416"/>
                    <a:pt x="4688" y="8195"/>
                    <a:pt x="5797" y="8195"/>
                  </a:cubicBezTo>
                  <a:cubicBezTo>
                    <a:pt x="6104" y="8195"/>
                    <a:pt x="6417" y="8136"/>
                    <a:pt x="6721" y="8008"/>
                  </a:cubicBezTo>
                  <a:lnTo>
                    <a:pt x="6721" y="8008"/>
                  </a:lnTo>
                  <a:lnTo>
                    <a:pt x="5068" y="11080"/>
                  </a:lnTo>
                  <a:cubicBezTo>
                    <a:pt x="2432" y="10714"/>
                    <a:pt x="469" y="8459"/>
                    <a:pt x="465" y="5799"/>
                  </a:cubicBezTo>
                  <a:lnTo>
                    <a:pt x="462" y="5799"/>
                  </a:lnTo>
                  <a:cubicBezTo>
                    <a:pt x="462" y="4712"/>
                    <a:pt x="793" y="3653"/>
                    <a:pt x="1412" y="2762"/>
                  </a:cubicBezTo>
                  <a:close/>
                  <a:moveTo>
                    <a:pt x="5800" y="464"/>
                  </a:moveTo>
                  <a:cubicBezTo>
                    <a:pt x="6005" y="464"/>
                    <a:pt x="6212" y="476"/>
                    <a:pt x="6419" y="500"/>
                  </a:cubicBezTo>
                  <a:cubicBezTo>
                    <a:pt x="8202" y="708"/>
                    <a:pt x="9758" y="1798"/>
                    <a:pt x="10563" y="3403"/>
                  </a:cubicBezTo>
                  <a:lnTo>
                    <a:pt x="9290" y="3403"/>
                  </a:lnTo>
                  <a:cubicBezTo>
                    <a:pt x="9160" y="3403"/>
                    <a:pt x="9057" y="3505"/>
                    <a:pt x="9057" y="3635"/>
                  </a:cubicBezTo>
                  <a:cubicBezTo>
                    <a:pt x="9057" y="3762"/>
                    <a:pt x="9160" y="3864"/>
                    <a:pt x="9290" y="3864"/>
                  </a:cubicBezTo>
                  <a:lnTo>
                    <a:pt x="10767" y="3864"/>
                  </a:lnTo>
                  <a:cubicBezTo>
                    <a:pt x="11408" y="5507"/>
                    <a:pt x="11193" y="7358"/>
                    <a:pt x="10201" y="8811"/>
                  </a:cubicBezTo>
                  <a:cubicBezTo>
                    <a:pt x="9205" y="10264"/>
                    <a:pt x="7559" y="11133"/>
                    <a:pt x="5799" y="11133"/>
                  </a:cubicBezTo>
                  <a:lnTo>
                    <a:pt x="5796" y="11133"/>
                  </a:lnTo>
                  <a:cubicBezTo>
                    <a:pt x="5722" y="11133"/>
                    <a:pt x="5645" y="11133"/>
                    <a:pt x="5571" y="11126"/>
                  </a:cubicBezTo>
                  <a:lnTo>
                    <a:pt x="7573" y="7403"/>
                  </a:lnTo>
                  <a:cubicBezTo>
                    <a:pt x="8530" y="6351"/>
                    <a:pt x="8361" y="4705"/>
                    <a:pt x="7214" y="3864"/>
                  </a:cubicBezTo>
                  <a:lnTo>
                    <a:pt x="8160" y="3864"/>
                  </a:lnTo>
                  <a:cubicBezTo>
                    <a:pt x="8287" y="3864"/>
                    <a:pt x="8392" y="3762"/>
                    <a:pt x="8392" y="3635"/>
                  </a:cubicBezTo>
                  <a:cubicBezTo>
                    <a:pt x="8392" y="3505"/>
                    <a:pt x="8287" y="3403"/>
                    <a:pt x="8160" y="3403"/>
                  </a:cubicBezTo>
                  <a:lnTo>
                    <a:pt x="5799" y="3403"/>
                  </a:lnTo>
                  <a:cubicBezTo>
                    <a:pt x="4656" y="3403"/>
                    <a:pt x="3674" y="4209"/>
                    <a:pt x="3449" y="5327"/>
                  </a:cubicBezTo>
                  <a:lnTo>
                    <a:pt x="1718" y="2365"/>
                  </a:lnTo>
                  <a:cubicBezTo>
                    <a:pt x="2738" y="1152"/>
                    <a:pt x="4236" y="464"/>
                    <a:pt x="5800" y="464"/>
                  </a:cubicBezTo>
                  <a:close/>
                  <a:moveTo>
                    <a:pt x="5796" y="0"/>
                  </a:moveTo>
                  <a:cubicBezTo>
                    <a:pt x="2601" y="0"/>
                    <a:pt x="1" y="2601"/>
                    <a:pt x="1" y="5799"/>
                  </a:cubicBezTo>
                  <a:cubicBezTo>
                    <a:pt x="1" y="8994"/>
                    <a:pt x="2601" y="11594"/>
                    <a:pt x="5796" y="11594"/>
                  </a:cubicBezTo>
                  <a:cubicBezTo>
                    <a:pt x="8994" y="11594"/>
                    <a:pt x="11598" y="8994"/>
                    <a:pt x="11598" y="5799"/>
                  </a:cubicBezTo>
                  <a:cubicBezTo>
                    <a:pt x="11598" y="2601"/>
                    <a:pt x="8994" y="0"/>
                    <a:pt x="57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0" name="Google Shape;3340;p74"/>
            <p:cNvSpPr/>
            <p:nvPr/>
          </p:nvSpPr>
          <p:spPr>
            <a:xfrm>
              <a:off x="7289307" y="2583535"/>
              <a:ext cx="98929" cy="95140"/>
            </a:xfrm>
            <a:custGeom>
              <a:avLst/>
              <a:gdLst/>
              <a:ahLst/>
              <a:cxnLst/>
              <a:rect l="l" t="t" r="r" b="b"/>
              <a:pathLst>
                <a:path w="3055" h="2938" extrusionOk="0">
                  <a:moveTo>
                    <a:pt x="1468" y="464"/>
                  </a:moveTo>
                  <a:cubicBezTo>
                    <a:pt x="2365" y="464"/>
                    <a:pt x="2812" y="1547"/>
                    <a:pt x="2179" y="2181"/>
                  </a:cubicBezTo>
                  <a:cubicBezTo>
                    <a:pt x="1974" y="2385"/>
                    <a:pt x="1723" y="2477"/>
                    <a:pt x="1476" y="2477"/>
                  </a:cubicBezTo>
                  <a:cubicBezTo>
                    <a:pt x="960" y="2477"/>
                    <a:pt x="465" y="2075"/>
                    <a:pt x="465" y="1470"/>
                  </a:cubicBezTo>
                  <a:cubicBezTo>
                    <a:pt x="465" y="914"/>
                    <a:pt x="915" y="464"/>
                    <a:pt x="1468" y="464"/>
                  </a:cubicBezTo>
                  <a:close/>
                  <a:moveTo>
                    <a:pt x="1469" y="1"/>
                  </a:moveTo>
                  <a:cubicBezTo>
                    <a:pt x="1281" y="1"/>
                    <a:pt x="1090" y="37"/>
                    <a:pt x="908" y="112"/>
                  </a:cubicBezTo>
                  <a:cubicBezTo>
                    <a:pt x="360" y="340"/>
                    <a:pt x="1" y="875"/>
                    <a:pt x="1" y="1470"/>
                  </a:cubicBezTo>
                  <a:cubicBezTo>
                    <a:pt x="1" y="2279"/>
                    <a:pt x="659" y="2937"/>
                    <a:pt x="1468" y="2937"/>
                  </a:cubicBezTo>
                  <a:cubicBezTo>
                    <a:pt x="2062" y="2937"/>
                    <a:pt x="2597" y="2582"/>
                    <a:pt x="2826" y="2033"/>
                  </a:cubicBezTo>
                  <a:cubicBezTo>
                    <a:pt x="3055" y="1484"/>
                    <a:pt x="2928" y="851"/>
                    <a:pt x="2506" y="432"/>
                  </a:cubicBezTo>
                  <a:cubicBezTo>
                    <a:pt x="2226" y="149"/>
                    <a:pt x="1851" y="1"/>
                    <a:pt x="14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41" name="Google Shape;3341;p74"/>
          <p:cNvGrpSpPr/>
          <p:nvPr/>
        </p:nvGrpSpPr>
        <p:grpSpPr>
          <a:xfrm>
            <a:off x="1568099" y="2393226"/>
            <a:ext cx="502146" cy="475813"/>
            <a:chOff x="1568099" y="2393226"/>
            <a:chExt cx="502146" cy="475813"/>
          </a:xfrm>
        </p:grpSpPr>
        <p:sp>
          <p:nvSpPr>
            <p:cNvPr id="3342" name="Google Shape;3342;p74"/>
            <p:cNvSpPr/>
            <p:nvPr/>
          </p:nvSpPr>
          <p:spPr>
            <a:xfrm>
              <a:off x="1600911" y="2400806"/>
              <a:ext cx="460813" cy="460686"/>
            </a:xfrm>
            <a:custGeom>
              <a:avLst/>
              <a:gdLst/>
              <a:ahLst/>
              <a:cxnLst/>
              <a:rect l="l" t="t" r="r" b="b"/>
              <a:pathLst>
                <a:path w="14227" h="14222" extrusionOk="0">
                  <a:moveTo>
                    <a:pt x="7112" y="0"/>
                  </a:moveTo>
                  <a:cubicBezTo>
                    <a:pt x="3185" y="0"/>
                    <a:pt x="1" y="3184"/>
                    <a:pt x="1" y="7111"/>
                  </a:cubicBezTo>
                  <a:cubicBezTo>
                    <a:pt x="1" y="11037"/>
                    <a:pt x="3185" y="14222"/>
                    <a:pt x="7112" y="14222"/>
                  </a:cubicBezTo>
                  <a:cubicBezTo>
                    <a:pt x="11042" y="14222"/>
                    <a:pt x="14226" y="11037"/>
                    <a:pt x="14226" y="7111"/>
                  </a:cubicBezTo>
                  <a:cubicBezTo>
                    <a:pt x="14226" y="3184"/>
                    <a:pt x="11042" y="0"/>
                    <a:pt x="71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3" name="Google Shape;3343;p74"/>
            <p:cNvSpPr/>
            <p:nvPr/>
          </p:nvSpPr>
          <p:spPr>
            <a:xfrm>
              <a:off x="1801149" y="2400806"/>
              <a:ext cx="269096" cy="460816"/>
            </a:xfrm>
            <a:custGeom>
              <a:avLst/>
              <a:gdLst/>
              <a:ahLst/>
              <a:cxnLst/>
              <a:rect l="l" t="t" r="r" b="b"/>
              <a:pathLst>
                <a:path w="8308" h="14226" extrusionOk="0">
                  <a:moveTo>
                    <a:pt x="942" y="0"/>
                  </a:moveTo>
                  <a:cubicBezTo>
                    <a:pt x="938" y="0"/>
                    <a:pt x="934" y="0"/>
                    <a:pt x="930" y="0"/>
                  </a:cubicBezTo>
                  <a:cubicBezTo>
                    <a:pt x="620" y="0"/>
                    <a:pt x="311" y="18"/>
                    <a:pt x="1" y="60"/>
                  </a:cubicBezTo>
                  <a:cubicBezTo>
                    <a:pt x="3541" y="524"/>
                    <a:pt x="6186" y="3540"/>
                    <a:pt x="6186" y="7111"/>
                  </a:cubicBezTo>
                  <a:cubicBezTo>
                    <a:pt x="6186" y="10679"/>
                    <a:pt x="3541" y="13697"/>
                    <a:pt x="1" y="14162"/>
                  </a:cubicBezTo>
                  <a:cubicBezTo>
                    <a:pt x="322" y="14205"/>
                    <a:pt x="640" y="14226"/>
                    <a:pt x="954" y="14226"/>
                  </a:cubicBezTo>
                  <a:cubicBezTo>
                    <a:pt x="4641" y="14226"/>
                    <a:pt x="7791" y="11362"/>
                    <a:pt x="8041" y="7575"/>
                  </a:cubicBezTo>
                  <a:cubicBezTo>
                    <a:pt x="8308" y="3473"/>
                    <a:pt x="5053" y="0"/>
                    <a:pt x="942" y="0"/>
                  </a:cubicBezTo>
                  <a:close/>
                </a:path>
              </a:pathLst>
            </a:custGeom>
            <a:solidFill>
              <a:srgbClr val="FFFFFF">
                <a:alpha val="346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4" name="Google Shape;3344;p74"/>
            <p:cNvSpPr/>
            <p:nvPr/>
          </p:nvSpPr>
          <p:spPr>
            <a:xfrm>
              <a:off x="1850512" y="2450235"/>
              <a:ext cx="71485" cy="61254"/>
            </a:xfrm>
            <a:custGeom>
              <a:avLst/>
              <a:gdLst/>
              <a:ahLst/>
              <a:cxnLst/>
              <a:rect l="l" t="t" r="r" b="b"/>
              <a:pathLst>
                <a:path w="2207" h="1891" extrusionOk="0">
                  <a:moveTo>
                    <a:pt x="1255" y="1"/>
                  </a:moveTo>
                  <a:cubicBezTo>
                    <a:pt x="1023" y="1"/>
                    <a:pt x="787" y="87"/>
                    <a:pt x="595" y="279"/>
                  </a:cubicBezTo>
                  <a:cubicBezTo>
                    <a:pt x="0" y="874"/>
                    <a:pt x="423" y="1891"/>
                    <a:pt x="1264" y="1891"/>
                  </a:cubicBezTo>
                  <a:cubicBezTo>
                    <a:pt x="1784" y="1887"/>
                    <a:pt x="2203" y="1468"/>
                    <a:pt x="2207" y="948"/>
                  </a:cubicBezTo>
                  <a:cubicBezTo>
                    <a:pt x="2207" y="378"/>
                    <a:pt x="1741" y="1"/>
                    <a:pt x="12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5" name="Google Shape;3345;p74"/>
            <p:cNvSpPr/>
            <p:nvPr/>
          </p:nvSpPr>
          <p:spPr>
            <a:xfrm>
              <a:off x="1674535" y="2550422"/>
              <a:ext cx="313438" cy="261505"/>
            </a:xfrm>
            <a:custGeom>
              <a:avLst/>
              <a:gdLst/>
              <a:ahLst/>
              <a:cxnLst/>
              <a:rect l="l" t="t" r="r" b="b"/>
              <a:pathLst>
                <a:path w="9677" h="8073" extrusionOk="0">
                  <a:moveTo>
                    <a:pt x="4839" y="1"/>
                  </a:moveTo>
                  <a:cubicBezTo>
                    <a:pt x="2172" y="1"/>
                    <a:pt x="1" y="1813"/>
                    <a:pt x="1" y="4036"/>
                  </a:cubicBezTo>
                  <a:cubicBezTo>
                    <a:pt x="1" y="6264"/>
                    <a:pt x="2172" y="8072"/>
                    <a:pt x="4839" y="8072"/>
                  </a:cubicBezTo>
                  <a:cubicBezTo>
                    <a:pt x="7509" y="8072"/>
                    <a:pt x="9677" y="6264"/>
                    <a:pt x="9677" y="4036"/>
                  </a:cubicBezTo>
                  <a:cubicBezTo>
                    <a:pt x="9677" y="1813"/>
                    <a:pt x="7506" y="1"/>
                    <a:pt x="48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6" name="Google Shape;3346;p74"/>
            <p:cNvSpPr/>
            <p:nvPr/>
          </p:nvSpPr>
          <p:spPr>
            <a:xfrm>
              <a:off x="1930063" y="2560529"/>
              <a:ext cx="92117" cy="100158"/>
            </a:xfrm>
            <a:custGeom>
              <a:avLst/>
              <a:gdLst/>
              <a:ahLst/>
              <a:cxnLst/>
              <a:rect l="l" t="t" r="r" b="b"/>
              <a:pathLst>
                <a:path w="2844" h="3092" extrusionOk="0">
                  <a:moveTo>
                    <a:pt x="1280" y="1"/>
                  </a:moveTo>
                  <a:cubicBezTo>
                    <a:pt x="889" y="1"/>
                    <a:pt x="504" y="147"/>
                    <a:pt x="208" y="424"/>
                  </a:cubicBezTo>
                  <a:lnTo>
                    <a:pt x="0" y="625"/>
                  </a:lnTo>
                  <a:lnTo>
                    <a:pt x="229" y="801"/>
                  </a:lnTo>
                  <a:cubicBezTo>
                    <a:pt x="926" y="1343"/>
                    <a:pt x="1411" y="2036"/>
                    <a:pt x="1629" y="2803"/>
                  </a:cubicBezTo>
                  <a:lnTo>
                    <a:pt x="1714" y="3091"/>
                  </a:lnTo>
                  <a:lnTo>
                    <a:pt x="1981" y="2957"/>
                  </a:lnTo>
                  <a:cubicBezTo>
                    <a:pt x="2505" y="2690"/>
                    <a:pt x="2840" y="2152"/>
                    <a:pt x="2843" y="1561"/>
                  </a:cubicBezTo>
                  <a:cubicBezTo>
                    <a:pt x="2840" y="938"/>
                    <a:pt x="2470" y="375"/>
                    <a:pt x="1900" y="129"/>
                  </a:cubicBezTo>
                  <a:cubicBezTo>
                    <a:pt x="1700" y="43"/>
                    <a:pt x="1489" y="1"/>
                    <a:pt x="128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7" name="Google Shape;3347;p74"/>
            <p:cNvSpPr/>
            <p:nvPr/>
          </p:nvSpPr>
          <p:spPr>
            <a:xfrm>
              <a:off x="1636476" y="2560464"/>
              <a:ext cx="96101" cy="100222"/>
            </a:xfrm>
            <a:custGeom>
              <a:avLst/>
              <a:gdLst/>
              <a:ahLst/>
              <a:cxnLst/>
              <a:rect l="l" t="t" r="r" b="b"/>
              <a:pathLst>
                <a:path w="2967" h="3094" extrusionOk="0">
                  <a:moveTo>
                    <a:pt x="1686" y="0"/>
                  </a:moveTo>
                  <a:cubicBezTo>
                    <a:pt x="961" y="0"/>
                    <a:pt x="331" y="500"/>
                    <a:pt x="166" y="1204"/>
                  </a:cubicBezTo>
                  <a:cubicBezTo>
                    <a:pt x="1" y="1907"/>
                    <a:pt x="338" y="2636"/>
                    <a:pt x="986" y="2959"/>
                  </a:cubicBezTo>
                  <a:lnTo>
                    <a:pt x="1253" y="3093"/>
                  </a:lnTo>
                  <a:lnTo>
                    <a:pt x="1338" y="2805"/>
                  </a:lnTo>
                  <a:cubicBezTo>
                    <a:pt x="1556" y="2038"/>
                    <a:pt x="2041" y="1345"/>
                    <a:pt x="2738" y="799"/>
                  </a:cubicBezTo>
                  <a:lnTo>
                    <a:pt x="2967" y="623"/>
                  </a:lnTo>
                  <a:lnTo>
                    <a:pt x="2759" y="426"/>
                  </a:lnTo>
                  <a:cubicBezTo>
                    <a:pt x="2467" y="152"/>
                    <a:pt x="2084" y="0"/>
                    <a:pt x="16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8" name="Google Shape;3348;p74"/>
            <p:cNvSpPr/>
            <p:nvPr/>
          </p:nvSpPr>
          <p:spPr>
            <a:xfrm>
              <a:off x="1720367" y="2620518"/>
              <a:ext cx="71355" cy="61254"/>
            </a:xfrm>
            <a:custGeom>
              <a:avLst/>
              <a:gdLst/>
              <a:ahLst/>
              <a:cxnLst/>
              <a:rect l="l" t="t" r="r" b="b"/>
              <a:pathLst>
                <a:path w="2203" h="1891" extrusionOk="0">
                  <a:moveTo>
                    <a:pt x="1254" y="1"/>
                  </a:moveTo>
                  <a:cubicBezTo>
                    <a:pt x="1023" y="1"/>
                    <a:pt x="787" y="87"/>
                    <a:pt x="595" y="279"/>
                  </a:cubicBezTo>
                  <a:cubicBezTo>
                    <a:pt x="0" y="873"/>
                    <a:pt x="419" y="1890"/>
                    <a:pt x="1260" y="1890"/>
                  </a:cubicBezTo>
                  <a:cubicBezTo>
                    <a:pt x="1781" y="1887"/>
                    <a:pt x="2203" y="1468"/>
                    <a:pt x="2203" y="947"/>
                  </a:cubicBezTo>
                  <a:cubicBezTo>
                    <a:pt x="2203" y="378"/>
                    <a:pt x="1739" y="1"/>
                    <a:pt x="12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9" name="Google Shape;3349;p74"/>
            <p:cNvSpPr/>
            <p:nvPr/>
          </p:nvSpPr>
          <p:spPr>
            <a:xfrm>
              <a:off x="1860553" y="2620518"/>
              <a:ext cx="71355" cy="61254"/>
            </a:xfrm>
            <a:custGeom>
              <a:avLst/>
              <a:gdLst/>
              <a:ahLst/>
              <a:cxnLst/>
              <a:rect l="l" t="t" r="r" b="b"/>
              <a:pathLst>
                <a:path w="2203" h="1891" extrusionOk="0">
                  <a:moveTo>
                    <a:pt x="1254" y="1"/>
                  </a:moveTo>
                  <a:cubicBezTo>
                    <a:pt x="1023" y="1"/>
                    <a:pt x="787" y="87"/>
                    <a:pt x="595" y="279"/>
                  </a:cubicBezTo>
                  <a:cubicBezTo>
                    <a:pt x="0" y="873"/>
                    <a:pt x="422" y="1890"/>
                    <a:pt x="1263" y="1890"/>
                  </a:cubicBezTo>
                  <a:cubicBezTo>
                    <a:pt x="1780" y="1887"/>
                    <a:pt x="2203" y="1468"/>
                    <a:pt x="2203" y="947"/>
                  </a:cubicBezTo>
                  <a:cubicBezTo>
                    <a:pt x="2203" y="378"/>
                    <a:pt x="1738" y="1"/>
                    <a:pt x="125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0" name="Google Shape;3350;p74"/>
            <p:cNvSpPr/>
            <p:nvPr/>
          </p:nvSpPr>
          <p:spPr>
            <a:xfrm>
              <a:off x="1737469" y="2732495"/>
              <a:ext cx="187635" cy="43406"/>
            </a:xfrm>
            <a:custGeom>
              <a:avLst/>
              <a:gdLst/>
              <a:ahLst/>
              <a:cxnLst/>
              <a:rect l="l" t="t" r="r" b="b"/>
              <a:pathLst>
                <a:path w="5793" h="1340" extrusionOk="0">
                  <a:moveTo>
                    <a:pt x="337" y="1"/>
                  </a:moveTo>
                  <a:cubicBezTo>
                    <a:pt x="150" y="1"/>
                    <a:pt x="0" y="257"/>
                    <a:pt x="190" y="414"/>
                  </a:cubicBezTo>
                  <a:cubicBezTo>
                    <a:pt x="904" y="1012"/>
                    <a:pt x="1865" y="1339"/>
                    <a:pt x="2896" y="1339"/>
                  </a:cubicBezTo>
                  <a:cubicBezTo>
                    <a:pt x="3930" y="1339"/>
                    <a:pt x="4891" y="1012"/>
                    <a:pt x="5605" y="414"/>
                  </a:cubicBezTo>
                  <a:cubicBezTo>
                    <a:pt x="5792" y="257"/>
                    <a:pt x="5644" y="1"/>
                    <a:pt x="5457" y="1"/>
                  </a:cubicBezTo>
                  <a:cubicBezTo>
                    <a:pt x="5409" y="1"/>
                    <a:pt x="5358" y="18"/>
                    <a:pt x="5309" y="59"/>
                  </a:cubicBezTo>
                  <a:cubicBezTo>
                    <a:pt x="4676" y="586"/>
                    <a:pt x="3821" y="875"/>
                    <a:pt x="2896" y="875"/>
                  </a:cubicBezTo>
                  <a:cubicBezTo>
                    <a:pt x="1974" y="875"/>
                    <a:pt x="1115" y="586"/>
                    <a:pt x="486" y="59"/>
                  </a:cubicBezTo>
                  <a:cubicBezTo>
                    <a:pt x="437" y="18"/>
                    <a:pt x="386" y="1"/>
                    <a:pt x="3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1" name="Google Shape;3351;p74"/>
            <p:cNvSpPr/>
            <p:nvPr/>
          </p:nvSpPr>
          <p:spPr>
            <a:xfrm>
              <a:off x="1823725" y="2443271"/>
              <a:ext cx="106239" cy="117812"/>
            </a:xfrm>
            <a:custGeom>
              <a:avLst/>
              <a:gdLst/>
              <a:ahLst/>
              <a:cxnLst/>
              <a:rect l="l" t="t" r="r" b="b"/>
              <a:pathLst>
                <a:path w="3280" h="3637" extrusionOk="0">
                  <a:moveTo>
                    <a:pt x="2091" y="466"/>
                  </a:moveTo>
                  <a:cubicBezTo>
                    <a:pt x="2710" y="466"/>
                    <a:pt x="3019" y="1215"/>
                    <a:pt x="2583" y="1652"/>
                  </a:cubicBezTo>
                  <a:cubicBezTo>
                    <a:pt x="2441" y="1794"/>
                    <a:pt x="2265" y="1858"/>
                    <a:pt x="2094" y="1858"/>
                  </a:cubicBezTo>
                  <a:cubicBezTo>
                    <a:pt x="1736" y="1858"/>
                    <a:pt x="1394" y="1581"/>
                    <a:pt x="1394" y="1163"/>
                  </a:cubicBezTo>
                  <a:cubicBezTo>
                    <a:pt x="1394" y="779"/>
                    <a:pt x="1704" y="466"/>
                    <a:pt x="2091" y="466"/>
                  </a:cubicBezTo>
                  <a:close/>
                  <a:moveTo>
                    <a:pt x="2091" y="0"/>
                  </a:moveTo>
                  <a:cubicBezTo>
                    <a:pt x="1521" y="0"/>
                    <a:pt x="1029" y="419"/>
                    <a:pt x="944" y="990"/>
                  </a:cubicBezTo>
                  <a:lnTo>
                    <a:pt x="162" y="1251"/>
                  </a:lnTo>
                  <a:cubicBezTo>
                    <a:pt x="67" y="1282"/>
                    <a:pt x="1" y="1370"/>
                    <a:pt x="4" y="1469"/>
                  </a:cubicBezTo>
                  <a:lnTo>
                    <a:pt x="4" y="3636"/>
                  </a:lnTo>
                  <a:lnTo>
                    <a:pt x="465" y="3636"/>
                  </a:lnTo>
                  <a:lnTo>
                    <a:pt x="465" y="1638"/>
                  </a:lnTo>
                  <a:lnTo>
                    <a:pt x="972" y="1469"/>
                  </a:lnTo>
                  <a:cubicBezTo>
                    <a:pt x="1112" y="1979"/>
                    <a:pt x="1573" y="2319"/>
                    <a:pt x="2086" y="2319"/>
                  </a:cubicBezTo>
                  <a:cubicBezTo>
                    <a:pt x="2150" y="2319"/>
                    <a:pt x="2215" y="2313"/>
                    <a:pt x="2281" y="2303"/>
                  </a:cubicBezTo>
                  <a:cubicBezTo>
                    <a:pt x="2865" y="2208"/>
                    <a:pt x="3280" y="1683"/>
                    <a:pt x="3245" y="1092"/>
                  </a:cubicBezTo>
                  <a:cubicBezTo>
                    <a:pt x="3209" y="498"/>
                    <a:pt x="2731" y="30"/>
                    <a:pt x="2140" y="1"/>
                  </a:cubicBezTo>
                  <a:cubicBezTo>
                    <a:pt x="2124" y="1"/>
                    <a:pt x="2107" y="0"/>
                    <a:pt x="20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2" name="Google Shape;3352;p74"/>
            <p:cNvSpPr/>
            <p:nvPr/>
          </p:nvSpPr>
          <p:spPr>
            <a:xfrm>
              <a:off x="1568099" y="2393226"/>
              <a:ext cx="501235" cy="475813"/>
            </a:xfrm>
            <a:custGeom>
              <a:avLst/>
              <a:gdLst/>
              <a:ahLst/>
              <a:cxnLst/>
              <a:rect l="l" t="t" r="r" b="b"/>
              <a:pathLst>
                <a:path w="15475" h="14689" extrusionOk="0">
                  <a:moveTo>
                    <a:pt x="8125" y="466"/>
                  </a:moveTo>
                  <a:cubicBezTo>
                    <a:pt x="11918" y="466"/>
                    <a:pt x="15003" y="3552"/>
                    <a:pt x="15003" y="7345"/>
                  </a:cubicBezTo>
                  <a:cubicBezTo>
                    <a:pt x="15003" y="11138"/>
                    <a:pt x="11921" y="14223"/>
                    <a:pt x="8125" y="14223"/>
                  </a:cubicBezTo>
                  <a:cubicBezTo>
                    <a:pt x="4332" y="14223"/>
                    <a:pt x="1246" y="11138"/>
                    <a:pt x="1246" y="7345"/>
                  </a:cubicBezTo>
                  <a:cubicBezTo>
                    <a:pt x="1246" y="3552"/>
                    <a:pt x="4332" y="466"/>
                    <a:pt x="8125" y="466"/>
                  </a:cubicBezTo>
                  <a:close/>
                  <a:moveTo>
                    <a:pt x="8120" y="0"/>
                  </a:moveTo>
                  <a:cubicBezTo>
                    <a:pt x="6708" y="0"/>
                    <a:pt x="5287" y="406"/>
                    <a:pt x="4043" y="1237"/>
                  </a:cubicBezTo>
                  <a:cubicBezTo>
                    <a:pt x="1134" y="3183"/>
                    <a:pt x="1" y="6916"/>
                    <a:pt x="1341" y="10153"/>
                  </a:cubicBezTo>
                  <a:cubicBezTo>
                    <a:pt x="2494" y="12940"/>
                    <a:pt x="5202" y="14689"/>
                    <a:pt x="8122" y="14689"/>
                  </a:cubicBezTo>
                  <a:cubicBezTo>
                    <a:pt x="8597" y="14689"/>
                    <a:pt x="9077" y="14643"/>
                    <a:pt x="9557" y="14547"/>
                  </a:cubicBezTo>
                  <a:cubicBezTo>
                    <a:pt x="12994" y="13865"/>
                    <a:pt x="15471" y="10849"/>
                    <a:pt x="15471" y="7345"/>
                  </a:cubicBezTo>
                  <a:cubicBezTo>
                    <a:pt x="15475" y="5396"/>
                    <a:pt x="14701" y="3527"/>
                    <a:pt x="13318" y="2152"/>
                  </a:cubicBezTo>
                  <a:cubicBezTo>
                    <a:pt x="11898" y="732"/>
                    <a:pt x="10017" y="0"/>
                    <a:pt x="81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3" name="Google Shape;3353;p74"/>
            <p:cNvSpPr/>
            <p:nvPr/>
          </p:nvSpPr>
          <p:spPr>
            <a:xfrm>
              <a:off x="1737469" y="2732495"/>
              <a:ext cx="187635" cy="43406"/>
            </a:xfrm>
            <a:custGeom>
              <a:avLst/>
              <a:gdLst/>
              <a:ahLst/>
              <a:cxnLst/>
              <a:rect l="l" t="t" r="r" b="b"/>
              <a:pathLst>
                <a:path w="5793" h="1340" extrusionOk="0">
                  <a:moveTo>
                    <a:pt x="337" y="1"/>
                  </a:moveTo>
                  <a:cubicBezTo>
                    <a:pt x="150" y="1"/>
                    <a:pt x="0" y="257"/>
                    <a:pt x="190" y="414"/>
                  </a:cubicBezTo>
                  <a:cubicBezTo>
                    <a:pt x="904" y="1012"/>
                    <a:pt x="1865" y="1339"/>
                    <a:pt x="2896" y="1339"/>
                  </a:cubicBezTo>
                  <a:cubicBezTo>
                    <a:pt x="3930" y="1339"/>
                    <a:pt x="4891" y="1012"/>
                    <a:pt x="5605" y="414"/>
                  </a:cubicBezTo>
                  <a:cubicBezTo>
                    <a:pt x="5792" y="257"/>
                    <a:pt x="5644" y="1"/>
                    <a:pt x="5457" y="1"/>
                  </a:cubicBezTo>
                  <a:cubicBezTo>
                    <a:pt x="5409" y="1"/>
                    <a:pt x="5358" y="18"/>
                    <a:pt x="5309" y="59"/>
                  </a:cubicBezTo>
                  <a:cubicBezTo>
                    <a:pt x="4676" y="586"/>
                    <a:pt x="3821" y="875"/>
                    <a:pt x="2896" y="875"/>
                  </a:cubicBezTo>
                  <a:cubicBezTo>
                    <a:pt x="1974" y="875"/>
                    <a:pt x="1115" y="586"/>
                    <a:pt x="486" y="59"/>
                  </a:cubicBezTo>
                  <a:cubicBezTo>
                    <a:pt x="437" y="18"/>
                    <a:pt x="386" y="1"/>
                    <a:pt x="3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4" name="Google Shape;3354;p74"/>
            <p:cNvSpPr/>
            <p:nvPr/>
          </p:nvSpPr>
          <p:spPr>
            <a:xfrm>
              <a:off x="1622936" y="2443271"/>
              <a:ext cx="406171" cy="375591"/>
            </a:xfrm>
            <a:custGeom>
              <a:avLst/>
              <a:gdLst/>
              <a:ahLst/>
              <a:cxnLst/>
              <a:rect l="l" t="t" r="r" b="b"/>
              <a:pathLst>
                <a:path w="12540" h="11595" extrusionOk="0">
                  <a:moveTo>
                    <a:pt x="8290" y="466"/>
                  </a:moveTo>
                  <a:cubicBezTo>
                    <a:pt x="8909" y="466"/>
                    <a:pt x="9218" y="1215"/>
                    <a:pt x="8782" y="1652"/>
                  </a:cubicBezTo>
                  <a:cubicBezTo>
                    <a:pt x="8640" y="1794"/>
                    <a:pt x="8464" y="1858"/>
                    <a:pt x="8293" y="1858"/>
                  </a:cubicBezTo>
                  <a:cubicBezTo>
                    <a:pt x="7935" y="1858"/>
                    <a:pt x="7593" y="1581"/>
                    <a:pt x="7593" y="1163"/>
                  </a:cubicBezTo>
                  <a:cubicBezTo>
                    <a:pt x="7593" y="779"/>
                    <a:pt x="7903" y="466"/>
                    <a:pt x="8290" y="466"/>
                  </a:cubicBezTo>
                  <a:close/>
                  <a:moveTo>
                    <a:pt x="2118" y="3868"/>
                  </a:moveTo>
                  <a:cubicBezTo>
                    <a:pt x="2447" y="3868"/>
                    <a:pt x="2765" y="3995"/>
                    <a:pt x="3005" y="4224"/>
                  </a:cubicBezTo>
                  <a:cubicBezTo>
                    <a:pt x="2280" y="4787"/>
                    <a:pt x="1752" y="5525"/>
                    <a:pt x="1516" y="6356"/>
                  </a:cubicBezTo>
                  <a:cubicBezTo>
                    <a:pt x="971" y="6081"/>
                    <a:pt x="683" y="5473"/>
                    <a:pt x="823" y="4878"/>
                  </a:cubicBezTo>
                  <a:cubicBezTo>
                    <a:pt x="964" y="4287"/>
                    <a:pt x="1495" y="3868"/>
                    <a:pt x="2104" y="3868"/>
                  </a:cubicBezTo>
                  <a:cubicBezTo>
                    <a:pt x="2109" y="3868"/>
                    <a:pt x="2113" y="3868"/>
                    <a:pt x="2118" y="3868"/>
                  </a:cubicBezTo>
                  <a:close/>
                  <a:moveTo>
                    <a:pt x="10749" y="3868"/>
                  </a:moveTo>
                  <a:cubicBezTo>
                    <a:pt x="10754" y="3868"/>
                    <a:pt x="10758" y="3868"/>
                    <a:pt x="10763" y="3868"/>
                  </a:cubicBezTo>
                  <a:cubicBezTo>
                    <a:pt x="11372" y="3868"/>
                    <a:pt x="11900" y="4287"/>
                    <a:pt x="12040" y="4878"/>
                  </a:cubicBezTo>
                  <a:cubicBezTo>
                    <a:pt x="12181" y="5473"/>
                    <a:pt x="11892" y="6081"/>
                    <a:pt x="11351" y="6356"/>
                  </a:cubicBezTo>
                  <a:cubicBezTo>
                    <a:pt x="11111" y="5525"/>
                    <a:pt x="10584" y="4787"/>
                    <a:pt x="9862" y="4224"/>
                  </a:cubicBezTo>
                  <a:cubicBezTo>
                    <a:pt x="10102" y="3995"/>
                    <a:pt x="10417" y="3868"/>
                    <a:pt x="10749" y="3868"/>
                  </a:cubicBezTo>
                  <a:close/>
                  <a:moveTo>
                    <a:pt x="8290" y="0"/>
                  </a:moveTo>
                  <a:cubicBezTo>
                    <a:pt x="7720" y="0"/>
                    <a:pt x="7228" y="419"/>
                    <a:pt x="7143" y="990"/>
                  </a:cubicBezTo>
                  <a:lnTo>
                    <a:pt x="6361" y="1251"/>
                  </a:lnTo>
                  <a:cubicBezTo>
                    <a:pt x="6266" y="1282"/>
                    <a:pt x="6200" y="1370"/>
                    <a:pt x="6203" y="1469"/>
                  </a:cubicBezTo>
                  <a:lnTo>
                    <a:pt x="6203" y="3098"/>
                  </a:lnTo>
                  <a:cubicBezTo>
                    <a:pt x="5204" y="3129"/>
                    <a:pt x="4236" y="3425"/>
                    <a:pt x="3388" y="3953"/>
                  </a:cubicBezTo>
                  <a:cubicBezTo>
                    <a:pt x="3035" y="3582"/>
                    <a:pt x="2569" y="3402"/>
                    <a:pt x="2105" y="3402"/>
                  </a:cubicBezTo>
                  <a:cubicBezTo>
                    <a:pt x="1546" y="3402"/>
                    <a:pt x="990" y="3663"/>
                    <a:pt x="640" y="4171"/>
                  </a:cubicBezTo>
                  <a:cubicBezTo>
                    <a:pt x="0" y="5100"/>
                    <a:pt x="376" y="6384"/>
                    <a:pt x="1418" y="6820"/>
                  </a:cubicBezTo>
                  <a:cubicBezTo>
                    <a:pt x="1390" y="6993"/>
                    <a:pt x="1379" y="7169"/>
                    <a:pt x="1379" y="7344"/>
                  </a:cubicBezTo>
                  <a:cubicBezTo>
                    <a:pt x="1379" y="9688"/>
                    <a:pt x="3645" y="11595"/>
                    <a:pt x="6435" y="11595"/>
                  </a:cubicBezTo>
                  <a:cubicBezTo>
                    <a:pt x="7857" y="11595"/>
                    <a:pt x="9141" y="11099"/>
                    <a:pt x="10063" y="10304"/>
                  </a:cubicBezTo>
                  <a:cubicBezTo>
                    <a:pt x="10161" y="10216"/>
                    <a:pt x="10168" y="10061"/>
                    <a:pt x="10073" y="9966"/>
                  </a:cubicBezTo>
                  <a:lnTo>
                    <a:pt x="10070" y="9966"/>
                  </a:lnTo>
                  <a:cubicBezTo>
                    <a:pt x="10025" y="9919"/>
                    <a:pt x="9966" y="9897"/>
                    <a:pt x="9907" y="9897"/>
                  </a:cubicBezTo>
                  <a:cubicBezTo>
                    <a:pt x="9855" y="9897"/>
                    <a:pt x="9802" y="9915"/>
                    <a:pt x="9760" y="9952"/>
                  </a:cubicBezTo>
                  <a:cubicBezTo>
                    <a:pt x="8923" y="10680"/>
                    <a:pt x="7741" y="11130"/>
                    <a:pt x="6432" y="11130"/>
                  </a:cubicBezTo>
                  <a:cubicBezTo>
                    <a:pt x="3902" y="11130"/>
                    <a:pt x="1840" y="9431"/>
                    <a:pt x="1840" y="7344"/>
                  </a:cubicBezTo>
                  <a:cubicBezTo>
                    <a:pt x="1840" y="5255"/>
                    <a:pt x="3902" y="3555"/>
                    <a:pt x="6432" y="3555"/>
                  </a:cubicBezTo>
                  <a:cubicBezTo>
                    <a:pt x="8965" y="3555"/>
                    <a:pt x="11023" y="5255"/>
                    <a:pt x="11023" y="7344"/>
                  </a:cubicBezTo>
                  <a:cubicBezTo>
                    <a:pt x="11020" y="7992"/>
                    <a:pt x="10826" y="8622"/>
                    <a:pt x="10464" y="9160"/>
                  </a:cubicBezTo>
                  <a:cubicBezTo>
                    <a:pt x="10404" y="9248"/>
                    <a:pt x="10415" y="9368"/>
                    <a:pt x="10492" y="9445"/>
                  </a:cubicBezTo>
                  <a:lnTo>
                    <a:pt x="10496" y="9449"/>
                  </a:lnTo>
                  <a:cubicBezTo>
                    <a:pt x="10541" y="9494"/>
                    <a:pt x="10599" y="9515"/>
                    <a:pt x="10656" y="9515"/>
                  </a:cubicBezTo>
                  <a:cubicBezTo>
                    <a:pt x="10729" y="9515"/>
                    <a:pt x="10802" y="9480"/>
                    <a:pt x="10847" y="9413"/>
                  </a:cubicBezTo>
                  <a:cubicBezTo>
                    <a:pt x="11263" y="8801"/>
                    <a:pt x="11484" y="8083"/>
                    <a:pt x="11488" y="7344"/>
                  </a:cubicBezTo>
                  <a:cubicBezTo>
                    <a:pt x="11488" y="7169"/>
                    <a:pt x="11474" y="6993"/>
                    <a:pt x="11449" y="6820"/>
                  </a:cubicBezTo>
                  <a:cubicBezTo>
                    <a:pt x="12107" y="6542"/>
                    <a:pt x="12536" y="5895"/>
                    <a:pt x="12540" y="5181"/>
                  </a:cubicBezTo>
                  <a:cubicBezTo>
                    <a:pt x="12540" y="4456"/>
                    <a:pt x="12097" y="3801"/>
                    <a:pt x="11425" y="3530"/>
                  </a:cubicBezTo>
                  <a:cubicBezTo>
                    <a:pt x="11210" y="3444"/>
                    <a:pt x="10986" y="3403"/>
                    <a:pt x="10764" y="3403"/>
                  </a:cubicBezTo>
                  <a:cubicBezTo>
                    <a:pt x="10286" y="3403"/>
                    <a:pt x="9819" y="3595"/>
                    <a:pt x="9475" y="3953"/>
                  </a:cubicBezTo>
                  <a:cubicBezTo>
                    <a:pt x="8631" y="3425"/>
                    <a:pt x="7660" y="3129"/>
                    <a:pt x="6664" y="3098"/>
                  </a:cubicBezTo>
                  <a:lnTo>
                    <a:pt x="6664" y="1638"/>
                  </a:lnTo>
                  <a:lnTo>
                    <a:pt x="7171" y="1469"/>
                  </a:lnTo>
                  <a:cubicBezTo>
                    <a:pt x="7311" y="1979"/>
                    <a:pt x="7772" y="2319"/>
                    <a:pt x="8285" y="2319"/>
                  </a:cubicBezTo>
                  <a:cubicBezTo>
                    <a:pt x="8349" y="2319"/>
                    <a:pt x="8414" y="2313"/>
                    <a:pt x="8480" y="2303"/>
                  </a:cubicBezTo>
                  <a:cubicBezTo>
                    <a:pt x="9064" y="2208"/>
                    <a:pt x="9479" y="1683"/>
                    <a:pt x="9444" y="1092"/>
                  </a:cubicBezTo>
                  <a:cubicBezTo>
                    <a:pt x="9408" y="498"/>
                    <a:pt x="8930" y="30"/>
                    <a:pt x="8339" y="1"/>
                  </a:cubicBezTo>
                  <a:cubicBezTo>
                    <a:pt x="8323" y="1"/>
                    <a:pt x="8306" y="0"/>
                    <a:pt x="82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5" name="Google Shape;3355;p74"/>
            <p:cNvSpPr/>
            <p:nvPr/>
          </p:nvSpPr>
          <p:spPr>
            <a:xfrm>
              <a:off x="1711006" y="2613521"/>
              <a:ext cx="87809" cy="75183"/>
            </a:xfrm>
            <a:custGeom>
              <a:avLst/>
              <a:gdLst/>
              <a:ahLst/>
              <a:cxnLst/>
              <a:rect l="l" t="t" r="r" b="b"/>
              <a:pathLst>
                <a:path w="2711" h="2321" extrusionOk="0">
                  <a:moveTo>
                    <a:pt x="1555" y="464"/>
                  </a:moveTo>
                  <a:cubicBezTo>
                    <a:pt x="1726" y="464"/>
                    <a:pt x="1900" y="528"/>
                    <a:pt x="2042" y="671"/>
                  </a:cubicBezTo>
                  <a:cubicBezTo>
                    <a:pt x="2481" y="1107"/>
                    <a:pt x="2168" y="1856"/>
                    <a:pt x="1549" y="1856"/>
                  </a:cubicBezTo>
                  <a:cubicBezTo>
                    <a:pt x="1165" y="1856"/>
                    <a:pt x="856" y="1547"/>
                    <a:pt x="856" y="1163"/>
                  </a:cubicBezTo>
                  <a:cubicBezTo>
                    <a:pt x="856" y="742"/>
                    <a:pt x="1198" y="464"/>
                    <a:pt x="1555" y="464"/>
                  </a:cubicBezTo>
                  <a:close/>
                  <a:moveTo>
                    <a:pt x="1542" y="0"/>
                  </a:moveTo>
                  <a:cubicBezTo>
                    <a:pt x="1257" y="0"/>
                    <a:pt x="966" y="106"/>
                    <a:pt x="729" y="343"/>
                  </a:cubicBezTo>
                  <a:cubicBezTo>
                    <a:pt x="1" y="1072"/>
                    <a:pt x="518" y="2321"/>
                    <a:pt x="1549" y="2321"/>
                  </a:cubicBezTo>
                  <a:cubicBezTo>
                    <a:pt x="2189" y="2321"/>
                    <a:pt x="2710" y="1804"/>
                    <a:pt x="2710" y="1163"/>
                  </a:cubicBezTo>
                  <a:cubicBezTo>
                    <a:pt x="2710" y="464"/>
                    <a:pt x="2139" y="0"/>
                    <a:pt x="15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6" name="Google Shape;3356;p74"/>
            <p:cNvSpPr/>
            <p:nvPr/>
          </p:nvSpPr>
          <p:spPr>
            <a:xfrm>
              <a:off x="1851192" y="2613586"/>
              <a:ext cx="87777" cy="75151"/>
            </a:xfrm>
            <a:custGeom>
              <a:avLst/>
              <a:gdLst/>
              <a:ahLst/>
              <a:cxnLst/>
              <a:rect l="l" t="t" r="r" b="b"/>
              <a:pathLst>
                <a:path w="2710" h="2320" extrusionOk="0">
                  <a:moveTo>
                    <a:pt x="1546" y="462"/>
                  </a:moveTo>
                  <a:cubicBezTo>
                    <a:pt x="1903" y="462"/>
                    <a:pt x="2245" y="740"/>
                    <a:pt x="2245" y="1161"/>
                  </a:cubicBezTo>
                  <a:cubicBezTo>
                    <a:pt x="2245" y="1545"/>
                    <a:pt x="1936" y="1854"/>
                    <a:pt x="1552" y="1854"/>
                  </a:cubicBezTo>
                  <a:cubicBezTo>
                    <a:pt x="929" y="1854"/>
                    <a:pt x="620" y="1105"/>
                    <a:pt x="1060" y="669"/>
                  </a:cubicBezTo>
                  <a:cubicBezTo>
                    <a:pt x="1201" y="526"/>
                    <a:pt x="1375" y="462"/>
                    <a:pt x="1546" y="462"/>
                  </a:cubicBezTo>
                  <a:close/>
                  <a:moveTo>
                    <a:pt x="1552" y="0"/>
                  </a:moveTo>
                  <a:cubicBezTo>
                    <a:pt x="518" y="0"/>
                    <a:pt x="1" y="1249"/>
                    <a:pt x="732" y="1977"/>
                  </a:cubicBezTo>
                  <a:cubicBezTo>
                    <a:pt x="954" y="2201"/>
                    <a:pt x="1249" y="2319"/>
                    <a:pt x="1551" y="2319"/>
                  </a:cubicBezTo>
                  <a:cubicBezTo>
                    <a:pt x="1700" y="2319"/>
                    <a:pt x="1851" y="2290"/>
                    <a:pt x="1996" y="2231"/>
                  </a:cubicBezTo>
                  <a:cubicBezTo>
                    <a:pt x="2428" y="2051"/>
                    <a:pt x="2710" y="1629"/>
                    <a:pt x="2710" y="1158"/>
                  </a:cubicBezTo>
                  <a:cubicBezTo>
                    <a:pt x="2710" y="521"/>
                    <a:pt x="2189" y="0"/>
                    <a:pt x="155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Science Subject for Elementary - 1st Grade: Physical Science by Slidesgo">
  <a:themeElements>
    <a:clrScheme name="Simple Light">
      <a:dk1>
        <a:srgbClr val="000000"/>
      </a:dk1>
      <a:lt1>
        <a:srgbClr val="FFFFFF"/>
      </a:lt1>
      <a:dk2>
        <a:srgbClr val="FFE6B6"/>
      </a:dk2>
      <a:lt2>
        <a:srgbClr val="FFD27F"/>
      </a:lt2>
      <a:accent1>
        <a:srgbClr val="FD9FB2"/>
      </a:accent1>
      <a:accent2>
        <a:srgbClr val="FD7F98"/>
      </a:accent2>
      <a:accent3>
        <a:srgbClr val="D1B0E4"/>
      </a:accent3>
      <a:accent4>
        <a:srgbClr val="CDF5FC"/>
      </a:accent4>
      <a:accent5>
        <a:srgbClr val="9CEBF9"/>
      </a:accent5>
      <a:accent6>
        <a:srgbClr val="A9E5AE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446</Words>
  <Application>Microsoft Office PowerPoint</Application>
  <PresentationFormat>On-screen Show (16:9)</PresentationFormat>
  <Paragraphs>35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Bahnschrift SemiLight</vt:lpstr>
      <vt:lpstr>Barriecito</vt:lpstr>
      <vt:lpstr>Calibri</vt:lpstr>
      <vt:lpstr>Cambria Math</vt:lpstr>
      <vt:lpstr>Dosis</vt:lpstr>
      <vt:lpstr>Symbol</vt:lpstr>
      <vt:lpstr>Times New Roman</vt:lpstr>
      <vt:lpstr>Science Subject for Elementary - 1st Grade: Physical Science by Slidesgo</vt:lpstr>
      <vt:lpstr>Gerak Lurus Beraturan</vt:lpstr>
      <vt:lpstr>Nama : Elpin Nurul Rahmayani NPM : 2013022038</vt:lpstr>
      <vt:lpstr>  Pengertian Gerak Lurus Beraturan</vt:lpstr>
      <vt:lpstr>Posisi</vt:lpstr>
      <vt:lpstr>Kecepatan</vt:lpstr>
      <vt:lpstr>Percepatan</vt:lpstr>
      <vt:lpstr>Rumus Gerak Lurus Beraturan </vt:lpstr>
      <vt:lpstr>PowerPoint Presentation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Gerak Lurus Beraturan</dc:title>
  <dc:creator>USER</dc:creator>
  <cp:lastModifiedBy>USER</cp:lastModifiedBy>
  <cp:revision>1</cp:revision>
  <dcterms:modified xsi:type="dcterms:W3CDTF">2021-12-21T01:12:50Z</dcterms:modified>
</cp:coreProperties>
</file>