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300" r:id="rId3"/>
    <p:sldId id="305" r:id="rId4"/>
    <p:sldId id="304" r:id="rId5"/>
    <p:sldId id="269" r:id="rId6"/>
    <p:sldId id="265" r:id="rId7"/>
    <p:sldId id="272" r:id="rId8"/>
    <p:sldId id="301" r:id="rId9"/>
    <p:sldId id="306" r:id="rId10"/>
    <p:sldId id="307" r:id="rId11"/>
    <p:sldId id="260" r:id="rId12"/>
    <p:sldId id="27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1F85489-246A-4EAD-B3C9-D7600A9D1033}">
          <p14:sldIdLst>
            <p14:sldId id="256"/>
          </p14:sldIdLst>
        </p14:section>
        <p14:section name="Untitled Section" id="{BA89E979-4312-4C5D-90DE-BA31D96FE74C}">
          <p14:sldIdLst>
            <p14:sldId id="300"/>
            <p14:sldId id="305"/>
            <p14:sldId id="304"/>
            <p14:sldId id="269"/>
            <p14:sldId id="265"/>
            <p14:sldId id="272"/>
            <p14:sldId id="301"/>
            <p14:sldId id="306"/>
            <p14:sldId id="307"/>
            <p14:sldId id="26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C9C87E-2904-4EBC-A787-463866F10FC0}">
  <a:tblStyle styleId="{F0C9C87E-2904-4EBC-A787-463866F10F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97" d="100"/>
          <a:sy n="97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82897-8104-46B9-BF1D-979A52BF1B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62E7E5-3D11-4A3A-A822-B70D6DCCE626}">
      <dgm:prSet phldrT="[Text]"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b="1" spc="300" dirty="0">
              <a:solidFill>
                <a:schemeClr val="bg1">
                  <a:lumMod val="50000"/>
                </a:schemeClr>
              </a:solidFill>
            </a:rPr>
            <a:t>KINEMATIKA</a:t>
          </a:r>
        </a:p>
      </dgm:t>
    </dgm:pt>
    <dgm:pt modelId="{1A0127FF-EE94-4991-ACFA-B782122D2797}" type="parTrans" cxnId="{00161222-F3F6-4D34-A7F6-10FCCD1D608B}">
      <dgm:prSet/>
      <dgm:spPr/>
      <dgm:t>
        <a:bodyPr/>
        <a:lstStyle/>
        <a:p>
          <a:endParaRPr lang="en-US"/>
        </a:p>
      </dgm:t>
    </dgm:pt>
    <dgm:pt modelId="{A2A9034E-6594-4476-8CA4-A67CC89E72B0}" type="sibTrans" cxnId="{00161222-F3F6-4D34-A7F6-10FCCD1D608B}">
      <dgm:prSet/>
      <dgm:spPr/>
      <dgm:t>
        <a:bodyPr/>
        <a:lstStyle/>
        <a:p>
          <a:endParaRPr lang="en-US"/>
        </a:p>
      </dgm:t>
    </dgm:pt>
    <dgm:pt modelId="{0E208067-300E-44A8-961B-896C94ED5541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Gerak</a:t>
          </a:r>
          <a:r>
            <a:rPr lang="en-US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Satu </a:t>
          </a:r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Dimensi</a:t>
          </a:r>
          <a:endParaRPr lang="en-US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gm:t>
    </dgm:pt>
    <dgm:pt modelId="{29639F2D-61BE-4D4D-8A1D-A7179118EAE3}" type="parTrans" cxnId="{5892D15A-1E35-44E5-8FD0-79813A583D75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8D99CE5C-1F03-4406-89B0-177E35DA597D}" type="sibTrans" cxnId="{5892D15A-1E35-44E5-8FD0-79813A583D75}">
      <dgm:prSet/>
      <dgm:spPr/>
      <dgm:t>
        <a:bodyPr/>
        <a:lstStyle/>
        <a:p>
          <a:endParaRPr lang="en-US"/>
        </a:p>
      </dgm:t>
    </dgm:pt>
    <dgm:pt modelId="{2295F90C-5413-468C-9FC9-B04A51698844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Gerak</a:t>
          </a:r>
          <a:r>
            <a:rPr lang="en-US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</a:t>
          </a:r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Dua</a:t>
          </a:r>
          <a:r>
            <a:rPr lang="en-US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</a:t>
          </a:r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Dimensi</a:t>
          </a:r>
          <a:endParaRPr lang="en-US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gm:t>
    </dgm:pt>
    <dgm:pt modelId="{BBC7A37E-2B71-4997-87D6-3ACC118F193C}" type="parTrans" cxnId="{E99FF107-CC10-489F-9D05-6A25CA6019A4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58CC41F5-32D3-40BB-9EF0-A5BA7B567ACD}" type="sibTrans" cxnId="{E99FF107-CC10-489F-9D05-6A25CA6019A4}">
      <dgm:prSet/>
      <dgm:spPr/>
      <dgm:t>
        <a:bodyPr/>
        <a:lstStyle/>
        <a:p>
          <a:endParaRPr lang="en-US"/>
        </a:p>
      </dgm:t>
    </dgm:pt>
    <dgm:pt modelId="{C5F81F34-2473-442F-A0AB-58451A7678BF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Gerak Tiga Dimensi</a:t>
          </a:r>
          <a:endParaRPr lang="en-US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gm:t>
    </dgm:pt>
    <dgm:pt modelId="{67722157-E766-4C3F-93DF-72F6D93EE0DC}" type="parTrans" cxnId="{FCAEE531-3711-42B3-A9CB-30FEE5DA3D1A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B5A9EA63-D16D-4DAA-889C-BBE592762F46}" type="sibTrans" cxnId="{FCAEE531-3711-42B3-A9CB-30FEE5DA3D1A}">
      <dgm:prSet/>
      <dgm:spPr/>
      <dgm:t>
        <a:bodyPr/>
        <a:lstStyle/>
        <a:p>
          <a:endParaRPr lang="en-US"/>
        </a:p>
      </dgm:t>
    </dgm:pt>
    <dgm:pt modelId="{9051A075-CA96-4E42-9116-2F21C2E73F09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</a:rPr>
            <a:t>Dipengaruhi</a:t>
          </a:r>
          <a:r>
            <a:rPr lang="en-US" dirty="0">
              <a:solidFill>
                <a:schemeClr val="bg1">
                  <a:lumMod val="50000"/>
                </a:schemeClr>
              </a:solidFill>
            </a:rPr>
            <a:t> oleh</a:t>
          </a:r>
        </a:p>
      </dgm:t>
    </dgm:pt>
    <dgm:pt modelId="{54FD3720-5876-48FC-A952-296570F71E4B}" type="parTrans" cxnId="{095CEA39-CB74-4F79-86E6-2DDF17D8177E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C84D8161-868D-498E-98FD-1E2FA5C98B1F}" type="sibTrans" cxnId="{095CEA39-CB74-4F79-86E6-2DDF17D8177E}">
      <dgm:prSet/>
      <dgm:spPr/>
      <dgm:t>
        <a:bodyPr/>
        <a:lstStyle/>
        <a:p>
          <a:endParaRPr lang="en-US"/>
        </a:p>
      </dgm:t>
    </dgm:pt>
    <dgm:pt modelId="{2EFC0301-A729-48C6-813D-3E50BD423891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Perpindahan</a:t>
          </a:r>
          <a:endParaRPr lang="en-US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gm:t>
    </dgm:pt>
    <dgm:pt modelId="{373D3451-17A6-4154-87BF-76C867E37AD0}" type="parTrans" cxnId="{03026D70-717F-4448-B056-DADF497D53C4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B47745AF-B703-496B-9A07-6AD4FD871837}" type="sibTrans" cxnId="{03026D70-717F-4448-B056-DADF497D53C4}">
      <dgm:prSet/>
      <dgm:spPr/>
      <dgm:t>
        <a:bodyPr/>
        <a:lstStyle/>
        <a:p>
          <a:endParaRPr lang="en-US"/>
        </a:p>
      </dgm:t>
    </dgm:pt>
    <dgm:pt modelId="{508E7A0A-9F53-4E1A-AD48-5FEE5FA88D70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Kecepatan</a:t>
          </a:r>
          <a:endParaRPr lang="en-US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gm:t>
    </dgm:pt>
    <dgm:pt modelId="{FA0AD596-3AA0-4DE7-BD35-CE5E28DDB94B}" type="parTrans" cxnId="{B244CA0C-F996-4BB6-992A-567A820BAFC6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C7DE42F3-D732-4826-9981-B62BDD5E4ADD}" type="sibTrans" cxnId="{B244CA0C-F996-4BB6-992A-567A820BAFC6}">
      <dgm:prSet/>
      <dgm:spPr/>
      <dgm:t>
        <a:bodyPr/>
        <a:lstStyle/>
        <a:p>
          <a:endParaRPr lang="en-US"/>
        </a:p>
      </dgm:t>
    </dgm:pt>
    <dgm:pt modelId="{D19E3B5B-2F31-4C01-B8D0-8C4BD7DE812E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Percepatan</a:t>
          </a:r>
          <a:endParaRPr lang="en-US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gm:t>
    </dgm:pt>
    <dgm:pt modelId="{5E8A571E-6E09-45D2-A418-9FDA8636F893}" type="parTrans" cxnId="{C41382DD-BB2A-4C27-B0AC-29A516F65FE0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9204537E-4D47-4E93-AC30-56001A75E569}" type="sibTrans" cxnId="{C41382DD-BB2A-4C27-B0AC-29A516F65FE0}">
      <dgm:prSet/>
      <dgm:spPr/>
      <dgm:t>
        <a:bodyPr/>
        <a:lstStyle/>
        <a:p>
          <a:endParaRPr lang="en-US"/>
        </a:p>
      </dgm:t>
    </dgm:pt>
    <dgm:pt modelId="{DD376AAA-15A1-4EBC-8C00-D1AEC0090B37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Kecepatan</a:t>
          </a:r>
          <a:r>
            <a:rPr lang="en-US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Rata-Rata</a:t>
          </a:r>
        </a:p>
      </dgm:t>
    </dgm:pt>
    <dgm:pt modelId="{6A2D910D-2A6C-4B36-BA09-CC3E49F747F9}" type="parTrans" cxnId="{136090A6-7C79-4727-8F6E-55C2DBBF4FB6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C47436CE-D670-4EBA-AD12-B648705A4B5F}" type="sibTrans" cxnId="{136090A6-7C79-4727-8F6E-55C2DBBF4FB6}">
      <dgm:prSet/>
      <dgm:spPr/>
      <dgm:t>
        <a:bodyPr/>
        <a:lstStyle/>
        <a:p>
          <a:endParaRPr lang="en-US"/>
        </a:p>
      </dgm:t>
    </dgm:pt>
    <dgm:pt modelId="{0CD38179-3415-4009-B091-41838B125E39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Kecepatan</a:t>
          </a:r>
          <a:r>
            <a:rPr lang="en-US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</a:t>
          </a:r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Sesaat</a:t>
          </a:r>
          <a:endParaRPr lang="en-US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gm:t>
    </dgm:pt>
    <dgm:pt modelId="{BCE0F4B1-DBFF-4FD7-BE09-07460FADDB92}" type="parTrans" cxnId="{ADEA621A-C7EC-48BB-9513-AC3567167761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C45A77CF-D9B5-4199-818F-CD51B0EDAB8C}" type="sibTrans" cxnId="{ADEA621A-C7EC-48BB-9513-AC3567167761}">
      <dgm:prSet/>
      <dgm:spPr/>
      <dgm:t>
        <a:bodyPr/>
        <a:lstStyle/>
        <a:p>
          <a:endParaRPr lang="en-US"/>
        </a:p>
      </dgm:t>
    </dgm:pt>
    <dgm:pt modelId="{F1C6EA1E-E42D-4CAC-B27A-9040B378E24F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Percepatan</a:t>
          </a:r>
          <a:r>
            <a:rPr lang="en-US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</a:t>
          </a:r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Sesaat</a:t>
          </a:r>
          <a:endParaRPr lang="en-US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gm:t>
    </dgm:pt>
    <dgm:pt modelId="{B41EEED8-CC88-4C8C-84B0-5F05F012ED8D}" type="parTrans" cxnId="{95EB839E-7890-4304-8E23-FE2E480334E3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B9C63118-2E10-4746-A9E1-57D5FD3342A1}" type="sibTrans" cxnId="{95EB839E-7890-4304-8E23-FE2E480334E3}">
      <dgm:prSet/>
      <dgm:spPr/>
      <dgm:t>
        <a:bodyPr/>
        <a:lstStyle/>
        <a:p>
          <a:endParaRPr lang="en-US"/>
        </a:p>
      </dgm:t>
    </dgm:pt>
    <dgm:pt modelId="{149D0D8B-89DD-478F-B0E1-54CD89A0E3C6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Percepatan</a:t>
          </a:r>
          <a:r>
            <a:rPr lang="en-US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Rata-Rata</a:t>
          </a:r>
        </a:p>
      </dgm:t>
    </dgm:pt>
    <dgm:pt modelId="{6DC7F41C-5F86-4D57-A20C-3C01B769A762}" type="parTrans" cxnId="{B9823259-E60F-431C-913A-D27DC84C08A0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0DFEDDC1-FC5D-449A-9D5F-5D0FDF7C2A0A}" type="sibTrans" cxnId="{B9823259-E60F-431C-913A-D27DC84C08A0}">
      <dgm:prSet/>
      <dgm:spPr/>
      <dgm:t>
        <a:bodyPr/>
        <a:lstStyle/>
        <a:p>
          <a:endParaRPr lang="en-US"/>
        </a:p>
      </dgm:t>
    </dgm:pt>
    <dgm:pt modelId="{AA8D249B-7FC2-4AE3-8107-EFD773C19C20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</a:rPr>
            <a:t>GLB</a:t>
          </a:r>
        </a:p>
      </dgm:t>
    </dgm:pt>
    <dgm:pt modelId="{3268E57C-288D-451F-B894-55FBE119FE9C}" type="parTrans" cxnId="{04D9EB7F-2151-49EE-9295-0E639B54643C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5D09A6E6-8EFE-4F00-8D35-916152BB9EC7}" type="sibTrans" cxnId="{04D9EB7F-2151-49EE-9295-0E639B54643C}">
      <dgm:prSet/>
      <dgm:spPr/>
      <dgm:t>
        <a:bodyPr/>
        <a:lstStyle/>
        <a:p>
          <a:endParaRPr lang="en-US"/>
        </a:p>
      </dgm:t>
    </dgm:pt>
    <dgm:pt modelId="{91B13717-62CF-42AF-BF35-14EFEA01F413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</a:rPr>
            <a:t>GLBB</a:t>
          </a:r>
        </a:p>
      </dgm:t>
    </dgm:pt>
    <dgm:pt modelId="{C6CDEC3E-6F17-4290-BA3F-3B26528191B5}" type="parTrans" cxnId="{1C8CC6F3-DC95-43D1-8448-391F09D21967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0E809C15-9631-462D-B06A-1A49F6DB0EB4}" type="sibTrans" cxnId="{1C8CC6F3-DC95-43D1-8448-391F09D21967}">
      <dgm:prSet/>
      <dgm:spPr/>
      <dgm:t>
        <a:bodyPr/>
        <a:lstStyle/>
        <a:p>
          <a:endParaRPr lang="en-US"/>
        </a:p>
      </dgm:t>
    </dgm:pt>
    <dgm:pt modelId="{2EEDB56F-2CD0-46F4-BB93-EAA146EE85E7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</a:rPr>
            <a:t>Gerak</a:t>
          </a:r>
          <a:r>
            <a:rPr lang="en-US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bg1">
                  <a:lumMod val="50000"/>
                </a:schemeClr>
              </a:solidFill>
            </a:rPr>
            <a:t>Melingkar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D15D98DB-152D-4902-AD04-22410EC2AED2}" type="parTrans" cxnId="{CB8CB527-8F6F-44F7-B3B6-EDC56C0E6984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F6ECF9E7-D1A4-4508-8E35-740F3136385C}" type="sibTrans" cxnId="{CB8CB527-8F6F-44F7-B3B6-EDC56C0E6984}">
      <dgm:prSet/>
      <dgm:spPr/>
      <dgm:t>
        <a:bodyPr/>
        <a:lstStyle/>
        <a:p>
          <a:endParaRPr lang="en-US"/>
        </a:p>
      </dgm:t>
    </dgm:pt>
    <dgm:pt modelId="{B3AAF7BD-F414-4E3B-879F-7780B0362D5F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</a:rPr>
            <a:t>Gerak</a:t>
          </a:r>
          <a:r>
            <a:rPr lang="en-US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bg1">
                  <a:lumMod val="50000"/>
                </a:schemeClr>
              </a:solidFill>
            </a:rPr>
            <a:t>Peluru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EBED6E7F-14F6-4E04-868A-63D006F58E93}" type="parTrans" cxnId="{A66E3355-92B9-4BF7-8FC3-A75A24100CD6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D7B7CE9C-04B6-4951-A896-0B9FABA98515}" type="sibTrans" cxnId="{A66E3355-92B9-4BF7-8FC3-A75A24100CD6}">
      <dgm:prSet/>
      <dgm:spPr/>
      <dgm:t>
        <a:bodyPr/>
        <a:lstStyle/>
        <a:p>
          <a:endParaRPr lang="en-US"/>
        </a:p>
      </dgm:t>
    </dgm:pt>
    <dgm:pt modelId="{086BED91-C557-4838-AA69-9D862B4BB183}">
      <dgm:prSet phldrT="[Text]"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</a:rPr>
            <a:t>Terdiri</a:t>
          </a:r>
          <a:r>
            <a:rPr lang="en-US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bg1">
                  <a:lumMod val="50000"/>
                </a:schemeClr>
              </a:solidFill>
            </a:rPr>
            <a:t>atas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35C3A73A-0972-4E46-A788-13135ED5F8BD}" type="sibTrans" cxnId="{7AEA0C2B-7AE5-4C18-91D1-E396C3C1FEB2}">
      <dgm:prSet/>
      <dgm:spPr/>
      <dgm:t>
        <a:bodyPr/>
        <a:lstStyle/>
        <a:p>
          <a:endParaRPr lang="en-US"/>
        </a:p>
      </dgm:t>
    </dgm:pt>
    <dgm:pt modelId="{830F0731-ACC0-4A59-A5EE-29CEC3755EE0}" type="parTrans" cxnId="{7AEA0C2B-7AE5-4C18-91D1-E396C3C1FEB2}">
      <dgm:prSet/>
      <dgm:spPr>
        <a:solidFill>
          <a:schemeClr val="accent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A59E875E-02EA-4AF4-866E-0B7FDB46FAD1}" type="pres">
      <dgm:prSet presAssocID="{93B82897-8104-46B9-BF1D-979A52BF1B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71B66C-4221-4E6D-AB13-49A097A54174}" type="pres">
      <dgm:prSet presAssocID="{6962E7E5-3D11-4A3A-A822-B70D6DCCE626}" presName="hierRoot1" presStyleCnt="0">
        <dgm:presLayoutVars>
          <dgm:hierBranch val="init"/>
        </dgm:presLayoutVars>
      </dgm:prSet>
      <dgm:spPr/>
    </dgm:pt>
    <dgm:pt modelId="{5E600FCB-CD53-4D8F-B341-0826C26C04F5}" type="pres">
      <dgm:prSet presAssocID="{6962E7E5-3D11-4A3A-A822-B70D6DCCE626}" presName="rootComposite1" presStyleCnt="0"/>
      <dgm:spPr/>
    </dgm:pt>
    <dgm:pt modelId="{055AA91E-18E2-4B64-BF39-90444DFCF536}" type="pres">
      <dgm:prSet presAssocID="{6962E7E5-3D11-4A3A-A822-B70D6DCCE626}" presName="rootText1" presStyleLbl="node0" presStyleIdx="0" presStyleCnt="1" custScaleX="1778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A238D-1254-4699-8F1A-C74A270538D9}" type="pres">
      <dgm:prSet presAssocID="{6962E7E5-3D11-4A3A-A822-B70D6DCCE62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7DEA751-536F-4099-A195-22060A3E01CE}" type="pres">
      <dgm:prSet presAssocID="{6962E7E5-3D11-4A3A-A822-B70D6DCCE626}" presName="hierChild2" presStyleCnt="0"/>
      <dgm:spPr/>
    </dgm:pt>
    <dgm:pt modelId="{DBE99ADF-F177-4549-A73C-D31B0886379B}" type="pres">
      <dgm:prSet presAssocID="{830F0731-ACC0-4A59-A5EE-29CEC3755EE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ADB1190-1F1A-4679-8F2F-774AAD8AEA9E}" type="pres">
      <dgm:prSet presAssocID="{086BED91-C557-4838-AA69-9D862B4BB183}" presName="hierRoot2" presStyleCnt="0">
        <dgm:presLayoutVars>
          <dgm:hierBranch/>
        </dgm:presLayoutVars>
      </dgm:prSet>
      <dgm:spPr/>
    </dgm:pt>
    <dgm:pt modelId="{057A7F84-832D-41D2-8F02-B054977FD593}" type="pres">
      <dgm:prSet presAssocID="{086BED91-C557-4838-AA69-9D862B4BB183}" presName="rootComposite" presStyleCnt="0"/>
      <dgm:spPr/>
    </dgm:pt>
    <dgm:pt modelId="{75E8D328-8F97-4168-9E48-77C5E5FAB860}" type="pres">
      <dgm:prSet presAssocID="{086BED91-C557-4838-AA69-9D862B4BB18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225AA0-63C6-45D9-86C6-FE28DEC5706F}" type="pres">
      <dgm:prSet presAssocID="{086BED91-C557-4838-AA69-9D862B4BB183}" presName="rootConnector" presStyleLbl="node2" presStyleIdx="0" presStyleCnt="2"/>
      <dgm:spPr/>
      <dgm:t>
        <a:bodyPr/>
        <a:lstStyle/>
        <a:p>
          <a:endParaRPr lang="en-US"/>
        </a:p>
      </dgm:t>
    </dgm:pt>
    <dgm:pt modelId="{39A32630-C2F1-4544-AB35-3D209D370A23}" type="pres">
      <dgm:prSet presAssocID="{086BED91-C557-4838-AA69-9D862B4BB183}" presName="hierChild4" presStyleCnt="0"/>
      <dgm:spPr/>
    </dgm:pt>
    <dgm:pt modelId="{9AFA6961-9A31-494F-9CDB-1A60B44D1C99}" type="pres">
      <dgm:prSet presAssocID="{29639F2D-61BE-4D4D-8A1D-A7179118EAE3}" presName="Name35" presStyleLbl="parChTrans1D3" presStyleIdx="0" presStyleCnt="6"/>
      <dgm:spPr/>
      <dgm:t>
        <a:bodyPr/>
        <a:lstStyle/>
        <a:p>
          <a:endParaRPr lang="en-US"/>
        </a:p>
      </dgm:t>
    </dgm:pt>
    <dgm:pt modelId="{5D2BB8CC-C34E-4BE8-8C0C-439B097D6487}" type="pres">
      <dgm:prSet presAssocID="{0E208067-300E-44A8-961B-896C94ED5541}" presName="hierRoot2" presStyleCnt="0">
        <dgm:presLayoutVars>
          <dgm:hierBranch val="r"/>
        </dgm:presLayoutVars>
      </dgm:prSet>
      <dgm:spPr/>
    </dgm:pt>
    <dgm:pt modelId="{EC8C1A09-F47E-4B1A-9A85-F34C2B00B633}" type="pres">
      <dgm:prSet presAssocID="{0E208067-300E-44A8-961B-896C94ED5541}" presName="rootComposite" presStyleCnt="0"/>
      <dgm:spPr/>
    </dgm:pt>
    <dgm:pt modelId="{F4B3B218-11A1-492D-974B-A7BFB9081080}" type="pres">
      <dgm:prSet presAssocID="{0E208067-300E-44A8-961B-896C94ED5541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F9D77-276A-4B82-9048-42FF3BE025B7}" type="pres">
      <dgm:prSet presAssocID="{0E208067-300E-44A8-961B-896C94ED5541}" presName="rootConnector" presStyleLbl="node3" presStyleIdx="0" presStyleCnt="6"/>
      <dgm:spPr/>
      <dgm:t>
        <a:bodyPr/>
        <a:lstStyle/>
        <a:p>
          <a:endParaRPr lang="en-US"/>
        </a:p>
      </dgm:t>
    </dgm:pt>
    <dgm:pt modelId="{A49F044C-0F4E-4857-B95F-1131AA24D6C5}" type="pres">
      <dgm:prSet presAssocID="{0E208067-300E-44A8-961B-896C94ED5541}" presName="hierChild4" presStyleCnt="0"/>
      <dgm:spPr/>
    </dgm:pt>
    <dgm:pt modelId="{A26DC122-5E3B-40CE-9F2D-2F87B17A6C01}" type="pres">
      <dgm:prSet presAssocID="{3268E57C-288D-451F-B894-55FBE119FE9C}" presName="Name50" presStyleLbl="parChTrans1D4" presStyleIdx="0" presStyleCnt="8"/>
      <dgm:spPr/>
      <dgm:t>
        <a:bodyPr/>
        <a:lstStyle/>
        <a:p>
          <a:endParaRPr lang="en-US"/>
        </a:p>
      </dgm:t>
    </dgm:pt>
    <dgm:pt modelId="{5C2C0863-1F4B-421D-9A9F-BEE9D333DDC6}" type="pres">
      <dgm:prSet presAssocID="{AA8D249B-7FC2-4AE3-8107-EFD773C19C20}" presName="hierRoot2" presStyleCnt="0">
        <dgm:presLayoutVars>
          <dgm:hierBranch val="init"/>
        </dgm:presLayoutVars>
      </dgm:prSet>
      <dgm:spPr/>
    </dgm:pt>
    <dgm:pt modelId="{E866F8CD-2B65-4442-9A2F-FA67DBB85BEB}" type="pres">
      <dgm:prSet presAssocID="{AA8D249B-7FC2-4AE3-8107-EFD773C19C20}" presName="rootComposite" presStyleCnt="0"/>
      <dgm:spPr/>
    </dgm:pt>
    <dgm:pt modelId="{BCEF5275-87FF-4276-B24B-AEFFCF1A48F7}" type="pres">
      <dgm:prSet presAssocID="{AA8D249B-7FC2-4AE3-8107-EFD773C19C20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ECCA73-5F2C-45A0-82E5-91DCA6403976}" type="pres">
      <dgm:prSet presAssocID="{AA8D249B-7FC2-4AE3-8107-EFD773C19C20}" presName="rootConnector" presStyleLbl="node4" presStyleIdx="0" presStyleCnt="8"/>
      <dgm:spPr/>
      <dgm:t>
        <a:bodyPr/>
        <a:lstStyle/>
        <a:p>
          <a:endParaRPr lang="en-US"/>
        </a:p>
      </dgm:t>
    </dgm:pt>
    <dgm:pt modelId="{C2AB43B2-D1A6-4362-BFFA-46AB7C94F757}" type="pres">
      <dgm:prSet presAssocID="{AA8D249B-7FC2-4AE3-8107-EFD773C19C20}" presName="hierChild4" presStyleCnt="0"/>
      <dgm:spPr/>
    </dgm:pt>
    <dgm:pt modelId="{A57F1FEA-EEB5-4F94-8E5D-D23B95A201EC}" type="pres">
      <dgm:prSet presAssocID="{AA8D249B-7FC2-4AE3-8107-EFD773C19C20}" presName="hierChild5" presStyleCnt="0"/>
      <dgm:spPr/>
    </dgm:pt>
    <dgm:pt modelId="{D5C8EBD5-2E1A-45BA-A5F7-B04E629CF17E}" type="pres">
      <dgm:prSet presAssocID="{C6CDEC3E-6F17-4290-BA3F-3B26528191B5}" presName="Name50" presStyleLbl="parChTrans1D4" presStyleIdx="1" presStyleCnt="8"/>
      <dgm:spPr/>
      <dgm:t>
        <a:bodyPr/>
        <a:lstStyle/>
        <a:p>
          <a:endParaRPr lang="en-US"/>
        </a:p>
      </dgm:t>
    </dgm:pt>
    <dgm:pt modelId="{C694AAF5-CC62-442B-9B46-20A6A15DF80D}" type="pres">
      <dgm:prSet presAssocID="{91B13717-62CF-42AF-BF35-14EFEA01F413}" presName="hierRoot2" presStyleCnt="0">
        <dgm:presLayoutVars>
          <dgm:hierBranch val="init"/>
        </dgm:presLayoutVars>
      </dgm:prSet>
      <dgm:spPr/>
    </dgm:pt>
    <dgm:pt modelId="{96365D70-9131-48F5-ACEA-7BA4AC336D76}" type="pres">
      <dgm:prSet presAssocID="{91B13717-62CF-42AF-BF35-14EFEA01F413}" presName="rootComposite" presStyleCnt="0"/>
      <dgm:spPr/>
    </dgm:pt>
    <dgm:pt modelId="{4B7D70B0-EF7F-4902-B5C1-965332BCC8CA}" type="pres">
      <dgm:prSet presAssocID="{91B13717-62CF-42AF-BF35-14EFEA01F413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7445C2-00B7-4786-B64E-203AE3F0C3D7}" type="pres">
      <dgm:prSet presAssocID="{91B13717-62CF-42AF-BF35-14EFEA01F413}" presName="rootConnector" presStyleLbl="node4" presStyleIdx="1" presStyleCnt="8"/>
      <dgm:spPr/>
      <dgm:t>
        <a:bodyPr/>
        <a:lstStyle/>
        <a:p>
          <a:endParaRPr lang="en-US"/>
        </a:p>
      </dgm:t>
    </dgm:pt>
    <dgm:pt modelId="{7ABD4B91-03A5-4122-A2D4-FE703E8EE1E2}" type="pres">
      <dgm:prSet presAssocID="{91B13717-62CF-42AF-BF35-14EFEA01F413}" presName="hierChild4" presStyleCnt="0"/>
      <dgm:spPr/>
    </dgm:pt>
    <dgm:pt modelId="{6ACE8769-ABDC-49FD-9D68-E13A22FA24F5}" type="pres">
      <dgm:prSet presAssocID="{91B13717-62CF-42AF-BF35-14EFEA01F413}" presName="hierChild5" presStyleCnt="0"/>
      <dgm:spPr/>
    </dgm:pt>
    <dgm:pt modelId="{6CDC0004-FB89-4412-B9A9-E806D8678F2E}" type="pres">
      <dgm:prSet presAssocID="{0E208067-300E-44A8-961B-896C94ED5541}" presName="hierChild5" presStyleCnt="0"/>
      <dgm:spPr/>
    </dgm:pt>
    <dgm:pt modelId="{FD6F3975-9028-4692-8673-F9F9EE706903}" type="pres">
      <dgm:prSet presAssocID="{BBC7A37E-2B71-4997-87D6-3ACC118F193C}" presName="Name35" presStyleLbl="parChTrans1D3" presStyleIdx="1" presStyleCnt="6"/>
      <dgm:spPr/>
      <dgm:t>
        <a:bodyPr/>
        <a:lstStyle/>
        <a:p>
          <a:endParaRPr lang="en-US"/>
        </a:p>
      </dgm:t>
    </dgm:pt>
    <dgm:pt modelId="{8009DAF3-EF22-4441-A8FB-163025B66146}" type="pres">
      <dgm:prSet presAssocID="{2295F90C-5413-468C-9FC9-B04A51698844}" presName="hierRoot2" presStyleCnt="0">
        <dgm:presLayoutVars>
          <dgm:hierBranch val="r"/>
        </dgm:presLayoutVars>
      </dgm:prSet>
      <dgm:spPr/>
    </dgm:pt>
    <dgm:pt modelId="{EAA16CFB-8419-4017-87AC-677BDA535720}" type="pres">
      <dgm:prSet presAssocID="{2295F90C-5413-468C-9FC9-B04A51698844}" presName="rootComposite" presStyleCnt="0"/>
      <dgm:spPr/>
    </dgm:pt>
    <dgm:pt modelId="{D3F4A7DC-6D9E-4B4F-90D4-1B55AFAEA274}" type="pres">
      <dgm:prSet presAssocID="{2295F90C-5413-468C-9FC9-B04A51698844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D3A74-4271-4F81-883E-FEED3870FF5C}" type="pres">
      <dgm:prSet presAssocID="{2295F90C-5413-468C-9FC9-B04A51698844}" presName="rootConnector" presStyleLbl="node3" presStyleIdx="1" presStyleCnt="6"/>
      <dgm:spPr/>
      <dgm:t>
        <a:bodyPr/>
        <a:lstStyle/>
        <a:p>
          <a:endParaRPr lang="en-US"/>
        </a:p>
      </dgm:t>
    </dgm:pt>
    <dgm:pt modelId="{4305B98C-6B6C-41BF-BACC-A7EA307B0226}" type="pres">
      <dgm:prSet presAssocID="{2295F90C-5413-468C-9FC9-B04A51698844}" presName="hierChild4" presStyleCnt="0"/>
      <dgm:spPr/>
    </dgm:pt>
    <dgm:pt modelId="{BCCBAF43-1657-4D6B-A124-38A98649677C}" type="pres">
      <dgm:prSet presAssocID="{D15D98DB-152D-4902-AD04-22410EC2AED2}" presName="Name50" presStyleLbl="parChTrans1D4" presStyleIdx="2" presStyleCnt="8"/>
      <dgm:spPr/>
      <dgm:t>
        <a:bodyPr/>
        <a:lstStyle/>
        <a:p>
          <a:endParaRPr lang="en-US"/>
        </a:p>
      </dgm:t>
    </dgm:pt>
    <dgm:pt modelId="{B6F89186-90BC-450F-8419-7D020475E060}" type="pres">
      <dgm:prSet presAssocID="{2EEDB56F-2CD0-46F4-BB93-EAA146EE85E7}" presName="hierRoot2" presStyleCnt="0">
        <dgm:presLayoutVars>
          <dgm:hierBranch val="init"/>
        </dgm:presLayoutVars>
      </dgm:prSet>
      <dgm:spPr/>
    </dgm:pt>
    <dgm:pt modelId="{3231F985-6C17-4288-914B-4F380976C529}" type="pres">
      <dgm:prSet presAssocID="{2EEDB56F-2CD0-46F4-BB93-EAA146EE85E7}" presName="rootComposite" presStyleCnt="0"/>
      <dgm:spPr/>
    </dgm:pt>
    <dgm:pt modelId="{94DEAEF2-AB44-4188-AB33-957273E78C57}" type="pres">
      <dgm:prSet presAssocID="{2EEDB56F-2CD0-46F4-BB93-EAA146EE85E7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C42B14-852F-4214-B04F-B67B3D759128}" type="pres">
      <dgm:prSet presAssocID="{2EEDB56F-2CD0-46F4-BB93-EAA146EE85E7}" presName="rootConnector" presStyleLbl="node4" presStyleIdx="2" presStyleCnt="8"/>
      <dgm:spPr/>
      <dgm:t>
        <a:bodyPr/>
        <a:lstStyle/>
        <a:p>
          <a:endParaRPr lang="en-US"/>
        </a:p>
      </dgm:t>
    </dgm:pt>
    <dgm:pt modelId="{6B4B64CC-8AFF-4F2C-9E24-770455C90A4B}" type="pres">
      <dgm:prSet presAssocID="{2EEDB56F-2CD0-46F4-BB93-EAA146EE85E7}" presName="hierChild4" presStyleCnt="0"/>
      <dgm:spPr/>
    </dgm:pt>
    <dgm:pt modelId="{AC9CA8E7-FAA5-4F49-80E7-B0EF568A56A5}" type="pres">
      <dgm:prSet presAssocID="{2EEDB56F-2CD0-46F4-BB93-EAA146EE85E7}" presName="hierChild5" presStyleCnt="0"/>
      <dgm:spPr/>
    </dgm:pt>
    <dgm:pt modelId="{0EB2A010-CD4D-469F-90C8-0BC0024B1122}" type="pres">
      <dgm:prSet presAssocID="{EBED6E7F-14F6-4E04-868A-63D006F58E93}" presName="Name50" presStyleLbl="parChTrans1D4" presStyleIdx="3" presStyleCnt="8"/>
      <dgm:spPr/>
      <dgm:t>
        <a:bodyPr/>
        <a:lstStyle/>
        <a:p>
          <a:endParaRPr lang="en-US"/>
        </a:p>
      </dgm:t>
    </dgm:pt>
    <dgm:pt modelId="{5688AB58-431F-40A5-9310-A2280B1D01E0}" type="pres">
      <dgm:prSet presAssocID="{B3AAF7BD-F414-4E3B-879F-7780B0362D5F}" presName="hierRoot2" presStyleCnt="0">
        <dgm:presLayoutVars>
          <dgm:hierBranch val="init"/>
        </dgm:presLayoutVars>
      </dgm:prSet>
      <dgm:spPr/>
    </dgm:pt>
    <dgm:pt modelId="{CD0544F0-5AA5-4419-9C3A-C844AE089D31}" type="pres">
      <dgm:prSet presAssocID="{B3AAF7BD-F414-4E3B-879F-7780B0362D5F}" presName="rootComposite" presStyleCnt="0"/>
      <dgm:spPr/>
    </dgm:pt>
    <dgm:pt modelId="{84525302-27D8-4867-95CA-E049F669C7EE}" type="pres">
      <dgm:prSet presAssocID="{B3AAF7BD-F414-4E3B-879F-7780B0362D5F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217CC-282C-4D51-91B3-A7B28D2F62ED}" type="pres">
      <dgm:prSet presAssocID="{B3AAF7BD-F414-4E3B-879F-7780B0362D5F}" presName="rootConnector" presStyleLbl="node4" presStyleIdx="3" presStyleCnt="8"/>
      <dgm:spPr/>
      <dgm:t>
        <a:bodyPr/>
        <a:lstStyle/>
        <a:p>
          <a:endParaRPr lang="en-US"/>
        </a:p>
      </dgm:t>
    </dgm:pt>
    <dgm:pt modelId="{D58CD620-211A-4919-95DF-421E0467D5A7}" type="pres">
      <dgm:prSet presAssocID="{B3AAF7BD-F414-4E3B-879F-7780B0362D5F}" presName="hierChild4" presStyleCnt="0"/>
      <dgm:spPr/>
    </dgm:pt>
    <dgm:pt modelId="{1A6367D6-645F-45B9-B9D1-1BEB59AFEC4E}" type="pres">
      <dgm:prSet presAssocID="{B3AAF7BD-F414-4E3B-879F-7780B0362D5F}" presName="hierChild5" presStyleCnt="0"/>
      <dgm:spPr/>
    </dgm:pt>
    <dgm:pt modelId="{07A5BC57-BE38-45CF-88EE-48D1161F1D64}" type="pres">
      <dgm:prSet presAssocID="{2295F90C-5413-468C-9FC9-B04A51698844}" presName="hierChild5" presStyleCnt="0"/>
      <dgm:spPr/>
    </dgm:pt>
    <dgm:pt modelId="{15F66D68-8F85-4DE6-AECA-8D6AE547BBF4}" type="pres">
      <dgm:prSet presAssocID="{67722157-E766-4C3F-93DF-72F6D93EE0DC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162A7E6-4525-49C5-873B-72F04176E7D0}" type="pres">
      <dgm:prSet presAssocID="{C5F81F34-2473-442F-A0AB-58451A7678BF}" presName="hierRoot2" presStyleCnt="0">
        <dgm:presLayoutVars>
          <dgm:hierBranch val="init"/>
        </dgm:presLayoutVars>
      </dgm:prSet>
      <dgm:spPr/>
    </dgm:pt>
    <dgm:pt modelId="{5518350E-38B4-439E-9B95-9725C2A36EFD}" type="pres">
      <dgm:prSet presAssocID="{C5F81F34-2473-442F-A0AB-58451A7678BF}" presName="rootComposite" presStyleCnt="0"/>
      <dgm:spPr/>
    </dgm:pt>
    <dgm:pt modelId="{46DEA159-99F7-40DE-92CB-1938C099E650}" type="pres">
      <dgm:prSet presAssocID="{C5F81F34-2473-442F-A0AB-58451A7678BF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ACD88-D394-4A07-B954-1A8FFDA19548}" type="pres">
      <dgm:prSet presAssocID="{C5F81F34-2473-442F-A0AB-58451A7678BF}" presName="rootConnector" presStyleLbl="node3" presStyleIdx="2" presStyleCnt="6"/>
      <dgm:spPr/>
      <dgm:t>
        <a:bodyPr/>
        <a:lstStyle/>
        <a:p>
          <a:endParaRPr lang="en-US"/>
        </a:p>
      </dgm:t>
    </dgm:pt>
    <dgm:pt modelId="{73CA48BA-38CE-457D-8E57-F7141EECAFB3}" type="pres">
      <dgm:prSet presAssocID="{C5F81F34-2473-442F-A0AB-58451A7678BF}" presName="hierChild4" presStyleCnt="0"/>
      <dgm:spPr/>
    </dgm:pt>
    <dgm:pt modelId="{7C685A9D-1B87-4379-A2FB-88FADBDBDC9C}" type="pres">
      <dgm:prSet presAssocID="{C5F81F34-2473-442F-A0AB-58451A7678BF}" presName="hierChild5" presStyleCnt="0"/>
      <dgm:spPr/>
    </dgm:pt>
    <dgm:pt modelId="{C50884F6-10CC-45EB-AD73-EBDCA76CE74C}" type="pres">
      <dgm:prSet presAssocID="{086BED91-C557-4838-AA69-9D862B4BB183}" presName="hierChild5" presStyleCnt="0"/>
      <dgm:spPr/>
    </dgm:pt>
    <dgm:pt modelId="{D25AFD8B-4DE4-45CF-A8E4-E3B1212F3803}" type="pres">
      <dgm:prSet presAssocID="{54FD3720-5876-48FC-A952-296570F71E4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C451152B-B5BB-44A2-8712-3954510F151F}" type="pres">
      <dgm:prSet presAssocID="{9051A075-CA96-4E42-9116-2F21C2E73F09}" presName="hierRoot2" presStyleCnt="0">
        <dgm:presLayoutVars>
          <dgm:hierBranch/>
        </dgm:presLayoutVars>
      </dgm:prSet>
      <dgm:spPr/>
    </dgm:pt>
    <dgm:pt modelId="{B36B4A76-5531-4DEA-AD37-BACA3B3C9BCE}" type="pres">
      <dgm:prSet presAssocID="{9051A075-CA96-4E42-9116-2F21C2E73F09}" presName="rootComposite" presStyleCnt="0"/>
      <dgm:spPr/>
    </dgm:pt>
    <dgm:pt modelId="{4E3B76B9-05DD-45E7-96F2-F48821A7BD60}" type="pres">
      <dgm:prSet presAssocID="{9051A075-CA96-4E42-9116-2F21C2E73F0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544532-3197-4C79-B0FC-5C1E845EF702}" type="pres">
      <dgm:prSet presAssocID="{9051A075-CA96-4E42-9116-2F21C2E73F09}" presName="rootConnector" presStyleLbl="node2" presStyleIdx="1" presStyleCnt="2"/>
      <dgm:spPr/>
      <dgm:t>
        <a:bodyPr/>
        <a:lstStyle/>
        <a:p>
          <a:endParaRPr lang="en-US"/>
        </a:p>
      </dgm:t>
    </dgm:pt>
    <dgm:pt modelId="{FF2DC92C-E56D-439E-BB06-EAF7D4FD5C06}" type="pres">
      <dgm:prSet presAssocID="{9051A075-CA96-4E42-9116-2F21C2E73F09}" presName="hierChild4" presStyleCnt="0"/>
      <dgm:spPr/>
    </dgm:pt>
    <dgm:pt modelId="{F7B0D674-D7BD-4199-8F4D-30DBC7F1FB28}" type="pres">
      <dgm:prSet presAssocID="{373D3451-17A6-4154-87BF-76C867E37AD0}" presName="Name35" presStyleLbl="parChTrans1D3" presStyleIdx="3" presStyleCnt="6"/>
      <dgm:spPr/>
      <dgm:t>
        <a:bodyPr/>
        <a:lstStyle/>
        <a:p>
          <a:endParaRPr lang="en-US"/>
        </a:p>
      </dgm:t>
    </dgm:pt>
    <dgm:pt modelId="{316D697D-AC07-45E1-9407-1F8B2FAD13A2}" type="pres">
      <dgm:prSet presAssocID="{2EFC0301-A729-48C6-813D-3E50BD423891}" presName="hierRoot2" presStyleCnt="0">
        <dgm:presLayoutVars>
          <dgm:hierBranch val="init"/>
        </dgm:presLayoutVars>
      </dgm:prSet>
      <dgm:spPr/>
    </dgm:pt>
    <dgm:pt modelId="{548B8E2C-09B3-4435-A3A0-DEF969128B0F}" type="pres">
      <dgm:prSet presAssocID="{2EFC0301-A729-48C6-813D-3E50BD423891}" presName="rootComposite" presStyleCnt="0"/>
      <dgm:spPr/>
    </dgm:pt>
    <dgm:pt modelId="{F6FFD3D9-1335-4C13-8BF8-7D9B437FCF4E}" type="pres">
      <dgm:prSet presAssocID="{2EFC0301-A729-48C6-813D-3E50BD42389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EBACFF-72B4-4DF2-BE61-93FEEFEEAFFE}" type="pres">
      <dgm:prSet presAssocID="{2EFC0301-A729-48C6-813D-3E50BD423891}" presName="rootConnector" presStyleLbl="node3" presStyleIdx="3" presStyleCnt="6"/>
      <dgm:spPr/>
      <dgm:t>
        <a:bodyPr/>
        <a:lstStyle/>
        <a:p>
          <a:endParaRPr lang="en-US"/>
        </a:p>
      </dgm:t>
    </dgm:pt>
    <dgm:pt modelId="{81CDB997-92B1-47A7-9657-575521841FBF}" type="pres">
      <dgm:prSet presAssocID="{2EFC0301-A729-48C6-813D-3E50BD423891}" presName="hierChild4" presStyleCnt="0"/>
      <dgm:spPr/>
    </dgm:pt>
    <dgm:pt modelId="{5B549BFD-7D03-42E5-AF1C-C572314A00CC}" type="pres">
      <dgm:prSet presAssocID="{2EFC0301-A729-48C6-813D-3E50BD423891}" presName="hierChild5" presStyleCnt="0"/>
      <dgm:spPr/>
    </dgm:pt>
    <dgm:pt modelId="{7E564072-1BD5-46D6-A3BC-A3D5797F4944}" type="pres">
      <dgm:prSet presAssocID="{FA0AD596-3AA0-4DE7-BD35-CE5E28DDB94B}" presName="Name35" presStyleLbl="parChTrans1D3" presStyleIdx="4" presStyleCnt="6"/>
      <dgm:spPr/>
      <dgm:t>
        <a:bodyPr/>
        <a:lstStyle/>
        <a:p>
          <a:endParaRPr lang="en-US"/>
        </a:p>
      </dgm:t>
    </dgm:pt>
    <dgm:pt modelId="{7A55557A-4910-42E1-A314-F18D18C7241A}" type="pres">
      <dgm:prSet presAssocID="{508E7A0A-9F53-4E1A-AD48-5FEE5FA88D70}" presName="hierRoot2" presStyleCnt="0">
        <dgm:presLayoutVars>
          <dgm:hierBranch val="l"/>
        </dgm:presLayoutVars>
      </dgm:prSet>
      <dgm:spPr/>
    </dgm:pt>
    <dgm:pt modelId="{65710E1A-B451-439C-8C07-5B5B7E08D589}" type="pres">
      <dgm:prSet presAssocID="{508E7A0A-9F53-4E1A-AD48-5FEE5FA88D70}" presName="rootComposite" presStyleCnt="0"/>
      <dgm:spPr/>
    </dgm:pt>
    <dgm:pt modelId="{AA22B19B-29AF-48B7-9674-C6E5010A4F1C}" type="pres">
      <dgm:prSet presAssocID="{508E7A0A-9F53-4E1A-AD48-5FEE5FA88D70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A5CB32-527B-4A84-97BE-0B3CC6658616}" type="pres">
      <dgm:prSet presAssocID="{508E7A0A-9F53-4E1A-AD48-5FEE5FA88D70}" presName="rootConnector" presStyleLbl="node3" presStyleIdx="4" presStyleCnt="6"/>
      <dgm:spPr/>
      <dgm:t>
        <a:bodyPr/>
        <a:lstStyle/>
        <a:p>
          <a:endParaRPr lang="en-US"/>
        </a:p>
      </dgm:t>
    </dgm:pt>
    <dgm:pt modelId="{DBC5ED2E-6331-4343-A245-7A579090F3E4}" type="pres">
      <dgm:prSet presAssocID="{508E7A0A-9F53-4E1A-AD48-5FEE5FA88D70}" presName="hierChild4" presStyleCnt="0"/>
      <dgm:spPr/>
    </dgm:pt>
    <dgm:pt modelId="{4101041D-978C-4AFC-A3EA-AC1E315D3124}" type="pres">
      <dgm:prSet presAssocID="{6A2D910D-2A6C-4B36-BA09-CC3E49F747F9}" presName="Name50" presStyleLbl="parChTrans1D4" presStyleIdx="4" presStyleCnt="8"/>
      <dgm:spPr/>
      <dgm:t>
        <a:bodyPr/>
        <a:lstStyle/>
        <a:p>
          <a:endParaRPr lang="en-US"/>
        </a:p>
      </dgm:t>
    </dgm:pt>
    <dgm:pt modelId="{41DA73FB-7AEF-442C-A010-2CF6398AF12E}" type="pres">
      <dgm:prSet presAssocID="{DD376AAA-15A1-4EBC-8C00-D1AEC0090B37}" presName="hierRoot2" presStyleCnt="0">
        <dgm:presLayoutVars>
          <dgm:hierBranch val="init"/>
        </dgm:presLayoutVars>
      </dgm:prSet>
      <dgm:spPr/>
    </dgm:pt>
    <dgm:pt modelId="{83FB057E-ADC1-4C1D-B934-742D77A77297}" type="pres">
      <dgm:prSet presAssocID="{DD376AAA-15A1-4EBC-8C00-D1AEC0090B37}" presName="rootComposite" presStyleCnt="0"/>
      <dgm:spPr/>
    </dgm:pt>
    <dgm:pt modelId="{63DD093A-E265-42FF-A3BA-4442E91B87A2}" type="pres">
      <dgm:prSet presAssocID="{DD376AAA-15A1-4EBC-8C00-D1AEC0090B37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91AB80-420F-4C44-9251-966447294944}" type="pres">
      <dgm:prSet presAssocID="{DD376AAA-15A1-4EBC-8C00-D1AEC0090B37}" presName="rootConnector" presStyleLbl="node4" presStyleIdx="4" presStyleCnt="8"/>
      <dgm:spPr/>
      <dgm:t>
        <a:bodyPr/>
        <a:lstStyle/>
        <a:p>
          <a:endParaRPr lang="en-US"/>
        </a:p>
      </dgm:t>
    </dgm:pt>
    <dgm:pt modelId="{C4F30CD1-7CBD-4CA9-BFEA-5B7F556E6352}" type="pres">
      <dgm:prSet presAssocID="{DD376AAA-15A1-4EBC-8C00-D1AEC0090B37}" presName="hierChild4" presStyleCnt="0"/>
      <dgm:spPr/>
    </dgm:pt>
    <dgm:pt modelId="{55B22663-FBA7-46F2-A77E-F51276B6FAE2}" type="pres">
      <dgm:prSet presAssocID="{DD376AAA-15A1-4EBC-8C00-D1AEC0090B37}" presName="hierChild5" presStyleCnt="0"/>
      <dgm:spPr/>
    </dgm:pt>
    <dgm:pt modelId="{29338BF7-8D02-410C-9226-206BA1C7F96B}" type="pres">
      <dgm:prSet presAssocID="{BCE0F4B1-DBFF-4FD7-BE09-07460FADDB92}" presName="Name50" presStyleLbl="parChTrans1D4" presStyleIdx="5" presStyleCnt="8"/>
      <dgm:spPr/>
      <dgm:t>
        <a:bodyPr/>
        <a:lstStyle/>
        <a:p>
          <a:endParaRPr lang="en-US"/>
        </a:p>
      </dgm:t>
    </dgm:pt>
    <dgm:pt modelId="{6350555B-ECD1-4756-ACB3-27302F853282}" type="pres">
      <dgm:prSet presAssocID="{0CD38179-3415-4009-B091-41838B125E39}" presName="hierRoot2" presStyleCnt="0">
        <dgm:presLayoutVars>
          <dgm:hierBranch val="init"/>
        </dgm:presLayoutVars>
      </dgm:prSet>
      <dgm:spPr/>
    </dgm:pt>
    <dgm:pt modelId="{ED188D55-7594-4DE8-A95C-D30CC8993508}" type="pres">
      <dgm:prSet presAssocID="{0CD38179-3415-4009-B091-41838B125E39}" presName="rootComposite" presStyleCnt="0"/>
      <dgm:spPr/>
    </dgm:pt>
    <dgm:pt modelId="{02F12175-C619-4708-ABFA-2208A75AA9C5}" type="pres">
      <dgm:prSet presAssocID="{0CD38179-3415-4009-B091-41838B125E39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30DF1-4AAE-4247-AA11-1657E850B4D0}" type="pres">
      <dgm:prSet presAssocID="{0CD38179-3415-4009-B091-41838B125E39}" presName="rootConnector" presStyleLbl="node4" presStyleIdx="5" presStyleCnt="8"/>
      <dgm:spPr/>
      <dgm:t>
        <a:bodyPr/>
        <a:lstStyle/>
        <a:p>
          <a:endParaRPr lang="en-US"/>
        </a:p>
      </dgm:t>
    </dgm:pt>
    <dgm:pt modelId="{42D4B8DA-4483-4889-B5FB-6568E8C34306}" type="pres">
      <dgm:prSet presAssocID="{0CD38179-3415-4009-B091-41838B125E39}" presName="hierChild4" presStyleCnt="0"/>
      <dgm:spPr/>
    </dgm:pt>
    <dgm:pt modelId="{FDE8E8F3-46FB-4E88-9C91-5BE10801EF31}" type="pres">
      <dgm:prSet presAssocID="{0CD38179-3415-4009-B091-41838B125E39}" presName="hierChild5" presStyleCnt="0"/>
      <dgm:spPr/>
    </dgm:pt>
    <dgm:pt modelId="{868FF4F2-A549-4D8B-9E88-8097DAF15D91}" type="pres">
      <dgm:prSet presAssocID="{508E7A0A-9F53-4E1A-AD48-5FEE5FA88D70}" presName="hierChild5" presStyleCnt="0"/>
      <dgm:spPr/>
    </dgm:pt>
    <dgm:pt modelId="{25BA3F8C-158A-4AE9-B6E4-3023D6FFE7A7}" type="pres">
      <dgm:prSet presAssocID="{5E8A571E-6E09-45D2-A418-9FDA8636F893}" presName="Name35" presStyleLbl="parChTrans1D3" presStyleIdx="5" presStyleCnt="6"/>
      <dgm:spPr/>
      <dgm:t>
        <a:bodyPr/>
        <a:lstStyle/>
        <a:p>
          <a:endParaRPr lang="en-US"/>
        </a:p>
      </dgm:t>
    </dgm:pt>
    <dgm:pt modelId="{341B7C06-C9FE-444E-AF14-1D3B61940CAD}" type="pres">
      <dgm:prSet presAssocID="{D19E3B5B-2F31-4C01-B8D0-8C4BD7DE812E}" presName="hierRoot2" presStyleCnt="0">
        <dgm:presLayoutVars>
          <dgm:hierBranch val="l"/>
        </dgm:presLayoutVars>
      </dgm:prSet>
      <dgm:spPr/>
    </dgm:pt>
    <dgm:pt modelId="{2E9914B8-7870-429C-973E-BC2B94E1058B}" type="pres">
      <dgm:prSet presAssocID="{D19E3B5B-2F31-4C01-B8D0-8C4BD7DE812E}" presName="rootComposite" presStyleCnt="0"/>
      <dgm:spPr/>
    </dgm:pt>
    <dgm:pt modelId="{E8B69A6D-AB75-4B9E-8BA2-D74063A53C0F}" type="pres">
      <dgm:prSet presAssocID="{D19E3B5B-2F31-4C01-B8D0-8C4BD7DE812E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CD519C-6CBE-4A90-B274-EC792C8C3BD7}" type="pres">
      <dgm:prSet presAssocID="{D19E3B5B-2F31-4C01-B8D0-8C4BD7DE812E}" presName="rootConnector" presStyleLbl="node3" presStyleIdx="5" presStyleCnt="6"/>
      <dgm:spPr/>
      <dgm:t>
        <a:bodyPr/>
        <a:lstStyle/>
        <a:p>
          <a:endParaRPr lang="en-US"/>
        </a:p>
      </dgm:t>
    </dgm:pt>
    <dgm:pt modelId="{DE135EB4-D6E6-472D-A271-4D71DF912112}" type="pres">
      <dgm:prSet presAssocID="{D19E3B5B-2F31-4C01-B8D0-8C4BD7DE812E}" presName="hierChild4" presStyleCnt="0"/>
      <dgm:spPr/>
    </dgm:pt>
    <dgm:pt modelId="{6F502DFC-7BBA-45B9-9D5C-AACD0A8B4AB5}" type="pres">
      <dgm:prSet presAssocID="{6DC7F41C-5F86-4D57-A20C-3C01B769A762}" presName="Name50" presStyleLbl="parChTrans1D4" presStyleIdx="6" presStyleCnt="8"/>
      <dgm:spPr/>
      <dgm:t>
        <a:bodyPr/>
        <a:lstStyle/>
        <a:p>
          <a:endParaRPr lang="en-US"/>
        </a:p>
      </dgm:t>
    </dgm:pt>
    <dgm:pt modelId="{45BA4903-183A-4E11-A1D9-1CADAE8960EE}" type="pres">
      <dgm:prSet presAssocID="{149D0D8B-89DD-478F-B0E1-54CD89A0E3C6}" presName="hierRoot2" presStyleCnt="0">
        <dgm:presLayoutVars>
          <dgm:hierBranch val="init"/>
        </dgm:presLayoutVars>
      </dgm:prSet>
      <dgm:spPr/>
    </dgm:pt>
    <dgm:pt modelId="{C43B76AF-4782-4B3C-9A83-1B928D39254A}" type="pres">
      <dgm:prSet presAssocID="{149D0D8B-89DD-478F-B0E1-54CD89A0E3C6}" presName="rootComposite" presStyleCnt="0"/>
      <dgm:spPr/>
    </dgm:pt>
    <dgm:pt modelId="{27EB9FDE-818D-4581-8B0A-901B592E1532}" type="pres">
      <dgm:prSet presAssocID="{149D0D8B-89DD-478F-B0E1-54CD89A0E3C6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571E7-69E7-4597-A069-6DE757C6CD45}" type="pres">
      <dgm:prSet presAssocID="{149D0D8B-89DD-478F-B0E1-54CD89A0E3C6}" presName="rootConnector" presStyleLbl="node4" presStyleIdx="6" presStyleCnt="8"/>
      <dgm:spPr/>
      <dgm:t>
        <a:bodyPr/>
        <a:lstStyle/>
        <a:p>
          <a:endParaRPr lang="en-US"/>
        </a:p>
      </dgm:t>
    </dgm:pt>
    <dgm:pt modelId="{DB6C35F2-9B0D-4BF9-B081-8834F0CE8595}" type="pres">
      <dgm:prSet presAssocID="{149D0D8B-89DD-478F-B0E1-54CD89A0E3C6}" presName="hierChild4" presStyleCnt="0"/>
      <dgm:spPr/>
    </dgm:pt>
    <dgm:pt modelId="{64219E84-3151-49D8-BABD-66F6FAC213C8}" type="pres">
      <dgm:prSet presAssocID="{149D0D8B-89DD-478F-B0E1-54CD89A0E3C6}" presName="hierChild5" presStyleCnt="0"/>
      <dgm:spPr/>
    </dgm:pt>
    <dgm:pt modelId="{7EEF8187-72E3-4728-8700-1D21A96C85D0}" type="pres">
      <dgm:prSet presAssocID="{B41EEED8-CC88-4C8C-84B0-5F05F012ED8D}" presName="Name50" presStyleLbl="parChTrans1D4" presStyleIdx="7" presStyleCnt="8"/>
      <dgm:spPr/>
      <dgm:t>
        <a:bodyPr/>
        <a:lstStyle/>
        <a:p>
          <a:endParaRPr lang="en-US"/>
        </a:p>
      </dgm:t>
    </dgm:pt>
    <dgm:pt modelId="{FA8BA22F-460C-48F0-AD07-946C6B2E2AD8}" type="pres">
      <dgm:prSet presAssocID="{F1C6EA1E-E42D-4CAC-B27A-9040B378E24F}" presName="hierRoot2" presStyleCnt="0">
        <dgm:presLayoutVars>
          <dgm:hierBranch val="init"/>
        </dgm:presLayoutVars>
      </dgm:prSet>
      <dgm:spPr/>
    </dgm:pt>
    <dgm:pt modelId="{56498ADD-9020-41AD-9D0A-C2A6D751B077}" type="pres">
      <dgm:prSet presAssocID="{F1C6EA1E-E42D-4CAC-B27A-9040B378E24F}" presName="rootComposite" presStyleCnt="0"/>
      <dgm:spPr/>
    </dgm:pt>
    <dgm:pt modelId="{B975155A-94AB-42FF-B425-1C2BA60C12DE}" type="pres">
      <dgm:prSet presAssocID="{F1C6EA1E-E42D-4CAC-B27A-9040B378E24F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52D16-1300-4945-9407-898E7B0D1099}" type="pres">
      <dgm:prSet presAssocID="{F1C6EA1E-E42D-4CAC-B27A-9040B378E24F}" presName="rootConnector" presStyleLbl="node4" presStyleIdx="7" presStyleCnt="8"/>
      <dgm:spPr/>
      <dgm:t>
        <a:bodyPr/>
        <a:lstStyle/>
        <a:p>
          <a:endParaRPr lang="en-US"/>
        </a:p>
      </dgm:t>
    </dgm:pt>
    <dgm:pt modelId="{5BADDC36-1B60-432F-9A3D-63F83D1DFD4F}" type="pres">
      <dgm:prSet presAssocID="{F1C6EA1E-E42D-4CAC-B27A-9040B378E24F}" presName="hierChild4" presStyleCnt="0"/>
      <dgm:spPr/>
    </dgm:pt>
    <dgm:pt modelId="{A159C6DF-DF75-47F6-9BC6-C0D313C3C7F8}" type="pres">
      <dgm:prSet presAssocID="{F1C6EA1E-E42D-4CAC-B27A-9040B378E24F}" presName="hierChild5" presStyleCnt="0"/>
      <dgm:spPr/>
    </dgm:pt>
    <dgm:pt modelId="{2D146E74-5FF1-4EBC-8508-8109BE962169}" type="pres">
      <dgm:prSet presAssocID="{D19E3B5B-2F31-4C01-B8D0-8C4BD7DE812E}" presName="hierChild5" presStyleCnt="0"/>
      <dgm:spPr/>
    </dgm:pt>
    <dgm:pt modelId="{8F1EB4B0-443A-4706-86BE-902E26DB7E89}" type="pres">
      <dgm:prSet presAssocID="{9051A075-CA96-4E42-9116-2F21C2E73F09}" presName="hierChild5" presStyleCnt="0"/>
      <dgm:spPr/>
    </dgm:pt>
    <dgm:pt modelId="{27A5B18E-D23F-47B3-BE8A-E1E589EA9B31}" type="pres">
      <dgm:prSet presAssocID="{6962E7E5-3D11-4A3A-A822-B70D6DCCE626}" presName="hierChild3" presStyleCnt="0"/>
      <dgm:spPr/>
    </dgm:pt>
  </dgm:ptLst>
  <dgm:cxnLst>
    <dgm:cxn modelId="{FCAEE531-3711-42B3-A9CB-30FEE5DA3D1A}" srcId="{086BED91-C557-4838-AA69-9D862B4BB183}" destId="{C5F81F34-2473-442F-A0AB-58451A7678BF}" srcOrd="2" destOrd="0" parTransId="{67722157-E766-4C3F-93DF-72F6D93EE0DC}" sibTransId="{B5A9EA63-D16D-4DAA-889C-BBE592762F46}"/>
    <dgm:cxn modelId="{E2D5BBB1-F6BB-475A-9DD2-40D611B69F78}" type="presOf" srcId="{508E7A0A-9F53-4E1A-AD48-5FEE5FA88D70}" destId="{31A5CB32-527B-4A84-97BE-0B3CC6658616}" srcOrd="1" destOrd="0" presId="urn:microsoft.com/office/officeart/2005/8/layout/orgChart1"/>
    <dgm:cxn modelId="{2F87C462-D714-4931-B767-D1CD0B8911DA}" type="presOf" srcId="{2295F90C-5413-468C-9FC9-B04A51698844}" destId="{59DD3A74-4271-4F81-883E-FEED3870FF5C}" srcOrd="1" destOrd="0" presId="urn:microsoft.com/office/officeart/2005/8/layout/orgChart1"/>
    <dgm:cxn modelId="{95EB839E-7890-4304-8E23-FE2E480334E3}" srcId="{D19E3B5B-2F31-4C01-B8D0-8C4BD7DE812E}" destId="{F1C6EA1E-E42D-4CAC-B27A-9040B378E24F}" srcOrd="1" destOrd="0" parTransId="{B41EEED8-CC88-4C8C-84B0-5F05F012ED8D}" sibTransId="{B9C63118-2E10-4746-A9E1-57D5FD3342A1}"/>
    <dgm:cxn modelId="{3BA94EA5-9377-4CB8-B2FC-7CE266FE0EDA}" type="presOf" srcId="{2EEDB56F-2CD0-46F4-BB93-EAA146EE85E7}" destId="{94DEAEF2-AB44-4188-AB33-957273E78C57}" srcOrd="0" destOrd="0" presId="urn:microsoft.com/office/officeart/2005/8/layout/orgChart1"/>
    <dgm:cxn modelId="{10154B24-0F4B-4A22-BA78-9B7510AF259E}" type="presOf" srcId="{C5F81F34-2473-442F-A0AB-58451A7678BF}" destId="{46DEA159-99F7-40DE-92CB-1938C099E650}" srcOrd="0" destOrd="0" presId="urn:microsoft.com/office/officeart/2005/8/layout/orgChart1"/>
    <dgm:cxn modelId="{C5BF096C-8B23-40B1-8E28-92CEE8DE659E}" type="presOf" srcId="{086BED91-C557-4838-AA69-9D862B4BB183}" destId="{75E8D328-8F97-4168-9E48-77C5E5FAB860}" srcOrd="0" destOrd="0" presId="urn:microsoft.com/office/officeart/2005/8/layout/orgChart1"/>
    <dgm:cxn modelId="{67B892FC-EFD8-4977-879C-90D4C91CF0F1}" type="presOf" srcId="{29639F2D-61BE-4D4D-8A1D-A7179118EAE3}" destId="{9AFA6961-9A31-494F-9CDB-1A60B44D1C99}" srcOrd="0" destOrd="0" presId="urn:microsoft.com/office/officeart/2005/8/layout/orgChart1"/>
    <dgm:cxn modelId="{6DCC34B9-C67A-420E-B87E-9D48ED78443A}" type="presOf" srcId="{BBC7A37E-2B71-4997-87D6-3ACC118F193C}" destId="{FD6F3975-9028-4692-8673-F9F9EE706903}" srcOrd="0" destOrd="0" presId="urn:microsoft.com/office/officeart/2005/8/layout/orgChart1"/>
    <dgm:cxn modelId="{9C42A5F7-5D1A-444C-9C17-465472BE95AC}" type="presOf" srcId="{9051A075-CA96-4E42-9116-2F21C2E73F09}" destId="{4E3B76B9-05DD-45E7-96F2-F48821A7BD60}" srcOrd="0" destOrd="0" presId="urn:microsoft.com/office/officeart/2005/8/layout/orgChart1"/>
    <dgm:cxn modelId="{67520901-2147-4189-A864-32CCA8EF9D05}" type="presOf" srcId="{3268E57C-288D-451F-B894-55FBE119FE9C}" destId="{A26DC122-5E3B-40CE-9F2D-2F87B17A6C01}" srcOrd="0" destOrd="0" presId="urn:microsoft.com/office/officeart/2005/8/layout/orgChart1"/>
    <dgm:cxn modelId="{C18D0DF3-6796-429C-BBC3-43C36BFF8978}" type="presOf" srcId="{830F0731-ACC0-4A59-A5EE-29CEC3755EE0}" destId="{DBE99ADF-F177-4549-A73C-D31B0886379B}" srcOrd="0" destOrd="0" presId="urn:microsoft.com/office/officeart/2005/8/layout/orgChart1"/>
    <dgm:cxn modelId="{B08D1B89-A728-4A73-83FC-48E3DF606584}" type="presOf" srcId="{2295F90C-5413-468C-9FC9-B04A51698844}" destId="{D3F4A7DC-6D9E-4B4F-90D4-1B55AFAEA274}" srcOrd="0" destOrd="0" presId="urn:microsoft.com/office/officeart/2005/8/layout/orgChart1"/>
    <dgm:cxn modelId="{DD15ED04-9EC5-4BE7-AAAC-D2539299306A}" type="presOf" srcId="{373D3451-17A6-4154-87BF-76C867E37AD0}" destId="{F7B0D674-D7BD-4199-8F4D-30DBC7F1FB28}" srcOrd="0" destOrd="0" presId="urn:microsoft.com/office/officeart/2005/8/layout/orgChart1"/>
    <dgm:cxn modelId="{B9823259-E60F-431C-913A-D27DC84C08A0}" srcId="{D19E3B5B-2F31-4C01-B8D0-8C4BD7DE812E}" destId="{149D0D8B-89DD-478F-B0E1-54CD89A0E3C6}" srcOrd="0" destOrd="0" parTransId="{6DC7F41C-5F86-4D57-A20C-3C01B769A762}" sibTransId="{0DFEDDC1-FC5D-449A-9D5F-5D0FDF7C2A0A}"/>
    <dgm:cxn modelId="{ADEA621A-C7EC-48BB-9513-AC3567167761}" srcId="{508E7A0A-9F53-4E1A-AD48-5FEE5FA88D70}" destId="{0CD38179-3415-4009-B091-41838B125E39}" srcOrd="1" destOrd="0" parTransId="{BCE0F4B1-DBFF-4FD7-BE09-07460FADDB92}" sibTransId="{C45A77CF-D9B5-4199-818F-CD51B0EDAB8C}"/>
    <dgm:cxn modelId="{095CEA39-CB74-4F79-86E6-2DDF17D8177E}" srcId="{6962E7E5-3D11-4A3A-A822-B70D6DCCE626}" destId="{9051A075-CA96-4E42-9116-2F21C2E73F09}" srcOrd="1" destOrd="0" parTransId="{54FD3720-5876-48FC-A952-296570F71E4B}" sibTransId="{C84D8161-868D-498E-98FD-1E2FA5C98B1F}"/>
    <dgm:cxn modelId="{C23F8721-35AB-4F6D-95D2-7F95C8E78301}" type="presOf" srcId="{DD376AAA-15A1-4EBC-8C00-D1AEC0090B37}" destId="{F191AB80-420F-4C44-9251-966447294944}" srcOrd="1" destOrd="0" presId="urn:microsoft.com/office/officeart/2005/8/layout/orgChart1"/>
    <dgm:cxn modelId="{00161222-F3F6-4D34-A7F6-10FCCD1D608B}" srcId="{93B82897-8104-46B9-BF1D-979A52BF1BC8}" destId="{6962E7E5-3D11-4A3A-A822-B70D6DCCE626}" srcOrd="0" destOrd="0" parTransId="{1A0127FF-EE94-4991-ACFA-B782122D2797}" sibTransId="{A2A9034E-6594-4476-8CA4-A67CC89E72B0}"/>
    <dgm:cxn modelId="{8592CE91-383D-4268-A1E6-B5E2CB2C0EDF}" type="presOf" srcId="{C5F81F34-2473-442F-A0AB-58451A7678BF}" destId="{83EACD88-D394-4A07-B954-1A8FFDA19548}" srcOrd="1" destOrd="0" presId="urn:microsoft.com/office/officeart/2005/8/layout/orgChart1"/>
    <dgm:cxn modelId="{E7491CA7-8566-4F18-A7DF-EDBE18E92297}" type="presOf" srcId="{67722157-E766-4C3F-93DF-72F6D93EE0DC}" destId="{15F66D68-8F85-4DE6-AECA-8D6AE547BBF4}" srcOrd="0" destOrd="0" presId="urn:microsoft.com/office/officeart/2005/8/layout/orgChart1"/>
    <dgm:cxn modelId="{6B0E3596-C264-46C9-B356-D89222137F13}" type="presOf" srcId="{D15D98DB-152D-4902-AD04-22410EC2AED2}" destId="{BCCBAF43-1657-4D6B-A124-38A98649677C}" srcOrd="0" destOrd="0" presId="urn:microsoft.com/office/officeart/2005/8/layout/orgChart1"/>
    <dgm:cxn modelId="{3B300055-A4FF-4B18-B7FC-F21014D159F9}" type="presOf" srcId="{6962E7E5-3D11-4A3A-A822-B70D6DCCE626}" destId="{055AA91E-18E2-4B64-BF39-90444DFCF536}" srcOrd="0" destOrd="0" presId="urn:microsoft.com/office/officeart/2005/8/layout/orgChart1"/>
    <dgm:cxn modelId="{C41382DD-BB2A-4C27-B0AC-29A516F65FE0}" srcId="{9051A075-CA96-4E42-9116-2F21C2E73F09}" destId="{D19E3B5B-2F31-4C01-B8D0-8C4BD7DE812E}" srcOrd="2" destOrd="0" parTransId="{5E8A571E-6E09-45D2-A418-9FDA8636F893}" sibTransId="{9204537E-4D47-4E93-AC30-56001A75E569}"/>
    <dgm:cxn modelId="{885FC454-D759-44C6-9536-8AE20CA96DF2}" type="presOf" srcId="{0CD38179-3415-4009-B091-41838B125E39}" destId="{02F12175-C619-4708-ABFA-2208A75AA9C5}" srcOrd="0" destOrd="0" presId="urn:microsoft.com/office/officeart/2005/8/layout/orgChart1"/>
    <dgm:cxn modelId="{FAA4AB1F-F61A-4FC5-A823-FA7723B929FB}" type="presOf" srcId="{149D0D8B-89DD-478F-B0E1-54CD89A0E3C6}" destId="{889571E7-69E7-4597-A069-6DE757C6CD45}" srcOrd="1" destOrd="0" presId="urn:microsoft.com/office/officeart/2005/8/layout/orgChart1"/>
    <dgm:cxn modelId="{C412BFE1-F936-4DE9-A147-D1E4BE9987BD}" type="presOf" srcId="{FA0AD596-3AA0-4DE7-BD35-CE5E28DDB94B}" destId="{7E564072-1BD5-46D6-A3BC-A3D5797F4944}" srcOrd="0" destOrd="0" presId="urn:microsoft.com/office/officeart/2005/8/layout/orgChart1"/>
    <dgm:cxn modelId="{5D6EE3D3-96C4-4D24-90CF-5E63E5841870}" type="presOf" srcId="{54FD3720-5876-48FC-A952-296570F71E4B}" destId="{D25AFD8B-4DE4-45CF-A8E4-E3B1212F3803}" srcOrd="0" destOrd="0" presId="urn:microsoft.com/office/officeart/2005/8/layout/orgChart1"/>
    <dgm:cxn modelId="{136090A6-7C79-4727-8F6E-55C2DBBF4FB6}" srcId="{508E7A0A-9F53-4E1A-AD48-5FEE5FA88D70}" destId="{DD376AAA-15A1-4EBC-8C00-D1AEC0090B37}" srcOrd="0" destOrd="0" parTransId="{6A2D910D-2A6C-4B36-BA09-CC3E49F747F9}" sibTransId="{C47436CE-D670-4EBA-AD12-B648705A4B5F}"/>
    <dgm:cxn modelId="{E99FF107-CC10-489F-9D05-6A25CA6019A4}" srcId="{086BED91-C557-4838-AA69-9D862B4BB183}" destId="{2295F90C-5413-468C-9FC9-B04A51698844}" srcOrd="1" destOrd="0" parTransId="{BBC7A37E-2B71-4997-87D6-3ACC118F193C}" sibTransId="{58CC41F5-32D3-40BB-9EF0-A5BA7B567ACD}"/>
    <dgm:cxn modelId="{50E8C2C4-A794-44E5-B05E-C809538424EC}" type="presOf" srcId="{0E208067-300E-44A8-961B-896C94ED5541}" destId="{F4B3B218-11A1-492D-974B-A7BFB9081080}" srcOrd="0" destOrd="0" presId="urn:microsoft.com/office/officeart/2005/8/layout/orgChart1"/>
    <dgm:cxn modelId="{CB8CB527-8F6F-44F7-B3B6-EDC56C0E6984}" srcId="{2295F90C-5413-468C-9FC9-B04A51698844}" destId="{2EEDB56F-2CD0-46F4-BB93-EAA146EE85E7}" srcOrd="0" destOrd="0" parTransId="{D15D98DB-152D-4902-AD04-22410EC2AED2}" sibTransId="{F6ECF9E7-D1A4-4508-8E35-740F3136385C}"/>
    <dgm:cxn modelId="{25C7F146-6908-4FB6-9A26-AB634CDB60CF}" type="presOf" srcId="{2EFC0301-A729-48C6-813D-3E50BD423891}" destId="{F6FFD3D9-1335-4C13-8BF8-7D9B437FCF4E}" srcOrd="0" destOrd="0" presId="urn:microsoft.com/office/officeart/2005/8/layout/orgChart1"/>
    <dgm:cxn modelId="{58C802AC-CD7C-434C-837F-3BDBCB39D4E2}" type="presOf" srcId="{9051A075-CA96-4E42-9116-2F21C2E73F09}" destId="{9A544532-3197-4C79-B0FC-5C1E845EF702}" srcOrd="1" destOrd="0" presId="urn:microsoft.com/office/officeart/2005/8/layout/orgChart1"/>
    <dgm:cxn modelId="{8369805B-FF59-4880-8CF4-C9B547C1DDB3}" type="presOf" srcId="{93B82897-8104-46B9-BF1D-979A52BF1BC8}" destId="{A59E875E-02EA-4AF4-866E-0B7FDB46FAD1}" srcOrd="0" destOrd="0" presId="urn:microsoft.com/office/officeart/2005/8/layout/orgChart1"/>
    <dgm:cxn modelId="{79D42EDD-1298-4403-9948-61E8E0C27499}" type="presOf" srcId="{2EEDB56F-2CD0-46F4-BB93-EAA146EE85E7}" destId="{97C42B14-852F-4214-B04F-B67B3D759128}" srcOrd="1" destOrd="0" presId="urn:microsoft.com/office/officeart/2005/8/layout/orgChart1"/>
    <dgm:cxn modelId="{7D1FC66A-4BEB-4EE6-BB57-DCF877F7F603}" type="presOf" srcId="{C6CDEC3E-6F17-4290-BA3F-3B26528191B5}" destId="{D5C8EBD5-2E1A-45BA-A5F7-B04E629CF17E}" srcOrd="0" destOrd="0" presId="urn:microsoft.com/office/officeart/2005/8/layout/orgChart1"/>
    <dgm:cxn modelId="{72E0ABB4-A42A-41D7-A85D-410FDCD76428}" type="presOf" srcId="{086BED91-C557-4838-AA69-9D862B4BB183}" destId="{9F225AA0-63C6-45D9-86C6-FE28DEC5706F}" srcOrd="1" destOrd="0" presId="urn:microsoft.com/office/officeart/2005/8/layout/orgChart1"/>
    <dgm:cxn modelId="{614F605E-382A-44E0-B0C0-36AC74AF01F7}" type="presOf" srcId="{6A2D910D-2A6C-4B36-BA09-CC3E49F747F9}" destId="{4101041D-978C-4AFC-A3EA-AC1E315D3124}" srcOrd="0" destOrd="0" presId="urn:microsoft.com/office/officeart/2005/8/layout/orgChart1"/>
    <dgm:cxn modelId="{03026D70-717F-4448-B056-DADF497D53C4}" srcId="{9051A075-CA96-4E42-9116-2F21C2E73F09}" destId="{2EFC0301-A729-48C6-813D-3E50BD423891}" srcOrd="0" destOrd="0" parTransId="{373D3451-17A6-4154-87BF-76C867E37AD0}" sibTransId="{B47745AF-B703-496B-9A07-6AD4FD871837}"/>
    <dgm:cxn modelId="{6343C05B-94B3-4113-AA1C-2F9BF47F50B5}" type="presOf" srcId="{508E7A0A-9F53-4E1A-AD48-5FEE5FA88D70}" destId="{AA22B19B-29AF-48B7-9674-C6E5010A4F1C}" srcOrd="0" destOrd="0" presId="urn:microsoft.com/office/officeart/2005/8/layout/orgChart1"/>
    <dgm:cxn modelId="{D09CFB52-0195-4CC5-8040-281E7C7D6965}" type="presOf" srcId="{EBED6E7F-14F6-4E04-868A-63D006F58E93}" destId="{0EB2A010-CD4D-469F-90C8-0BC0024B1122}" srcOrd="0" destOrd="0" presId="urn:microsoft.com/office/officeart/2005/8/layout/orgChart1"/>
    <dgm:cxn modelId="{A9C19E9B-0858-4F59-8C69-0C17D4B687E2}" type="presOf" srcId="{0CD38179-3415-4009-B091-41838B125E39}" destId="{8BB30DF1-4AAE-4247-AA11-1657E850B4D0}" srcOrd="1" destOrd="0" presId="urn:microsoft.com/office/officeart/2005/8/layout/orgChart1"/>
    <dgm:cxn modelId="{5892D15A-1E35-44E5-8FD0-79813A583D75}" srcId="{086BED91-C557-4838-AA69-9D862B4BB183}" destId="{0E208067-300E-44A8-961B-896C94ED5541}" srcOrd="0" destOrd="0" parTransId="{29639F2D-61BE-4D4D-8A1D-A7179118EAE3}" sibTransId="{8D99CE5C-1F03-4406-89B0-177E35DA597D}"/>
    <dgm:cxn modelId="{A66E3355-92B9-4BF7-8FC3-A75A24100CD6}" srcId="{2295F90C-5413-468C-9FC9-B04A51698844}" destId="{B3AAF7BD-F414-4E3B-879F-7780B0362D5F}" srcOrd="1" destOrd="0" parTransId="{EBED6E7F-14F6-4E04-868A-63D006F58E93}" sibTransId="{D7B7CE9C-04B6-4951-A896-0B9FABA98515}"/>
    <dgm:cxn modelId="{56C767F9-E31D-48B4-92BD-6C2B526CD725}" type="presOf" srcId="{F1C6EA1E-E42D-4CAC-B27A-9040B378E24F}" destId="{B975155A-94AB-42FF-B425-1C2BA60C12DE}" srcOrd="0" destOrd="0" presId="urn:microsoft.com/office/officeart/2005/8/layout/orgChart1"/>
    <dgm:cxn modelId="{360E49F7-9E81-479F-BD05-FB06EB0FB721}" type="presOf" srcId="{5E8A571E-6E09-45D2-A418-9FDA8636F893}" destId="{25BA3F8C-158A-4AE9-B6E4-3023D6FFE7A7}" srcOrd="0" destOrd="0" presId="urn:microsoft.com/office/officeart/2005/8/layout/orgChart1"/>
    <dgm:cxn modelId="{7AEA0C2B-7AE5-4C18-91D1-E396C3C1FEB2}" srcId="{6962E7E5-3D11-4A3A-A822-B70D6DCCE626}" destId="{086BED91-C557-4838-AA69-9D862B4BB183}" srcOrd="0" destOrd="0" parTransId="{830F0731-ACC0-4A59-A5EE-29CEC3755EE0}" sibTransId="{35C3A73A-0972-4E46-A788-13135ED5F8BD}"/>
    <dgm:cxn modelId="{BDAE45AA-8237-4C5F-91E2-5FA15DC2D92C}" type="presOf" srcId="{91B13717-62CF-42AF-BF35-14EFEA01F413}" destId="{4B7D70B0-EF7F-4902-B5C1-965332BCC8CA}" srcOrd="0" destOrd="0" presId="urn:microsoft.com/office/officeart/2005/8/layout/orgChart1"/>
    <dgm:cxn modelId="{A753BFE7-1E4E-490F-B1B3-F16C4EEB7818}" type="presOf" srcId="{B3AAF7BD-F414-4E3B-879F-7780B0362D5F}" destId="{84525302-27D8-4867-95CA-E049F669C7EE}" srcOrd="0" destOrd="0" presId="urn:microsoft.com/office/officeart/2005/8/layout/orgChart1"/>
    <dgm:cxn modelId="{1C8CC6F3-DC95-43D1-8448-391F09D21967}" srcId="{0E208067-300E-44A8-961B-896C94ED5541}" destId="{91B13717-62CF-42AF-BF35-14EFEA01F413}" srcOrd="1" destOrd="0" parTransId="{C6CDEC3E-6F17-4290-BA3F-3B26528191B5}" sibTransId="{0E809C15-9631-462D-B06A-1A49F6DB0EB4}"/>
    <dgm:cxn modelId="{EA9A0D30-976D-48C8-A5DF-18EE55148528}" type="presOf" srcId="{D19E3B5B-2F31-4C01-B8D0-8C4BD7DE812E}" destId="{D9CD519C-6CBE-4A90-B274-EC792C8C3BD7}" srcOrd="1" destOrd="0" presId="urn:microsoft.com/office/officeart/2005/8/layout/orgChart1"/>
    <dgm:cxn modelId="{B244CA0C-F996-4BB6-992A-567A820BAFC6}" srcId="{9051A075-CA96-4E42-9116-2F21C2E73F09}" destId="{508E7A0A-9F53-4E1A-AD48-5FEE5FA88D70}" srcOrd="1" destOrd="0" parTransId="{FA0AD596-3AA0-4DE7-BD35-CE5E28DDB94B}" sibTransId="{C7DE42F3-D732-4826-9981-B62BDD5E4ADD}"/>
    <dgm:cxn modelId="{D47E4218-9D67-40CE-845B-B24041FDC593}" type="presOf" srcId="{0E208067-300E-44A8-961B-896C94ED5541}" destId="{F20F9D77-276A-4B82-9048-42FF3BE025B7}" srcOrd="1" destOrd="0" presId="urn:microsoft.com/office/officeart/2005/8/layout/orgChart1"/>
    <dgm:cxn modelId="{39307082-269D-4E34-A2C2-3AF5DF176F2D}" type="presOf" srcId="{6962E7E5-3D11-4A3A-A822-B70D6DCCE626}" destId="{546A238D-1254-4699-8F1A-C74A270538D9}" srcOrd="1" destOrd="0" presId="urn:microsoft.com/office/officeart/2005/8/layout/orgChart1"/>
    <dgm:cxn modelId="{AB3DAF37-7846-4589-8D92-F604BD36182C}" type="presOf" srcId="{149D0D8B-89DD-478F-B0E1-54CD89A0E3C6}" destId="{27EB9FDE-818D-4581-8B0A-901B592E1532}" srcOrd="0" destOrd="0" presId="urn:microsoft.com/office/officeart/2005/8/layout/orgChart1"/>
    <dgm:cxn modelId="{5B88E45C-E52C-40DD-8492-9F760F1BC256}" type="presOf" srcId="{AA8D249B-7FC2-4AE3-8107-EFD773C19C20}" destId="{BCEF5275-87FF-4276-B24B-AEFFCF1A48F7}" srcOrd="0" destOrd="0" presId="urn:microsoft.com/office/officeart/2005/8/layout/orgChart1"/>
    <dgm:cxn modelId="{CA400700-7331-41FC-BBE6-4AF2F67ED7E8}" type="presOf" srcId="{B41EEED8-CC88-4C8C-84B0-5F05F012ED8D}" destId="{7EEF8187-72E3-4728-8700-1D21A96C85D0}" srcOrd="0" destOrd="0" presId="urn:microsoft.com/office/officeart/2005/8/layout/orgChart1"/>
    <dgm:cxn modelId="{04D9EB7F-2151-49EE-9295-0E639B54643C}" srcId="{0E208067-300E-44A8-961B-896C94ED5541}" destId="{AA8D249B-7FC2-4AE3-8107-EFD773C19C20}" srcOrd="0" destOrd="0" parTransId="{3268E57C-288D-451F-B894-55FBE119FE9C}" sibTransId="{5D09A6E6-8EFE-4F00-8D35-916152BB9EC7}"/>
    <dgm:cxn modelId="{0A55FEC2-8880-4FF3-925B-5E36DD6EC4A8}" type="presOf" srcId="{BCE0F4B1-DBFF-4FD7-BE09-07460FADDB92}" destId="{29338BF7-8D02-410C-9226-206BA1C7F96B}" srcOrd="0" destOrd="0" presId="urn:microsoft.com/office/officeart/2005/8/layout/orgChart1"/>
    <dgm:cxn modelId="{EA9E3968-9B62-44E3-8ECD-F0833C10D31E}" type="presOf" srcId="{91B13717-62CF-42AF-BF35-14EFEA01F413}" destId="{8F7445C2-00B7-4786-B64E-203AE3F0C3D7}" srcOrd="1" destOrd="0" presId="urn:microsoft.com/office/officeart/2005/8/layout/orgChart1"/>
    <dgm:cxn modelId="{F072E497-C4F9-4497-AE50-3986FED871AF}" type="presOf" srcId="{F1C6EA1E-E42D-4CAC-B27A-9040B378E24F}" destId="{1B252D16-1300-4945-9407-898E7B0D1099}" srcOrd="1" destOrd="0" presId="urn:microsoft.com/office/officeart/2005/8/layout/orgChart1"/>
    <dgm:cxn modelId="{7C8504E8-7159-44C0-8E1C-D43FE2632243}" type="presOf" srcId="{D19E3B5B-2F31-4C01-B8D0-8C4BD7DE812E}" destId="{E8B69A6D-AB75-4B9E-8BA2-D74063A53C0F}" srcOrd="0" destOrd="0" presId="urn:microsoft.com/office/officeart/2005/8/layout/orgChart1"/>
    <dgm:cxn modelId="{A9CAC945-04B8-491D-A58D-857103FC4582}" type="presOf" srcId="{AA8D249B-7FC2-4AE3-8107-EFD773C19C20}" destId="{D9ECCA73-5F2C-45A0-82E5-91DCA6403976}" srcOrd="1" destOrd="0" presId="urn:microsoft.com/office/officeart/2005/8/layout/orgChart1"/>
    <dgm:cxn modelId="{B61A2CA6-C5AF-41BC-BE44-9F17BE94A01E}" type="presOf" srcId="{DD376AAA-15A1-4EBC-8C00-D1AEC0090B37}" destId="{63DD093A-E265-42FF-A3BA-4442E91B87A2}" srcOrd="0" destOrd="0" presId="urn:microsoft.com/office/officeart/2005/8/layout/orgChart1"/>
    <dgm:cxn modelId="{2202A692-BC2A-43AB-9AB1-232790B7A28C}" type="presOf" srcId="{6DC7F41C-5F86-4D57-A20C-3C01B769A762}" destId="{6F502DFC-7BBA-45B9-9D5C-AACD0A8B4AB5}" srcOrd="0" destOrd="0" presId="urn:microsoft.com/office/officeart/2005/8/layout/orgChart1"/>
    <dgm:cxn modelId="{36166D97-6582-48AF-971A-E7C934A0F0B8}" type="presOf" srcId="{2EFC0301-A729-48C6-813D-3E50BD423891}" destId="{E2EBACFF-72B4-4DF2-BE61-93FEEFEEAFFE}" srcOrd="1" destOrd="0" presId="urn:microsoft.com/office/officeart/2005/8/layout/orgChart1"/>
    <dgm:cxn modelId="{0E9874F6-6111-4967-A637-C83951F77FF9}" type="presOf" srcId="{B3AAF7BD-F414-4E3B-879F-7780B0362D5F}" destId="{28E217CC-282C-4D51-91B3-A7B28D2F62ED}" srcOrd="1" destOrd="0" presId="urn:microsoft.com/office/officeart/2005/8/layout/orgChart1"/>
    <dgm:cxn modelId="{9A921C50-BA32-40C2-B7EF-10E2D60E2C26}" type="presParOf" srcId="{A59E875E-02EA-4AF4-866E-0B7FDB46FAD1}" destId="{CD71B66C-4221-4E6D-AB13-49A097A54174}" srcOrd="0" destOrd="0" presId="urn:microsoft.com/office/officeart/2005/8/layout/orgChart1"/>
    <dgm:cxn modelId="{9BDC13BF-0D7F-4659-9B1D-296BF6C6B312}" type="presParOf" srcId="{CD71B66C-4221-4E6D-AB13-49A097A54174}" destId="{5E600FCB-CD53-4D8F-B341-0826C26C04F5}" srcOrd="0" destOrd="0" presId="urn:microsoft.com/office/officeart/2005/8/layout/orgChart1"/>
    <dgm:cxn modelId="{EF16DB5C-059B-45FE-BA19-AAAFECEAC5E6}" type="presParOf" srcId="{5E600FCB-CD53-4D8F-B341-0826C26C04F5}" destId="{055AA91E-18E2-4B64-BF39-90444DFCF536}" srcOrd="0" destOrd="0" presId="urn:microsoft.com/office/officeart/2005/8/layout/orgChart1"/>
    <dgm:cxn modelId="{D578423C-F21E-4A21-A198-8F68C9436DC8}" type="presParOf" srcId="{5E600FCB-CD53-4D8F-B341-0826C26C04F5}" destId="{546A238D-1254-4699-8F1A-C74A270538D9}" srcOrd="1" destOrd="0" presId="urn:microsoft.com/office/officeart/2005/8/layout/orgChart1"/>
    <dgm:cxn modelId="{5558600C-0DB5-41F0-B9F5-59314986D216}" type="presParOf" srcId="{CD71B66C-4221-4E6D-AB13-49A097A54174}" destId="{77DEA751-536F-4099-A195-22060A3E01CE}" srcOrd="1" destOrd="0" presId="urn:microsoft.com/office/officeart/2005/8/layout/orgChart1"/>
    <dgm:cxn modelId="{BF6D3114-9F43-4489-86F8-5522689BD7F0}" type="presParOf" srcId="{77DEA751-536F-4099-A195-22060A3E01CE}" destId="{DBE99ADF-F177-4549-A73C-D31B0886379B}" srcOrd="0" destOrd="0" presId="urn:microsoft.com/office/officeart/2005/8/layout/orgChart1"/>
    <dgm:cxn modelId="{E7C0E5AD-406C-4381-A1C5-8ECDCFD2DA25}" type="presParOf" srcId="{77DEA751-536F-4099-A195-22060A3E01CE}" destId="{AADB1190-1F1A-4679-8F2F-774AAD8AEA9E}" srcOrd="1" destOrd="0" presId="urn:microsoft.com/office/officeart/2005/8/layout/orgChart1"/>
    <dgm:cxn modelId="{BF778EFB-EA8B-489F-B3C2-D9F24E706172}" type="presParOf" srcId="{AADB1190-1F1A-4679-8F2F-774AAD8AEA9E}" destId="{057A7F84-832D-41D2-8F02-B054977FD593}" srcOrd="0" destOrd="0" presId="urn:microsoft.com/office/officeart/2005/8/layout/orgChart1"/>
    <dgm:cxn modelId="{C9A4178E-42CA-461A-A797-863003EDD84B}" type="presParOf" srcId="{057A7F84-832D-41D2-8F02-B054977FD593}" destId="{75E8D328-8F97-4168-9E48-77C5E5FAB860}" srcOrd="0" destOrd="0" presId="urn:microsoft.com/office/officeart/2005/8/layout/orgChart1"/>
    <dgm:cxn modelId="{4ED7EA6E-5A3B-4804-B76D-A8EF58C0AFD1}" type="presParOf" srcId="{057A7F84-832D-41D2-8F02-B054977FD593}" destId="{9F225AA0-63C6-45D9-86C6-FE28DEC5706F}" srcOrd="1" destOrd="0" presId="urn:microsoft.com/office/officeart/2005/8/layout/orgChart1"/>
    <dgm:cxn modelId="{0D60FA8F-B108-4E49-BCCD-F66B63869948}" type="presParOf" srcId="{AADB1190-1F1A-4679-8F2F-774AAD8AEA9E}" destId="{39A32630-C2F1-4544-AB35-3D209D370A23}" srcOrd="1" destOrd="0" presId="urn:microsoft.com/office/officeart/2005/8/layout/orgChart1"/>
    <dgm:cxn modelId="{5A453734-FF1A-4812-8247-36895F78A08F}" type="presParOf" srcId="{39A32630-C2F1-4544-AB35-3D209D370A23}" destId="{9AFA6961-9A31-494F-9CDB-1A60B44D1C99}" srcOrd="0" destOrd="0" presId="urn:microsoft.com/office/officeart/2005/8/layout/orgChart1"/>
    <dgm:cxn modelId="{4B7518A9-3C4E-4393-9CAC-849ACC3B1BF2}" type="presParOf" srcId="{39A32630-C2F1-4544-AB35-3D209D370A23}" destId="{5D2BB8CC-C34E-4BE8-8C0C-439B097D6487}" srcOrd="1" destOrd="0" presId="urn:microsoft.com/office/officeart/2005/8/layout/orgChart1"/>
    <dgm:cxn modelId="{19F1E39F-9527-441C-8344-4C580D65454E}" type="presParOf" srcId="{5D2BB8CC-C34E-4BE8-8C0C-439B097D6487}" destId="{EC8C1A09-F47E-4B1A-9A85-F34C2B00B633}" srcOrd="0" destOrd="0" presId="urn:microsoft.com/office/officeart/2005/8/layout/orgChart1"/>
    <dgm:cxn modelId="{356316C6-AE0B-4844-BA4C-8301F091E0B7}" type="presParOf" srcId="{EC8C1A09-F47E-4B1A-9A85-F34C2B00B633}" destId="{F4B3B218-11A1-492D-974B-A7BFB9081080}" srcOrd="0" destOrd="0" presId="urn:microsoft.com/office/officeart/2005/8/layout/orgChart1"/>
    <dgm:cxn modelId="{F86F41E3-2D5C-4DAF-9420-21DEA4FFC6DF}" type="presParOf" srcId="{EC8C1A09-F47E-4B1A-9A85-F34C2B00B633}" destId="{F20F9D77-276A-4B82-9048-42FF3BE025B7}" srcOrd="1" destOrd="0" presId="urn:microsoft.com/office/officeart/2005/8/layout/orgChart1"/>
    <dgm:cxn modelId="{F2C29238-21F4-4788-AEAF-A0F7606D0F74}" type="presParOf" srcId="{5D2BB8CC-C34E-4BE8-8C0C-439B097D6487}" destId="{A49F044C-0F4E-4857-B95F-1131AA24D6C5}" srcOrd="1" destOrd="0" presId="urn:microsoft.com/office/officeart/2005/8/layout/orgChart1"/>
    <dgm:cxn modelId="{0B7239E4-AB17-46F3-9F09-B536F2D9AAF3}" type="presParOf" srcId="{A49F044C-0F4E-4857-B95F-1131AA24D6C5}" destId="{A26DC122-5E3B-40CE-9F2D-2F87B17A6C01}" srcOrd="0" destOrd="0" presId="urn:microsoft.com/office/officeart/2005/8/layout/orgChart1"/>
    <dgm:cxn modelId="{DE02DE63-D049-47D5-84E5-7938087C8D61}" type="presParOf" srcId="{A49F044C-0F4E-4857-B95F-1131AA24D6C5}" destId="{5C2C0863-1F4B-421D-9A9F-BEE9D333DDC6}" srcOrd="1" destOrd="0" presId="urn:microsoft.com/office/officeart/2005/8/layout/orgChart1"/>
    <dgm:cxn modelId="{FF514B38-167E-4888-8492-4F084DBB8413}" type="presParOf" srcId="{5C2C0863-1F4B-421D-9A9F-BEE9D333DDC6}" destId="{E866F8CD-2B65-4442-9A2F-FA67DBB85BEB}" srcOrd="0" destOrd="0" presId="urn:microsoft.com/office/officeart/2005/8/layout/orgChart1"/>
    <dgm:cxn modelId="{D819E73B-D379-41A8-9DB9-883F7893A583}" type="presParOf" srcId="{E866F8CD-2B65-4442-9A2F-FA67DBB85BEB}" destId="{BCEF5275-87FF-4276-B24B-AEFFCF1A48F7}" srcOrd="0" destOrd="0" presId="urn:microsoft.com/office/officeart/2005/8/layout/orgChart1"/>
    <dgm:cxn modelId="{DA4F7AE8-0E23-48A1-BFDE-64A7C75A5537}" type="presParOf" srcId="{E866F8CD-2B65-4442-9A2F-FA67DBB85BEB}" destId="{D9ECCA73-5F2C-45A0-82E5-91DCA6403976}" srcOrd="1" destOrd="0" presId="urn:microsoft.com/office/officeart/2005/8/layout/orgChart1"/>
    <dgm:cxn modelId="{AEB14D8F-2AC4-4B91-88D9-B6B12530BE58}" type="presParOf" srcId="{5C2C0863-1F4B-421D-9A9F-BEE9D333DDC6}" destId="{C2AB43B2-D1A6-4362-BFFA-46AB7C94F757}" srcOrd="1" destOrd="0" presId="urn:microsoft.com/office/officeart/2005/8/layout/orgChart1"/>
    <dgm:cxn modelId="{E7F3496D-50CE-40BD-83A5-C357A206B647}" type="presParOf" srcId="{5C2C0863-1F4B-421D-9A9F-BEE9D333DDC6}" destId="{A57F1FEA-EEB5-4F94-8E5D-D23B95A201EC}" srcOrd="2" destOrd="0" presId="urn:microsoft.com/office/officeart/2005/8/layout/orgChart1"/>
    <dgm:cxn modelId="{EF1D2572-A4C0-46D0-B903-407557B13139}" type="presParOf" srcId="{A49F044C-0F4E-4857-B95F-1131AA24D6C5}" destId="{D5C8EBD5-2E1A-45BA-A5F7-B04E629CF17E}" srcOrd="2" destOrd="0" presId="urn:microsoft.com/office/officeart/2005/8/layout/orgChart1"/>
    <dgm:cxn modelId="{D0F88A20-F2F4-4918-8A04-F83D2712D5E3}" type="presParOf" srcId="{A49F044C-0F4E-4857-B95F-1131AA24D6C5}" destId="{C694AAF5-CC62-442B-9B46-20A6A15DF80D}" srcOrd="3" destOrd="0" presId="urn:microsoft.com/office/officeart/2005/8/layout/orgChart1"/>
    <dgm:cxn modelId="{1250E54B-4B93-4FAE-B9F4-4B9D9FC3B5CF}" type="presParOf" srcId="{C694AAF5-CC62-442B-9B46-20A6A15DF80D}" destId="{96365D70-9131-48F5-ACEA-7BA4AC336D76}" srcOrd="0" destOrd="0" presId="urn:microsoft.com/office/officeart/2005/8/layout/orgChart1"/>
    <dgm:cxn modelId="{1FCEF584-6130-4A96-9AC5-0D3CA25D06B6}" type="presParOf" srcId="{96365D70-9131-48F5-ACEA-7BA4AC336D76}" destId="{4B7D70B0-EF7F-4902-B5C1-965332BCC8CA}" srcOrd="0" destOrd="0" presId="urn:microsoft.com/office/officeart/2005/8/layout/orgChart1"/>
    <dgm:cxn modelId="{D8211453-E4ED-473B-A133-F78D2D4E7C6B}" type="presParOf" srcId="{96365D70-9131-48F5-ACEA-7BA4AC336D76}" destId="{8F7445C2-00B7-4786-B64E-203AE3F0C3D7}" srcOrd="1" destOrd="0" presId="urn:microsoft.com/office/officeart/2005/8/layout/orgChart1"/>
    <dgm:cxn modelId="{3394BCA8-285E-42D8-94A2-3765258A7BD5}" type="presParOf" srcId="{C694AAF5-CC62-442B-9B46-20A6A15DF80D}" destId="{7ABD4B91-03A5-4122-A2D4-FE703E8EE1E2}" srcOrd="1" destOrd="0" presId="urn:microsoft.com/office/officeart/2005/8/layout/orgChart1"/>
    <dgm:cxn modelId="{707614D0-A551-4412-A345-744E415474EF}" type="presParOf" srcId="{C694AAF5-CC62-442B-9B46-20A6A15DF80D}" destId="{6ACE8769-ABDC-49FD-9D68-E13A22FA24F5}" srcOrd="2" destOrd="0" presId="urn:microsoft.com/office/officeart/2005/8/layout/orgChart1"/>
    <dgm:cxn modelId="{97B30317-2FB0-4829-824D-CEC707DFAD3B}" type="presParOf" srcId="{5D2BB8CC-C34E-4BE8-8C0C-439B097D6487}" destId="{6CDC0004-FB89-4412-B9A9-E806D8678F2E}" srcOrd="2" destOrd="0" presId="urn:microsoft.com/office/officeart/2005/8/layout/orgChart1"/>
    <dgm:cxn modelId="{93BA8E1C-6621-448C-B1A3-7ADC40B5A6E7}" type="presParOf" srcId="{39A32630-C2F1-4544-AB35-3D209D370A23}" destId="{FD6F3975-9028-4692-8673-F9F9EE706903}" srcOrd="2" destOrd="0" presId="urn:microsoft.com/office/officeart/2005/8/layout/orgChart1"/>
    <dgm:cxn modelId="{C5EED48F-8EB7-4338-B740-A3E51F88FDCE}" type="presParOf" srcId="{39A32630-C2F1-4544-AB35-3D209D370A23}" destId="{8009DAF3-EF22-4441-A8FB-163025B66146}" srcOrd="3" destOrd="0" presId="urn:microsoft.com/office/officeart/2005/8/layout/orgChart1"/>
    <dgm:cxn modelId="{0B29F533-19F3-4C40-B5EA-E5A6D5C7A2A1}" type="presParOf" srcId="{8009DAF3-EF22-4441-A8FB-163025B66146}" destId="{EAA16CFB-8419-4017-87AC-677BDA535720}" srcOrd="0" destOrd="0" presId="urn:microsoft.com/office/officeart/2005/8/layout/orgChart1"/>
    <dgm:cxn modelId="{5903AC00-C2B6-451B-9824-8E37B38F1541}" type="presParOf" srcId="{EAA16CFB-8419-4017-87AC-677BDA535720}" destId="{D3F4A7DC-6D9E-4B4F-90D4-1B55AFAEA274}" srcOrd="0" destOrd="0" presId="urn:microsoft.com/office/officeart/2005/8/layout/orgChart1"/>
    <dgm:cxn modelId="{B7490119-C21E-4587-8552-7F462034F237}" type="presParOf" srcId="{EAA16CFB-8419-4017-87AC-677BDA535720}" destId="{59DD3A74-4271-4F81-883E-FEED3870FF5C}" srcOrd="1" destOrd="0" presId="urn:microsoft.com/office/officeart/2005/8/layout/orgChart1"/>
    <dgm:cxn modelId="{1D1AE472-2E1D-4BAF-A46B-7BBB0D599F7D}" type="presParOf" srcId="{8009DAF3-EF22-4441-A8FB-163025B66146}" destId="{4305B98C-6B6C-41BF-BACC-A7EA307B0226}" srcOrd="1" destOrd="0" presId="urn:microsoft.com/office/officeart/2005/8/layout/orgChart1"/>
    <dgm:cxn modelId="{3F8B0213-F093-4335-A7D5-623364C05306}" type="presParOf" srcId="{4305B98C-6B6C-41BF-BACC-A7EA307B0226}" destId="{BCCBAF43-1657-4D6B-A124-38A98649677C}" srcOrd="0" destOrd="0" presId="urn:microsoft.com/office/officeart/2005/8/layout/orgChart1"/>
    <dgm:cxn modelId="{3F732009-EB45-48D9-B6B8-BC7C1AE800C8}" type="presParOf" srcId="{4305B98C-6B6C-41BF-BACC-A7EA307B0226}" destId="{B6F89186-90BC-450F-8419-7D020475E060}" srcOrd="1" destOrd="0" presId="urn:microsoft.com/office/officeart/2005/8/layout/orgChart1"/>
    <dgm:cxn modelId="{FB29BEC3-F30B-422F-A84B-E6B37E6172B2}" type="presParOf" srcId="{B6F89186-90BC-450F-8419-7D020475E060}" destId="{3231F985-6C17-4288-914B-4F380976C529}" srcOrd="0" destOrd="0" presId="urn:microsoft.com/office/officeart/2005/8/layout/orgChart1"/>
    <dgm:cxn modelId="{C81CE29E-59D2-46EB-9B35-8366C75CF448}" type="presParOf" srcId="{3231F985-6C17-4288-914B-4F380976C529}" destId="{94DEAEF2-AB44-4188-AB33-957273E78C57}" srcOrd="0" destOrd="0" presId="urn:microsoft.com/office/officeart/2005/8/layout/orgChart1"/>
    <dgm:cxn modelId="{38A3FCDD-254A-4D92-9E0E-7B07E22EFFF3}" type="presParOf" srcId="{3231F985-6C17-4288-914B-4F380976C529}" destId="{97C42B14-852F-4214-B04F-B67B3D759128}" srcOrd="1" destOrd="0" presId="urn:microsoft.com/office/officeart/2005/8/layout/orgChart1"/>
    <dgm:cxn modelId="{FBE3F4DB-4409-48CD-B899-0E6830AE9BF2}" type="presParOf" srcId="{B6F89186-90BC-450F-8419-7D020475E060}" destId="{6B4B64CC-8AFF-4F2C-9E24-770455C90A4B}" srcOrd="1" destOrd="0" presId="urn:microsoft.com/office/officeart/2005/8/layout/orgChart1"/>
    <dgm:cxn modelId="{1AC49EFE-70BB-403C-807D-9B8AAE7F6DC7}" type="presParOf" srcId="{B6F89186-90BC-450F-8419-7D020475E060}" destId="{AC9CA8E7-FAA5-4F49-80E7-B0EF568A56A5}" srcOrd="2" destOrd="0" presId="urn:microsoft.com/office/officeart/2005/8/layout/orgChart1"/>
    <dgm:cxn modelId="{342EED77-9D75-4FAB-9E3D-4E477276A880}" type="presParOf" srcId="{4305B98C-6B6C-41BF-BACC-A7EA307B0226}" destId="{0EB2A010-CD4D-469F-90C8-0BC0024B1122}" srcOrd="2" destOrd="0" presId="urn:microsoft.com/office/officeart/2005/8/layout/orgChart1"/>
    <dgm:cxn modelId="{597236BF-D5DD-4D78-88BC-0DFD0D653E8C}" type="presParOf" srcId="{4305B98C-6B6C-41BF-BACC-A7EA307B0226}" destId="{5688AB58-431F-40A5-9310-A2280B1D01E0}" srcOrd="3" destOrd="0" presId="urn:microsoft.com/office/officeart/2005/8/layout/orgChart1"/>
    <dgm:cxn modelId="{907A8097-F84C-45F3-86B2-2A2235F163A5}" type="presParOf" srcId="{5688AB58-431F-40A5-9310-A2280B1D01E0}" destId="{CD0544F0-5AA5-4419-9C3A-C844AE089D31}" srcOrd="0" destOrd="0" presId="urn:microsoft.com/office/officeart/2005/8/layout/orgChart1"/>
    <dgm:cxn modelId="{60F0944A-545F-47C6-92BB-BD556864CF3B}" type="presParOf" srcId="{CD0544F0-5AA5-4419-9C3A-C844AE089D31}" destId="{84525302-27D8-4867-95CA-E049F669C7EE}" srcOrd="0" destOrd="0" presId="urn:microsoft.com/office/officeart/2005/8/layout/orgChart1"/>
    <dgm:cxn modelId="{5A7C9697-89BC-4ED9-B493-3F7E1575F28A}" type="presParOf" srcId="{CD0544F0-5AA5-4419-9C3A-C844AE089D31}" destId="{28E217CC-282C-4D51-91B3-A7B28D2F62ED}" srcOrd="1" destOrd="0" presId="urn:microsoft.com/office/officeart/2005/8/layout/orgChart1"/>
    <dgm:cxn modelId="{AC50564D-C5D8-434D-B058-06E768D9821C}" type="presParOf" srcId="{5688AB58-431F-40A5-9310-A2280B1D01E0}" destId="{D58CD620-211A-4919-95DF-421E0467D5A7}" srcOrd="1" destOrd="0" presId="urn:microsoft.com/office/officeart/2005/8/layout/orgChart1"/>
    <dgm:cxn modelId="{FD30D0D4-9C8B-49D9-BC6E-61F9F5D47469}" type="presParOf" srcId="{5688AB58-431F-40A5-9310-A2280B1D01E0}" destId="{1A6367D6-645F-45B9-B9D1-1BEB59AFEC4E}" srcOrd="2" destOrd="0" presId="urn:microsoft.com/office/officeart/2005/8/layout/orgChart1"/>
    <dgm:cxn modelId="{72062BC3-9EC3-4153-9678-FD4974BB514F}" type="presParOf" srcId="{8009DAF3-EF22-4441-A8FB-163025B66146}" destId="{07A5BC57-BE38-45CF-88EE-48D1161F1D64}" srcOrd="2" destOrd="0" presId="urn:microsoft.com/office/officeart/2005/8/layout/orgChart1"/>
    <dgm:cxn modelId="{AEFAED94-17DD-45F1-911F-8C3A00140908}" type="presParOf" srcId="{39A32630-C2F1-4544-AB35-3D209D370A23}" destId="{15F66D68-8F85-4DE6-AECA-8D6AE547BBF4}" srcOrd="4" destOrd="0" presId="urn:microsoft.com/office/officeart/2005/8/layout/orgChart1"/>
    <dgm:cxn modelId="{331AE565-26A4-49CB-87F4-C334487EBC97}" type="presParOf" srcId="{39A32630-C2F1-4544-AB35-3D209D370A23}" destId="{E162A7E6-4525-49C5-873B-72F04176E7D0}" srcOrd="5" destOrd="0" presId="urn:microsoft.com/office/officeart/2005/8/layout/orgChart1"/>
    <dgm:cxn modelId="{71F23FA3-7DC6-4D66-83F1-67F4ADFB0421}" type="presParOf" srcId="{E162A7E6-4525-49C5-873B-72F04176E7D0}" destId="{5518350E-38B4-439E-9B95-9725C2A36EFD}" srcOrd="0" destOrd="0" presId="urn:microsoft.com/office/officeart/2005/8/layout/orgChart1"/>
    <dgm:cxn modelId="{98DD1875-F015-4C7D-BB7E-293808FEC051}" type="presParOf" srcId="{5518350E-38B4-439E-9B95-9725C2A36EFD}" destId="{46DEA159-99F7-40DE-92CB-1938C099E650}" srcOrd="0" destOrd="0" presId="urn:microsoft.com/office/officeart/2005/8/layout/orgChart1"/>
    <dgm:cxn modelId="{993E8A32-23D9-46F9-807F-22E97752E010}" type="presParOf" srcId="{5518350E-38B4-439E-9B95-9725C2A36EFD}" destId="{83EACD88-D394-4A07-B954-1A8FFDA19548}" srcOrd="1" destOrd="0" presId="urn:microsoft.com/office/officeart/2005/8/layout/orgChart1"/>
    <dgm:cxn modelId="{FE235941-C734-420D-A11F-82A7A1D63223}" type="presParOf" srcId="{E162A7E6-4525-49C5-873B-72F04176E7D0}" destId="{73CA48BA-38CE-457D-8E57-F7141EECAFB3}" srcOrd="1" destOrd="0" presId="urn:microsoft.com/office/officeart/2005/8/layout/orgChart1"/>
    <dgm:cxn modelId="{44374FE7-70EC-4CC0-9549-4DE78942CC05}" type="presParOf" srcId="{E162A7E6-4525-49C5-873B-72F04176E7D0}" destId="{7C685A9D-1B87-4379-A2FB-88FADBDBDC9C}" srcOrd="2" destOrd="0" presId="urn:microsoft.com/office/officeart/2005/8/layout/orgChart1"/>
    <dgm:cxn modelId="{BC567307-9559-4EAD-BB35-41056F88AC29}" type="presParOf" srcId="{AADB1190-1F1A-4679-8F2F-774AAD8AEA9E}" destId="{C50884F6-10CC-45EB-AD73-EBDCA76CE74C}" srcOrd="2" destOrd="0" presId="urn:microsoft.com/office/officeart/2005/8/layout/orgChart1"/>
    <dgm:cxn modelId="{1E5E4772-D965-4445-A076-C870F1C5C54B}" type="presParOf" srcId="{77DEA751-536F-4099-A195-22060A3E01CE}" destId="{D25AFD8B-4DE4-45CF-A8E4-E3B1212F3803}" srcOrd="2" destOrd="0" presId="urn:microsoft.com/office/officeart/2005/8/layout/orgChart1"/>
    <dgm:cxn modelId="{5AC84340-4F34-4EF2-BD18-E9587229A64E}" type="presParOf" srcId="{77DEA751-536F-4099-A195-22060A3E01CE}" destId="{C451152B-B5BB-44A2-8712-3954510F151F}" srcOrd="3" destOrd="0" presId="urn:microsoft.com/office/officeart/2005/8/layout/orgChart1"/>
    <dgm:cxn modelId="{E0B7B4BA-6417-47D9-AAF6-2D2232CBBB8B}" type="presParOf" srcId="{C451152B-B5BB-44A2-8712-3954510F151F}" destId="{B36B4A76-5531-4DEA-AD37-BACA3B3C9BCE}" srcOrd="0" destOrd="0" presId="urn:microsoft.com/office/officeart/2005/8/layout/orgChart1"/>
    <dgm:cxn modelId="{B82B3721-9421-4085-B8DD-CB34F8547C3B}" type="presParOf" srcId="{B36B4A76-5531-4DEA-AD37-BACA3B3C9BCE}" destId="{4E3B76B9-05DD-45E7-96F2-F48821A7BD60}" srcOrd="0" destOrd="0" presId="urn:microsoft.com/office/officeart/2005/8/layout/orgChart1"/>
    <dgm:cxn modelId="{95CA1153-D538-48EA-BE1E-F095C3761093}" type="presParOf" srcId="{B36B4A76-5531-4DEA-AD37-BACA3B3C9BCE}" destId="{9A544532-3197-4C79-B0FC-5C1E845EF702}" srcOrd="1" destOrd="0" presId="urn:microsoft.com/office/officeart/2005/8/layout/orgChart1"/>
    <dgm:cxn modelId="{95CEAB43-C4E6-4FCE-9B97-63A7F57591B6}" type="presParOf" srcId="{C451152B-B5BB-44A2-8712-3954510F151F}" destId="{FF2DC92C-E56D-439E-BB06-EAF7D4FD5C06}" srcOrd="1" destOrd="0" presId="urn:microsoft.com/office/officeart/2005/8/layout/orgChart1"/>
    <dgm:cxn modelId="{50BB3B4F-7F90-4D70-9928-0A02B6515E9D}" type="presParOf" srcId="{FF2DC92C-E56D-439E-BB06-EAF7D4FD5C06}" destId="{F7B0D674-D7BD-4199-8F4D-30DBC7F1FB28}" srcOrd="0" destOrd="0" presId="urn:microsoft.com/office/officeart/2005/8/layout/orgChart1"/>
    <dgm:cxn modelId="{4556E271-0CB7-432C-A838-618BBF7666AA}" type="presParOf" srcId="{FF2DC92C-E56D-439E-BB06-EAF7D4FD5C06}" destId="{316D697D-AC07-45E1-9407-1F8B2FAD13A2}" srcOrd="1" destOrd="0" presId="urn:microsoft.com/office/officeart/2005/8/layout/orgChart1"/>
    <dgm:cxn modelId="{5F599094-7623-498F-AB4E-1E6ED8FE92F2}" type="presParOf" srcId="{316D697D-AC07-45E1-9407-1F8B2FAD13A2}" destId="{548B8E2C-09B3-4435-A3A0-DEF969128B0F}" srcOrd="0" destOrd="0" presId="urn:microsoft.com/office/officeart/2005/8/layout/orgChart1"/>
    <dgm:cxn modelId="{932851CA-4520-4277-AE59-2FA3DE38CFD2}" type="presParOf" srcId="{548B8E2C-09B3-4435-A3A0-DEF969128B0F}" destId="{F6FFD3D9-1335-4C13-8BF8-7D9B437FCF4E}" srcOrd="0" destOrd="0" presId="urn:microsoft.com/office/officeart/2005/8/layout/orgChart1"/>
    <dgm:cxn modelId="{B4AD8EB7-90CD-4C73-AB16-95522E853FAA}" type="presParOf" srcId="{548B8E2C-09B3-4435-A3A0-DEF969128B0F}" destId="{E2EBACFF-72B4-4DF2-BE61-93FEEFEEAFFE}" srcOrd="1" destOrd="0" presId="urn:microsoft.com/office/officeart/2005/8/layout/orgChart1"/>
    <dgm:cxn modelId="{3EA015A4-D22C-4D25-9591-B8168C2EA9E5}" type="presParOf" srcId="{316D697D-AC07-45E1-9407-1F8B2FAD13A2}" destId="{81CDB997-92B1-47A7-9657-575521841FBF}" srcOrd="1" destOrd="0" presId="urn:microsoft.com/office/officeart/2005/8/layout/orgChart1"/>
    <dgm:cxn modelId="{B4A5838E-B48B-42B8-8CE1-9AAD1CA9FC13}" type="presParOf" srcId="{316D697D-AC07-45E1-9407-1F8B2FAD13A2}" destId="{5B549BFD-7D03-42E5-AF1C-C572314A00CC}" srcOrd="2" destOrd="0" presId="urn:microsoft.com/office/officeart/2005/8/layout/orgChart1"/>
    <dgm:cxn modelId="{C705B757-C45D-46CF-B389-EDC7C45A413B}" type="presParOf" srcId="{FF2DC92C-E56D-439E-BB06-EAF7D4FD5C06}" destId="{7E564072-1BD5-46D6-A3BC-A3D5797F4944}" srcOrd="2" destOrd="0" presId="urn:microsoft.com/office/officeart/2005/8/layout/orgChart1"/>
    <dgm:cxn modelId="{2B42A9A1-8EA1-4AFA-AF0A-FDFE8BEE4910}" type="presParOf" srcId="{FF2DC92C-E56D-439E-BB06-EAF7D4FD5C06}" destId="{7A55557A-4910-42E1-A314-F18D18C7241A}" srcOrd="3" destOrd="0" presId="urn:microsoft.com/office/officeart/2005/8/layout/orgChart1"/>
    <dgm:cxn modelId="{DB771CB0-B785-46E1-B4FC-B6F311A79CD6}" type="presParOf" srcId="{7A55557A-4910-42E1-A314-F18D18C7241A}" destId="{65710E1A-B451-439C-8C07-5B5B7E08D589}" srcOrd="0" destOrd="0" presId="urn:microsoft.com/office/officeart/2005/8/layout/orgChart1"/>
    <dgm:cxn modelId="{12E866D0-F6F5-4C66-A6A9-D3001851A3BA}" type="presParOf" srcId="{65710E1A-B451-439C-8C07-5B5B7E08D589}" destId="{AA22B19B-29AF-48B7-9674-C6E5010A4F1C}" srcOrd="0" destOrd="0" presId="urn:microsoft.com/office/officeart/2005/8/layout/orgChart1"/>
    <dgm:cxn modelId="{4016625D-02F9-49E5-B8DC-FDEBE8E01EE8}" type="presParOf" srcId="{65710E1A-B451-439C-8C07-5B5B7E08D589}" destId="{31A5CB32-527B-4A84-97BE-0B3CC6658616}" srcOrd="1" destOrd="0" presId="urn:microsoft.com/office/officeart/2005/8/layout/orgChart1"/>
    <dgm:cxn modelId="{F153069C-4A00-404B-A787-ED32BA9DED29}" type="presParOf" srcId="{7A55557A-4910-42E1-A314-F18D18C7241A}" destId="{DBC5ED2E-6331-4343-A245-7A579090F3E4}" srcOrd="1" destOrd="0" presId="urn:microsoft.com/office/officeart/2005/8/layout/orgChart1"/>
    <dgm:cxn modelId="{8103DBAE-D3EE-459C-B9A8-84EE3E511AE4}" type="presParOf" srcId="{DBC5ED2E-6331-4343-A245-7A579090F3E4}" destId="{4101041D-978C-4AFC-A3EA-AC1E315D3124}" srcOrd="0" destOrd="0" presId="urn:microsoft.com/office/officeart/2005/8/layout/orgChart1"/>
    <dgm:cxn modelId="{BA8BD086-3A8B-42FC-B677-419817D6DF2C}" type="presParOf" srcId="{DBC5ED2E-6331-4343-A245-7A579090F3E4}" destId="{41DA73FB-7AEF-442C-A010-2CF6398AF12E}" srcOrd="1" destOrd="0" presId="urn:microsoft.com/office/officeart/2005/8/layout/orgChart1"/>
    <dgm:cxn modelId="{7F0E48E2-FE5C-414E-B5A4-E35E59BC38FF}" type="presParOf" srcId="{41DA73FB-7AEF-442C-A010-2CF6398AF12E}" destId="{83FB057E-ADC1-4C1D-B934-742D77A77297}" srcOrd="0" destOrd="0" presId="urn:microsoft.com/office/officeart/2005/8/layout/orgChart1"/>
    <dgm:cxn modelId="{092BE54F-FE7F-4819-83FB-BAC196E923D4}" type="presParOf" srcId="{83FB057E-ADC1-4C1D-B934-742D77A77297}" destId="{63DD093A-E265-42FF-A3BA-4442E91B87A2}" srcOrd="0" destOrd="0" presId="urn:microsoft.com/office/officeart/2005/8/layout/orgChart1"/>
    <dgm:cxn modelId="{96934983-3E55-4347-BBBB-A70EE31B5575}" type="presParOf" srcId="{83FB057E-ADC1-4C1D-B934-742D77A77297}" destId="{F191AB80-420F-4C44-9251-966447294944}" srcOrd="1" destOrd="0" presId="urn:microsoft.com/office/officeart/2005/8/layout/orgChart1"/>
    <dgm:cxn modelId="{DBDB9B03-6AE7-4AFD-949F-BD164FB6E8E9}" type="presParOf" srcId="{41DA73FB-7AEF-442C-A010-2CF6398AF12E}" destId="{C4F30CD1-7CBD-4CA9-BFEA-5B7F556E6352}" srcOrd="1" destOrd="0" presId="urn:microsoft.com/office/officeart/2005/8/layout/orgChart1"/>
    <dgm:cxn modelId="{66255873-5E11-4F44-A01E-A8D508B670A0}" type="presParOf" srcId="{41DA73FB-7AEF-442C-A010-2CF6398AF12E}" destId="{55B22663-FBA7-46F2-A77E-F51276B6FAE2}" srcOrd="2" destOrd="0" presId="urn:microsoft.com/office/officeart/2005/8/layout/orgChart1"/>
    <dgm:cxn modelId="{CC10911E-C5A9-4537-B1A6-FCA5B8F3B1FE}" type="presParOf" srcId="{DBC5ED2E-6331-4343-A245-7A579090F3E4}" destId="{29338BF7-8D02-410C-9226-206BA1C7F96B}" srcOrd="2" destOrd="0" presId="urn:microsoft.com/office/officeart/2005/8/layout/orgChart1"/>
    <dgm:cxn modelId="{098AA52D-80FD-4E82-93F8-E86C34D0E3B7}" type="presParOf" srcId="{DBC5ED2E-6331-4343-A245-7A579090F3E4}" destId="{6350555B-ECD1-4756-ACB3-27302F853282}" srcOrd="3" destOrd="0" presId="urn:microsoft.com/office/officeart/2005/8/layout/orgChart1"/>
    <dgm:cxn modelId="{9BC895C4-8D43-4C68-8200-FD941B159F21}" type="presParOf" srcId="{6350555B-ECD1-4756-ACB3-27302F853282}" destId="{ED188D55-7594-4DE8-A95C-D30CC8993508}" srcOrd="0" destOrd="0" presId="urn:microsoft.com/office/officeart/2005/8/layout/orgChart1"/>
    <dgm:cxn modelId="{2FEE974D-94FA-4541-AC94-ABF45160725C}" type="presParOf" srcId="{ED188D55-7594-4DE8-A95C-D30CC8993508}" destId="{02F12175-C619-4708-ABFA-2208A75AA9C5}" srcOrd="0" destOrd="0" presId="urn:microsoft.com/office/officeart/2005/8/layout/orgChart1"/>
    <dgm:cxn modelId="{62BC814B-6612-435B-89AC-600B7C3362BC}" type="presParOf" srcId="{ED188D55-7594-4DE8-A95C-D30CC8993508}" destId="{8BB30DF1-4AAE-4247-AA11-1657E850B4D0}" srcOrd="1" destOrd="0" presId="urn:microsoft.com/office/officeart/2005/8/layout/orgChart1"/>
    <dgm:cxn modelId="{8FE929B4-3EC5-4CE7-A408-053EB52A17E0}" type="presParOf" srcId="{6350555B-ECD1-4756-ACB3-27302F853282}" destId="{42D4B8DA-4483-4889-B5FB-6568E8C34306}" srcOrd="1" destOrd="0" presId="urn:microsoft.com/office/officeart/2005/8/layout/orgChart1"/>
    <dgm:cxn modelId="{3617A86A-ADBF-4CD1-91B3-D49AA20C5BA2}" type="presParOf" srcId="{6350555B-ECD1-4756-ACB3-27302F853282}" destId="{FDE8E8F3-46FB-4E88-9C91-5BE10801EF31}" srcOrd="2" destOrd="0" presId="urn:microsoft.com/office/officeart/2005/8/layout/orgChart1"/>
    <dgm:cxn modelId="{E843BB7B-5A00-48D4-8656-25389777739B}" type="presParOf" srcId="{7A55557A-4910-42E1-A314-F18D18C7241A}" destId="{868FF4F2-A549-4D8B-9E88-8097DAF15D91}" srcOrd="2" destOrd="0" presId="urn:microsoft.com/office/officeart/2005/8/layout/orgChart1"/>
    <dgm:cxn modelId="{7A4E65BF-7C82-4381-8000-D0A11AF0B44E}" type="presParOf" srcId="{FF2DC92C-E56D-439E-BB06-EAF7D4FD5C06}" destId="{25BA3F8C-158A-4AE9-B6E4-3023D6FFE7A7}" srcOrd="4" destOrd="0" presId="urn:microsoft.com/office/officeart/2005/8/layout/orgChart1"/>
    <dgm:cxn modelId="{A727B7AC-1E71-41F4-B5FC-EFF8991BF026}" type="presParOf" srcId="{FF2DC92C-E56D-439E-BB06-EAF7D4FD5C06}" destId="{341B7C06-C9FE-444E-AF14-1D3B61940CAD}" srcOrd="5" destOrd="0" presId="urn:microsoft.com/office/officeart/2005/8/layout/orgChart1"/>
    <dgm:cxn modelId="{547DB63C-EC19-4651-A932-1DD6FA0EE5A0}" type="presParOf" srcId="{341B7C06-C9FE-444E-AF14-1D3B61940CAD}" destId="{2E9914B8-7870-429C-973E-BC2B94E1058B}" srcOrd="0" destOrd="0" presId="urn:microsoft.com/office/officeart/2005/8/layout/orgChart1"/>
    <dgm:cxn modelId="{7BB0552A-D324-4F97-B395-754BA6C03F55}" type="presParOf" srcId="{2E9914B8-7870-429C-973E-BC2B94E1058B}" destId="{E8B69A6D-AB75-4B9E-8BA2-D74063A53C0F}" srcOrd="0" destOrd="0" presId="urn:microsoft.com/office/officeart/2005/8/layout/orgChart1"/>
    <dgm:cxn modelId="{CC6744BA-C781-4F67-AEAB-457202C8A501}" type="presParOf" srcId="{2E9914B8-7870-429C-973E-BC2B94E1058B}" destId="{D9CD519C-6CBE-4A90-B274-EC792C8C3BD7}" srcOrd="1" destOrd="0" presId="urn:microsoft.com/office/officeart/2005/8/layout/orgChart1"/>
    <dgm:cxn modelId="{DA1BBB4E-62A2-4609-B63F-16344B07E952}" type="presParOf" srcId="{341B7C06-C9FE-444E-AF14-1D3B61940CAD}" destId="{DE135EB4-D6E6-472D-A271-4D71DF912112}" srcOrd="1" destOrd="0" presId="urn:microsoft.com/office/officeart/2005/8/layout/orgChart1"/>
    <dgm:cxn modelId="{E8E57D7E-C701-45C0-9AFF-878C5B883747}" type="presParOf" srcId="{DE135EB4-D6E6-472D-A271-4D71DF912112}" destId="{6F502DFC-7BBA-45B9-9D5C-AACD0A8B4AB5}" srcOrd="0" destOrd="0" presId="urn:microsoft.com/office/officeart/2005/8/layout/orgChart1"/>
    <dgm:cxn modelId="{0C044830-B1F8-48B1-92CD-BD9C811D5997}" type="presParOf" srcId="{DE135EB4-D6E6-472D-A271-4D71DF912112}" destId="{45BA4903-183A-4E11-A1D9-1CADAE8960EE}" srcOrd="1" destOrd="0" presId="urn:microsoft.com/office/officeart/2005/8/layout/orgChart1"/>
    <dgm:cxn modelId="{8D8F7851-BC7E-4D0D-B202-D0C5A8BE307A}" type="presParOf" srcId="{45BA4903-183A-4E11-A1D9-1CADAE8960EE}" destId="{C43B76AF-4782-4B3C-9A83-1B928D39254A}" srcOrd="0" destOrd="0" presId="urn:microsoft.com/office/officeart/2005/8/layout/orgChart1"/>
    <dgm:cxn modelId="{7C326E2F-5651-490C-904E-0C2BDA161254}" type="presParOf" srcId="{C43B76AF-4782-4B3C-9A83-1B928D39254A}" destId="{27EB9FDE-818D-4581-8B0A-901B592E1532}" srcOrd="0" destOrd="0" presId="urn:microsoft.com/office/officeart/2005/8/layout/orgChart1"/>
    <dgm:cxn modelId="{6E36522A-B66E-4CCF-A12B-9FB7BDDC51C1}" type="presParOf" srcId="{C43B76AF-4782-4B3C-9A83-1B928D39254A}" destId="{889571E7-69E7-4597-A069-6DE757C6CD45}" srcOrd="1" destOrd="0" presId="urn:microsoft.com/office/officeart/2005/8/layout/orgChart1"/>
    <dgm:cxn modelId="{75577C6B-9207-48B6-B90B-2E36954D55E3}" type="presParOf" srcId="{45BA4903-183A-4E11-A1D9-1CADAE8960EE}" destId="{DB6C35F2-9B0D-4BF9-B081-8834F0CE8595}" srcOrd="1" destOrd="0" presId="urn:microsoft.com/office/officeart/2005/8/layout/orgChart1"/>
    <dgm:cxn modelId="{1A97A863-8F10-4BAA-BA4E-59E18B2399A4}" type="presParOf" srcId="{45BA4903-183A-4E11-A1D9-1CADAE8960EE}" destId="{64219E84-3151-49D8-BABD-66F6FAC213C8}" srcOrd="2" destOrd="0" presId="urn:microsoft.com/office/officeart/2005/8/layout/orgChart1"/>
    <dgm:cxn modelId="{4AAF607C-C89C-41D0-8A12-A016D8E12E6D}" type="presParOf" srcId="{DE135EB4-D6E6-472D-A271-4D71DF912112}" destId="{7EEF8187-72E3-4728-8700-1D21A96C85D0}" srcOrd="2" destOrd="0" presId="urn:microsoft.com/office/officeart/2005/8/layout/orgChart1"/>
    <dgm:cxn modelId="{29534ADE-92F8-4999-8B93-6348E7437ED8}" type="presParOf" srcId="{DE135EB4-D6E6-472D-A271-4D71DF912112}" destId="{FA8BA22F-460C-48F0-AD07-946C6B2E2AD8}" srcOrd="3" destOrd="0" presId="urn:microsoft.com/office/officeart/2005/8/layout/orgChart1"/>
    <dgm:cxn modelId="{1B361254-FE68-4323-8648-76AE90F1CF11}" type="presParOf" srcId="{FA8BA22F-460C-48F0-AD07-946C6B2E2AD8}" destId="{56498ADD-9020-41AD-9D0A-C2A6D751B077}" srcOrd="0" destOrd="0" presId="urn:microsoft.com/office/officeart/2005/8/layout/orgChart1"/>
    <dgm:cxn modelId="{C3596A1D-12A9-4AEF-B1AE-61B8E220D366}" type="presParOf" srcId="{56498ADD-9020-41AD-9D0A-C2A6D751B077}" destId="{B975155A-94AB-42FF-B425-1C2BA60C12DE}" srcOrd="0" destOrd="0" presId="urn:microsoft.com/office/officeart/2005/8/layout/orgChart1"/>
    <dgm:cxn modelId="{D695074C-F27B-4146-B72C-596DC5349BF5}" type="presParOf" srcId="{56498ADD-9020-41AD-9D0A-C2A6D751B077}" destId="{1B252D16-1300-4945-9407-898E7B0D1099}" srcOrd="1" destOrd="0" presId="urn:microsoft.com/office/officeart/2005/8/layout/orgChart1"/>
    <dgm:cxn modelId="{5A5BE89B-5888-40BD-A10F-E82288F4A371}" type="presParOf" srcId="{FA8BA22F-460C-48F0-AD07-946C6B2E2AD8}" destId="{5BADDC36-1B60-432F-9A3D-63F83D1DFD4F}" srcOrd="1" destOrd="0" presId="urn:microsoft.com/office/officeart/2005/8/layout/orgChart1"/>
    <dgm:cxn modelId="{1341F892-996F-4265-B16C-86A204993AD1}" type="presParOf" srcId="{FA8BA22F-460C-48F0-AD07-946C6B2E2AD8}" destId="{A159C6DF-DF75-47F6-9BC6-C0D313C3C7F8}" srcOrd="2" destOrd="0" presId="urn:microsoft.com/office/officeart/2005/8/layout/orgChart1"/>
    <dgm:cxn modelId="{AB050B8E-5DBD-423B-9A99-C52FD2195B31}" type="presParOf" srcId="{341B7C06-C9FE-444E-AF14-1D3B61940CAD}" destId="{2D146E74-5FF1-4EBC-8508-8109BE962169}" srcOrd="2" destOrd="0" presId="urn:microsoft.com/office/officeart/2005/8/layout/orgChart1"/>
    <dgm:cxn modelId="{6DB55EA5-1E74-4554-9D83-00017A344A5B}" type="presParOf" srcId="{C451152B-B5BB-44A2-8712-3954510F151F}" destId="{8F1EB4B0-443A-4706-86BE-902E26DB7E89}" srcOrd="2" destOrd="0" presId="urn:microsoft.com/office/officeart/2005/8/layout/orgChart1"/>
    <dgm:cxn modelId="{03BF3CAC-83A2-4CCC-B476-01DC6F270F19}" type="presParOf" srcId="{CD71B66C-4221-4E6D-AB13-49A097A54174}" destId="{27A5B18E-D23F-47B3-BE8A-E1E589EA9B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F8187-72E3-4728-8700-1D21A96C85D0}">
      <dsp:nvSpPr>
        <dsp:cNvPr id="0" name=""/>
        <dsp:cNvSpPr/>
      </dsp:nvSpPr>
      <dsp:spPr>
        <a:xfrm>
          <a:off x="6899858" y="2415983"/>
          <a:ext cx="152152" cy="1186791"/>
        </a:xfrm>
        <a:custGeom>
          <a:avLst/>
          <a:gdLst/>
          <a:ahLst/>
          <a:cxnLst/>
          <a:rect l="0" t="0" r="0" b="0"/>
          <a:pathLst>
            <a:path>
              <a:moveTo>
                <a:pt x="152152" y="0"/>
              </a:moveTo>
              <a:lnTo>
                <a:pt x="152152" y="1186791"/>
              </a:lnTo>
              <a:lnTo>
                <a:pt x="0" y="118679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02DFC-7BBA-45B9-9D5C-AACD0A8B4AB5}">
      <dsp:nvSpPr>
        <dsp:cNvPr id="0" name=""/>
        <dsp:cNvSpPr/>
      </dsp:nvSpPr>
      <dsp:spPr>
        <a:xfrm>
          <a:off x="6899858" y="2415983"/>
          <a:ext cx="152152" cy="466601"/>
        </a:xfrm>
        <a:custGeom>
          <a:avLst/>
          <a:gdLst/>
          <a:ahLst/>
          <a:cxnLst/>
          <a:rect l="0" t="0" r="0" b="0"/>
          <a:pathLst>
            <a:path>
              <a:moveTo>
                <a:pt x="152152" y="0"/>
              </a:moveTo>
              <a:lnTo>
                <a:pt x="152152" y="466601"/>
              </a:lnTo>
              <a:lnTo>
                <a:pt x="0" y="46660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A3F8C-158A-4AE9-B6E4-3023D6FFE7A7}">
      <dsp:nvSpPr>
        <dsp:cNvPr id="0" name=""/>
        <dsp:cNvSpPr/>
      </dsp:nvSpPr>
      <dsp:spPr>
        <a:xfrm>
          <a:off x="5418904" y="1695794"/>
          <a:ext cx="1227365" cy="213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06"/>
              </a:lnTo>
              <a:lnTo>
                <a:pt x="1227365" y="106506"/>
              </a:lnTo>
              <a:lnTo>
                <a:pt x="1227365" y="213013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38BF7-8D02-410C-9226-206BA1C7F96B}">
      <dsp:nvSpPr>
        <dsp:cNvPr id="0" name=""/>
        <dsp:cNvSpPr/>
      </dsp:nvSpPr>
      <dsp:spPr>
        <a:xfrm>
          <a:off x="5672492" y="2415983"/>
          <a:ext cx="152152" cy="1186791"/>
        </a:xfrm>
        <a:custGeom>
          <a:avLst/>
          <a:gdLst/>
          <a:ahLst/>
          <a:cxnLst/>
          <a:rect l="0" t="0" r="0" b="0"/>
          <a:pathLst>
            <a:path>
              <a:moveTo>
                <a:pt x="152152" y="0"/>
              </a:moveTo>
              <a:lnTo>
                <a:pt x="152152" y="1186791"/>
              </a:lnTo>
              <a:lnTo>
                <a:pt x="0" y="118679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1041D-978C-4AFC-A3EA-AC1E315D3124}">
      <dsp:nvSpPr>
        <dsp:cNvPr id="0" name=""/>
        <dsp:cNvSpPr/>
      </dsp:nvSpPr>
      <dsp:spPr>
        <a:xfrm>
          <a:off x="5672492" y="2415983"/>
          <a:ext cx="152152" cy="466601"/>
        </a:xfrm>
        <a:custGeom>
          <a:avLst/>
          <a:gdLst/>
          <a:ahLst/>
          <a:cxnLst/>
          <a:rect l="0" t="0" r="0" b="0"/>
          <a:pathLst>
            <a:path>
              <a:moveTo>
                <a:pt x="152152" y="0"/>
              </a:moveTo>
              <a:lnTo>
                <a:pt x="152152" y="466601"/>
              </a:lnTo>
              <a:lnTo>
                <a:pt x="0" y="46660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64072-1BD5-46D6-A3BC-A3D5797F4944}">
      <dsp:nvSpPr>
        <dsp:cNvPr id="0" name=""/>
        <dsp:cNvSpPr/>
      </dsp:nvSpPr>
      <dsp:spPr>
        <a:xfrm>
          <a:off x="5373184" y="1695794"/>
          <a:ext cx="91440" cy="2130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013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0D674-D7BD-4199-8F4D-30DBC7F1FB28}">
      <dsp:nvSpPr>
        <dsp:cNvPr id="0" name=""/>
        <dsp:cNvSpPr/>
      </dsp:nvSpPr>
      <dsp:spPr>
        <a:xfrm>
          <a:off x="4191538" y="1695794"/>
          <a:ext cx="1227365" cy="213013"/>
        </a:xfrm>
        <a:custGeom>
          <a:avLst/>
          <a:gdLst/>
          <a:ahLst/>
          <a:cxnLst/>
          <a:rect l="0" t="0" r="0" b="0"/>
          <a:pathLst>
            <a:path>
              <a:moveTo>
                <a:pt x="1227365" y="0"/>
              </a:moveTo>
              <a:lnTo>
                <a:pt x="1227365" y="106506"/>
              </a:lnTo>
              <a:lnTo>
                <a:pt x="0" y="106506"/>
              </a:lnTo>
              <a:lnTo>
                <a:pt x="0" y="213013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AFD8B-4DE4-45CF-A8E4-E3B1212F3803}">
      <dsp:nvSpPr>
        <dsp:cNvPr id="0" name=""/>
        <dsp:cNvSpPr/>
      </dsp:nvSpPr>
      <dsp:spPr>
        <a:xfrm>
          <a:off x="3577855" y="975604"/>
          <a:ext cx="1841048" cy="213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06"/>
              </a:lnTo>
              <a:lnTo>
                <a:pt x="1841048" y="106506"/>
              </a:lnTo>
              <a:lnTo>
                <a:pt x="1841048" y="213013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66D68-8F85-4DE6-AECA-8D6AE547BBF4}">
      <dsp:nvSpPr>
        <dsp:cNvPr id="0" name=""/>
        <dsp:cNvSpPr/>
      </dsp:nvSpPr>
      <dsp:spPr>
        <a:xfrm>
          <a:off x="1736807" y="1695794"/>
          <a:ext cx="1227365" cy="213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06"/>
              </a:lnTo>
              <a:lnTo>
                <a:pt x="1227365" y="106506"/>
              </a:lnTo>
              <a:lnTo>
                <a:pt x="1227365" y="213013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2A010-CD4D-469F-90C8-0BC0024B1122}">
      <dsp:nvSpPr>
        <dsp:cNvPr id="0" name=""/>
        <dsp:cNvSpPr/>
      </dsp:nvSpPr>
      <dsp:spPr>
        <a:xfrm>
          <a:off x="1331066" y="2415983"/>
          <a:ext cx="152152" cy="118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791"/>
              </a:lnTo>
              <a:lnTo>
                <a:pt x="152152" y="118679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BAF43-1657-4D6B-A124-38A98649677C}">
      <dsp:nvSpPr>
        <dsp:cNvPr id="0" name=""/>
        <dsp:cNvSpPr/>
      </dsp:nvSpPr>
      <dsp:spPr>
        <a:xfrm>
          <a:off x="1331066" y="2415983"/>
          <a:ext cx="152152" cy="466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601"/>
              </a:lnTo>
              <a:lnTo>
                <a:pt x="152152" y="46660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F3975-9028-4692-8673-F9F9EE706903}">
      <dsp:nvSpPr>
        <dsp:cNvPr id="0" name=""/>
        <dsp:cNvSpPr/>
      </dsp:nvSpPr>
      <dsp:spPr>
        <a:xfrm>
          <a:off x="1691087" y="1695794"/>
          <a:ext cx="91440" cy="2130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013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8EBD5-2E1A-45BA-A5F7-B04E629CF17E}">
      <dsp:nvSpPr>
        <dsp:cNvPr id="0" name=""/>
        <dsp:cNvSpPr/>
      </dsp:nvSpPr>
      <dsp:spPr>
        <a:xfrm>
          <a:off x="103700" y="2415983"/>
          <a:ext cx="152152" cy="118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791"/>
              </a:lnTo>
              <a:lnTo>
                <a:pt x="152152" y="118679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C122-5E3B-40CE-9F2D-2F87B17A6C01}">
      <dsp:nvSpPr>
        <dsp:cNvPr id="0" name=""/>
        <dsp:cNvSpPr/>
      </dsp:nvSpPr>
      <dsp:spPr>
        <a:xfrm>
          <a:off x="103700" y="2415983"/>
          <a:ext cx="152152" cy="466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601"/>
              </a:lnTo>
              <a:lnTo>
                <a:pt x="152152" y="46660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A6961-9A31-494F-9CDB-1A60B44D1C99}">
      <dsp:nvSpPr>
        <dsp:cNvPr id="0" name=""/>
        <dsp:cNvSpPr/>
      </dsp:nvSpPr>
      <dsp:spPr>
        <a:xfrm>
          <a:off x="509441" y="1695794"/>
          <a:ext cx="1227365" cy="213013"/>
        </a:xfrm>
        <a:custGeom>
          <a:avLst/>
          <a:gdLst/>
          <a:ahLst/>
          <a:cxnLst/>
          <a:rect l="0" t="0" r="0" b="0"/>
          <a:pathLst>
            <a:path>
              <a:moveTo>
                <a:pt x="1227365" y="0"/>
              </a:moveTo>
              <a:lnTo>
                <a:pt x="1227365" y="106506"/>
              </a:lnTo>
              <a:lnTo>
                <a:pt x="0" y="106506"/>
              </a:lnTo>
              <a:lnTo>
                <a:pt x="0" y="213013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99ADF-F177-4549-A73C-D31B0886379B}">
      <dsp:nvSpPr>
        <dsp:cNvPr id="0" name=""/>
        <dsp:cNvSpPr/>
      </dsp:nvSpPr>
      <dsp:spPr>
        <a:xfrm>
          <a:off x="1736807" y="975604"/>
          <a:ext cx="1841048" cy="213013"/>
        </a:xfrm>
        <a:custGeom>
          <a:avLst/>
          <a:gdLst/>
          <a:ahLst/>
          <a:cxnLst/>
          <a:rect l="0" t="0" r="0" b="0"/>
          <a:pathLst>
            <a:path>
              <a:moveTo>
                <a:pt x="1841048" y="0"/>
              </a:moveTo>
              <a:lnTo>
                <a:pt x="1841048" y="106506"/>
              </a:lnTo>
              <a:lnTo>
                <a:pt x="0" y="106506"/>
              </a:lnTo>
              <a:lnTo>
                <a:pt x="0" y="213013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AA91E-18E2-4B64-BF39-90444DFCF536}">
      <dsp:nvSpPr>
        <dsp:cNvPr id="0" name=""/>
        <dsp:cNvSpPr/>
      </dsp:nvSpPr>
      <dsp:spPr>
        <a:xfrm>
          <a:off x="2675853" y="468428"/>
          <a:ext cx="1804004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pc="300" dirty="0">
              <a:solidFill>
                <a:schemeClr val="bg1">
                  <a:lumMod val="50000"/>
                </a:schemeClr>
              </a:solidFill>
            </a:rPr>
            <a:t>KINEMATIKA</a:t>
          </a:r>
        </a:p>
      </dsp:txBody>
      <dsp:txXfrm>
        <a:off x="2675853" y="468428"/>
        <a:ext cx="1804004" cy="507175"/>
      </dsp:txXfrm>
    </dsp:sp>
    <dsp:sp modelId="{75E8D328-8F97-4168-9E48-77C5E5FAB860}">
      <dsp:nvSpPr>
        <dsp:cNvPr id="0" name=""/>
        <dsp:cNvSpPr/>
      </dsp:nvSpPr>
      <dsp:spPr>
        <a:xfrm>
          <a:off x="1229631" y="1188618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</a:rPr>
            <a:t>Terdiri</a:t>
          </a:r>
          <a:r>
            <a:rPr lang="en-US" sz="1300" kern="1200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n-US" sz="1300" kern="1200" dirty="0" err="1">
              <a:solidFill>
                <a:schemeClr val="bg1">
                  <a:lumMod val="50000"/>
                </a:schemeClr>
              </a:solidFill>
            </a:rPr>
            <a:t>atas</a:t>
          </a:r>
          <a:endParaRPr lang="en-US" sz="1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29631" y="1188618"/>
        <a:ext cx="1014351" cy="507175"/>
      </dsp:txXfrm>
    </dsp:sp>
    <dsp:sp modelId="{F4B3B218-11A1-492D-974B-A7BFB9081080}">
      <dsp:nvSpPr>
        <dsp:cNvPr id="0" name=""/>
        <dsp:cNvSpPr/>
      </dsp:nvSpPr>
      <dsp:spPr>
        <a:xfrm>
          <a:off x="2265" y="1908808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Gerak</a:t>
          </a:r>
          <a:r>
            <a:rPr lang="en-US" sz="1300" kern="1200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Satu </a:t>
          </a: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Dimensi</a:t>
          </a:r>
          <a:endParaRPr lang="en-US" sz="1300" kern="1200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sp:txBody>
      <dsp:txXfrm>
        <a:off x="2265" y="1908808"/>
        <a:ext cx="1014351" cy="507175"/>
      </dsp:txXfrm>
    </dsp:sp>
    <dsp:sp modelId="{BCEF5275-87FF-4276-B24B-AEFFCF1A48F7}">
      <dsp:nvSpPr>
        <dsp:cNvPr id="0" name=""/>
        <dsp:cNvSpPr/>
      </dsp:nvSpPr>
      <dsp:spPr>
        <a:xfrm>
          <a:off x="255853" y="2628997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bg1">
                  <a:lumMod val="50000"/>
                </a:schemeClr>
              </a:solidFill>
            </a:rPr>
            <a:t>GLB</a:t>
          </a:r>
        </a:p>
      </dsp:txBody>
      <dsp:txXfrm>
        <a:off x="255853" y="2628997"/>
        <a:ext cx="1014351" cy="507175"/>
      </dsp:txXfrm>
    </dsp:sp>
    <dsp:sp modelId="{4B7D70B0-EF7F-4902-B5C1-965332BCC8CA}">
      <dsp:nvSpPr>
        <dsp:cNvPr id="0" name=""/>
        <dsp:cNvSpPr/>
      </dsp:nvSpPr>
      <dsp:spPr>
        <a:xfrm>
          <a:off x="255853" y="3349187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bg1">
                  <a:lumMod val="50000"/>
                </a:schemeClr>
              </a:solidFill>
            </a:rPr>
            <a:t>GLBB</a:t>
          </a:r>
        </a:p>
      </dsp:txBody>
      <dsp:txXfrm>
        <a:off x="255853" y="3349187"/>
        <a:ext cx="1014351" cy="507175"/>
      </dsp:txXfrm>
    </dsp:sp>
    <dsp:sp modelId="{D3F4A7DC-6D9E-4B4F-90D4-1B55AFAEA274}">
      <dsp:nvSpPr>
        <dsp:cNvPr id="0" name=""/>
        <dsp:cNvSpPr/>
      </dsp:nvSpPr>
      <dsp:spPr>
        <a:xfrm>
          <a:off x="1229631" y="1908808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Gerak</a:t>
          </a:r>
          <a:r>
            <a:rPr lang="en-US" sz="1300" kern="1200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</a:t>
          </a: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Dua</a:t>
          </a:r>
          <a:r>
            <a:rPr lang="en-US" sz="1300" kern="1200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</a:t>
          </a: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Dimensi</a:t>
          </a:r>
          <a:endParaRPr lang="en-US" sz="1300" kern="1200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sp:txBody>
      <dsp:txXfrm>
        <a:off x="1229631" y="1908808"/>
        <a:ext cx="1014351" cy="507175"/>
      </dsp:txXfrm>
    </dsp:sp>
    <dsp:sp modelId="{94DEAEF2-AB44-4188-AB33-957273E78C57}">
      <dsp:nvSpPr>
        <dsp:cNvPr id="0" name=""/>
        <dsp:cNvSpPr/>
      </dsp:nvSpPr>
      <dsp:spPr>
        <a:xfrm>
          <a:off x="1483219" y="2628997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</a:rPr>
            <a:t>Gerak</a:t>
          </a:r>
          <a:r>
            <a:rPr lang="en-US" sz="1300" kern="1200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n-US" sz="1300" kern="1200" dirty="0" err="1">
              <a:solidFill>
                <a:schemeClr val="bg1">
                  <a:lumMod val="50000"/>
                </a:schemeClr>
              </a:solidFill>
            </a:rPr>
            <a:t>Melingkar</a:t>
          </a:r>
          <a:endParaRPr lang="en-US" sz="1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483219" y="2628997"/>
        <a:ext cx="1014351" cy="507175"/>
      </dsp:txXfrm>
    </dsp:sp>
    <dsp:sp modelId="{84525302-27D8-4867-95CA-E049F669C7EE}">
      <dsp:nvSpPr>
        <dsp:cNvPr id="0" name=""/>
        <dsp:cNvSpPr/>
      </dsp:nvSpPr>
      <dsp:spPr>
        <a:xfrm>
          <a:off x="1483219" y="3349187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</a:rPr>
            <a:t>Gerak</a:t>
          </a:r>
          <a:r>
            <a:rPr lang="en-US" sz="1300" kern="1200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n-US" sz="1300" kern="1200" dirty="0" err="1">
              <a:solidFill>
                <a:schemeClr val="bg1">
                  <a:lumMod val="50000"/>
                </a:schemeClr>
              </a:solidFill>
            </a:rPr>
            <a:t>Peluru</a:t>
          </a:r>
          <a:endParaRPr lang="en-US" sz="1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483219" y="3349187"/>
        <a:ext cx="1014351" cy="507175"/>
      </dsp:txXfrm>
    </dsp:sp>
    <dsp:sp modelId="{46DEA159-99F7-40DE-92CB-1938C099E650}">
      <dsp:nvSpPr>
        <dsp:cNvPr id="0" name=""/>
        <dsp:cNvSpPr/>
      </dsp:nvSpPr>
      <dsp:spPr>
        <a:xfrm>
          <a:off x="2456997" y="1908808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Gerak Tiga Dimensi</a:t>
          </a:r>
          <a:endParaRPr lang="en-US" sz="1300" kern="1200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sp:txBody>
      <dsp:txXfrm>
        <a:off x="2456997" y="1908808"/>
        <a:ext cx="1014351" cy="507175"/>
      </dsp:txXfrm>
    </dsp:sp>
    <dsp:sp modelId="{4E3B76B9-05DD-45E7-96F2-F48821A7BD60}">
      <dsp:nvSpPr>
        <dsp:cNvPr id="0" name=""/>
        <dsp:cNvSpPr/>
      </dsp:nvSpPr>
      <dsp:spPr>
        <a:xfrm>
          <a:off x="4911728" y="1188618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</a:rPr>
            <a:t>Dipengaruhi</a:t>
          </a:r>
          <a:r>
            <a:rPr lang="en-US" sz="1300" kern="1200" dirty="0">
              <a:solidFill>
                <a:schemeClr val="bg1">
                  <a:lumMod val="50000"/>
                </a:schemeClr>
              </a:solidFill>
            </a:rPr>
            <a:t> oleh</a:t>
          </a:r>
        </a:p>
      </dsp:txBody>
      <dsp:txXfrm>
        <a:off x="4911728" y="1188618"/>
        <a:ext cx="1014351" cy="507175"/>
      </dsp:txXfrm>
    </dsp:sp>
    <dsp:sp modelId="{F6FFD3D9-1335-4C13-8BF8-7D9B437FCF4E}">
      <dsp:nvSpPr>
        <dsp:cNvPr id="0" name=""/>
        <dsp:cNvSpPr/>
      </dsp:nvSpPr>
      <dsp:spPr>
        <a:xfrm>
          <a:off x="3684362" y="1908808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Perpindahan</a:t>
          </a:r>
          <a:endParaRPr lang="en-US" sz="1300" kern="1200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sp:txBody>
      <dsp:txXfrm>
        <a:off x="3684362" y="1908808"/>
        <a:ext cx="1014351" cy="507175"/>
      </dsp:txXfrm>
    </dsp:sp>
    <dsp:sp modelId="{AA22B19B-29AF-48B7-9674-C6E5010A4F1C}">
      <dsp:nvSpPr>
        <dsp:cNvPr id="0" name=""/>
        <dsp:cNvSpPr/>
      </dsp:nvSpPr>
      <dsp:spPr>
        <a:xfrm>
          <a:off x="4911728" y="1908808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Kecepatan</a:t>
          </a:r>
          <a:endParaRPr lang="en-US" sz="1300" kern="1200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sp:txBody>
      <dsp:txXfrm>
        <a:off x="4911728" y="1908808"/>
        <a:ext cx="1014351" cy="507175"/>
      </dsp:txXfrm>
    </dsp:sp>
    <dsp:sp modelId="{63DD093A-E265-42FF-A3BA-4442E91B87A2}">
      <dsp:nvSpPr>
        <dsp:cNvPr id="0" name=""/>
        <dsp:cNvSpPr/>
      </dsp:nvSpPr>
      <dsp:spPr>
        <a:xfrm>
          <a:off x="4658140" y="2628997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Kecepatan</a:t>
          </a:r>
          <a:r>
            <a:rPr lang="en-US" sz="1300" kern="1200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Rata-Rata</a:t>
          </a:r>
        </a:p>
      </dsp:txBody>
      <dsp:txXfrm>
        <a:off x="4658140" y="2628997"/>
        <a:ext cx="1014351" cy="507175"/>
      </dsp:txXfrm>
    </dsp:sp>
    <dsp:sp modelId="{02F12175-C619-4708-ABFA-2208A75AA9C5}">
      <dsp:nvSpPr>
        <dsp:cNvPr id="0" name=""/>
        <dsp:cNvSpPr/>
      </dsp:nvSpPr>
      <dsp:spPr>
        <a:xfrm>
          <a:off x="4658140" y="3349187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Kecepatan</a:t>
          </a:r>
          <a:r>
            <a:rPr lang="en-US" sz="1300" kern="1200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</a:t>
          </a: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Sesaat</a:t>
          </a:r>
          <a:endParaRPr lang="en-US" sz="1300" kern="1200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sp:txBody>
      <dsp:txXfrm>
        <a:off x="4658140" y="3349187"/>
        <a:ext cx="1014351" cy="507175"/>
      </dsp:txXfrm>
    </dsp:sp>
    <dsp:sp modelId="{E8B69A6D-AB75-4B9E-8BA2-D74063A53C0F}">
      <dsp:nvSpPr>
        <dsp:cNvPr id="0" name=""/>
        <dsp:cNvSpPr/>
      </dsp:nvSpPr>
      <dsp:spPr>
        <a:xfrm>
          <a:off x="6139094" y="1908808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Percepatan</a:t>
          </a:r>
          <a:endParaRPr lang="en-US" sz="1300" kern="1200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sp:txBody>
      <dsp:txXfrm>
        <a:off x="6139094" y="1908808"/>
        <a:ext cx="1014351" cy="507175"/>
      </dsp:txXfrm>
    </dsp:sp>
    <dsp:sp modelId="{27EB9FDE-818D-4581-8B0A-901B592E1532}">
      <dsp:nvSpPr>
        <dsp:cNvPr id="0" name=""/>
        <dsp:cNvSpPr/>
      </dsp:nvSpPr>
      <dsp:spPr>
        <a:xfrm>
          <a:off x="5885506" y="2628997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Percepatan</a:t>
          </a:r>
          <a:r>
            <a:rPr lang="en-US" sz="1300" kern="1200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Rata-Rata</a:t>
          </a:r>
        </a:p>
      </dsp:txBody>
      <dsp:txXfrm>
        <a:off x="5885506" y="2628997"/>
        <a:ext cx="1014351" cy="507175"/>
      </dsp:txXfrm>
    </dsp:sp>
    <dsp:sp modelId="{B975155A-94AB-42FF-B425-1C2BA60C12DE}">
      <dsp:nvSpPr>
        <dsp:cNvPr id="0" name=""/>
        <dsp:cNvSpPr/>
      </dsp:nvSpPr>
      <dsp:spPr>
        <a:xfrm>
          <a:off x="5885506" y="3349187"/>
          <a:ext cx="1014351" cy="5071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Percepatan</a:t>
          </a:r>
          <a:r>
            <a:rPr lang="en-US" sz="1300" kern="1200" dirty="0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 </a:t>
          </a:r>
          <a:r>
            <a:rPr lang="en-US" sz="1300" kern="1200" dirty="0" err="1">
              <a:solidFill>
                <a:schemeClr val="bg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rPr>
            <a:t>Sesaat</a:t>
          </a:r>
          <a:endParaRPr lang="en-US" sz="1300" kern="1200" dirty="0">
            <a:solidFill>
              <a:schemeClr val="bg1">
                <a:lumMod val="50000"/>
              </a:schemeClr>
            </a:solidFill>
            <a:latin typeface="Didact Gothic"/>
            <a:ea typeface="Didact Gothic"/>
            <a:cs typeface="Didact Gothic"/>
            <a:sym typeface="Didact Gothic"/>
          </a:endParaRPr>
        </a:p>
      </dsp:txBody>
      <dsp:txXfrm>
        <a:off x="5885506" y="3349187"/>
        <a:ext cx="1014351" cy="507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d986669f0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d986669f0b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f2a75a6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6f2a75a6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14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d991f2972e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d991f2972e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d991f2972e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d991f2972e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d991f2972e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7" name="Google Shape;1977;gd991f2972e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d991f2972e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d991f2972e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2961" y="539364"/>
            <a:ext cx="4645945" cy="4065043"/>
            <a:chOff x="-72961" y="539364"/>
            <a:chExt cx="4645945" cy="4065043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2950" y="539364"/>
              <a:ext cx="4645925" cy="1161538"/>
              <a:chOff x="-72950" y="539364"/>
              <a:chExt cx="4645925" cy="1161538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507883" y="1120101"/>
                <a:ext cx="3484280" cy="580713"/>
                <a:chOff x="0" y="0"/>
                <a:chExt cx="3983400" cy="663900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" name="Google Shape;18;p2"/>
              <p:cNvGrpSpPr/>
              <p:nvPr/>
            </p:nvGrpSpPr>
            <p:grpSpPr>
              <a:xfrm>
                <a:off x="507883" y="539401"/>
                <a:ext cx="3484280" cy="580713"/>
                <a:chOff x="0" y="0"/>
                <a:chExt cx="3983400" cy="663900"/>
              </a:xfrm>
            </p:grpSpPr>
            <p:sp>
              <p:nvSpPr>
                <p:cNvPr id="19" name="Google Shape;19;p2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3992175" y="1120101"/>
                <a:ext cx="580800" cy="580800"/>
              </a:xfrm>
              <a:prstGeom prst="rect">
                <a:avLst/>
              </a:prstGeom>
              <a:solidFill>
                <a:srgbClr val="EFEFEF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92175" y="539364"/>
                <a:ext cx="580800" cy="580800"/>
              </a:xfrm>
              <a:prstGeom prst="rect">
                <a:avLst/>
              </a:prstGeom>
              <a:solidFill>
                <a:srgbClr val="EFEFEF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72950" y="539364"/>
                <a:ext cx="580800" cy="580800"/>
              </a:xfrm>
              <a:prstGeom prst="rect">
                <a:avLst/>
              </a:prstGeom>
              <a:solidFill>
                <a:srgbClr val="EFEFEF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72950" y="1120051"/>
                <a:ext cx="580800" cy="580800"/>
              </a:xfrm>
              <a:prstGeom prst="rect">
                <a:avLst/>
              </a:prstGeom>
              <a:solidFill>
                <a:srgbClr val="EFEFEF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-72961" y="1700802"/>
              <a:ext cx="4645945" cy="2903605"/>
              <a:chOff x="-72961" y="1700802"/>
              <a:chExt cx="4645945" cy="2903605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3992183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992183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92183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992183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992183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" name="Google Shape;35;p2"/>
              <p:cNvGrpSpPr/>
              <p:nvPr/>
            </p:nvGrpSpPr>
            <p:grpSpPr>
              <a:xfrm>
                <a:off x="507883" y="1700802"/>
                <a:ext cx="3484280" cy="580713"/>
                <a:chOff x="0" y="0"/>
                <a:chExt cx="3983400" cy="663900"/>
              </a:xfrm>
            </p:grpSpPr>
            <p:sp>
              <p:nvSpPr>
                <p:cNvPr id="36" name="Google Shape;36;p2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507883" y="2281503"/>
                <a:ext cx="3484280" cy="580713"/>
                <a:chOff x="0" y="0"/>
                <a:chExt cx="3983400" cy="663900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" name="Google Shape;49;p2"/>
              <p:cNvGrpSpPr/>
              <p:nvPr/>
            </p:nvGrpSpPr>
            <p:grpSpPr>
              <a:xfrm>
                <a:off x="507883" y="2862205"/>
                <a:ext cx="3484280" cy="580713"/>
                <a:chOff x="0" y="0"/>
                <a:chExt cx="3983400" cy="663900"/>
              </a:xfrm>
            </p:grpSpPr>
            <p:sp>
              <p:nvSpPr>
                <p:cNvPr id="50" name="Google Shape;50;p2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" name="Google Shape;56;p2"/>
              <p:cNvGrpSpPr/>
              <p:nvPr/>
            </p:nvGrpSpPr>
            <p:grpSpPr>
              <a:xfrm>
                <a:off x="507883" y="3442906"/>
                <a:ext cx="3484280" cy="580713"/>
                <a:chOff x="0" y="0"/>
                <a:chExt cx="3983400" cy="663900"/>
              </a:xfrm>
            </p:grpSpPr>
            <p:sp>
              <p:nvSpPr>
                <p:cNvPr id="57" name="Google Shape;57;p2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" name="Google Shape;63;p2"/>
              <p:cNvGrpSpPr/>
              <p:nvPr/>
            </p:nvGrpSpPr>
            <p:grpSpPr>
              <a:xfrm>
                <a:off x="507883" y="4023607"/>
                <a:ext cx="3484280" cy="580713"/>
                <a:chOff x="0" y="0"/>
                <a:chExt cx="3983400" cy="663900"/>
              </a:xfrm>
            </p:grpSpPr>
            <p:sp>
              <p:nvSpPr>
                <p:cNvPr id="64" name="Google Shape;64;p2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" name="Google Shape;70;p2"/>
              <p:cNvSpPr/>
              <p:nvPr/>
            </p:nvSpPr>
            <p:spPr>
              <a:xfrm>
                <a:off x="-72961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-72961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-72961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72961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72961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951038" y="847750"/>
            <a:ext cx="2999400" cy="29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1087750" y="4024725"/>
            <a:ext cx="3484200" cy="57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5" name="Google Shape;1375;p28"/>
          <p:cNvGrpSpPr/>
          <p:nvPr/>
        </p:nvGrpSpPr>
        <p:grpSpPr>
          <a:xfrm>
            <a:off x="-75553" y="-41318"/>
            <a:ext cx="9294291" cy="5226443"/>
            <a:chOff x="-75553" y="-41318"/>
            <a:chExt cx="9294291" cy="5226443"/>
          </a:xfrm>
        </p:grpSpPr>
        <p:sp>
          <p:nvSpPr>
            <p:cNvPr id="1376" name="Google Shape;1376;p28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8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8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8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8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8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8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8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8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8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8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8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0" name="Google Shape;1430;p28"/>
            <p:cNvGrpSpPr/>
            <p:nvPr/>
          </p:nvGrpSpPr>
          <p:grpSpPr>
            <a:xfrm>
              <a:off x="5733562" y="-41318"/>
              <a:ext cx="1161527" cy="5226443"/>
              <a:chOff x="8057212" y="-41318"/>
              <a:chExt cx="1161527" cy="5226443"/>
            </a:xfrm>
          </p:grpSpPr>
          <p:sp>
            <p:nvSpPr>
              <p:cNvPr id="1431" name="Google Shape;1431;p28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8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8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8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8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8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8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8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8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8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8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8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8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8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8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8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8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8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9" name="Google Shape;1449;p28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8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8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8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8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8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8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8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8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29"/>
          <p:cNvGrpSpPr/>
          <p:nvPr/>
        </p:nvGrpSpPr>
        <p:grpSpPr>
          <a:xfrm>
            <a:off x="-75553" y="-41318"/>
            <a:ext cx="9294291" cy="5226443"/>
            <a:chOff x="-75553" y="-41318"/>
            <a:chExt cx="9294291" cy="5226443"/>
          </a:xfrm>
        </p:grpSpPr>
        <p:sp>
          <p:nvSpPr>
            <p:cNvPr id="1460" name="Google Shape;1460;p29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9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9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9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9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9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9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9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9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9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9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9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9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399063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9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9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9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9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57335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63142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57335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63142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57335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63142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57335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63142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9"/>
            <p:cNvSpPr/>
            <p:nvPr/>
          </p:nvSpPr>
          <p:spPr>
            <a:xfrm>
              <a:off x="57335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9"/>
            <p:cNvSpPr/>
            <p:nvPr/>
          </p:nvSpPr>
          <p:spPr>
            <a:xfrm>
              <a:off x="63142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57335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9"/>
            <p:cNvSpPr/>
            <p:nvPr/>
          </p:nvSpPr>
          <p:spPr>
            <a:xfrm>
              <a:off x="63142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9"/>
            <p:cNvSpPr/>
            <p:nvPr/>
          </p:nvSpPr>
          <p:spPr>
            <a:xfrm>
              <a:off x="57335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63142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9"/>
            <p:cNvSpPr/>
            <p:nvPr/>
          </p:nvSpPr>
          <p:spPr>
            <a:xfrm>
              <a:off x="57335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9"/>
            <p:cNvSpPr/>
            <p:nvPr/>
          </p:nvSpPr>
          <p:spPr>
            <a:xfrm>
              <a:off x="63142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57335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63142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9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9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9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9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9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9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9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9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9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9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9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9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9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9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9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9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9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9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9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9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9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9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9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9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9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9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9"/>
            <p:cNvSpPr/>
            <p:nvPr/>
          </p:nvSpPr>
          <p:spPr>
            <a:xfrm>
              <a:off x="34099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9"/>
            <p:cNvSpPr/>
            <p:nvPr/>
          </p:nvSpPr>
          <p:spPr>
            <a:xfrm>
              <a:off x="399063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9"/>
            <p:cNvSpPr/>
            <p:nvPr/>
          </p:nvSpPr>
          <p:spPr>
            <a:xfrm>
              <a:off x="10862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9"/>
            <p:cNvSpPr/>
            <p:nvPr/>
          </p:nvSpPr>
          <p:spPr>
            <a:xfrm>
              <a:off x="166698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9"/>
            <p:cNvSpPr/>
            <p:nvPr/>
          </p:nvSpPr>
          <p:spPr>
            <a:xfrm>
              <a:off x="28288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9"/>
            <p:cNvSpPr/>
            <p:nvPr/>
          </p:nvSpPr>
          <p:spPr>
            <a:xfrm>
              <a:off x="2248097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9"/>
            <p:cNvSpPr/>
            <p:nvPr/>
          </p:nvSpPr>
          <p:spPr>
            <a:xfrm>
              <a:off x="5051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9"/>
            <p:cNvSpPr/>
            <p:nvPr/>
          </p:nvSpPr>
          <p:spPr>
            <a:xfrm>
              <a:off x="34099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9"/>
            <p:cNvSpPr/>
            <p:nvPr/>
          </p:nvSpPr>
          <p:spPr>
            <a:xfrm>
              <a:off x="10862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9"/>
            <p:cNvSpPr/>
            <p:nvPr/>
          </p:nvSpPr>
          <p:spPr>
            <a:xfrm>
              <a:off x="166698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9"/>
            <p:cNvSpPr/>
            <p:nvPr/>
          </p:nvSpPr>
          <p:spPr>
            <a:xfrm>
              <a:off x="28288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9"/>
            <p:cNvSpPr/>
            <p:nvPr/>
          </p:nvSpPr>
          <p:spPr>
            <a:xfrm>
              <a:off x="2248097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9"/>
            <p:cNvSpPr/>
            <p:nvPr/>
          </p:nvSpPr>
          <p:spPr>
            <a:xfrm>
              <a:off x="5051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"/>
          <p:cNvSpPr txBox="1">
            <a:spLocks noGrp="1"/>
          </p:cNvSpPr>
          <p:nvPr>
            <p:ph type="body" idx="1"/>
          </p:nvPr>
        </p:nvSpPr>
        <p:spPr>
          <a:xfrm>
            <a:off x="720000" y="1700800"/>
            <a:ext cx="3852000" cy="27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7"/>
          <p:cNvSpPr txBox="1">
            <a:spLocks noGrp="1"/>
          </p:cNvSpPr>
          <p:nvPr>
            <p:ph type="title"/>
          </p:nvPr>
        </p:nvSpPr>
        <p:spPr>
          <a:xfrm>
            <a:off x="713100" y="539850"/>
            <a:ext cx="5020500" cy="582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0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6"/>
          <p:cNvGrpSpPr/>
          <p:nvPr/>
        </p:nvGrpSpPr>
        <p:grpSpPr>
          <a:xfrm>
            <a:off x="-74738" y="-41318"/>
            <a:ext cx="1161527" cy="5226443"/>
            <a:chOff x="8057212" y="-41318"/>
            <a:chExt cx="1161527" cy="5226443"/>
          </a:xfrm>
        </p:grpSpPr>
        <p:sp>
          <p:nvSpPr>
            <p:cNvPr id="293" name="Google Shape;293;p6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6"/>
          <p:cNvSpPr txBox="1">
            <a:spLocks noGrp="1"/>
          </p:cNvSpPr>
          <p:nvPr>
            <p:ph type="title"/>
          </p:nvPr>
        </p:nvSpPr>
        <p:spPr>
          <a:xfrm>
            <a:off x="-79650" y="539850"/>
            <a:ext cx="9303300" cy="582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"/>
          <p:cNvSpPr txBox="1">
            <a:spLocks noGrp="1"/>
          </p:cNvSpPr>
          <p:nvPr>
            <p:ph type="title"/>
          </p:nvPr>
        </p:nvSpPr>
        <p:spPr>
          <a:xfrm>
            <a:off x="1086800" y="539400"/>
            <a:ext cx="2903700" cy="4064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4"/>
          <p:cNvSpPr txBox="1">
            <a:spLocks noGrp="1"/>
          </p:cNvSpPr>
          <p:nvPr>
            <p:ph type="title"/>
          </p:nvPr>
        </p:nvSpPr>
        <p:spPr>
          <a:xfrm>
            <a:off x="3405600" y="3419200"/>
            <a:ext cx="5025300" cy="48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7" name="Google Shape;767;p14"/>
          <p:cNvSpPr txBox="1">
            <a:spLocks noGrp="1"/>
          </p:cNvSpPr>
          <p:nvPr>
            <p:ph type="subTitle" idx="1"/>
          </p:nvPr>
        </p:nvSpPr>
        <p:spPr>
          <a:xfrm>
            <a:off x="3405825" y="1788400"/>
            <a:ext cx="50253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16"/>
          <p:cNvGrpSpPr/>
          <p:nvPr/>
        </p:nvGrpSpPr>
        <p:grpSpPr>
          <a:xfrm>
            <a:off x="-74738" y="-41318"/>
            <a:ext cx="1161527" cy="5226443"/>
            <a:chOff x="8057212" y="-41318"/>
            <a:chExt cx="1161527" cy="5226443"/>
          </a:xfrm>
        </p:grpSpPr>
        <p:sp>
          <p:nvSpPr>
            <p:cNvPr id="773" name="Google Shape;773;p16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16"/>
          <p:cNvSpPr txBox="1">
            <a:spLocks noGrp="1"/>
          </p:cNvSpPr>
          <p:nvPr>
            <p:ph type="body" idx="1"/>
          </p:nvPr>
        </p:nvSpPr>
        <p:spPr>
          <a:xfrm>
            <a:off x="1341100" y="1511100"/>
            <a:ext cx="3422400" cy="30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92" name="Google Shape;792;p16"/>
          <p:cNvSpPr txBox="1">
            <a:spLocks noGrp="1"/>
          </p:cNvSpPr>
          <p:nvPr>
            <p:ph type="body" idx="2"/>
          </p:nvPr>
        </p:nvSpPr>
        <p:spPr>
          <a:xfrm>
            <a:off x="5008500" y="1511100"/>
            <a:ext cx="3422400" cy="30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93" name="Google Shape;793;p16"/>
          <p:cNvSpPr txBox="1">
            <a:spLocks noGrp="1"/>
          </p:cNvSpPr>
          <p:nvPr>
            <p:ph type="title"/>
          </p:nvPr>
        </p:nvSpPr>
        <p:spPr>
          <a:xfrm>
            <a:off x="-152100" y="539400"/>
            <a:ext cx="9448200" cy="5829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20"/>
          <p:cNvGrpSpPr/>
          <p:nvPr/>
        </p:nvGrpSpPr>
        <p:grpSpPr>
          <a:xfrm>
            <a:off x="8637925" y="-41318"/>
            <a:ext cx="580813" cy="5226443"/>
            <a:chOff x="8637925" y="-41318"/>
            <a:chExt cx="580813" cy="5226443"/>
          </a:xfrm>
        </p:grpSpPr>
        <p:sp>
          <p:nvSpPr>
            <p:cNvPr id="866" name="Google Shape;866;p20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" name="Google Shape;875;p20"/>
          <p:cNvSpPr txBox="1">
            <a:spLocks noGrp="1"/>
          </p:cNvSpPr>
          <p:nvPr>
            <p:ph type="title"/>
          </p:nvPr>
        </p:nvSpPr>
        <p:spPr>
          <a:xfrm>
            <a:off x="-213150" y="539850"/>
            <a:ext cx="9570300" cy="582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26"/>
          <p:cNvGrpSpPr/>
          <p:nvPr/>
        </p:nvGrpSpPr>
        <p:grpSpPr>
          <a:xfrm>
            <a:off x="-72961" y="1700377"/>
            <a:ext cx="4645945" cy="2903605"/>
            <a:chOff x="-72961" y="1700802"/>
            <a:chExt cx="4645945" cy="2903605"/>
          </a:xfrm>
        </p:grpSpPr>
        <p:sp>
          <p:nvSpPr>
            <p:cNvPr id="1304" name="Google Shape;1304;p26"/>
            <p:cNvSpPr/>
            <p:nvPr/>
          </p:nvSpPr>
          <p:spPr>
            <a:xfrm>
              <a:off x="3992183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399218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3992183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3992183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3992183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9" name="Google Shape;1309;p26"/>
            <p:cNvGrpSpPr/>
            <p:nvPr/>
          </p:nvGrpSpPr>
          <p:grpSpPr>
            <a:xfrm>
              <a:off x="507883" y="1700802"/>
              <a:ext cx="3484280" cy="580713"/>
              <a:chOff x="0" y="0"/>
              <a:chExt cx="3983400" cy="663900"/>
            </a:xfrm>
          </p:grpSpPr>
          <p:sp>
            <p:nvSpPr>
              <p:cNvPr id="1310" name="Google Shape;1310;p26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6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6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6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6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26"/>
            <p:cNvGrpSpPr/>
            <p:nvPr/>
          </p:nvGrpSpPr>
          <p:grpSpPr>
            <a:xfrm>
              <a:off x="507883" y="2281503"/>
              <a:ext cx="3484280" cy="580713"/>
              <a:chOff x="0" y="0"/>
              <a:chExt cx="3983400" cy="663900"/>
            </a:xfrm>
          </p:grpSpPr>
          <p:sp>
            <p:nvSpPr>
              <p:cNvPr id="1317" name="Google Shape;1317;p26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6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6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6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6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6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3" name="Google Shape;1323;p26"/>
            <p:cNvGrpSpPr/>
            <p:nvPr/>
          </p:nvGrpSpPr>
          <p:grpSpPr>
            <a:xfrm>
              <a:off x="507883" y="2862205"/>
              <a:ext cx="3484280" cy="580713"/>
              <a:chOff x="0" y="0"/>
              <a:chExt cx="3983400" cy="663900"/>
            </a:xfrm>
          </p:grpSpPr>
          <p:sp>
            <p:nvSpPr>
              <p:cNvPr id="1324" name="Google Shape;1324;p26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6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6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6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6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6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0" name="Google Shape;1330;p26"/>
            <p:cNvGrpSpPr/>
            <p:nvPr/>
          </p:nvGrpSpPr>
          <p:grpSpPr>
            <a:xfrm>
              <a:off x="507883" y="3442906"/>
              <a:ext cx="3484280" cy="580713"/>
              <a:chOff x="0" y="0"/>
              <a:chExt cx="3983400" cy="663900"/>
            </a:xfrm>
          </p:grpSpPr>
          <p:sp>
            <p:nvSpPr>
              <p:cNvPr id="1331" name="Google Shape;1331;p26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6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6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6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6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6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7" name="Google Shape;1337;p26"/>
            <p:cNvGrpSpPr/>
            <p:nvPr/>
          </p:nvGrpSpPr>
          <p:grpSpPr>
            <a:xfrm>
              <a:off x="507883" y="4023607"/>
              <a:ext cx="3484280" cy="580713"/>
              <a:chOff x="0" y="0"/>
              <a:chExt cx="3983400" cy="663900"/>
            </a:xfrm>
          </p:grpSpPr>
          <p:sp>
            <p:nvSpPr>
              <p:cNvPr id="1338" name="Google Shape;1338;p26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6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6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6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6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6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4" name="Google Shape;1344;p26"/>
            <p:cNvSpPr/>
            <p:nvPr/>
          </p:nvSpPr>
          <p:spPr>
            <a:xfrm>
              <a:off x="-72961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-72961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-72961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-72961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-72961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9" name="Google Shape;1349;p26"/>
          <p:cNvSpPr txBox="1">
            <a:spLocks noGrp="1"/>
          </p:cNvSpPr>
          <p:nvPr>
            <p:ph type="title"/>
          </p:nvPr>
        </p:nvSpPr>
        <p:spPr>
          <a:xfrm flipH="1">
            <a:off x="3992200" y="539400"/>
            <a:ext cx="4065000" cy="8730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0" name="Google Shape;1350;p26"/>
          <p:cNvSpPr txBox="1">
            <a:spLocks noGrp="1"/>
          </p:cNvSpPr>
          <p:nvPr>
            <p:ph type="subTitle" idx="1"/>
          </p:nvPr>
        </p:nvSpPr>
        <p:spPr>
          <a:xfrm flipH="1">
            <a:off x="4622500" y="2656250"/>
            <a:ext cx="3434700" cy="8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subTitle" idx="2"/>
          </p:nvPr>
        </p:nvSpPr>
        <p:spPr>
          <a:xfrm flipH="1">
            <a:off x="4622500" y="2247325"/>
            <a:ext cx="34347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2" name="Google Shape;1352;p26"/>
          <p:cNvSpPr txBox="1"/>
          <p:nvPr/>
        </p:nvSpPr>
        <p:spPr>
          <a:xfrm flipH="1">
            <a:off x="5143600" y="3613475"/>
            <a:ext cx="291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CREDITS: 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, including icons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, and infographics &amp; images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oogle Shape;1354;p27"/>
          <p:cNvGrpSpPr/>
          <p:nvPr/>
        </p:nvGrpSpPr>
        <p:grpSpPr>
          <a:xfrm>
            <a:off x="-74738" y="-41318"/>
            <a:ext cx="580811" cy="5226443"/>
            <a:chOff x="-74738" y="-41318"/>
            <a:chExt cx="580811" cy="5226443"/>
          </a:xfrm>
        </p:grpSpPr>
        <p:sp>
          <p:nvSpPr>
            <p:cNvPr id="1355" name="Google Shape;1355;p27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7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7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7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27"/>
          <p:cNvGrpSpPr/>
          <p:nvPr/>
        </p:nvGrpSpPr>
        <p:grpSpPr>
          <a:xfrm>
            <a:off x="8637925" y="-41318"/>
            <a:ext cx="580813" cy="5226443"/>
            <a:chOff x="8637925" y="-41318"/>
            <a:chExt cx="580813" cy="5226443"/>
          </a:xfrm>
        </p:grpSpPr>
        <p:sp>
          <p:nvSpPr>
            <p:cNvPr id="1365" name="Google Shape;1365;p27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7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7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0" r:id="rId5"/>
    <p:sldLayoutId id="2147483662" r:id="rId6"/>
    <p:sldLayoutId id="2147483666" r:id="rId7"/>
    <p:sldLayoutId id="2147483672" r:id="rId8"/>
    <p:sldLayoutId id="2147483673" r:id="rId9"/>
    <p:sldLayoutId id="2147483674" r:id="rId10"/>
    <p:sldLayoutId id="2147483675" r:id="rId11"/>
    <p:sldLayoutId id="214748367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6ZnnnewTbGVTW5mAtZNTKCKrI8h163fRHNg0499he7Q/cop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3" name="Google Shape;1613;p32"/>
          <p:cNvPicPr preferRelativeResize="0"/>
          <p:nvPr/>
        </p:nvPicPr>
        <p:blipFill rotWithShape="1">
          <a:blip r:embed="rId3">
            <a:alphaModFix/>
          </a:blip>
          <a:srcRect l="1860" r="43578" b="4571"/>
          <a:stretch/>
        </p:blipFill>
        <p:spPr>
          <a:xfrm>
            <a:off x="5235750" y="539399"/>
            <a:ext cx="3484298" cy="40649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4" name="Google Shape;1614;p32"/>
          <p:cNvSpPr txBox="1">
            <a:spLocks noGrp="1"/>
          </p:cNvSpPr>
          <p:nvPr>
            <p:ph type="subTitle" idx="1"/>
          </p:nvPr>
        </p:nvSpPr>
        <p:spPr>
          <a:xfrm>
            <a:off x="1087750" y="4024725"/>
            <a:ext cx="3484250" cy="5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ako"/>
                <a:ea typeface="Mako"/>
                <a:cs typeface="Mako"/>
                <a:sym typeface="Mako"/>
              </a:rPr>
              <a:t>INSANI TRIANA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ako"/>
                <a:ea typeface="Mako"/>
                <a:cs typeface="Mako"/>
                <a:sym typeface="Mako"/>
              </a:rPr>
              <a:t>2013022002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ako"/>
                <a:ea typeface="Mako"/>
                <a:cs typeface="Mako"/>
                <a:sym typeface="Mako"/>
              </a:rPr>
              <a:t>PENDIDIKAN FISIKA (B)</a:t>
            </a:r>
            <a:endParaRPr dirty="0">
              <a:latin typeface="Mako"/>
              <a:ea typeface="Mako"/>
              <a:cs typeface="Mako"/>
              <a:sym typeface="Mako"/>
            </a:endParaRPr>
          </a:p>
        </p:txBody>
      </p:sp>
      <p:sp>
        <p:nvSpPr>
          <p:cNvPr id="5" name="Google Shape;1612;p32"/>
          <p:cNvSpPr txBox="1">
            <a:spLocks/>
          </p:cNvSpPr>
          <p:nvPr/>
        </p:nvSpPr>
        <p:spPr>
          <a:xfrm>
            <a:off x="983841" y="2368750"/>
            <a:ext cx="3378938" cy="13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8600" dirty="0" smtClean="0">
                <a:solidFill>
                  <a:schemeClr val="dk1"/>
                </a:solidFill>
              </a:rPr>
              <a:t>GLBB</a:t>
            </a:r>
            <a:endParaRPr lang="en-US" sz="12200" dirty="0">
              <a:solidFill>
                <a:schemeClr val="dk1"/>
              </a:solidFill>
            </a:endParaRPr>
          </a:p>
        </p:txBody>
      </p:sp>
      <p:sp>
        <p:nvSpPr>
          <p:cNvPr id="7" name="Google Shape;1612;p32"/>
          <p:cNvSpPr txBox="1">
            <a:spLocks/>
          </p:cNvSpPr>
          <p:nvPr/>
        </p:nvSpPr>
        <p:spPr>
          <a:xfrm>
            <a:off x="983841" y="1724706"/>
            <a:ext cx="3171120" cy="64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800" dirty="0" smtClean="0">
                <a:solidFill>
                  <a:schemeClr val="dk1"/>
                </a:solidFill>
              </a:rPr>
              <a:t>GERAK LURUS BERUBAH BERATURAN</a:t>
            </a:r>
            <a:endParaRPr lang="en-US"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650;p36">
            <a:extLst>
              <a:ext uri="{FF2B5EF4-FFF2-40B4-BE49-F238E27FC236}">
                <a16:creationId xmlns:a16="http://schemas.microsoft.com/office/drawing/2014/main" id="{EC253C98-F483-464D-93E4-F1098F4749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9040" t="34043" r="11183"/>
          <a:stretch/>
        </p:blipFill>
        <p:spPr>
          <a:xfrm flipH="1">
            <a:off x="3061652" y="-233916"/>
            <a:ext cx="6082351" cy="5377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A410CE-EE5A-42C4-86BD-316CF28F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289" y="1769806"/>
            <a:ext cx="4385666" cy="2834294"/>
          </a:xfrm>
        </p:spPr>
        <p:txBody>
          <a:bodyPr/>
          <a:lstStyle/>
          <a:p>
            <a:pPr marL="152400" indent="0">
              <a:buNone/>
            </a:pPr>
            <a:r>
              <a:rPr lang="sv-SE" dirty="0"/>
              <a:t>Posisi merupakan fungsi kuadrat waktu, sehingga grafik posisi terhadap waktu berupa grafik fungsi kuadrat</a:t>
            </a:r>
            <a:r>
              <a:rPr lang="en-US" dirty="0" smtClean="0"/>
              <a:t>.</a:t>
            </a:r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 smtClean="0"/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 smtClean="0"/>
          </a:p>
          <a:p>
            <a:pPr marL="152400" indent="0">
              <a:buNone/>
            </a:pPr>
            <a:endParaRPr lang="en-US" dirty="0" smtClean="0"/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r>
              <a:rPr lang="en-US" dirty="0"/>
              <a:t>		</a:t>
            </a:r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/>
          </a:p>
          <a:p>
            <a:pPr marL="152400" indent="0" algn="ctr">
              <a:buNone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smtClean="0"/>
              <a:t>1.3.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</a:p>
          <a:p>
            <a:pPr marL="152400" indent="0" algn="ctr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beraturan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A14550-572A-4B1E-A22F-C07DD78C8BC8}"/>
              </a:ext>
            </a:extLst>
          </p:cNvPr>
          <p:cNvSpPr/>
          <p:nvPr/>
        </p:nvSpPr>
        <p:spPr>
          <a:xfrm>
            <a:off x="1238955" y="4265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Grafik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accent1"/>
                </a:solidFill>
              </a:rPr>
              <a:t>posisi</a:t>
            </a:r>
            <a:r>
              <a:rPr lang="en-US" sz="2400" dirty="0" smtClean="0">
                <a:solidFill>
                  <a:schemeClr val="accent1"/>
                </a:solidFill>
              </a:rPr>
              <a:t> (s) </a:t>
            </a:r>
          </a:p>
          <a:p>
            <a:r>
              <a:rPr lang="en-US" sz="2400" dirty="0" err="1" smtClean="0">
                <a:solidFill>
                  <a:schemeClr val="accent1"/>
                </a:solidFill>
              </a:rPr>
              <a:t>terhadap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waktu</a:t>
            </a:r>
            <a:r>
              <a:rPr lang="en-US" sz="2400" dirty="0">
                <a:solidFill>
                  <a:schemeClr val="accent1"/>
                </a:solidFill>
              </a:rPr>
              <a:t> (t)</a:t>
            </a:r>
            <a:endParaRPr lang="en-US" sz="2400" dirty="0"/>
          </a:p>
        </p:txBody>
      </p:sp>
      <p:pic>
        <p:nvPicPr>
          <p:cNvPr id="6" name="Picture 5" descr="Grafik hubungan antara kecepatan denga waktu pada gerak lurus berubah beratu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2"/>
          <a:stretch/>
        </p:blipFill>
        <p:spPr bwMode="auto">
          <a:xfrm>
            <a:off x="2855298" y="2399071"/>
            <a:ext cx="1775696" cy="1587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7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0" name="Google Shape;1650;p36"/>
          <p:cNvPicPr preferRelativeResize="0"/>
          <p:nvPr/>
        </p:nvPicPr>
        <p:blipFill rotWithShape="1">
          <a:blip r:embed="rId3">
            <a:alphaModFix/>
          </a:blip>
          <a:srcRect l="39040" t="36912" r="-13874"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2170;p54">
            <a:extLst>
              <a:ext uri="{FF2B5EF4-FFF2-40B4-BE49-F238E27FC236}">
                <a16:creationId xmlns:a16="http://schemas.microsoft.com/office/drawing/2014/main" id="{E83B181C-E1B1-417A-B8A4-9692CECF7294}"/>
              </a:ext>
            </a:extLst>
          </p:cNvPr>
          <p:cNvGrpSpPr/>
          <p:nvPr/>
        </p:nvGrpSpPr>
        <p:grpSpPr>
          <a:xfrm>
            <a:off x="4047583" y="1919704"/>
            <a:ext cx="3812382" cy="2903617"/>
            <a:chOff x="720010" y="1419647"/>
            <a:chExt cx="4021500" cy="3062887"/>
          </a:xfrm>
        </p:grpSpPr>
        <p:sp>
          <p:nvSpPr>
            <p:cNvPr id="14" name="Google Shape;2171;p54">
              <a:extLst>
                <a:ext uri="{FF2B5EF4-FFF2-40B4-BE49-F238E27FC236}">
                  <a16:creationId xmlns:a16="http://schemas.microsoft.com/office/drawing/2014/main" id="{B5171220-6D19-49B2-9B00-410906AF6854}"/>
                </a:ext>
              </a:extLst>
            </p:cNvPr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72;p54">
              <a:extLst>
                <a:ext uri="{FF2B5EF4-FFF2-40B4-BE49-F238E27FC236}">
                  <a16:creationId xmlns:a16="http://schemas.microsoft.com/office/drawing/2014/main" id="{46A27610-3DA0-466B-8CEB-990A6AACA355}"/>
                </a:ext>
              </a:extLst>
            </p:cNvPr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73;p54">
              <a:extLst>
                <a:ext uri="{FF2B5EF4-FFF2-40B4-BE49-F238E27FC236}">
                  <a16:creationId xmlns:a16="http://schemas.microsoft.com/office/drawing/2014/main" id="{54226459-D727-41C3-872F-BEA3BF07011D}"/>
                </a:ext>
              </a:extLst>
            </p:cNvPr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7" name="Google Shape;2174;p54">
              <a:extLst>
                <a:ext uri="{FF2B5EF4-FFF2-40B4-BE49-F238E27FC236}">
                  <a16:creationId xmlns:a16="http://schemas.microsoft.com/office/drawing/2014/main" id="{CC64424D-E190-4F0E-87D1-ACB5C45C2F30}"/>
                </a:ext>
              </a:extLst>
            </p:cNvPr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8" name="Google Shape;2175;p54">
            <a:extLst>
              <a:ext uri="{FF2B5EF4-FFF2-40B4-BE49-F238E27FC236}">
                <a16:creationId xmlns:a16="http://schemas.microsoft.com/office/drawing/2014/main" id="{B426818A-164D-4B33-8427-6DE1325F91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831" r="3831"/>
          <a:stretch/>
        </p:blipFill>
        <p:spPr>
          <a:xfrm>
            <a:off x="4186514" y="2048434"/>
            <a:ext cx="3545611" cy="215990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C73B53C-3BD6-4917-B0D8-34E4B82C593C}"/>
              </a:ext>
            </a:extLst>
          </p:cNvPr>
          <p:cNvSpPr txBox="1">
            <a:spLocks/>
          </p:cNvSpPr>
          <p:nvPr/>
        </p:nvSpPr>
        <p:spPr>
          <a:xfrm flipH="1">
            <a:off x="3233529" y="2041495"/>
            <a:ext cx="5437238" cy="2854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Tips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Trik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mengerjakan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soal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GLBB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adalah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sebagai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berikut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/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Menulis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semua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komponen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ada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soal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seperti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hal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diketahui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ditanyakan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2)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Mengidentifikasi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jenis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soal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tersebut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Gunakan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differensial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/integral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jika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berbentuk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fungsi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Cari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luasnya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jika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soal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tersebut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berbentuk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bangun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ruang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jka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mencari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variabel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diketahui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maka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bis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amenggunakan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persamaan-persamaan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ada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pada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GLBB. </a:t>
            </a:r>
          </a:p>
          <a:p>
            <a:pPr algn="just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3)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Gunakan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bantuan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lain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seperti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ri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you tube, guru les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membuat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sketsanya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terlebih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dahulu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agar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mudah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memahami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permintaan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soal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tersebut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55"/>
          <p:cNvSpPr txBox="1">
            <a:spLocks noGrp="1"/>
          </p:cNvSpPr>
          <p:nvPr>
            <p:ph type="title"/>
          </p:nvPr>
        </p:nvSpPr>
        <p:spPr>
          <a:xfrm flipH="1">
            <a:off x="4114991" y="644717"/>
            <a:ext cx="40650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2182" name="Google Shape;2182;p55"/>
          <p:cNvSpPr txBox="1"/>
          <p:nvPr/>
        </p:nvSpPr>
        <p:spPr>
          <a:xfrm flipH="1">
            <a:off x="5057200" y="4363488"/>
            <a:ext cx="30000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Please keep this slide for attribution</a:t>
            </a:r>
            <a:endParaRPr sz="1200" b="1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184" name="Google Shape;2184;p55"/>
          <p:cNvPicPr preferRelativeResize="0"/>
          <p:nvPr/>
        </p:nvPicPr>
        <p:blipFill rotWithShape="1">
          <a:blip r:embed="rId3">
            <a:alphaModFix/>
          </a:blip>
          <a:srcRect t="22130"/>
          <a:stretch/>
        </p:blipFill>
        <p:spPr>
          <a:xfrm>
            <a:off x="507863" y="539287"/>
            <a:ext cx="3484298" cy="406492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85" name="Google Shape;2185;p55"/>
          <p:cNvSpPr/>
          <p:nvPr/>
        </p:nvSpPr>
        <p:spPr>
          <a:xfrm>
            <a:off x="7648300" y="1707625"/>
            <a:ext cx="408900" cy="408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55"/>
          <p:cNvSpPr/>
          <p:nvPr/>
        </p:nvSpPr>
        <p:spPr>
          <a:xfrm>
            <a:off x="7764430" y="1759507"/>
            <a:ext cx="176637" cy="293111"/>
          </a:xfrm>
          <a:custGeom>
            <a:avLst/>
            <a:gdLst/>
            <a:ahLst/>
            <a:cxnLst/>
            <a:rect l="l" t="t" r="r" b="b"/>
            <a:pathLst>
              <a:path w="8664" h="14377" extrusionOk="0">
                <a:moveTo>
                  <a:pt x="4683" y="1171"/>
                </a:moveTo>
                <a:lnTo>
                  <a:pt x="4683" y="3395"/>
                </a:lnTo>
                <a:cubicBezTo>
                  <a:pt x="4683" y="3719"/>
                  <a:pt x="4945" y="3980"/>
                  <a:pt x="5269" y="3980"/>
                </a:cubicBezTo>
                <a:lnTo>
                  <a:pt x="7493" y="3980"/>
                </a:lnTo>
                <a:lnTo>
                  <a:pt x="7493" y="5620"/>
                </a:lnTo>
                <a:lnTo>
                  <a:pt x="5269" y="5620"/>
                </a:lnTo>
                <a:cubicBezTo>
                  <a:pt x="4945" y="5620"/>
                  <a:pt x="4683" y="5882"/>
                  <a:pt x="4683" y="6206"/>
                </a:cubicBezTo>
                <a:lnTo>
                  <a:pt x="4683" y="9859"/>
                </a:lnTo>
                <a:cubicBezTo>
                  <a:pt x="4683" y="10227"/>
                  <a:pt x="4706" y="10648"/>
                  <a:pt x="4975" y="10986"/>
                </a:cubicBezTo>
                <a:cubicBezTo>
                  <a:pt x="5327" y="11423"/>
                  <a:pt x="5899" y="11474"/>
                  <a:pt x="6299" y="11474"/>
                </a:cubicBezTo>
                <a:lnTo>
                  <a:pt x="7494" y="11474"/>
                </a:lnTo>
                <a:lnTo>
                  <a:pt x="7494" y="13158"/>
                </a:lnTo>
                <a:cubicBezTo>
                  <a:pt x="7137" y="13183"/>
                  <a:pt x="6635" y="13207"/>
                  <a:pt x="6113" y="13207"/>
                </a:cubicBezTo>
                <a:cubicBezTo>
                  <a:pt x="3848" y="13207"/>
                  <a:pt x="3044" y="11806"/>
                  <a:pt x="3044" y="10607"/>
                </a:cubicBezTo>
                <a:lnTo>
                  <a:pt x="3044" y="6206"/>
                </a:lnTo>
                <a:cubicBezTo>
                  <a:pt x="3044" y="5882"/>
                  <a:pt x="2782" y="5620"/>
                  <a:pt x="2460" y="5620"/>
                </a:cubicBezTo>
                <a:lnTo>
                  <a:pt x="1172" y="5620"/>
                </a:lnTo>
                <a:lnTo>
                  <a:pt x="1172" y="4090"/>
                </a:lnTo>
                <a:cubicBezTo>
                  <a:pt x="2035" y="3913"/>
                  <a:pt x="2690" y="3487"/>
                  <a:pt x="3120" y="2820"/>
                </a:cubicBezTo>
                <a:cubicBezTo>
                  <a:pt x="3463" y="2289"/>
                  <a:pt x="3608" y="1697"/>
                  <a:pt x="3703" y="1171"/>
                </a:cubicBezTo>
                <a:close/>
                <a:moveTo>
                  <a:pt x="3208" y="0"/>
                </a:moveTo>
                <a:cubicBezTo>
                  <a:pt x="2922" y="0"/>
                  <a:pt x="2677" y="207"/>
                  <a:pt x="2631" y="490"/>
                </a:cubicBezTo>
                <a:cubicBezTo>
                  <a:pt x="2409" y="1822"/>
                  <a:pt x="2209" y="2861"/>
                  <a:pt x="537" y="3000"/>
                </a:cubicBezTo>
                <a:cubicBezTo>
                  <a:pt x="234" y="3025"/>
                  <a:pt x="1" y="3278"/>
                  <a:pt x="1" y="3582"/>
                </a:cubicBezTo>
                <a:lnTo>
                  <a:pt x="1" y="6206"/>
                </a:lnTo>
                <a:cubicBezTo>
                  <a:pt x="1" y="6529"/>
                  <a:pt x="263" y="6791"/>
                  <a:pt x="586" y="6791"/>
                </a:cubicBezTo>
                <a:lnTo>
                  <a:pt x="1874" y="6791"/>
                </a:lnTo>
                <a:lnTo>
                  <a:pt x="1874" y="10607"/>
                </a:lnTo>
                <a:cubicBezTo>
                  <a:pt x="1874" y="12618"/>
                  <a:pt x="3355" y="14377"/>
                  <a:pt x="6111" y="14377"/>
                </a:cubicBezTo>
                <a:cubicBezTo>
                  <a:pt x="7158" y="14377"/>
                  <a:pt x="8098" y="14285"/>
                  <a:pt x="8137" y="14281"/>
                </a:cubicBezTo>
                <a:cubicBezTo>
                  <a:pt x="8436" y="14251"/>
                  <a:pt x="8664" y="14000"/>
                  <a:pt x="8664" y="13699"/>
                </a:cubicBezTo>
                <a:lnTo>
                  <a:pt x="8664" y="10888"/>
                </a:lnTo>
                <a:cubicBezTo>
                  <a:pt x="8664" y="10565"/>
                  <a:pt x="8402" y="10303"/>
                  <a:pt x="8078" y="10303"/>
                </a:cubicBezTo>
                <a:lnTo>
                  <a:pt x="6299" y="10303"/>
                </a:lnTo>
                <a:cubicBezTo>
                  <a:pt x="5828" y="10303"/>
                  <a:pt x="5855" y="10292"/>
                  <a:pt x="5855" y="9859"/>
                </a:cubicBezTo>
                <a:lnTo>
                  <a:pt x="5855" y="6791"/>
                </a:lnTo>
                <a:lnTo>
                  <a:pt x="8078" y="6791"/>
                </a:lnTo>
                <a:cubicBezTo>
                  <a:pt x="8402" y="6791"/>
                  <a:pt x="8664" y="6529"/>
                  <a:pt x="8664" y="6206"/>
                </a:cubicBezTo>
                <a:lnTo>
                  <a:pt x="8664" y="3397"/>
                </a:lnTo>
                <a:cubicBezTo>
                  <a:pt x="8664" y="3073"/>
                  <a:pt x="8402" y="2811"/>
                  <a:pt x="8078" y="2811"/>
                </a:cubicBezTo>
                <a:lnTo>
                  <a:pt x="5855" y="2811"/>
                </a:lnTo>
                <a:lnTo>
                  <a:pt x="5855" y="586"/>
                </a:lnTo>
                <a:cubicBezTo>
                  <a:pt x="5855" y="262"/>
                  <a:pt x="5593" y="0"/>
                  <a:pt x="5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55"/>
          <p:cNvSpPr/>
          <p:nvPr/>
        </p:nvSpPr>
        <p:spPr>
          <a:xfrm>
            <a:off x="7095550" y="1707625"/>
            <a:ext cx="408900" cy="408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55"/>
          <p:cNvSpPr/>
          <p:nvPr/>
        </p:nvSpPr>
        <p:spPr>
          <a:xfrm>
            <a:off x="6542800" y="1707625"/>
            <a:ext cx="408900" cy="408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55"/>
          <p:cNvSpPr/>
          <p:nvPr/>
        </p:nvSpPr>
        <p:spPr>
          <a:xfrm>
            <a:off x="5990050" y="1707625"/>
            <a:ext cx="408900" cy="408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55"/>
          <p:cNvSpPr/>
          <p:nvPr/>
        </p:nvSpPr>
        <p:spPr>
          <a:xfrm>
            <a:off x="7144828" y="1762827"/>
            <a:ext cx="310339" cy="286465"/>
          </a:xfrm>
          <a:custGeom>
            <a:avLst/>
            <a:gdLst/>
            <a:ahLst/>
            <a:cxnLst/>
            <a:rect l="l" t="t" r="r" b="b"/>
            <a:pathLst>
              <a:path w="15222" h="14051" extrusionOk="0">
                <a:moveTo>
                  <a:pt x="7616" y="1172"/>
                </a:moveTo>
                <a:cubicBezTo>
                  <a:pt x="8529" y="1202"/>
                  <a:pt x="10613" y="1570"/>
                  <a:pt x="10613" y="4280"/>
                </a:cubicBezTo>
                <a:cubicBezTo>
                  <a:pt x="10613" y="4791"/>
                  <a:pt x="10565" y="5662"/>
                  <a:pt x="10565" y="5683"/>
                </a:cubicBezTo>
                <a:cubicBezTo>
                  <a:pt x="10565" y="6490"/>
                  <a:pt x="11186" y="6530"/>
                  <a:pt x="11312" y="6530"/>
                </a:cubicBezTo>
                <a:cubicBezTo>
                  <a:pt x="11563" y="6530"/>
                  <a:pt x="11867" y="6461"/>
                  <a:pt x="12149" y="6399"/>
                </a:cubicBezTo>
                <a:lnTo>
                  <a:pt x="12149" y="6399"/>
                </a:lnTo>
                <a:cubicBezTo>
                  <a:pt x="11697" y="6589"/>
                  <a:pt x="10875" y="6838"/>
                  <a:pt x="10875" y="7608"/>
                </a:cubicBezTo>
                <a:cubicBezTo>
                  <a:pt x="10875" y="9260"/>
                  <a:pt x="12294" y="9897"/>
                  <a:pt x="13233" y="10316"/>
                </a:cubicBezTo>
                <a:cubicBezTo>
                  <a:pt x="13419" y="10399"/>
                  <a:pt x="13661" y="10509"/>
                  <a:pt x="13838" y="10608"/>
                </a:cubicBezTo>
                <a:cubicBezTo>
                  <a:pt x="13590" y="10652"/>
                  <a:pt x="13247" y="10703"/>
                  <a:pt x="12826" y="10802"/>
                </a:cubicBezTo>
                <a:cubicBezTo>
                  <a:pt x="12446" y="10894"/>
                  <a:pt x="12149" y="11195"/>
                  <a:pt x="12067" y="11574"/>
                </a:cubicBezTo>
                <a:cubicBezTo>
                  <a:pt x="12058" y="11614"/>
                  <a:pt x="12049" y="11652"/>
                  <a:pt x="12041" y="11683"/>
                </a:cubicBezTo>
                <a:cubicBezTo>
                  <a:pt x="11837" y="11646"/>
                  <a:pt x="11549" y="11584"/>
                  <a:pt x="11156" y="11584"/>
                </a:cubicBezTo>
                <a:cubicBezTo>
                  <a:pt x="10220" y="11584"/>
                  <a:pt x="9658" y="11968"/>
                  <a:pt x="9161" y="12306"/>
                </a:cubicBezTo>
                <a:cubicBezTo>
                  <a:pt x="8711" y="12614"/>
                  <a:pt x="8322" y="12879"/>
                  <a:pt x="7611" y="12881"/>
                </a:cubicBezTo>
                <a:cubicBezTo>
                  <a:pt x="6900" y="12879"/>
                  <a:pt x="6511" y="12614"/>
                  <a:pt x="6060" y="12306"/>
                </a:cubicBezTo>
                <a:cubicBezTo>
                  <a:pt x="5563" y="11968"/>
                  <a:pt x="5000" y="11584"/>
                  <a:pt x="4064" y="11584"/>
                </a:cubicBezTo>
                <a:cubicBezTo>
                  <a:pt x="3671" y="11584"/>
                  <a:pt x="3381" y="11646"/>
                  <a:pt x="3180" y="11683"/>
                </a:cubicBezTo>
                <a:cubicBezTo>
                  <a:pt x="3171" y="11652"/>
                  <a:pt x="3164" y="11614"/>
                  <a:pt x="3155" y="11574"/>
                </a:cubicBezTo>
                <a:cubicBezTo>
                  <a:pt x="3072" y="11195"/>
                  <a:pt x="2775" y="10894"/>
                  <a:pt x="2394" y="10802"/>
                </a:cubicBezTo>
                <a:cubicBezTo>
                  <a:pt x="1973" y="10703"/>
                  <a:pt x="1630" y="10652"/>
                  <a:pt x="1384" y="10608"/>
                </a:cubicBezTo>
                <a:cubicBezTo>
                  <a:pt x="1559" y="10509"/>
                  <a:pt x="1803" y="10399"/>
                  <a:pt x="1987" y="10316"/>
                </a:cubicBezTo>
                <a:cubicBezTo>
                  <a:pt x="2927" y="9897"/>
                  <a:pt x="4347" y="9260"/>
                  <a:pt x="4347" y="7608"/>
                </a:cubicBezTo>
                <a:cubicBezTo>
                  <a:pt x="4347" y="6838"/>
                  <a:pt x="3525" y="6589"/>
                  <a:pt x="3072" y="6399"/>
                </a:cubicBezTo>
                <a:lnTo>
                  <a:pt x="3072" y="6399"/>
                </a:lnTo>
                <a:cubicBezTo>
                  <a:pt x="3355" y="6461"/>
                  <a:pt x="3657" y="6530"/>
                  <a:pt x="3910" y="6530"/>
                </a:cubicBezTo>
                <a:cubicBezTo>
                  <a:pt x="4034" y="6530"/>
                  <a:pt x="4655" y="6490"/>
                  <a:pt x="4655" y="5683"/>
                </a:cubicBezTo>
                <a:cubicBezTo>
                  <a:pt x="4655" y="5662"/>
                  <a:pt x="4609" y="4793"/>
                  <a:pt x="4609" y="4280"/>
                </a:cubicBezTo>
                <a:cubicBezTo>
                  <a:pt x="4609" y="1558"/>
                  <a:pt x="6698" y="1199"/>
                  <a:pt x="7616" y="1172"/>
                </a:cubicBezTo>
                <a:close/>
                <a:moveTo>
                  <a:pt x="7602" y="1"/>
                </a:moveTo>
                <a:cubicBezTo>
                  <a:pt x="7201" y="11"/>
                  <a:pt x="6164" y="98"/>
                  <a:pt x="5219" y="691"/>
                </a:cubicBezTo>
                <a:cubicBezTo>
                  <a:pt x="4407" y="1200"/>
                  <a:pt x="3438" y="2237"/>
                  <a:pt x="3438" y="4280"/>
                </a:cubicBezTo>
                <a:cubicBezTo>
                  <a:pt x="3438" y="4714"/>
                  <a:pt x="3454" y="5041"/>
                  <a:pt x="3466" y="5288"/>
                </a:cubicBezTo>
                <a:cubicBezTo>
                  <a:pt x="3176" y="5225"/>
                  <a:pt x="2914" y="5159"/>
                  <a:pt x="2711" y="5159"/>
                </a:cubicBezTo>
                <a:cubicBezTo>
                  <a:pt x="2005" y="5159"/>
                  <a:pt x="1492" y="5593"/>
                  <a:pt x="1492" y="6187"/>
                </a:cubicBezTo>
                <a:cubicBezTo>
                  <a:pt x="1492" y="7031"/>
                  <a:pt x="2302" y="7355"/>
                  <a:pt x="2785" y="7547"/>
                </a:cubicBezTo>
                <a:cubicBezTo>
                  <a:pt x="2907" y="7595"/>
                  <a:pt x="3077" y="7664"/>
                  <a:pt x="3173" y="7717"/>
                </a:cubicBezTo>
                <a:cubicBezTo>
                  <a:pt x="3084" y="8885"/>
                  <a:pt x="1453" y="9124"/>
                  <a:pt x="595" y="9723"/>
                </a:cubicBezTo>
                <a:cubicBezTo>
                  <a:pt x="201" y="9999"/>
                  <a:pt x="1" y="10337"/>
                  <a:pt x="1" y="10730"/>
                </a:cubicBezTo>
                <a:cubicBezTo>
                  <a:pt x="1" y="11119"/>
                  <a:pt x="194" y="11425"/>
                  <a:pt x="547" y="11590"/>
                </a:cubicBezTo>
                <a:cubicBezTo>
                  <a:pt x="892" y="11752"/>
                  <a:pt x="1340" y="11765"/>
                  <a:pt x="2032" y="11920"/>
                </a:cubicBezTo>
                <a:cubicBezTo>
                  <a:pt x="2081" y="12138"/>
                  <a:pt x="2134" y="12318"/>
                  <a:pt x="2231" y="12474"/>
                </a:cubicBezTo>
                <a:cubicBezTo>
                  <a:pt x="2428" y="12789"/>
                  <a:pt x="2691" y="12874"/>
                  <a:pt x="2981" y="12874"/>
                </a:cubicBezTo>
                <a:cubicBezTo>
                  <a:pt x="3325" y="12874"/>
                  <a:pt x="3708" y="12754"/>
                  <a:pt x="4064" y="12754"/>
                </a:cubicBezTo>
                <a:cubicBezTo>
                  <a:pt x="4639" y="12754"/>
                  <a:pt x="4975" y="12984"/>
                  <a:pt x="5400" y="13274"/>
                </a:cubicBezTo>
                <a:cubicBezTo>
                  <a:pt x="5907" y="13619"/>
                  <a:pt x="6537" y="14050"/>
                  <a:pt x="7609" y="14050"/>
                </a:cubicBezTo>
                <a:lnTo>
                  <a:pt x="7611" y="14050"/>
                </a:lnTo>
                <a:cubicBezTo>
                  <a:pt x="8683" y="14050"/>
                  <a:pt x="9315" y="13620"/>
                  <a:pt x="9821" y="13274"/>
                </a:cubicBezTo>
                <a:cubicBezTo>
                  <a:pt x="10247" y="12984"/>
                  <a:pt x="10581" y="12754"/>
                  <a:pt x="11156" y="12754"/>
                </a:cubicBezTo>
                <a:cubicBezTo>
                  <a:pt x="11621" y="12754"/>
                  <a:pt x="11881" y="12881"/>
                  <a:pt x="12228" y="12881"/>
                </a:cubicBezTo>
                <a:cubicBezTo>
                  <a:pt x="12647" y="12881"/>
                  <a:pt x="12874" y="12660"/>
                  <a:pt x="12991" y="12474"/>
                </a:cubicBezTo>
                <a:cubicBezTo>
                  <a:pt x="13088" y="12318"/>
                  <a:pt x="13139" y="12136"/>
                  <a:pt x="13189" y="11920"/>
                </a:cubicBezTo>
                <a:cubicBezTo>
                  <a:pt x="13880" y="11765"/>
                  <a:pt x="14328" y="11752"/>
                  <a:pt x="14673" y="11590"/>
                </a:cubicBezTo>
                <a:cubicBezTo>
                  <a:pt x="15027" y="11425"/>
                  <a:pt x="15221" y="11119"/>
                  <a:pt x="15221" y="10730"/>
                </a:cubicBezTo>
                <a:cubicBezTo>
                  <a:pt x="15221" y="10337"/>
                  <a:pt x="15020" y="9999"/>
                  <a:pt x="14625" y="9723"/>
                </a:cubicBezTo>
                <a:cubicBezTo>
                  <a:pt x="13769" y="9124"/>
                  <a:pt x="12136" y="8885"/>
                  <a:pt x="12048" y="7717"/>
                </a:cubicBezTo>
                <a:cubicBezTo>
                  <a:pt x="12143" y="7664"/>
                  <a:pt x="12313" y="7595"/>
                  <a:pt x="12435" y="7547"/>
                </a:cubicBezTo>
                <a:cubicBezTo>
                  <a:pt x="12918" y="7355"/>
                  <a:pt x="13728" y="7031"/>
                  <a:pt x="13728" y="6187"/>
                </a:cubicBezTo>
                <a:cubicBezTo>
                  <a:pt x="13728" y="5593"/>
                  <a:pt x="13215" y="5159"/>
                  <a:pt x="12509" y="5159"/>
                </a:cubicBezTo>
                <a:cubicBezTo>
                  <a:pt x="12306" y="5159"/>
                  <a:pt x="12044" y="5225"/>
                  <a:pt x="11754" y="5288"/>
                </a:cubicBezTo>
                <a:cubicBezTo>
                  <a:pt x="11768" y="5041"/>
                  <a:pt x="11782" y="4714"/>
                  <a:pt x="11782" y="4280"/>
                </a:cubicBezTo>
                <a:cubicBezTo>
                  <a:pt x="11782" y="2246"/>
                  <a:pt x="10822" y="1211"/>
                  <a:pt x="10017" y="700"/>
                </a:cubicBezTo>
                <a:cubicBezTo>
                  <a:pt x="9076" y="105"/>
                  <a:pt x="8037" y="13"/>
                  <a:pt x="7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1" name="Google Shape;2191;p55"/>
          <p:cNvGrpSpPr/>
          <p:nvPr/>
        </p:nvGrpSpPr>
        <p:grpSpPr>
          <a:xfrm>
            <a:off x="6591289" y="1750104"/>
            <a:ext cx="311935" cy="311915"/>
            <a:chOff x="4697526" y="2551542"/>
            <a:chExt cx="311935" cy="311915"/>
          </a:xfrm>
        </p:grpSpPr>
        <p:grpSp>
          <p:nvGrpSpPr>
            <p:cNvPr id="2192" name="Google Shape;2192;p55"/>
            <p:cNvGrpSpPr/>
            <p:nvPr/>
          </p:nvGrpSpPr>
          <p:grpSpPr>
            <a:xfrm>
              <a:off x="4697526" y="2551542"/>
              <a:ext cx="311935" cy="311915"/>
              <a:chOff x="4697526" y="2551542"/>
              <a:chExt cx="311935" cy="311915"/>
            </a:xfrm>
          </p:grpSpPr>
          <p:sp>
            <p:nvSpPr>
              <p:cNvPr id="2193" name="Google Shape;2193;p55"/>
              <p:cNvSpPr/>
              <p:nvPr/>
            </p:nvSpPr>
            <p:spPr>
              <a:xfrm>
                <a:off x="4769922" y="2623958"/>
                <a:ext cx="167120" cy="167120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8197" extrusionOk="0">
                    <a:moveTo>
                      <a:pt x="4099" y="1171"/>
                    </a:moveTo>
                    <a:cubicBezTo>
                      <a:pt x="5712" y="1171"/>
                      <a:pt x="7027" y="2484"/>
                      <a:pt x="7027" y="4097"/>
                    </a:cubicBezTo>
                    <a:cubicBezTo>
                      <a:pt x="7027" y="5712"/>
                      <a:pt x="5712" y="7025"/>
                      <a:pt x="4099" y="7025"/>
                    </a:cubicBezTo>
                    <a:cubicBezTo>
                      <a:pt x="2486" y="7025"/>
                      <a:pt x="1171" y="5712"/>
                      <a:pt x="1171" y="4097"/>
                    </a:cubicBezTo>
                    <a:cubicBezTo>
                      <a:pt x="1171" y="2484"/>
                      <a:pt x="2486" y="1171"/>
                      <a:pt x="4099" y="1171"/>
                    </a:cubicBezTo>
                    <a:close/>
                    <a:moveTo>
                      <a:pt x="4099" y="0"/>
                    </a:moveTo>
                    <a:cubicBezTo>
                      <a:pt x="1840" y="0"/>
                      <a:pt x="0" y="1838"/>
                      <a:pt x="0" y="4097"/>
                    </a:cubicBezTo>
                    <a:cubicBezTo>
                      <a:pt x="0" y="6358"/>
                      <a:pt x="1840" y="8196"/>
                      <a:pt x="4099" y="8196"/>
                    </a:cubicBezTo>
                    <a:cubicBezTo>
                      <a:pt x="6358" y="8196"/>
                      <a:pt x="8196" y="6358"/>
                      <a:pt x="8196" y="4097"/>
                    </a:cubicBezTo>
                    <a:cubicBezTo>
                      <a:pt x="8196" y="1838"/>
                      <a:pt x="6358" y="0"/>
                      <a:pt x="40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5"/>
              <p:cNvSpPr/>
              <p:nvPr/>
            </p:nvSpPr>
            <p:spPr>
              <a:xfrm>
                <a:off x="4697526" y="2551542"/>
                <a:ext cx="311935" cy="311915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15299" extrusionOk="0">
                    <a:moveTo>
                      <a:pt x="12333" y="1171"/>
                    </a:moveTo>
                    <a:cubicBezTo>
                      <a:pt x="13306" y="1171"/>
                      <a:pt x="14128" y="1994"/>
                      <a:pt x="14128" y="2967"/>
                    </a:cubicBezTo>
                    <a:lnTo>
                      <a:pt x="14128" y="12334"/>
                    </a:lnTo>
                    <a:cubicBezTo>
                      <a:pt x="14128" y="13307"/>
                      <a:pt x="13306" y="14129"/>
                      <a:pt x="12333" y="14129"/>
                    </a:cubicBezTo>
                    <a:lnTo>
                      <a:pt x="2968" y="14129"/>
                    </a:lnTo>
                    <a:cubicBezTo>
                      <a:pt x="1993" y="14129"/>
                      <a:pt x="1172" y="13307"/>
                      <a:pt x="1172" y="12334"/>
                    </a:cubicBezTo>
                    <a:lnTo>
                      <a:pt x="1172" y="2967"/>
                    </a:lnTo>
                    <a:cubicBezTo>
                      <a:pt x="1172" y="1994"/>
                      <a:pt x="1993" y="1171"/>
                      <a:pt x="2968" y="1171"/>
                    </a:cubicBezTo>
                    <a:close/>
                    <a:moveTo>
                      <a:pt x="2968" y="0"/>
                    </a:moveTo>
                    <a:cubicBezTo>
                      <a:pt x="1351" y="0"/>
                      <a:pt x="1" y="1346"/>
                      <a:pt x="1" y="2967"/>
                    </a:cubicBezTo>
                    <a:lnTo>
                      <a:pt x="1" y="12334"/>
                    </a:lnTo>
                    <a:cubicBezTo>
                      <a:pt x="1" y="13952"/>
                      <a:pt x="1349" y="15299"/>
                      <a:pt x="2968" y="15299"/>
                    </a:cubicBezTo>
                    <a:lnTo>
                      <a:pt x="12333" y="15299"/>
                    </a:lnTo>
                    <a:cubicBezTo>
                      <a:pt x="13953" y="15299"/>
                      <a:pt x="15299" y="13951"/>
                      <a:pt x="15299" y="12334"/>
                    </a:cubicBezTo>
                    <a:lnTo>
                      <a:pt x="15299" y="2967"/>
                    </a:lnTo>
                    <a:cubicBezTo>
                      <a:pt x="15299" y="1345"/>
                      <a:pt x="13948" y="0"/>
                      <a:pt x="1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5" name="Google Shape;2195;p55"/>
            <p:cNvSpPr/>
            <p:nvPr/>
          </p:nvSpPr>
          <p:spPr>
            <a:xfrm>
              <a:off x="4913163" y="2600084"/>
              <a:ext cx="47748" cy="4776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55"/>
          <p:cNvGrpSpPr/>
          <p:nvPr/>
        </p:nvGrpSpPr>
        <p:grpSpPr>
          <a:xfrm>
            <a:off x="6051997" y="1750887"/>
            <a:ext cx="286488" cy="310321"/>
            <a:chOff x="1385007" y="2621430"/>
            <a:chExt cx="293262" cy="317659"/>
          </a:xfrm>
        </p:grpSpPr>
        <p:sp>
          <p:nvSpPr>
            <p:cNvPr id="2197" name="Google Shape;2197;p55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5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5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220929" y="2979173"/>
            <a:ext cx="2836271" cy="168912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5">
            <a:extLst>
              <a:ext uri="{FF2B5EF4-FFF2-40B4-BE49-F238E27FC236}">
                <a16:creationId xmlns:a16="http://schemas.microsoft.com/office/drawing/2014/main" id="{27D0E6C6-EED7-455F-ACBE-F3C51495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777" y="446567"/>
            <a:ext cx="5025300" cy="485700"/>
          </a:xfrm>
        </p:spPr>
        <p:txBody>
          <a:bodyPr/>
          <a:lstStyle/>
          <a:p>
            <a:pPr algn="ctr"/>
            <a:r>
              <a:rPr lang="en-US" spc="600" dirty="0"/>
              <a:t>PETA KONSEP</a:t>
            </a:r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C68EA5DC-F932-43D8-9B17-1F9A82372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408654"/>
              </p:ext>
            </p:extLst>
          </p:nvPr>
        </p:nvGraphicFramePr>
        <p:xfrm>
          <a:off x="1548571" y="689417"/>
          <a:ext cx="7155712" cy="4324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0" name="Google Shape;1650;p36"/>
          <p:cNvPicPr preferRelativeResize="0"/>
          <p:nvPr/>
        </p:nvPicPr>
        <p:blipFill rotWithShape="1">
          <a:blip r:embed="rId3">
            <a:alphaModFix/>
          </a:blip>
          <a:srcRect l="39040" t="36912" r="-13874"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2170;p54">
            <a:extLst>
              <a:ext uri="{FF2B5EF4-FFF2-40B4-BE49-F238E27FC236}">
                <a16:creationId xmlns:a16="http://schemas.microsoft.com/office/drawing/2014/main" id="{E83B181C-E1B1-417A-B8A4-9692CECF7294}"/>
              </a:ext>
            </a:extLst>
          </p:cNvPr>
          <p:cNvGrpSpPr/>
          <p:nvPr/>
        </p:nvGrpSpPr>
        <p:grpSpPr>
          <a:xfrm>
            <a:off x="4047583" y="1919704"/>
            <a:ext cx="3812382" cy="2903617"/>
            <a:chOff x="720010" y="1419647"/>
            <a:chExt cx="4021500" cy="3062887"/>
          </a:xfrm>
        </p:grpSpPr>
        <p:sp>
          <p:nvSpPr>
            <p:cNvPr id="14" name="Google Shape;2171;p54">
              <a:extLst>
                <a:ext uri="{FF2B5EF4-FFF2-40B4-BE49-F238E27FC236}">
                  <a16:creationId xmlns:a16="http://schemas.microsoft.com/office/drawing/2014/main" id="{B5171220-6D19-49B2-9B00-410906AF6854}"/>
                </a:ext>
              </a:extLst>
            </p:cNvPr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72;p54">
              <a:extLst>
                <a:ext uri="{FF2B5EF4-FFF2-40B4-BE49-F238E27FC236}">
                  <a16:creationId xmlns:a16="http://schemas.microsoft.com/office/drawing/2014/main" id="{46A27610-3DA0-466B-8CEB-990A6AACA355}"/>
                </a:ext>
              </a:extLst>
            </p:cNvPr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73;p54">
              <a:extLst>
                <a:ext uri="{FF2B5EF4-FFF2-40B4-BE49-F238E27FC236}">
                  <a16:creationId xmlns:a16="http://schemas.microsoft.com/office/drawing/2014/main" id="{54226459-D727-41C3-872F-BEA3BF07011D}"/>
                </a:ext>
              </a:extLst>
            </p:cNvPr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7" name="Google Shape;2174;p54">
              <a:extLst>
                <a:ext uri="{FF2B5EF4-FFF2-40B4-BE49-F238E27FC236}">
                  <a16:creationId xmlns:a16="http://schemas.microsoft.com/office/drawing/2014/main" id="{CC64424D-E190-4F0E-87D1-ACB5C45C2F30}"/>
                </a:ext>
              </a:extLst>
            </p:cNvPr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8" name="Google Shape;2175;p54">
            <a:extLst>
              <a:ext uri="{FF2B5EF4-FFF2-40B4-BE49-F238E27FC236}">
                <a16:creationId xmlns:a16="http://schemas.microsoft.com/office/drawing/2014/main" id="{B426818A-164D-4B33-8427-6DE1325F91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831" r="3831"/>
          <a:stretch/>
        </p:blipFill>
        <p:spPr>
          <a:xfrm>
            <a:off x="4186514" y="2048434"/>
            <a:ext cx="3545611" cy="215990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C73B53C-3BD6-4917-B0D8-34E4B82C593C}"/>
              </a:ext>
            </a:extLst>
          </p:cNvPr>
          <p:cNvSpPr txBox="1">
            <a:spLocks/>
          </p:cNvSpPr>
          <p:nvPr/>
        </p:nvSpPr>
        <p:spPr>
          <a:xfrm flipH="1">
            <a:off x="4178545" y="2041495"/>
            <a:ext cx="3553577" cy="21599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disajikan</a:t>
            </a:r>
            <a:r>
              <a:rPr lang="en-US" sz="1600" dirty="0"/>
              <a:t> </a:t>
            </a:r>
            <a:r>
              <a:rPr lang="en-US" sz="1600" dirty="0" err="1"/>
              <a:t>ruang</a:t>
            </a:r>
            <a:r>
              <a:rPr lang="en-US" sz="1600" dirty="0"/>
              <a:t> </a:t>
            </a:r>
            <a:r>
              <a:rPr lang="en-US" sz="1600" dirty="0" err="1"/>
              <a:t>lingkup</a:t>
            </a:r>
            <a:r>
              <a:rPr lang="en-US" sz="1600" dirty="0"/>
              <a:t> </a:t>
            </a:r>
            <a:r>
              <a:rPr lang="en-US" sz="1600" dirty="0" err="1"/>
              <a:t>materi</a:t>
            </a:r>
            <a:r>
              <a:rPr lang="en-US" sz="1600" dirty="0"/>
              <a:t> </a:t>
            </a:r>
            <a:r>
              <a:rPr lang="en-US" sz="1600" dirty="0" err="1"/>
              <a:t>kinematika</a:t>
            </a:r>
            <a:r>
              <a:rPr lang="en-US" sz="1600" dirty="0"/>
              <a:t>, </a:t>
            </a:r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materinya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GLBB,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bahasan</a:t>
            </a:r>
            <a:r>
              <a:rPr lang="en-US" sz="1600" dirty="0"/>
              <a:t> kali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focus </a:t>
            </a:r>
            <a:r>
              <a:rPr lang="en-US" sz="1600" dirty="0" err="1"/>
              <a:t>membahas</a:t>
            </a:r>
            <a:r>
              <a:rPr lang="en-US" sz="1600" dirty="0"/>
              <a:t> sub </a:t>
            </a:r>
            <a:r>
              <a:rPr lang="en-US" sz="1600" dirty="0" err="1"/>
              <a:t>bab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Gerak</a:t>
            </a:r>
            <a:r>
              <a:rPr lang="en-US" sz="1600" dirty="0"/>
              <a:t> </a:t>
            </a:r>
            <a:r>
              <a:rPr lang="en-US" sz="1600" dirty="0" err="1"/>
              <a:t>Lurus</a:t>
            </a:r>
            <a:r>
              <a:rPr lang="en-US" sz="1600" dirty="0"/>
              <a:t>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  <a:r>
              <a:rPr lang="en-US" sz="1600" dirty="0" err="1"/>
              <a:t>Beraturan</a:t>
            </a:r>
            <a:r>
              <a:rPr lang="en-US" sz="1600" dirty="0"/>
              <a:t> (GLBB).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6851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626E-1820-4DC5-ACB4-22037F72D8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H="1">
            <a:off x="576650" y="2071517"/>
            <a:ext cx="4064000" cy="873125"/>
          </a:xfrm>
        </p:spPr>
        <p:txBody>
          <a:bodyPr/>
          <a:lstStyle/>
          <a:p>
            <a:r>
              <a:rPr lang="en-US" sz="3600" b="1" dirty="0" err="1"/>
              <a:t>Kompetensi</a:t>
            </a:r>
            <a:r>
              <a:rPr lang="en-US" sz="3600" b="1" dirty="0"/>
              <a:t> Dasar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D30BD-B844-4D74-8F4C-EA519E180CB1}"/>
              </a:ext>
            </a:extLst>
          </p:cNvPr>
          <p:cNvSpPr/>
          <p:nvPr/>
        </p:nvSpPr>
        <p:spPr>
          <a:xfrm>
            <a:off x="576650" y="3274058"/>
            <a:ext cx="37616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3.4 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Menganalisis </a:t>
            </a:r>
            <a:r>
              <a:rPr lang="id-ID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besaran- 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besaran fisis pada gerak lurus dengan kecepatan konstan (tetap) dan gerak lurus dengan percepatan konstan (tetap) berikut makna fisisnya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8" name="Google Shape;2062;p48">
            <a:extLst>
              <a:ext uri="{FF2B5EF4-FFF2-40B4-BE49-F238E27FC236}">
                <a16:creationId xmlns:a16="http://schemas.microsoft.com/office/drawing/2014/main" id="{356B6D31-D390-46F0-A669-1ADCB705F4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288" b="3279"/>
          <a:stretch/>
        </p:blipFill>
        <p:spPr>
          <a:xfrm>
            <a:off x="5459483" y="539624"/>
            <a:ext cx="2903361" cy="40642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1974;p47">
            <a:extLst>
              <a:ext uri="{FF2B5EF4-FFF2-40B4-BE49-F238E27FC236}">
                <a16:creationId xmlns:a16="http://schemas.microsoft.com/office/drawing/2014/main" id="{23CC1558-529D-4C5F-AB1E-50CF4A23B8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8714" r="44582" b="37415"/>
          <a:stretch/>
        </p:blipFill>
        <p:spPr>
          <a:xfrm>
            <a:off x="576650" y="0"/>
            <a:ext cx="3485199" cy="17421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6775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0" name="Google Shape;1870;p45"/>
          <p:cNvGrpSpPr/>
          <p:nvPr/>
        </p:nvGrpSpPr>
        <p:grpSpPr>
          <a:xfrm>
            <a:off x="1086812" y="-41318"/>
            <a:ext cx="1161527" cy="5226443"/>
            <a:chOff x="8057212" y="-41318"/>
            <a:chExt cx="1161527" cy="5226443"/>
          </a:xfrm>
        </p:grpSpPr>
        <p:sp>
          <p:nvSpPr>
            <p:cNvPr id="1871" name="Google Shape;1871;p45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5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5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5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5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5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5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5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5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5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5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5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5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5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9" name="Google Shape;1889;p45"/>
          <p:cNvSpPr txBox="1">
            <a:spLocks noGrp="1"/>
          </p:cNvSpPr>
          <p:nvPr>
            <p:ph type="title"/>
          </p:nvPr>
        </p:nvSpPr>
        <p:spPr>
          <a:xfrm>
            <a:off x="1086800" y="539400"/>
            <a:ext cx="2903700" cy="4064700"/>
          </a:xfrm>
          <a:prstGeom prst="rect">
            <a:avLst/>
          </a:prstGeom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FENO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MENA</a:t>
            </a:r>
            <a:endParaRPr lang="en-US" dirty="0"/>
          </a:p>
        </p:txBody>
      </p:sp>
      <p:grpSp>
        <p:nvGrpSpPr>
          <p:cNvPr id="1890" name="Google Shape;1890;p45"/>
          <p:cNvGrpSpPr/>
          <p:nvPr/>
        </p:nvGrpSpPr>
        <p:grpSpPr>
          <a:xfrm>
            <a:off x="-74738" y="-41318"/>
            <a:ext cx="1161527" cy="5226443"/>
            <a:chOff x="8057212" y="-41318"/>
            <a:chExt cx="1161527" cy="5226443"/>
          </a:xfrm>
        </p:grpSpPr>
        <p:sp>
          <p:nvSpPr>
            <p:cNvPr id="1891" name="Google Shape;1891;p45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5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5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5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5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5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5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5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5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5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5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5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5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5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5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5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5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Ini 8 Tips Penting Saat Melewati Tanjakan Dan Turunan - GridOto.com">
            <a:extLst>
              <a:ext uri="{FF2B5EF4-FFF2-40B4-BE49-F238E27FC236}">
                <a16:creationId xmlns:a16="http://schemas.microsoft.com/office/drawing/2014/main" id="{9BC2FF35-3F27-4147-8491-6B65DDB3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8" y="53909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angan Salah Kaprah, Begini Cara Aman Lewati Tanjakan dan Turunan Curam  Pakai Mobil Matic | AutoFun">
            <a:extLst>
              <a:ext uri="{FF2B5EF4-FFF2-40B4-BE49-F238E27FC236}">
                <a16:creationId xmlns:a16="http://schemas.microsoft.com/office/drawing/2014/main" id="{98775004-174C-4016-8E4A-3D01DE6E6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8" y="2861333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41"/>
          <p:cNvSpPr txBox="1">
            <a:spLocks noGrp="1"/>
          </p:cNvSpPr>
          <p:nvPr>
            <p:ph type="title"/>
          </p:nvPr>
        </p:nvSpPr>
        <p:spPr>
          <a:xfrm>
            <a:off x="0" y="144339"/>
            <a:ext cx="8644270" cy="978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GERAK SATU DIMENSI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725" name="Google Shape;1725;p41" title="Points scor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1311" r="20871"/>
          <a:stretch/>
        </p:blipFill>
        <p:spPr>
          <a:xfrm>
            <a:off x="3323500" y="1404250"/>
            <a:ext cx="2496999" cy="26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1" name="Google Shape;1731;p41"/>
          <p:cNvSpPr txBox="1"/>
          <p:nvPr/>
        </p:nvSpPr>
        <p:spPr>
          <a:xfrm>
            <a:off x="1222796" y="2053298"/>
            <a:ext cx="1792334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1919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32" name="Google Shape;1732;p41"/>
          <p:cNvSpPr txBox="1"/>
          <p:nvPr/>
        </p:nvSpPr>
        <p:spPr>
          <a:xfrm>
            <a:off x="1772913" y="2067550"/>
            <a:ext cx="6921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%</a:t>
            </a:r>
            <a:endParaRPr sz="2500" dirty="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34" name="Google Shape;1734;p41"/>
          <p:cNvSpPr txBox="1"/>
          <p:nvPr/>
        </p:nvSpPr>
        <p:spPr>
          <a:xfrm>
            <a:off x="6389238" y="2342550"/>
            <a:ext cx="161337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1919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35" name="Google Shape;1735;p41"/>
          <p:cNvSpPr txBox="1"/>
          <p:nvPr/>
        </p:nvSpPr>
        <p:spPr>
          <a:xfrm>
            <a:off x="6503823" y="2373300"/>
            <a:ext cx="6921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%</a:t>
            </a:r>
            <a:endParaRPr sz="2500" dirty="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1740" name="Google Shape;1740;p41"/>
          <p:cNvCxnSpPr>
            <a:cxnSpLocks/>
          </p:cNvCxnSpPr>
          <p:nvPr/>
        </p:nvCxnSpPr>
        <p:spPr>
          <a:xfrm>
            <a:off x="2293773" y="2359122"/>
            <a:ext cx="837600" cy="282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741" name="Google Shape;1741;p41"/>
          <p:cNvCxnSpPr>
            <a:cxnSpLocks/>
          </p:cNvCxnSpPr>
          <p:nvPr/>
        </p:nvCxnSpPr>
        <p:spPr>
          <a:xfrm rot="10800000">
            <a:off x="5991386" y="2359122"/>
            <a:ext cx="687600" cy="258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</p:cxnSp>
      <p:grpSp>
        <p:nvGrpSpPr>
          <p:cNvPr id="1743" name="Google Shape;1743;p41"/>
          <p:cNvGrpSpPr/>
          <p:nvPr/>
        </p:nvGrpSpPr>
        <p:grpSpPr>
          <a:xfrm>
            <a:off x="4897004" y="3323981"/>
            <a:ext cx="349756" cy="348871"/>
            <a:chOff x="-15717575" y="2786200"/>
            <a:chExt cx="306400" cy="305625"/>
          </a:xfrm>
        </p:grpSpPr>
        <p:sp>
          <p:nvSpPr>
            <p:cNvPr id="1744" name="Google Shape;1744;p41"/>
            <p:cNvSpPr/>
            <p:nvPr/>
          </p:nvSpPr>
          <p:spPr>
            <a:xfrm>
              <a:off x="-15717575" y="2786200"/>
              <a:ext cx="306400" cy="305625"/>
            </a:xfrm>
            <a:custGeom>
              <a:avLst/>
              <a:gdLst/>
              <a:ahLst/>
              <a:cxnLst/>
              <a:rect l="l" t="t" r="r" b="b"/>
              <a:pathLst>
                <a:path w="12256" h="12225" extrusionOk="0">
                  <a:moveTo>
                    <a:pt x="1387" y="788"/>
                  </a:moveTo>
                  <a:cubicBezTo>
                    <a:pt x="1796" y="788"/>
                    <a:pt x="2111" y="1103"/>
                    <a:pt x="2111" y="1513"/>
                  </a:cubicBezTo>
                  <a:lnTo>
                    <a:pt x="2111" y="4727"/>
                  </a:lnTo>
                  <a:cubicBezTo>
                    <a:pt x="2111" y="5325"/>
                    <a:pt x="2584" y="5798"/>
                    <a:pt x="3151" y="5798"/>
                  </a:cubicBezTo>
                  <a:lnTo>
                    <a:pt x="3907" y="5798"/>
                  </a:lnTo>
                  <a:cubicBezTo>
                    <a:pt x="4096" y="5798"/>
                    <a:pt x="4254" y="5640"/>
                    <a:pt x="4254" y="5420"/>
                  </a:cubicBezTo>
                  <a:lnTo>
                    <a:pt x="4254" y="3309"/>
                  </a:lnTo>
                  <a:cubicBezTo>
                    <a:pt x="4254" y="2332"/>
                    <a:pt x="5041" y="1545"/>
                    <a:pt x="6049" y="1545"/>
                  </a:cubicBezTo>
                  <a:cubicBezTo>
                    <a:pt x="7026" y="1545"/>
                    <a:pt x="7814" y="2332"/>
                    <a:pt x="7814" y="3309"/>
                  </a:cubicBezTo>
                  <a:lnTo>
                    <a:pt x="7814" y="8318"/>
                  </a:lnTo>
                  <a:cubicBezTo>
                    <a:pt x="7814" y="8507"/>
                    <a:pt x="7971" y="8665"/>
                    <a:pt x="8160" y="8665"/>
                  </a:cubicBezTo>
                  <a:lnTo>
                    <a:pt x="8916" y="8665"/>
                  </a:lnTo>
                  <a:cubicBezTo>
                    <a:pt x="9515" y="8665"/>
                    <a:pt x="9988" y="8192"/>
                    <a:pt x="9988" y="7593"/>
                  </a:cubicBezTo>
                  <a:lnTo>
                    <a:pt x="9988" y="5105"/>
                  </a:lnTo>
                  <a:cubicBezTo>
                    <a:pt x="9988" y="4727"/>
                    <a:pt x="10303" y="4411"/>
                    <a:pt x="10681" y="4411"/>
                  </a:cubicBezTo>
                  <a:cubicBezTo>
                    <a:pt x="11090" y="4411"/>
                    <a:pt x="11405" y="4727"/>
                    <a:pt x="11405" y="5105"/>
                  </a:cubicBezTo>
                  <a:lnTo>
                    <a:pt x="11405" y="7562"/>
                  </a:lnTo>
                  <a:lnTo>
                    <a:pt x="11437" y="7562"/>
                  </a:lnTo>
                  <a:cubicBezTo>
                    <a:pt x="11437" y="8948"/>
                    <a:pt x="10334" y="10051"/>
                    <a:pt x="8948" y="10051"/>
                  </a:cubicBezTo>
                  <a:lnTo>
                    <a:pt x="8192" y="10051"/>
                  </a:lnTo>
                  <a:cubicBezTo>
                    <a:pt x="8003" y="10051"/>
                    <a:pt x="7845" y="10208"/>
                    <a:pt x="7845" y="10397"/>
                  </a:cubicBezTo>
                  <a:lnTo>
                    <a:pt x="7845" y="11500"/>
                  </a:lnTo>
                  <a:lnTo>
                    <a:pt x="4254" y="11500"/>
                  </a:lnTo>
                  <a:lnTo>
                    <a:pt x="4254" y="7562"/>
                  </a:lnTo>
                  <a:cubicBezTo>
                    <a:pt x="4254" y="7373"/>
                    <a:pt x="4096" y="7215"/>
                    <a:pt x="3907" y="7215"/>
                  </a:cubicBezTo>
                  <a:lnTo>
                    <a:pt x="3151" y="7215"/>
                  </a:lnTo>
                  <a:cubicBezTo>
                    <a:pt x="1796" y="7215"/>
                    <a:pt x="694" y="6113"/>
                    <a:pt x="694" y="4727"/>
                  </a:cubicBezTo>
                  <a:lnTo>
                    <a:pt x="694" y="1513"/>
                  </a:lnTo>
                  <a:cubicBezTo>
                    <a:pt x="694" y="1103"/>
                    <a:pt x="1009" y="788"/>
                    <a:pt x="1387" y="788"/>
                  </a:cubicBezTo>
                  <a:close/>
                  <a:moveTo>
                    <a:pt x="1418" y="1"/>
                  </a:moveTo>
                  <a:cubicBezTo>
                    <a:pt x="631" y="1"/>
                    <a:pt x="1" y="631"/>
                    <a:pt x="1" y="1419"/>
                  </a:cubicBezTo>
                  <a:lnTo>
                    <a:pt x="1" y="4664"/>
                  </a:lnTo>
                  <a:cubicBezTo>
                    <a:pt x="1" y="6428"/>
                    <a:pt x="1481" y="7877"/>
                    <a:pt x="3246" y="7877"/>
                  </a:cubicBezTo>
                  <a:lnTo>
                    <a:pt x="3624" y="7877"/>
                  </a:lnTo>
                  <a:lnTo>
                    <a:pt x="3624" y="11500"/>
                  </a:lnTo>
                  <a:lnTo>
                    <a:pt x="2584" y="11500"/>
                  </a:lnTo>
                  <a:cubicBezTo>
                    <a:pt x="2363" y="11500"/>
                    <a:pt x="2206" y="11658"/>
                    <a:pt x="2206" y="11847"/>
                  </a:cubicBezTo>
                  <a:cubicBezTo>
                    <a:pt x="2206" y="12036"/>
                    <a:pt x="2363" y="12225"/>
                    <a:pt x="2584" y="12225"/>
                  </a:cubicBezTo>
                  <a:lnTo>
                    <a:pt x="9704" y="12225"/>
                  </a:lnTo>
                  <a:cubicBezTo>
                    <a:pt x="9893" y="12225"/>
                    <a:pt x="10051" y="12036"/>
                    <a:pt x="10051" y="11847"/>
                  </a:cubicBezTo>
                  <a:cubicBezTo>
                    <a:pt x="10051" y="11658"/>
                    <a:pt x="9893" y="11500"/>
                    <a:pt x="9704" y="11500"/>
                  </a:cubicBezTo>
                  <a:lnTo>
                    <a:pt x="8633" y="11500"/>
                  </a:lnTo>
                  <a:lnTo>
                    <a:pt x="8633" y="10744"/>
                  </a:lnTo>
                  <a:lnTo>
                    <a:pt x="9042" y="10744"/>
                  </a:lnTo>
                  <a:cubicBezTo>
                    <a:pt x="10807" y="10744"/>
                    <a:pt x="12256" y="9295"/>
                    <a:pt x="12256" y="7530"/>
                  </a:cubicBezTo>
                  <a:lnTo>
                    <a:pt x="12256" y="5042"/>
                  </a:lnTo>
                  <a:cubicBezTo>
                    <a:pt x="12130" y="4285"/>
                    <a:pt x="11500" y="3624"/>
                    <a:pt x="10712" y="3624"/>
                  </a:cubicBezTo>
                  <a:cubicBezTo>
                    <a:pt x="9925" y="3624"/>
                    <a:pt x="9294" y="4254"/>
                    <a:pt x="9294" y="5042"/>
                  </a:cubicBezTo>
                  <a:lnTo>
                    <a:pt x="9294" y="7530"/>
                  </a:lnTo>
                  <a:cubicBezTo>
                    <a:pt x="9294" y="7719"/>
                    <a:pt x="9137" y="7877"/>
                    <a:pt x="8948" y="7877"/>
                  </a:cubicBezTo>
                  <a:lnTo>
                    <a:pt x="8570" y="7877"/>
                  </a:lnTo>
                  <a:lnTo>
                    <a:pt x="8570" y="3246"/>
                  </a:lnTo>
                  <a:cubicBezTo>
                    <a:pt x="8570" y="1860"/>
                    <a:pt x="7467" y="757"/>
                    <a:pt x="6081" y="757"/>
                  </a:cubicBezTo>
                  <a:cubicBezTo>
                    <a:pt x="4695" y="757"/>
                    <a:pt x="3592" y="1860"/>
                    <a:pt x="3592" y="3246"/>
                  </a:cubicBezTo>
                  <a:lnTo>
                    <a:pt x="3592" y="5010"/>
                  </a:lnTo>
                  <a:lnTo>
                    <a:pt x="3214" y="5010"/>
                  </a:lnTo>
                  <a:cubicBezTo>
                    <a:pt x="2993" y="5010"/>
                    <a:pt x="2836" y="4853"/>
                    <a:pt x="2836" y="4664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-15593125" y="285945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725" y="1261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-1559312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-15557675" y="2859450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40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-1555767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-15575800" y="291302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-15575800" y="3019350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41"/>
          <p:cNvGrpSpPr/>
          <p:nvPr/>
        </p:nvGrpSpPr>
        <p:grpSpPr>
          <a:xfrm>
            <a:off x="4878425" y="1860824"/>
            <a:ext cx="386869" cy="203246"/>
            <a:chOff x="2111420" y="368483"/>
            <a:chExt cx="423502" cy="222491"/>
          </a:xfrm>
        </p:grpSpPr>
        <p:sp>
          <p:nvSpPr>
            <p:cNvPr id="1752" name="Google Shape;1752;p41"/>
            <p:cNvSpPr/>
            <p:nvPr/>
          </p:nvSpPr>
          <p:spPr>
            <a:xfrm>
              <a:off x="2111420" y="368483"/>
              <a:ext cx="423502" cy="222491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54" name="Google Shape;1754;p41"/>
          <p:cNvSpPr/>
          <p:nvPr/>
        </p:nvSpPr>
        <p:spPr>
          <a:xfrm>
            <a:off x="3894378" y="3328329"/>
            <a:ext cx="340239" cy="340168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755" name="Google Shape;1755;p41"/>
          <p:cNvGrpSpPr/>
          <p:nvPr/>
        </p:nvGrpSpPr>
        <p:grpSpPr>
          <a:xfrm>
            <a:off x="3894410" y="1811849"/>
            <a:ext cx="340168" cy="340168"/>
            <a:chOff x="2676100" y="832575"/>
            <a:chExt cx="483125" cy="483125"/>
          </a:xfrm>
        </p:grpSpPr>
        <p:sp>
          <p:nvSpPr>
            <p:cNvPr id="1756" name="Google Shape;1756;p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9" name="Google Shape;1645;p35">
            <a:extLst>
              <a:ext uri="{FF2B5EF4-FFF2-40B4-BE49-F238E27FC236}">
                <a16:creationId xmlns:a16="http://schemas.microsoft.com/office/drawing/2014/main" id="{74323702-E6B0-4298-97E1-C857FA5F7C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061" t="44747" r="2033" b="24462"/>
          <a:stretch/>
        </p:blipFill>
        <p:spPr>
          <a:xfrm>
            <a:off x="0" y="4030111"/>
            <a:ext cx="8644270" cy="109693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 1"/>
          <p:cNvSpPr/>
          <p:nvPr/>
        </p:nvSpPr>
        <p:spPr>
          <a:xfrm>
            <a:off x="4121906" y="255478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rPr>
              <a:t>GLBB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9" name="Google Shape;1979;p48"/>
          <p:cNvGrpSpPr/>
          <p:nvPr/>
        </p:nvGrpSpPr>
        <p:grpSpPr>
          <a:xfrm>
            <a:off x="5152833" y="1700802"/>
            <a:ext cx="4065100" cy="5806905"/>
            <a:chOff x="5152833" y="1700802"/>
            <a:chExt cx="4065100" cy="5806905"/>
          </a:xfrm>
        </p:grpSpPr>
        <p:sp>
          <p:nvSpPr>
            <p:cNvPr id="1980" name="Google Shape;1980;p48"/>
            <p:cNvSpPr/>
            <p:nvPr/>
          </p:nvSpPr>
          <p:spPr>
            <a:xfrm>
              <a:off x="8637133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863713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8637133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8"/>
            <p:cNvSpPr/>
            <p:nvPr/>
          </p:nvSpPr>
          <p:spPr>
            <a:xfrm>
              <a:off x="8637133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8637133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5152833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5733547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6314260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6894973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7475687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8056400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1" name="Google Shape;1991;p48"/>
            <p:cNvGrpSpPr/>
            <p:nvPr/>
          </p:nvGrpSpPr>
          <p:grpSpPr>
            <a:xfrm>
              <a:off x="5152833" y="2281503"/>
              <a:ext cx="3484280" cy="580713"/>
              <a:chOff x="0" y="0"/>
              <a:chExt cx="3983400" cy="663900"/>
            </a:xfrm>
          </p:grpSpPr>
          <p:sp>
            <p:nvSpPr>
              <p:cNvPr id="1992" name="Google Shape;1992;p48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8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8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8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8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8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8" name="Google Shape;1998;p48"/>
            <p:cNvGrpSpPr/>
            <p:nvPr/>
          </p:nvGrpSpPr>
          <p:grpSpPr>
            <a:xfrm>
              <a:off x="5152833" y="2862205"/>
              <a:ext cx="3484280" cy="580713"/>
              <a:chOff x="0" y="0"/>
              <a:chExt cx="3983400" cy="663900"/>
            </a:xfrm>
          </p:grpSpPr>
          <p:sp>
            <p:nvSpPr>
              <p:cNvPr id="1999" name="Google Shape;1999;p48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8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8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8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8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8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5" name="Google Shape;2005;p48"/>
            <p:cNvGrpSpPr/>
            <p:nvPr/>
          </p:nvGrpSpPr>
          <p:grpSpPr>
            <a:xfrm>
              <a:off x="5152833" y="3442906"/>
              <a:ext cx="3484280" cy="580713"/>
              <a:chOff x="0" y="0"/>
              <a:chExt cx="3983400" cy="663900"/>
            </a:xfrm>
          </p:grpSpPr>
          <p:sp>
            <p:nvSpPr>
              <p:cNvPr id="2006" name="Google Shape;2006;p48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8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8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8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8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48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2" name="Google Shape;2012;p48"/>
            <p:cNvGrpSpPr/>
            <p:nvPr/>
          </p:nvGrpSpPr>
          <p:grpSpPr>
            <a:xfrm>
              <a:off x="5152833" y="4023607"/>
              <a:ext cx="3484280" cy="580713"/>
              <a:chOff x="0" y="0"/>
              <a:chExt cx="3983400" cy="663900"/>
            </a:xfrm>
          </p:grpSpPr>
          <p:sp>
            <p:nvSpPr>
              <p:cNvPr id="2013" name="Google Shape;2013;p48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48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48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48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48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48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9" name="Google Shape;2019;p48"/>
            <p:cNvGrpSpPr/>
            <p:nvPr/>
          </p:nvGrpSpPr>
          <p:grpSpPr>
            <a:xfrm>
              <a:off x="5152833" y="4604102"/>
              <a:ext cx="4065100" cy="2903605"/>
              <a:chOff x="507883" y="1700802"/>
              <a:chExt cx="4065100" cy="2903605"/>
            </a:xfrm>
          </p:grpSpPr>
          <p:sp>
            <p:nvSpPr>
              <p:cNvPr id="2020" name="Google Shape;2020;p48"/>
              <p:cNvSpPr/>
              <p:nvPr/>
            </p:nvSpPr>
            <p:spPr>
              <a:xfrm>
                <a:off x="3992183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8"/>
              <p:cNvSpPr/>
              <p:nvPr/>
            </p:nvSpPr>
            <p:spPr>
              <a:xfrm>
                <a:off x="3992183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8"/>
              <p:cNvSpPr/>
              <p:nvPr/>
            </p:nvSpPr>
            <p:spPr>
              <a:xfrm>
                <a:off x="3992183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48"/>
              <p:cNvSpPr/>
              <p:nvPr/>
            </p:nvSpPr>
            <p:spPr>
              <a:xfrm>
                <a:off x="3992183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48"/>
              <p:cNvSpPr/>
              <p:nvPr/>
            </p:nvSpPr>
            <p:spPr>
              <a:xfrm>
                <a:off x="3992183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25" name="Google Shape;2025;p48"/>
              <p:cNvGrpSpPr/>
              <p:nvPr/>
            </p:nvGrpSpPr>
            <p:grpSpPr>
              <a:xfrm>
                <a:off x="507883" y="1700802"/>
                <a:ext cx="3484280" cy="580713"/>
                <a:chOff x="0" y="0"/>
                <a:chExt cx="3983400" cy="663900"/>
              </a:xfrm>
            </p:grpSpPr>
            <p:sp>
              <p:nvSpPr>
                <p:cNvPr id="2026" name="Google Shape;2026;p48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48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48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48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48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1" name="Google Shape;2031;p48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2" name="Google Shape;2032;p48"/>
              <p:cNvGrpSpPr/>
              <p:nvPr/>
            </p:nvGrpSpPr>
            <p:grpSpPr>
              <a:xfrm>
                <a:off x="507883" y="2281503"/>
                <a:ext cx="3484280" cy="580713"/>
                <a:chOff x="0" y="0"/>
                <a:chExt cx="3983400" cy="663900"/>
              </a:xfrm>
            </p:grpSpPr>
            <p:sp>
              <p:nvSpPr>
                <p:cNvPr id="2033" name="Google Shape;2033;p48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48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48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48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48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48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9" name="Google Shape;2039;p48"/>
              <p:cNvGrpSpPr/>
              <p:nvPr/>
            </p:nvGrpSpPr>
            <p:grpSpPr>
              <a:xfrm>
                <a:off x="507883" y="2862205"/>
                <a:ext cx="3484280" cy="580713"/>
                <a:chOff x="0" y="0"/>
                <a:chExt cx="3983400" cy="663900"/>
              </a:xfrm>
            </p:grpSpPr>
            <p:sp>
              <p:nvSpPr>
                <p:cNvPr id="2040" name="Google Shape;2040;p48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48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48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48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48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48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46" name="Google Shape;2046;p48"/>
              <p:cNvGrpSpPr/>
              <p:nvPr/>
            </p:nvGrpSpPr>
            <p:grpSpPr>
              <a:xfrm>
                <a:off x="507883" y="3442906"/>
                <a:ext cx="3484280" cy="580713"/>
                <a:chOff x="0" y="0"/>
                <a:chExt cx="3983400" cy="663900"/>
              </a:xfrm>
            </p:grpSpPr>
            <p:sp>
              <p:nvSpPr>
                <p:cNvPr id="2047" name="Google Shape;2047;p48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48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9" name="Google Shape;2049;p48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0" name="Google Shape;2050;p48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48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48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53" name="Google Shape;2053;p48"/>
              <p:cNvGrpSpPr/>
              <p:nvPr/>
            </p:nvGrpSpPr>
            <p:grpSpPr>
              <a:xfrm>
                <a:off x="507883" y="4023607"/>
                <a:ext cx="3484280" cy="580713"/>
                <a:chOff x="0" y="0"/>
                <a:chExt cx="3983400" cy="663900"/>
              </a:xfrm>
            </p:grpSpPr>
            <p:sp>
              <p:nvSpPr>
                <p:cNvPr id="2054" name="Google Shape;2054;p48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48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48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48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48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48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60" name="Google Shape;2060;p48"/>
          <p:cNvSpPr txBox="1">
            <a:spLocks noGrp="1"/>
          </p:cNvSpPr>
          <p:nvPr>
            <p:ph type="title"/>
          </p:nvPr>
        </p:nvSpPr>
        <p:spPr>
          <a:xfrm>
            <a:off x="713100" y="539850"/>
            <a:ext cx="50205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solidFill>
                  <a:schemeClr val="accent1"/>
                </a:solidFill>
              </a:rPr>
              <a:t>Gerak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Lurus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Berubah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Beraturan</a:t>
            </a:r>
            <a:r>
              <a:rPr lang="en-US" sz="2400" dirty="0">
                <a:solidFill>
                  <a:schemeClr val="accent1"/>
                </a:solidFill>
              </a:rPr>
              <a:t> (GLBB)</a:t>
            </a:r>
            <a:endParaRPr sz="2400" dirty="0">
              <a:solidFill>
                <a:schemeClr val="accent1"/>
              </a:solidFill>
            </a:endParaRPr>
          </a:p>
        </p:txBody>
      </p:sp>
      <p:pic>
        <p:nvPicPr>
          <p:cNvPr id="2062" name="Google Shape;2062;p48"/>
          <p:cNvPicPr preferRelativeResize="0"/>
          <p:nvPr/>
        </p:nvPicPr>
        <p:blipFill rotWithShape="1">
          <a:blip r:embed="rId3">
            <a:alphaModFix/>
          </a:blip>
          <a:srcRect t="3288" b="3279"/>
          <a:stretch/>
        </p:blipFill>
        <p:spPr>
          <a:xfrm>
            <a:off x="5733550" y="539850"/>
            <a:ext cx="2903361" cy="40642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CA830200-6958-4631-BA0C-04F2F6D00CA2}"/>
              </a:ext>
            </a:extLst>
          </p:cNvPr>
          <p:cNvSpPr txBox="1">
            <a:spLocks/>
          </p:cNvSpPr>
          <p:nvPr/>
        </p:nvSpPr>
        <p:spPr>
          <a:xfrm>
            <a:off x="757804" y="1511101"/>
            <a:ext cx="4284921" cy="309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/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waktunya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percepatannya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jaraknya</a:t>
            </a:r>
            <a:r>
              <a:rPr lang="en-US" dirty="0"/>
              <a:t> </a:t>
            </a:r>
            <a:r>
              <a:rPr lang="en-US" dirty="0" err="1"/>
              <a:t>kuadratik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smtClean="0"/>
              <a:t>linear </a:t>
            </a:r>
            <a:r>
              <a:rPr lang="en-US" dirty="0" err="1" smtClean="0"/>
              <a:t>disebut</a:t>
            </a:r>
            <a:r>
              <a:rPr lang="en-US" dirty="0" smtClean="0"/>
              <a:t> GLBB.</a:t>
            </a:r>
          </a:p>
          <a:p>
            <a:pPr marL="152400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rumusnya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  <a:endParaRPr lang="en-US" dirty="0"/>
          </a:p>
          <a:p>
            <a:pPr marL="152400"/>
            <a:r>
              <a:rPr lang="en-US" dirty="0"/>
              <a:t>		</a:t>
            </a:r>
          </a:p>
          <a:p>
            <a:pPr marL="152400"/>
            <a:r>
              <a:rPr lang="en-US" dirty="0"/>
              <a:t>		</a:t>
            </a:r>
          </a:p>
          <a:p>
            <a:pPr marL="152400"/>
            <a:endParaRPr lang="en-US" dirty="0"/>
          </a:p>
          <a:p>
            <a:pPr marL="152400"/>
            <a:endParaRPr lang="en-US" dirty="0"/>
          </a:p>
          <a:p>
            <a:pPr marL="152400"/>
            <a:endParaRPr lang="en-US" dirty="0"/>
          </a:p>
          <a:p>
            <a:pPr marL="152400"/>
            <a:r>
              <a:rPr lang="en-US" dirty="0" smtClean="0"/>
              <a:t>GLBB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dipercepat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diperlambat</a:t>
            </a:r>
            <a:r>
              <a:rPr lang="en-US" dirty="0" smtClean="0"/>
              <a:t>.</a:t>
            </a:r>
          </a:p>
          <a:p>
            <a:pPr marL="152400"/>
            <a:endParaRPr lang="en-US" dirty="0" smtClean="0"/>
          </a:p>
          <a:p>
            <a:pPr marL="152400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Beraturan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(a), </a:t>
            </a:r>
            <a:r>
              <a:rPr lang="en-US" dirty="0" err="1"/>
              <a:t>Kecepatan</a:t>
            </a:r>
            <a:r>
              <a:rPr lang="en-US" dirty="0"/>
              <a:t> (v),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(s).</a:t>
            </a:r>
            <a:endParaRPr lang="en-US" dirty="0"/>
          </a:p>
          <a:p>
            <a:pPr marL="152400"/>
            <a:endParaRPr lang="en-US" dirty="0"/>
          </a:p>
          <a:p>
            <a:pPr marL="152400"/>
            <a:endParaRPr lang="en-US" dirty="0"/>
          </a:p>
          <a:p>
            <a:pPr marL="152400"/>
            <a:endParaRPr lang="en-US" dirty="0"/>
          </a:p>
          <a:p>
            <a:pPr marL="152400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AF0ACE3E-236B-4579-8BA2-EBC8981760C0}"/>
                  </a:ext>
                </a:extLst>
              </p:cNvPr>
              <p:cNvSpPr/>
              <p:nvPr/>
            </p:nvSpPr>
            <p:spPr>
              <a:xfrm>
                <a:off x="3017336" y="2683071"/>
                <a:ext cx="1762557" cy="894405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AF0ACE3E-236B-4579-8BA2-EBC898176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36" y="2683071"/>
                <a:ext cx="1762557" cy="894405"/>
              </a:xfrm>
              <a:prstGeom prst="snipRoundRect">
                <a:avLst/>
              </a:prstGeom>
              <a:blipFill>
                <a:blip r:embed="rId4"/>
                <a:stretch>
                  <a:fillRect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: Top Corners One Rounded and One Snipped 89">
                <a:extLst>
                  <a:ext uri="{FF2B5EF4-FFF2-40B4-BE49-F238E27FC236}">
                    <a16:creationId xmlns:a16="http://schemas.microsoft.com/office/drawing/2014/main" id="{79864E8B-9F5A-4F9F-8804-C519C20EFCE0}"/>
                  </a:ext>
                </a:extLst>
              </p:cNvPr>
              <p:cNvSpPr/>
              <p:nvPr/>
            </p:nvSpPr>
            <p:spPr>
              <a:xfrm>
                <a:off x="1223415" y="2774978"/>
                <a:ext cx="1531089" cy="757297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0" name="Rectangle: Top Corners One Rounded and One Snipped 89">
                <a:extLst>
                  <a:ext uri="{FF2B5EF4-FFF2-40B4-BE49-F238E27FC236}">
                    <a16:creationId xmlns:a16="http://schemas.microsoft.com/office/drawing/2014/main" id="{79864E8B-9F5A-4F9F-8804-C519C20EF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15" y="2774978"/>
                <a:ext cx="1531089" cy="757297"/>
              </a:xfrm>
              <a:prstGeom prst="snip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650;p36">
            <a:extLst>
              <a:ext uri="{FF2B5EF4-FFF2-40B4-BE49-F238E27FC236}">
                <a16:creationId xmlns:a16="http://schemas.microsoft.com/office/drawing/2014/main" id="{EC253C98-F483-464D-93E4-F1098F4749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9040" t="34043" r="11183"/>
          <a:stretch/>
        </p:blipFill>
        <p:spPr>
          <a:xfrm flipH="1">
            <a:off x="3061652" y="-233916"/>
            <a:ext cx="6082351" cy="5377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A410CE-EE5A-42C4-86BD-316CF28F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289" y="1769806"/>
            <a:ext cx="4199333" cy="2834294"/>
          </a:xfrm>
        </p:spPr>
        <p:txBody>
          <a:bodyPr/>
          <a:lstStyle/>
          <a:p>
            <a:pPr marL="152400" indent="0">
              <a:buNone/>
            </a:pP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pada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per</a:t>
            </a:r>
            <a:r>
              <a:rPr lang="en-US" dirty="0" err="1" smtClean="0"/>
              <a:t>cepatan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r>
              <a:rPr lang="en-US" dirty="0" smtClean="0"/>
              <a:t>.</a:t>
            </a:r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 smtClean="0"/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 smtClean="0"/>
          </a:p>
          <a:p>
            <a:pPr marL="152400" indent="0">
              <a:buNone/>
            </a:pPr>
            <a:endParaRPr lang="en-US" dirty="0" smtClean="0"/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r>
              <a:rPr lang="en-US" dirty="0"/>
              <a:t>		</a:t>
            </a:r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/>
          </a:p>
          <a:p>
            <a:pPr marL="152400" indent="0" algn="ctr">
              <a:buNone/>
            </a:pPr>
            <a:r>
              <a:rPr lang="en-US" dirty="0" err="1"/>
              <a:t>Grafik</a:t>
            </a:r>
            <a:r>
              <a:rPr lang="en-US" dirty="0"/>
              <a:t> 1.1.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</a:p>
          <a:p>
            <a:pPr marL="152400" indent="0" algn="ctr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beraturan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A14550-572A-4B1E-A22F-C07DD78C8BC8}"/>
              </a:ext>
            </a:extLst>
          </p:cNvPr>
          <p:cNvSpPr/>
          <p:nvPr/>
        </p:nvSpPr>
        <p:spPr>
          <a:xfrm>
            <a:off x="1238955" y="4265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Grafik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accent1"/>
                </a:solidFill>
              </a:rPr>
              <a:t>percepatan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(a) 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err="1" smtClean="0">
                <a:solidFill>
                  <a:schemeClr val="accent1"/>
                </a:solidFill>
              </a:rPr>
              <a:t>terhadap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waktu</a:t>
            </a:r>
            <a:r>
              <a:rPr lang="en-US" sz="2400" dirty="0">
                <a:solidFill>
                  <a:schemeClr val="accent1"/>
                </a:solidFill>
              </a:rPr>
              <a:t> (t)</a:t>
            </a:r>
            <a:endParaRPr lang="en-US" sz="2400" dirty="0"/>
          </a:p>
        </p:txBody>
      </p:sp>
      <p:pic>
        <p:nvPicPr>
          <p:cNvPr id="8" name="Picture 7" descr="Grafik GLBB - Percepatan dengan waktu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0"/>
          <a:stretch/>
        </p:blipFill>
        <p:spPr bwMode="auto">
          <a:xfrm>
            <a:off x="2668467" y="2454792"/>
            <a:ext cx="2065655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920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650;p36">
            <a:extLst>
              <a:ext uri="{FF2B5EF4-FFF2-40B4-BE49-F238E27FC236}">
                <a16:creationId xmlns:a16="http://schemas.microsoft.com/office/drawing/2014/main" id="{EC253C98-F483-464D-93E4-F1098F4749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9040" t="34043" r="11183"/>
          <a:stretch/>
        </p:blipFill>
        <p:spPr>
          <a:xfrm flipH="1">
            <a:off x="3061652" y="-233916"/>
            <a:ext cx="6082351" cy="5377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A410CE-EE5A-42C4-86BD-316CF28F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289" y="1769806"/>
            <a:ext cx="4199333" cy="2834294"/>
          </a:xfrm>
        </p:spPr>
        <p:txBody>
          <a:bodyPr/>
          <a:lstStyle/>
          <a:p>
            <a:pPr marL="152400" indent="0">
              <a:buNone/>
            </a:pP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pada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 smtClean="0"/>
              <a:t>konstan</a:t>
            </a:r>
            <a:endParaRPr lang="en-US" dirty="0" smtClean="0"/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 smtClean="0"/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 smtClean="0"/>
          </a:p>
          <a:p>
            <a:pPr marL="152400" indent="0">
              <a:buNone/>
            </a:pPr>
            <a:endParaRPr lang="en-US" dirty="0" smtClean="0"/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r>
              <a:rPr lang="en-US" dirty="0"/>
              <a:t>		</a:t>
            </a:r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/>
          </a:p>
          <a:p>
            <a:pPr marL="152400" indent="0" algn="ctr">
              <a:buNone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smtClean="0"/>
              <a:t>1.2.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</a:p>
          <a:p>
            <a:pPr marL="152400" indent="0" algn="ctr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beraturan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A14550-572A-4B1E-A22F-C07DD78C8BC8}"/>
              </a:ext>
            </a:extLst>
          </p:cNvPr>
          <p:cNvSpPr/>
          <p:nvPr/>
        </p:nvSpPr>
        <p:spPr>
          <a:xfrm>
            <a:off x="1238955" y="4265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Grafik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accent1"/>
                </a:solidFill>
              </a:rPr>
              <a:t>Kecepatan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(v) 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err="1" smtClean="0">
                <a:solidFill>
                  <a:schemeClr val="accent1"/>
                </a:solidFill>
              </a:rPr>
              <a:t>terhadap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waktu</a:t>
            </a:r>
            <a:r>
              <a:rPr lang="en-US" sz="2400" dirty="0">
                <a:solidFill>
                  <a:schemeClr val="accent1"/>
                </a:solidFill>
              </a:rPr>
              <a:t> (t)</a:t>
            </a:r>
            <a:endParaRPr lang="en-US" sz="2400" dirty="0"/>
          </a:p>
        </p:txBody>
      </p:sp>
      <p:pic>
        <p:nvPicPr>
          <p:cNvPr id="6" name="Picture 5" descr="Grafik contoh GLBB - kecepatan dengan waktu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2"/>
          <a:stretch/>
        </p:blipFill>
        <p:spPr bwMode="auto">
          <a:xfrm>
            <a:off x="2698985" y="2358800"/>
            <a:ext cx="2074545" cy="1468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3650028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Plants Portfolio by Slidesgo">
  <a:themeElements>
    <a:clrScheme name="Simple Light">
      <a:dk1>
        <a:srgbClr val="191919"/>
      </a:dk1>
      <a:lt1>
        <a:srgbClr val="EFEFEF"/>
      </a:lt1>
      <a:dk2>
        <a:srgbClr val="999999"/>
      </a:dk2>
      <a:lt2>
        <a:srgbClr val="FFFFFF"/>
      </a:lt2>
      <a:accent1>
        <a:srgbClr val="35771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312</Words>
  <Application>Microsoft Office PowerPoint</Application>
  <PresentationFormat>On-screen Show (16:9)</PresentationFormat>
  <Paragraphs>102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Bebas Neue</vt:lpstr>
      <vt:lpstr>Cambria Math</vt:lpstr>
      <vt:lpstr>Didact Gothic</vt:lpstr>
      <vt:lpstr>Dosis</vt:lpstr>
      <vt:lpstr>Mako</vt:lpstr>
      <vt:lpstr>Roboto Condensed Light</vt:lpstr>
      <vt:lpstr>Times New Roman</vt:lpstr>
      <vt:lpstr>Modern Plants Portfolio by Slidesgo</vt:lpstr>
      <vt:lpstr>PowerPoint Presentation</vt:lpstr>
      <vt:lpstr>PETA KONSEP</vt:lpstr>
      <vt:lpstr>PowerPoint Presentation</vt:lpstr>
      <vt:lpstr>Kompetensi Dasar</vt:lpstr>
      <vt:lpstr>FENO MENA</vt:lpstr>
      <vt:lpstr>GERAK SATU DIMENSI</vt:lpstr>
      <vt:lpstr>Gerak Lurus Berubah Beraturan (GLBB)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KINEMATIKA</dc:title>
  <dc:creator>ACER</dc:creator>
  <cp:lastModifiedBy>A C E R</cp:lastModifiedBy>
  <cp:revision>32</cp:revision>
  <dcterms:modified xsi:type="dcterms:W3CDTF">2021-12-21T06:38:42Z</dcterms:modified>
</cp:coreProperties>
</file>