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95" r:id="rId10"/>
  </p:sldIdLst>
  <p:sldSz cx="9144000" cy="5143500" type="screen16x9"/>
  <p:notesSz cx="6858000" cy="9144000"/>
  <p:embeddedFontLst>
    <p:embeddedFont>
      <p:font typeface="Vibur" charset="0"/>
      <p:regular r:id="rId12"/>
    </p:embeddedFont>
    <p:embeddedFont>
      <p:font typeface="Comfortaa" charset="0"/>
      <p:regular r:id="rId13"/>
      <p:bold r:id="rId14"/>
    </p:embeddedFont>
    <p:embeddedFont>
      <p:font typeface="Roboto Slab Regular" charset="0"/>
      <p:regular r:id="rId15"/>
      <p:bold r:id="rId16"/>
    </p:embeddedFont>
    <p:embeddedFont>
      <p:font typeface="Arabic Typesetting" pitchFamily="66" charset="-78"/>
      <p:regular r:id="rId17"/>
    </p:embeddedFont>
    <p:embeddedFont>
      <p:font typeface="Catamaran" charset="0"/>
      <p:regular r:id="rId18"/>
      <p:bold r:id="rId19"/>
    </p:embeddedFont>
    <p:embeddedFont>
      <p:font typeface="Chiller" pitchFamily="82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orient="horz" pos="1620" id="1">
          <p15:clr>
            <a:srgbClr val="9AA0A6"/>
          </p15:clr>
        </p15:guide>
        <p15:guide pos="2880" id="2">
          <p15:clr>
            <a:srgbClr val="9AA0A6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oundtripDataSignature="AMtx7mjz6YXKseyJcuI9y8ZDhTypgrP7CQ==" r:id="rId105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ssi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80511A92-C1E3-465C-8F2A-38B5F1C657A9}">
  <a:tblStyle styleId="{80511A92-C1E3-465C-8F2A-38B5F1C657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109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10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0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11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105" Type="http://customschemas.google.com/relationships/presentationmetadata" Target="metadata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9-07T16:02:21.327" idx="1">
    <p:pos x="5622" y="12"/>
    <p:text>[ KALAU MAU PAKE JANGAN MINTA IZIN EDIT, TOLONG DI DOWNLOAD AJA. KALAU NGGAK BISA, CEK THREAD AKU DISANA UDAH AKU SERTAKAN VIDEO TUTORIALNYA, ATAU BISA DM AJA @owrangeflavor ]</p:text>
    <p:extLst mod="1">
      <p:ext uri="{C676402C-5697-4E1C-873F-D02D1690AC5C}">
        <p15:threadingInfo xmlns:p15="http://schemas.microsoft.com/office/powerpoint/2012/main" xmlns="" timeZoneBias="0"/>
      </p:ext>
      <p:ext uri="http://customooxmlschemas.google.com/">
        <go:slidesCustomData xmlns:go="http://customooxmlschemas.google.com/" xmlns:p15="http://schemas.microsoft.com/office/powerpoint/2012/main" xmlns="" commentPostId="AAAAOWxm4r8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Google Shape;1612;gcb044da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3" name="Google Shape;1613;gcb044da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5" name="Google Shape;1625;gaa346aee37_0_6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6" name="Google Shape;1626;gaa346aee37_0_6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gd768e69cfa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7" name="Google Shape;1667;gd768e69cfa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2" name="Google Shape;1672;gba464eb60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3" name="Google Shape;1673;gba464eb60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4" name="Google Shape;1724;gd38073794d_0_3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5" name="Google Shape;1725;gd38073794d_0_3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3" name="Google Shape;1773;gbcae92054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4" name="Google Shape;1774;gbcae92054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d3373fd7fb_0_65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4" name="Google Shape;1834;gd3373fd7fb_0_65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2" name="Google Shape;2042;gd4d592a5c7_0_7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3" name="Google Shape;2043;gd4d592a5c7_0_7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" name="Google Shape;4362;gd768e69cfa_0_10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3" name="Google Shape;4363;gd768e69cfa_0_10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804588" y="680830"/>
            <a:ext cx="918671" cy="667251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88687" y="2161953"/>
            <a:ext cx="1217483" cy="962421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3899728" y="427073"/>
            <a:ext cx="1651683" cy="719972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251412" y="3717734"/>
            <a:ext cx="1015806" cy="1444639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880040" y="3648935"/>
            <a:ext cx="1073209" cy="180837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7532342" y="1264395"/>
            <a:ext cx="2525833" cy="1610805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28"/>
          <p:cNvSpPr txBox="1">
            <a:spLocks noGrp="1"/>
          </p:cNvSpPr>
          <p:nvPr>
            <p:ph type="title"/>
          </p:nvPr>
        </p:nvSpPr>
        <p:spPr>
          <a:xfrm>
            <a:off x="1779150" y="1195225"/>
            <a:ext cx="5585700" cy="179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9pPr>
          </a:lstStyle>
          <a:p>
            <a:endParaRPr/>
          </a:p>
        </p:txBody>
      </p:sp>
      <p:sp>
        <p:nvSpPr>
          <p:cNvPr id="1241" name="Google Shape;1241;p28"/>
          <p:cNvSpPr txBox="1">
            <a:spLocks noGrp="1"/>
          </p:cNvSpPr>
          <p:nvPr>
            <p:ph type="subTitle" idx="1"/>
          </p:nvPr>
        </p:nvSpPr>
        <p:spPr>
          <a:xfrm>
            <a:off x="1831050" y="2920850"/>
            <a:ext cx="54819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42" name="Google Shape;1242;p28"/>
          <p:cNvGrpSpPr/>
          <p:nvPr/>
        </p:nvGrpSpPr>
        <p:grpSpPr>
          <a:xfrm flipH="1">
            <a:off x="7487724" y="644057"/>
            <a:ext cx="2037701" cy="1610804"/>
            <a:chOff x="855987" y="2204128"/>
            <a:chExt cx="1217483" cy="962421"/>
          </a:xfrm>
        </p:grpSpPr>
        <p:grpSp>
          <p:nvGrpSpPr>
            <p:cNvPr id="1243" name="Google Shape;1243;p28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244" name="Google Shape;1244;p28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28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28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28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28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28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0" name="Google Shape;1250;p28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1" name="Google Shape;1251;p28"/>
          <p:cNvGrpSpPr/>
          <p:nvPr/>
        </p:nvGrpSpPr>
        <p:grpSpPr>
          <a:xfrm flipH="1">
            <a:off x="44314" y="3278857"/>
            <a:ext cx="2525833" cy="1610805"/>
            <a:chOff x="7239867" y="1514545"/>
            <a:chExt cx="2525833" cy="1610805"/>
          </a:xfrm>
        </p:grpSpPr>
        <p:grpSp>
          <p:nvGrpSpPr>
            <p:cNvPr id="1252" name="Google Shape;1252;p28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253" name="Google Shape;1253;p28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254" name="Google Shape;1254;p28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5" name="Google Shape;1255;p28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6" name="Google Shape;1256;p28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7" name="Google Shape;1257;p28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8" name="Google Shape;1258;p28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9" name="Google Shape;1259;p28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60" name="Google Shape;1260;p28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28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62" name="Google Shape;1262;p28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3" name="Google Shape;1263;p28"/>
          <p:cNvGrpSpPr/>
          <p:nvPr/>
        </p:nvGrpSpPr>
        <p:grpSpPr>
          <a:xfrm flipH="1">
            <a:off x="373332" y="727052"/>
            <a:ext cx="1867806" cy="1695907"/>
            <a:chOff x="7844079" y="226728"/>
            <a:chExt cx="1373387" cy="1246991"/>
          </a:xfrm>
        </p:grpSpPr>
        <p:sp>
          <p:nvSpPr>
            <p:cNvPr id="1264" name="Google Shape;1264;p28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8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28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28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28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28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28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28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28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28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28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28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6" name="Google Shape;1276;p28"/>
          <p:cNvGrpSpPr/>
          <p:nvPr/>
        </p:nvGrpSpPr>
        <p:grpSpPr>
          <a:xfrm>
            <a:off x="7571176" y="3278849"/>
            <a:ext cx="1104944" cy="1916367"/>
            <a:chOff x="-1056319" y="1385262"/>
            <a:chExt cx="212940" cy="369285"/>
          </a:xfrm>
        </p:grpSpPr>
        <p:sp>
          <p:nvSpPr>
            <p:cNvPr id="1277" name="Google Shape;1277;p28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28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28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28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28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28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28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4" name="Google Shape;1284;p28"/>
          <p:cNvGrpSpPr/>
          <p:nvPr/>
        </p:nvGrpSpPr>
        <p:grpSpPr>
          <a:xfrm flipH="1">
            <a:off x="-49462" y="80253"/>
            <a:ext cx="901300" cy="646801"/>
            <a:chOff x="6102329" y="3283426"/>
            <a:chExt cx="654776" cy="469888"/>
          </a:xfrm>
        </p:grpSpPr>
        <p:sp>
          <p:nvSpPr>
            <p:cNvPr id="1285" name="Google Shape;1285;p28"/>
            <p:cNvSpPr/>
            <p:nvPr/>
          </p:nvSpPr>
          <p:spPr>
            <a:xfrm>
              <a:off x="6149906" y="3283426"/>
              <a:ext cx="607200" cy="327381"/>
            </a:xfrm>
            <a:custGeom>
              <a:avLst/>
              <a:gdLst/>
              <a:ahLst/>
              <a:cxnLst/>
              <a:rect l="l" t="t" r="r" b="b"/>
              <a:pathLst>
                <a:path w="2795" h="1507" extrusionOk="0">
                  <a:moveTo>
                    <a:pt x="2697" y="0"/>
                  </a:moveTo>
                  <a:cubicBezTo>
                    <a:pt x="2697" y="22"/>
                    <a:pt x="1520" y="1418"/>
                    <a:pt x="435" y="1418"/>
                  </a:cubicBezTo>
                  <a:cubicBezTo>
                    <a:pt x="312" y="1418"/>
                    <a:pt x="191" y="1400"/>
                    <a:pt x="73" y="1361"/>
                  </a:cubicBezTo>
                  <a:cubicBezTo>
                    <a:pt x="66" y="1354"/>
                    <a:pt x="59" y="1351"/>
                    <a:pt x="52" y="1351"/>
                  </a:cubicBezTo>
                  <a:cubicBezTo>
                    <a:pt x="35" y="1351"/>
                    <a:pt x="18" y="1368"/>
                    <a:pt x="1" y="1385"/>
                  </a:cubicBezTo>
                  <a:cubicBezTo>
                    <a:pt x="1" y="1409"/>
                    <a:pt x="1" y="1434"/>
                    <a:pt x="25" y="1434"/>
                  </a:cubicBezTo>
                  <a:cubicBezTo>
                    <a:pt x="171" y="1482"/>
                    <a:pt x="292" y="1507"/>
                    <a:pt x="414" y="1507"/>
                  </a:cubicBezTo>
                  <a:cubicBezTo>
                    <a:pt x="948" y="1458"/>
                    <a:pt x="1458" y="1239"/>
                    <a:pt x="1871" y="899"/>
                  </a:cubicBezTo>
                  <a:cubicBezTo>
                    <a:pt x="2187" y="656"/>
                    <a:pt x="2503" y="389"/>
                    <a:pt x="2770" y="73"/>
                  </a:cubicBezTo>
                  <a:cubicBezTo>
                    <a:pt x="2794" y="49"/>
                    <a:pt x="2794" y="25"/>
                    <a:pt x="2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28"/>
            <p:cNvSpPr/>
            <p:nvPr/>
          </p:nvSpPr>
          <p:spPr>
            <a:xfrm>
              <a:off x="6218555" y="3499796"/>
              <a:ext cx="179662" cy="211375"/>
            </a:xfrm>
            <a:custGeom>
              <a:avLst/>
              <a:gdLst/>
              <a:ahLst/>
              <a:cxnLst/>
              <a:rect l="l" t="t" r="r" b="b"/>
              <a:pathLst>
                <a:path w="827" h="973" extrusionOk="0">
                  <a:moveTo>
                    <a:pt x="73" y="0"/>
                  </a:moveTo>
                  <a:cubicBezTo>
                    <a:pt x="49" y="0"/>
                    <a:pt x="25" y="25"/>
                    <a:pt x="25" y="49"/>
                  </a:cubicBezTo>
                  <a:cubicBezTo>
                    <a:pt x="0" y="49"/>
                    <a:pt x="25" y="98"/>
                    <a:pt x="49" y="98"/>
                  </a:cubicBezTo>
                  <a:cubicBezTo>
                    <a:pt x="268" y="170"/>
                    <a:pt x="511" y="243"/>
                    <a:pt x="729" y="341"/>
                  </a:cubicBezTo>
                  <a:cubicBezTo>
                    <a:pt x="559" y="559"/>
                    <a:pt x="340" y="729"/>
                    <a:pt x="122" y="875"/>
                  </a:cubicBezTo>
                  <a:cubicBezTo>
                    <a:pt x="98" y="899"/>
                    <a:pt x="98" y="924"/>
                    <a:pt x="122" y="948"/>
                  </a:cubicBezTo>
                  <a:cubicBezTo>
                    <a:pt x="122" y="948"/>
                    <a:pt x="146" y="972"/>
                    <a:pt x="146" y="972"/>
                  </a:cubicBezTo>
                  <a:cubicBezTo>
                    <a:pt x="170" y="948"/>
                    <a:pt x="170" y="948"/>
                    <a:pt x="170" y="948"/>
                  </a:cubicBezTo>
                  <a:cubicBezTo>
                    <a:pt x="365" y="802"/>
                    <a:pt x="826" y="462"/>
                    <a:pt x="826" y="341"/>
                  </a:cubicBezTo>
                  <a:cubicBezTo>
                    <a:pt x="826" y="316"/>
                    <a:pt x="802" y="292"/>
                    <a:pt x="778" y="292"/>
                  </a:cubicBezTo>
                  <a:cubicBezTo>
                    <a:pt x="559" y="170"/>
                    <a:pt x="316" y="98"/>
                    <a:pt x="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28"/>
            <p:cNvSpPr/>
            <p:nvPr/>
          </p:nvSpPr>
          <p:spPr>
            <a:xfrm>
              <a:off x="6367367" y="3409207"/>
              <a:ext cx="204862" cy="249174"/>
            </a:xfrm>
            <a:custGeom>
              <a:avLst/>
              <a:gdLst/>
              <a:ahLst/>
              <a:cxnLst/>
              <a:rect l="l" t="t" r="r" b="b"/>
              <a:pathLst>
                <a:path w="943" h="1147" extrusionOk="0">
                  <a:moveTo>
                    <a:pt x="53" y="1"/>
                  </a:moveTo>
                  <a:cubicBezTo>
                    <a:pt x="15" y="1"/>
                    <a:pt x="1" y="77"/>
                    <a:pt x="44" y="77"/>
                  </a:cubicBezTo>
                  <a:cubicBezTo>
                    <a:pt x="287" y="150"/>
                    <a:pt x="530" y="272"/>
                    <a:pt x="749" y="393"/>
                  </a:cubicBezTo>
                  <a:cubicBezTo>
                    <a:pt x="797" y="417"/>
                    <a:pt x="651" y="758"/>
                    <a:pt x="457" y="1073"/>
                  </a:cubicBezTo>
                  <a:cubicBezTo>
                    <a:pt x="433" y="1098"/>
                    <a:pt x="433" y="1122"/>
                    <a:pt x="457" y="1146"/>
                  </a:cubicBezTo>
                  <a:lnTo>
                    <a:pt x="481" y="1146"/>
                  </a:lnTo>
                  <a:cubicBezTo>
                    <a:pt x="506" y="1122"/>
                    <a:pt x="530" y="1122"/>
                    <a:pt x="530" y="1098"/>
                  </a:cubicBezTo>
                  <a:cubicBezTo>
                    <a:pt x="651" y="903"/>
                    <a:pt x="943" y="417"/>
                    <a:pt x="797" y="296"/>
                  </a:cubicBezTo>
                  <a:cubicBezTo>
                    <a:pt x="579" y="174"/>
                    <a:pt x="336" y="77"/>
                    <a:pt x="68" y="4"/>
                  </a:cubicBezTo>
                  <a:cubicBezTo>
                    <a:pt x="63" y="2"/>
                    <a:pt x="58" y="1"/>
                    <a:pt x="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28"/>
            <p:cNvSpPr/>
            <p:nvPr/>
          </p:nvSpPr>
          <p:spPr>
            <a:xfrm>
              <a:off x="6519439" y="3341429"/>
              <a:ext cx="174230" cy="179657"/>
            </a:xfrm>
            <a:custGeom>
              <a:avLst/>
              <a:gdLst/>
              <a:ahLst/>
              <a:cxnLst/>
              <a:rect l="l" t="t" r="r" b="b"/>
              <a:pathLst>
                <a:path w="802" h="827" extrusionOk="0">
                  <a:moveTo>
                    <a:pt x="24" y="1"/>
                  </a:moveTo>
                  <a:cubicBezTo>
                    <a:pt x="0" y="1"/>
                    <a:pt x="0" y="74"/>
                    <a:pt x="24" y="98"/>
                  </a:cubicBezTo>
                  <a:cubicBezTo>
                    <a:pt x="243" y="98"/>
                    <a:pt x="462" y="122"/>
                    <a:pt x="680" y="171"/>
                  </a:cubicBezTo>
                  <a:cubicBezTo>
                    <a:pt x="656" y="389"/>
                    <a:pt x="559" y="584"/>
                    <a:pt x="462" y="778"/>
                  </a:cubicBezTo>
                  <a:cubicBezTo>
                    <a:pt x="437" y="778"/>
                    <a:pt x="462" y="827"/>
                    <a:pt x="462" y="827"/>
                  </a:cubicBezTo>
                  <a:lnTo>
                    <a:pt x="486" y="827"/>
                  </a:lnTo>
                  <a:cubicBezTo>
                    <a:pt x="510" y="827"/>
                    <a:pt x="510" y="827"/>
                    <a:pt x="534" y="802"/>
                  </a:cubicBezTo>
                  <a:cubicBezTo>
                    <a:pt x="583" y="729"/>
                    <a:pt x="802" y="268"/>
                    <a:pt x="753" y="122"/>
                  </a:cubicBezTo>
                  <a:cubicBezTo>
                    <a:pt x="753" y="122"/>
                    <a:pt x="729" y="98"/>
                    <a:pt x="705" y="74"/>
                  </a:cubicBezTo>
                  <a:cubicBezTo>
                    <a:pt x="486" y="25"/>
                    <a:pt x="26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8"/>
            <p:cNvSpPr/>
            <p:nvPr/>
          </p:nvSpPr>
          <p:spPr>
            <a:xfrm>
              <a:off x="6603730" y="3489151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8"/>
            <p:cNvSpPr/>
            <p:nvPr/>
          </p:nvSpPr>
          <p:spPr>
            <a:xfrm>
              <a:off x="6487721" y="3299284"/>
              <a:ext cx="68867" cy="74079"/>
            </a:xfrm>
            <a:custGeom>
              <a:avLst/>
              <a:gdLst/>
              <a:ahLst/>
              <a:cxnLst/>
              <a:rect l="l" t="t" r="r" b="b"/>
              <a:pathLst>
                <a:path w="317" h="341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68"/>
                    <a:pt x="73" y="340"/>
                    <a:pt x="170" y="340"/>
                  </a:cubicBezTo>
                  <a:cubicBezTo>
                    <a:pt x="243" y="340"/>
                    <a:pt x="316" y="268"/>
                    <a:pt x="316" y="170"/>
                  </a:cubicBezTo>
                  <a:cubicBezTo>
                    <a:pt x="316" y="73"/>
                    <a:pt x="243" y="0"/>
                    <a:pt x="1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8"/>
            <p:cNvSpPr/>
            <p:nvPr/>
          </p:nvSpPr>
          <p:spPr>
            <a:xfrm>
              <a:off x="6334564" y="3378359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8"/>
            <p:cNvSpPr/>
            <p:nvPr/>
          </p:nvSpPr>
          <p:spPr>
            <a:xfrm>
              <a:off x="6424286" y="3626446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0"/>
                  </a:moveTo>
                  <a:cubicBezTo>
                    <a:pt x="74" y="0"/>
                    <a:pt x="1" y="73"/>
                    <a:pt x="1" y="170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28"/>
            <p:cNvSpPr/>
            <p:nvPr/>
          </p:nvSpPr>
          <p:spPr>
            <a:xfrm>
              <a:off x="6181623" y="3462865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43"/>
                    <a:pt x="73" y="316"/>
                    <a:pt x="170" y="316"/>
                  </a:cubicBezTo>
                  <a:cubicBezTo>
                    <a:pt x="268" y="316"/>
                    <a:pt x="340" y="243"/>
                    <a:pt x="340" y="170"/>
                  </a:cubicBezTo>
                  <a:cubicBezTo>
                    <a:pt x="340" y="73"/>
                    <a:pt x="268" y="0"/>
                    <a:pt x="1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28"/>
            <p:cNvSpPr/>
            <p:nvPr/>
          </p:nvSpPr>
          <p:spPr>
            <a:xfrm>
              <a:off x="6102329" y="3547371"/>
              <a:ext cx="74298" cy="74079"/>
            </a:xfrm>
            <a:custGeom>
              <a:avLst/>
              <a:gdLst/>
              <a:ahLst/>
              <a:cxnLst/>
              <a:rect l="l" t="t" r="r" b="b"/>
              <a:pathLst>
                <a:path w="342" h="341" extrusionOk="0">
                  <a:moveTo>
                    <a:pt x="171" y="0"/>
                  </a:moveTo>
                  <a:cubicBezTo>
                    <a:pt x="98" y="0"/>
                    <a:pt x="1" y="73"/>
                    <a:pt x="1" y="170"/>
                  </a:cubicBezTo>
                  <a:cubicBezTo>
                    <a:pt x="1" y="267"/>
                    <a:pt x="98" y="340"/>
                    <a:pt x="171" y="340"/>
                  </a:cubicBezTo>
                  <a:cubicBezTo>
                    <a:pt x="268" y="340"/>
                    <a:pt x="341" y="267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28"/>
            <p:cNvSpPr/>
            <p:nvPr/>
          </p:nvSpPr>
          <p:spPr>
            <a:xfrm>
              <a:off x="6213341" y="3684449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1"/>
                  </a:moveTo>
                  <a:cubicBezTo>
                    <a:pt x="73" y="1"/>
                    <a:pt x="0" y="74"/>
                    <a:pt x="0" y="146"/>
                  </a:cubicBezTo>
                  <a:cubicBezTo>
                    <a:pt x="0" y="244"/>
                    <a:pt x="73" y="316"/>
                    <a:pt x="170" y="316"/>
                  </a:cubicBezTo>
                  <a:cubicBezTo>
                    <a:pt x="267" y="316"/>
                    <a:pt x="340" y="244"/>
                    <a:pt x="340" y="146"/>
                  </a:cubicBezTo>
                  <a:cubicBezTo>
                    <a:pt x="340" y="74"/>
                    <a:pt x="267" y="1"/>
                    <a:pt x="1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6" name="Google Shape;1296;p28"/>
          <p:cNvGrpSpPr/>
          <p:nvPr/>
        </p:nvGrpSpPr>
        <p:grpSpPr>
          <a:xfrm>
            <a:off x="3641683" y="165969"/>
            <a:ext cx="1860621" cy="811048"/>
            <a:chOff x="3965010" y="571479"/>
            <a:chExt cx="1651683" cy="719972"/>
          </a:xfrm>
        </p:grpSpPr>
        <p:grpSp>
          <p:nvGrpSpPr>
            <p:cNvPr id="1297" name="Google Shape;1297;p28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298" name="Google Shape;1298;p28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299" name="Google Shape;1299;p28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0" name="Google Shape;1300;p28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1" name="Google Shape;1301;p28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2" name="Google Shape;1302;p28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03" name="Google Shape;1303;p28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04" name="Google Shape;1304;p28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297197" y="926675"/>
            <a:ext cx="1025973" cy="811032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8490995" y="4604956"/>
            <a:ext cx="639248" cy="382014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62659" y="4194779"/>
            <a:ext cx="666115" cy="973447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7820175" y="-221970"/>
            <a:ext cx="1590405" cy="693261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571315" y="-170365"/>
            <a:ext cx="799290" cy="1039885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7532356" y="3641559"/>
            <a:ext cx="884679" cy="1501939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7725441" y="1082982"/>
            <a:ext cx="2037701" cy="1610804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2898506" y="-686743"/>
            <a:ext cx="2525833" cy="1610805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279417" y="1059091"/>
            <a:ext cx="1651651" cy="1499645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875207" y="3470549"/>
            <a:ext cx="1020386" cy="1732392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33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33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33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33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33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33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59449" y="4092702"/>
            <a:ext cx="1068261" cy="957550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8390416" y="4219637"/>
            <a:ext cx="799388" cy="704718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366691" y="-180577"/>
            <a:ext cx="2121888" cy="141459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8230789" y="1786718"/>
            <a:ext cx="1277992" cy="1010253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3699498" y="-186820"/>
            <a:ext cx="1590405" cy="693261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3278250" y="2532650"/>
            <a:ext cx="2587500" cy="6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ubTitle" idx="1"/>
          </p:nvPr>
        </p:nvSpPr>
        <p:spPr>
          <a:xfrm>
            <a:off x="3192450" y="3213963"/>
            <a:ext cx="27591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sp>
        <p:nvSpPr>
          <p:cNvPr id="84" name="Google Shape;84;p3"/>
          <p:cNvSpPr txBox="1">
            <a:spLocks noGrp="1"/>
          </p:cNvSpPr>
          <p:nvPr>
            <p:ph type="title" idx="2" hasCustomPrompt="1"/>
          </p:nvPr>
        </p:nvSpPr>
        <p:spPr>
          <a:xfrm>
            <a:off x="3507450" y="1220213"/>
            <a:ext cx="2129100" cy="13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85" name="Google Shape;85;p3"/>
          <p:cNvGrpSpPr/>
          <p:nvPr/>
        </p:nvGrpSpPr>
        <p:grpSpPr>
          <a:xfrm>
            <a:off x="490201" y="2041207"/>
            <a:ext cx="2037701" cy="1610804"/>
            <a:chOff x="855987" y="2204128"/>
            <a:chExt cx="1217483" cy="962421"/>
          </a:xfrm>
        </p:grpSpPr>
        <p:grpSp>
          <p:nvGrpSpPr>
            <p:cNvPr id="86" name="Google Shape;86;p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87" name="Google Shape;87;p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3" name="Google Shape;93;p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" name="Google Shape;94;p3"/>
          <p:cNvGrpSpPr/>
          <p:nvPr/>
        </p:nvGrpSpPr>
        <p:grpSpPr>
          <a:xfrm>
            <a:off x="6118692" y="214682"/>
            <a:ext cx="2525833" cy="1610805"/>
            <a:chOff x="7239867" y="1514545"/>
            <a:chExt cx="2525833" cy="1610805"/>
          </a:xfrm>
        </p:grpSpPr>
        <p:grpSp>
          <p:nvGrpSpPr>
            <p:cNvPr id="95" name="Google Shape;95;p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96" name="Google Shape;96;p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97" name="Google Shape;97;p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" name="Google Shape;98;p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" name="Google Shape;99;p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100;p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1" name="Google Shape;101;p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" name="Google Shape;102;p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3" name="Google Shape;103;p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5" name="Google Shape;105;p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3"/>
          <p:cNvSpPr/>
          <p:nvPr/>
        </p:nvSpPr>
        <p:spPr>
          <a:xfrm>
            <a:off x="710027" y="4529276"/>
            <a:ext cx="2759105" cy="634799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9"/>
          <p:cNvSpPr txBox="1">
            <a:spLocks noGrp="1"/>
          </p:cNvSpPr>
          <p:nvPr>
            <p:ph type="subTitle" idx="1"/>
          </p:nvPr>
        </p:nvSpPr>
        <p:spPr>
          <a:xfrm>
            <a:off x="4417600" y="2168750"/>
            <a:ext cx="3472500" cy="21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58" name="Google Shape;358;p9"/>
          <p:cNvSpPr txBox="1">
            <a:spLocks noGrp="1"/>
          </p:cNvSpPr>
          <p:nvPr>
            <p:ph type="title"/>
          </p:nvPr>
        </p:nvSpPr>
        <p:spPr>
          <a:xfrm>
            <a:off x="4417600" y="954100"/>
            <a:ext cx="3633300" cy="10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359" name="Google Shape;359;p9"/>
          <p:cNvGrpSpPr/>
          <p:nvPr/>
        </p:nvGrpSpPr>
        <p:grpSpPr>
          <a:xfrm>
            <a:off x="-362575" y="107879"/>
            <a:ext cx="2010058" cy="1281879"/>
            <a:chOff x="7239867" y="1514545"/>
            <a:chExt cx="2525833" cy="1610805"/>
          </a:xfrm>
        </p:grpSpPr>
        <p:grpSp>
          <p:nvGrpSpPr>
            <p:cNvPr id="360" name="Google Shape;360;p9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361" name="Google Shape;361;p9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362" name="Google Shape;362;p9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3" name="Google Shape;363;p9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4" name="Google Shape;364;p9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5" name="Google Shape;365;p9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6" name="Google Shape;366;p9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7" name="Google Shape;367;p9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68" name="Google Shape;368;p9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9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70" name="Google Shape;370;p9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71;p9"/>
          <p:cNvGrpSpPr/>
          <p:nvPr/>
        </p:nvGrpSpPr>
        <p:grpSpPr>
          <a:xfrm rot="-2398771" flipH="1">
            <a:off x="8091903" y="4376591"/>
            <a:ext cx="1016105" cy="607224"/>
            <a:chOff x="1202177" y="4613417"/>
            <a:chExt cx="528376" cy="315757"/>
          </a:xfrm>
        </p:grpSpPr>
        <p:sp>
          <p:nvSpPr>
            <p:cNvPr id="372" name="Google Shape;372;p9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8" name="Google Shape;378;p9"/>
          <p:cNvGrpSpPr/>
          <p:nvPr/>
        </p:nvGrpSpPr>
        <p:grpSpPr>
          <a:xfrm>
            <a:off x="8434827" y="188005"/>
            <a:ext cx="495544" cy="469263"/>
            <a:chOff x="2736573" y="4286656"/>
            <a:chExt cx="316076" cy="299294"/>
          </a:xfrm>
        </p:grpSpPr>
        <p:sp>
          <p:nvSpPr>
            <p:cNvPr id="379" name="Google Shape;379;p9"/>
            <p:cNvSpPr/>
            <p:nvPr/>
          </p:nvSpPr>
          <p:spPr>
            <a:xfrm>
              <a:off x="2867907" y="4291145"/>
              <a:ext cx="173578" cy="177388"/>
            </a:xfrm>
            <a:custGeom>
              <a:avLst/>
              <a:gdLst/>
              <a:ahLst/>
              <a:cxnLst/>
              <a:rect l="l" t="t" r="r" b="b"/>
              <a:pathLst>
                <a:path w="1508" h="1541" extrusionOk="0">
                  <a:moveTo>
                    <a:pt x="900" y="132"/>
                  </a:moveTo>
                  <a:lnTo>
                    <a:pt x="900" y="132"/>
                  </a:lnTo>
                  <a:cubicBezTo>
                    <a:pt x="778" y="472"/>
                    <a:pt x="608" y="812"/>
                    <a:pt x="390" y="1103"/>
                  </a:cubicBezTo>
                  <a:cubicBezTo>
                    <a:pt x="365" y="1128"/>
                    <a:pt x="365" y="1152"/>
                    <a:pt x="390" y="1176"/>
                  </a:cubicBezTo>
                  <a:cubicBezTo>
                    <a:pt x="402" y="1188"/>
                    <a:pt x="420" y="1194"/>
                    <a:pt x="435" y="1194"/>
                  </a:cubicBezTo>
                  <a:cubicBezTo>
                    <a:pt x="450" y="1194"/>
                    <a:pt x="463" y="1188"/>
                    <a:pt x="463" y="1176"/>
                  </a:cubicBezTo>
                  <a:cubicBezTo>
                    <a:pt x="705" y="1006"/>
                    <a:pt x="973" y="885"/>
                    <a:pt x="1264" y="812"/>
                  </a:cubicBezTo>
                  <a:cubicBezTo>
                    <a:pt x="1337" y="812"/>
                    <a:pt x="1361" y="860"/>
                    <a:pt x="1361" y="860"/>
                  </a:cubicBezTo>
                  <a:cubicBezTo>
                    <a:pt x="1361" y="860"/>
                    <a:pt x="1361" y="885"/>
                    <a:pt x="1361" y="885"/>
                  </a:cubicBezTo>
                  <a:cubicBezTo>
                    <a:pt x="1313" y="1030"/>
                    <a:pt x="875" y="1273"/>
                    <a:pt x="584" y="1395"/>
                  </a:cubicBezTo>
                  <a:lnTo>
                    <a:pt x="147" y="1055"/>
                  </a:lnTo>
                  <a:cubicBezTo>
                    <a:pt x="365" y="666"/>
                    <a:pt x="730" y="156"/>
                    <a:pt x="900" y="132"/>
                  </a:cubicBezTo>
                  <a:close/>
                  <a:moveTo>
                    <a:pt x="958" y="1"/>
                  </a:moveTo>
                  <a:cubicBezTo>
                    <a:pt x="948" y="1"/>
                    <a:pt x="937" y="4"/>
                    <a:pt x="924" y="10"/>
                  </a:cubicBezTo>
                  <a:cubicBezTo>
                    <a:pt x="608" y="10"/>
                    <a:pt x="122" y="860"/>
                    <a:pt x="25" y="1055"/>
                  </a:cubicBezTo>
                  <a:cubicBezTo>
                    <a:pt x="1" y="1079"/>
                    <a:pt x="1" y="1103"/>
                    <a:pt x="25" y="1128"/>
                  </a:cubicBezTo>
                  <a:lnTo>
                    <a:pt x="511" y="1516"/>
                  </a:lnTo>
                  <a:cubicBezTo>
                    <a:pt x="535" y="1516"/>
                    <a:pt x="535" y="1516"/>
                    <a:pt x="560" y="1540"/>
                  </a:cubicBezTo>
                  <a:lnTo>
                    <a:pt x="608" y="1540"/>
                  </a:lnTo>
                  <a:cubicBezTo>
                    <a:pt x="730" y="1468"/>
                    <a:pt x="1410" y="1200"/>
                    <a:pt x="1483" y="933"/>
                  </a:cubicBezTo>
                  <a:cubicBezTo>
                    <a:pt x="1507" y="885"/>
                    <a:pt x="1507" y="836"/>
                    <a:pt x="1483" y="787"/>
                  </a:cubicBezTo>
                  <a:cubicBezTo>
                    <a:pt x="1434" y="715"/>
                    <a:pt x="1361" y="690"/>
                    <a:pt x="1264" y="690"/>
                  </a:cubicBezTo>
                  <a:cubicBezTo>
                    <a:pt x="1046" y="715"/>
                    <a:pt x="851" y="787"/>
                    <a:pt x="657" y="909"/>
                  </a:cubicBezTo>
                  <a:cubicBezTo>
                    <a:pt x="851" y="617"/>
                    <a:pt x="1094" y="204"/>
                    <a:pt x="1021" y="59"/>
                  </a:cubicBezTo>
                  <a:cubicBezTo>
                    <a:pt x="1003" y="23"/>
                    <a:pt x="986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2775708" y="4407871"/>
              <a:ext cx="166672" cy="178079"/>
            </a:xfrm>
            <a:custGeom>
              <a:avLst/>
              <a:gdLst/>
              <a:ahLst/>
              <a:cxnLst/>
              <a:rect l="l" t="t" r="r" b="b"/>
              <a:pathLst>
                <a:path w="1448" h="1547" extrusionOk="0">
                  <a:moveTo>
                    <a:pt x="876" y="0"/>
                  </a:moveTo>
                  <a:cubicBezTo>
                    <a:pt x="862" y="0"/>
                    <a:pt x="846" y="6"/>
                    <a:pt x="826" y="16"/>
                  </a:cubicBezTo>
                  <a:cubicBezTo>
                    <a:pt x="802" y="41"/>
                    <a:pt x="73" y="551"/>
                    <a:pt x="25" y="1061"/>
                  </a:cubicBezTo>
                  <a:cubicBezTo>
                    <a:pt x="0" y="1207"/>
                    <a:pt x="73" y="1255"/>
                    <a:pt x="97" y="1255"/>
                  </a:cubicBezTo>
                  <a:cubicBezTo>
                    <a:pt x="104" y="1256"/>
                    <a:pt x="111" y="1257"/>
                    <a:pt x="118" y="1257"/>
                  </a:cubicBezTo>
                  <a:cubicBezTo>
                    <a:pt x="292" y="1257"/>
                    <a:pt x="593" y="978"/>
                    <a:pt x="826" y="745"/>
                  </a:cubicBezTo>
                  <a:lnTo>
                    <a:pt x="826" y="745"/>
                  </a:lnTo>
                  <a:cubicBezTo>
                    <a:pt x="705" y="964"/>
                    <a:pt x="681" y="1207"/>
                    <a:pt x="681" y="1450"/>
                  </a:cubicBezTo>
                  <a:cubicBezTo>
                    <a:pt x="705" y="1498"/>
                    <a:pt x="753" y="1547"/>
                    <a:pt x="826" y="1547"/>
                  </a:cubicBezTo>
                  <a:lnTo>
                    <a:pt x="851" y="1547"/>
                  </a:lnTo>
                  <a:cubicBezTo>
                    <a:pt x="1191" y="1547"/>
                    <a:pt x="1385" y="648"/>
                    <a:pt x="1434" y="478"/>
                  </a:cubicBezTo>
                  <a:cubicBezTo>
                    <a:pt x="1447" y="423"/>
                    <a:pt x="1415" y="392"/>
                    <a:pt x="1380" y="392"/>
                  </a:cubicBezTo>
                  <a:cubicBezTo>
                    <a:pt x="1352" y="392"/>
                    <a:pt x="1323" y="411"/>
                    <a:pt x="1312" y="454"/>
                  </a:cubicBezTo>
                  <a:cubicBezTo>
                    <a:pt x="1215" y="939"/>
                    <a:pt x="996" y="1425"/>
                    <a:pt x="851" y="1425"/>
                  </a:cubicBezTo>
                  <a:lnTo>
                    <a:pt x="826" y="1425"/>
                  </a:lnTo>
                  <a:cubicBezTo>
                    <a:pt x="753" y="1255"/>
                    <a:pt x="1069" y="551"/>
                    <a:pt x="1093" y="478"/>
                  </a:cubicBezTo>
                  <a:lnTo>
                    <a:pt x="1093" y="454"/>
                  </a:lnTo>
                  <a:cubicBezTo>
                    <a:pt x="1118" y="429"/>
                    <a:pt x="1093" y="405"/>
                    <a:pt x="1069" y="381"/>
                  </a:cubicBezTo>
                  <a:cubicBezTo>
                    <a:pt x="1057" y="369"/>
                    <a:pt x="1045" y="363"/>
                    <a:pt x="1033" y="363"/>
                  </a:cubicBezTo>
                  <a:cubicBezTo>
                    <a:pt x="1021" y="363"/>
                    <a:pt x="1008" y="369"/>
                    <a:pt x="996" y="381"/>
                  </a:cubicBezTo>
                  <a:cubicBezTo>
                    <a:pt x="759" y="642"/>
                    <a:pt x="267" y="1135"/>
                    <a:pt x="153" y="1135"/>
                  </a:cubicBezTo>
                  <a:cubicBezTo>
                    <a:pt x="151" y="1135"/>
                    <a:pt x="148" y="1134"/>
                    <a:pt x="146" y="1134"/>
                  </a:cubicBezTo>
                  <a:lnTo>
                    <a:pt x="146" y="1061"/>
                  </a:lnTo>
                  <a:cubicBezTo>
                    <a:pt x="195" y="624"/>
                    <a:pt x="899" y="114"/>
                    <a:pt x="899" y="114"/>
                  </a:cubicBezTo>
                  <a:cubicBezTo>
                    <a:pt x="948" y="89"/>
                    <a:pt x="948" y="65"/>
                    <a:pt x="923" y="41"/>
                  </a:cubicBezTo>
                  <a:cubicBezTo>
                    <a:pt x="909" y="12"/>
                    <a:pt x="895" y="0"/>
                    <a:pt x="8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2736573" y="4286656"/>
              <a:ext cx="137090" cy="122480"/>
            </a:xfrm>
            <a:custGeom>
              <a:avLst/>
              <a:gdLst/>
              <a:ahLst/>
              <a:cxnLst/>
              <a:rect l="l" t="t" r="r" b="b"/>
              <a:pathLst>
                <a:path w="1191" h="1064" extrusionOk="0">
                  <a:moveTo>
                    <a:pt x="923" y="0"/>
                  </a:moveTo>
                  <a:cubicBezTo>
                    <a:pt x="875" y="0"/>
                    <a:pt x="850" y="25"/>
                    <a:pt x="826" y="49"/>
                  </a:cubicBezTo>
                  <a:cubicBezTo>
                    <a:pt x="729" y="268"/>
                    <a:pt x="729" y="511"/>
                    <a:pt x="802" y="754"/>
                  </a:cubicBezTo>
                  <a:cubicBezTo>
                    <a:pt x="691" y="743"/>
                    <a:pt x="585" y="738"/>
                    <a:pt x="481" y="738"/>
                  </a:cubicBezTo>
                  <a:cubicBezTo>
                    <a:pt x="333" y="738"/>
                    <a:pt x="191" y="749"/>
                    <a:pt x="49" y="778"/>
                  </a:cubicBezTo>
                  <a:cubicBezTo>
                    <a:pt x="25" y="778"/>
                    <a:pt x="0" y="826"/>
                    <a:pt x="0" y="851"/>
                  </a:cubicBezTo>
                  <a:cubicBezTo>
                    <a:pt x="25" y="875"/>
                    <a:pt x="49" y="899"/>
                    <a:pt x="97" y="899"/>
                  </a:cubicBezTo>
                  <a:cubicBezTo>
                    <a:pt x="219" y="863"/>
                    <a:pt x="346" y="845"/>
                    <a:pt x="477" y="845"/>
                  </a:cubicBezTo>
                  <a:cubicBezTo>
                    <a:pt x="608" y="845"/>
                    <a:pt x="741" y="863"/>
                    <a:pt x="875" y="899"/>
                  </a:cubicBezTo>
                  <a:cubicBezTo>
                    <a:pt x="923" y="972"/>
                    <a:pt x="1021" y="1021"/>
                    <a:pt x="1093" y="1045"/>
                  </a:cubicBezTo>
                  <a:cubicBezTo>
                    <a:pt x="1106" y="1057"/>
                    <a:pt x="1118" y="1063"/>
                    <a:pt x="1130" y="1063"/>
                  </a:cubicBezTo>
                  <a:cubicBezTo>
                    <a:pt x="1142" y="1063"/>
                    <a:pt x="1154" y="1057"/>
                    <a:pt x="1166" y="1045"/>
                  </a:cubicBezTo>
                  <a:cubicBezTo>
                    <a:pt x="1191" y="1021"/>
                    <a:pt x="1191" y="996"/>
                    <a:pt x="1166" y="972"/>
                  </a:cubicBezTo>
                  <a:cubicBezTo>
                    <a:pt x="1118" y="899"/>
                    <a:pt x="1045" y="851"/>
                    <a:pt x="972" y="802"/>
                  </a:cubicBezTo>
                  <a:cubicBezTo>
                    <a:pt x="948" y="802"/>
                    <a:pt x="948" y="778"/>
                    <a:pt x="923" y="754"/>
                  </a:cubicBezTo>
                  <a:cubicBezTo>
                    <a:pt x="850" y="535"/>
                    <a:pt x="850" y="292"/>
                    <a:pt x="948" y="98"/>
                  </a:cubicBezTo>
                  <a:cubicBezTo>
                    <a:pt x="972" y="49"/>
                    <a:pt x="948" y="25"/>
                    <a:pt x="9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2921890" y="4453916"/>
              <a:ext cx="130759" cy="109702"/>
            </a:xfrm>
            <a:custGeom>
              <a:avLst/>
              <a:gdLst/>
              <a:ahLst/>
              <a:cxnLst/>
              <a:rect l="l" t="t" r="r" b="b"/>
              <a:pathLst>
                <a:path w="1136" h="953" extrusionOk="0">
                  <a:moveTo>
                    <a:pt x="110" y="0"/>
                  </a:moveTo>
                  <a:cubicBezTo>
                    <a:pt x="49" y="0"/>
                    <a:pt x="0" y="63"/>
                    <a:pt x="42" y="126"/>
                  </a:cubicBezTo>
                  <a:lnTo>
                    <a:pt x="1038" y="928"/>
                  </a:lnTo>
                  <a:cubicBezTo>
                    <a:pt x="1038" y="952"/>
                    <a:pt x="1062" y="952"/>
                    <a:pt x="1062" y="952"/>
                  </a:cubicBezTo>
                  <a:cubicBezTo>
                    <a:pt x="1087" y="952"/>
                    <a:pt x="1111" y="952"/>
                    <a:pt x="1111" y="928"/>
                  </a:cubicBezTo>
                  <a:cubicBezTo>
                    <a:pt x="1135" y="904"/>
                    <a:pt x="1135" y="855"/>
                    <a:pt x="1111" y="831"/>
                  </a:cubicBezTo>
                  <a:lnTo>
                    <a:pt x="139" y="5"/>
                  </a:lnTo>
                  <a:cubicBezTo>
                    <a:pt x="130" y="2"/>
                    <a:pt x="120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0"/>
          <p:cNvSpPr txBox="1">
            <a:spLocks noGrp="1"/>
          </p:cNvSpPr>
          <p:nvPr>
            <p:ph type="body" idx="1"/>
          </p:nvPr>
        </p:nvSpPr>
        <p:spPr>
          <a:xfrm>
            <a:off x="5105225" y="914400"/>
            <a:ext cx="3162000" cy="12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3500">
                <a:solidFill>
                  <a:schemeClr val="lt1"/>
                </a:solidFill>
                <a:latin typeface="Vibur"/>
                <a:ea typeface="Vibur"/>
                <a:cs typeface="Vibur"/>
                <a:sym typeface="Vibur"/>
              </a:defRPr>
            </a:lvl1pPr>
          </a:lstStyle>
          <a:p>
            <a:endParaRPr/>
          </a:p>
        </p:txBody>
      </p:sp>
      <p:grpSp>
        <p:nvGrpSpPr>
          <p:cNvPr id="385" name="Google Shape;385;p10"/>
          <p:cNvGrpSpPr/>
          <p:nvPr/>
        </p:nvGrpSpPr>
        <p:grpSpPr>
          <a:xfrm rot="392454">
            <a:off x="2695025" y="2815227"/>
            <a:ext cx="1921989" cy="2500540"/>
            <a:chOff x="4318023" y="4113296"/>
            <a:chExt cx="716422" cy="932073"/>
          </a:xfrm>
        </p:grpSpPr>
        <p:sp>
          <p:nvSpPr>
            <p:cNvPr id="386" name="Google Shape;386;p10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0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0" name="Google Shape;390;p10"/>
          <p:cNvGrpSpPr/>
          <p:nvPr/>
        </p:nvGrpSpPr>
        <p:grpSpPr>
          <a:xfrm>
            <a:off x="-748149" y="2117407"/>
            <a:ext cx="2037701" cy="1610804"/>
            <a:chOff x="855987" y="2204128"/>
            <a:chExt cx="1217483" cy="962421"/>
          </a:xfrm>
        </p:grpSpPr>
        <p:grpSp>
          <p:nvGrpSpPr>
            <p:cNvPr id="391" name="Google Shape;391;p10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392" name="Google Shape;392;p10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0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10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10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10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10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8" name="Google Shape;398;p10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9" name="Google Shape;399;p10"/>
          <p:cNvGrpSpPr/>
          <p:nvPr/>
        </p:nvGrpSpPr>
        <p:grpSpPr>
          <a:xfrm>
            <a:off x="7288617" y="2713907"/>
            <a:ext cx="2525833" cy="1610805"/>
            <a:chOff x="7239867" y="1514545"/>
            <a:chExt cx="2525833" cy="1610805"/>
          </a:xfrm>
        </p:grpSpPr>
        <p:grpSp>
          <p:nvGrpSpPr>
            <p:cNvPr id="400" name="Google Shape;400;p10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401" name="Google Shape;401;p10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402" name="Google Shape;402;p10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10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4" name="Google Shape;404;p10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5" name="Google Shape;405;p10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6" name="Google Shape;406;p10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7" name="Google Shape;407;p10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8" name="Google Shape;408;p10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10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0" name="Google Shape;410;p10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" name="Google Shape;411;p10"/>
          <p:cNvGrpSpPr/>
          <p:nvPr/>
        </p:nvGrpSpPr>
        <p:grpSpPr>
          <a:xfrm>
            <a:off x="2770117" y="-738993"/>
            <a:ext cx="2525833" cy="1610805"/>
            <a:chOff x="7239867" y="1514545"/>
            <a:chExt cx="2525833" cy="1610805"/>
          </a:xfrm>
        </p:grpSpPr>
        <p:grpSp>
          <p:nvGrpSpPr>
            <p:cNvPr id="412" name="Google Shape;412;p10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413" name="Google Shape;413;p10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414" name="Google Shape;414;p10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5" name="Google Shape;415;p10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6" name="Google Shape;416;p10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7" name="Google Shape;417;p10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8" name="Google Shape;418;p10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9" name="Google Shape;419;p10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20" name="Google Shape;420;p10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10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22" name="Google Shape;422;p10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CUSTOM_19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13"/>
          <p:cNvSpPr txBox="1">
            <a:spLocks noGrp="1"/>
          </p:cNvSpPr>
          <p:nvPr>
            <p:ph type="title" hasCustomPrompt="1"/>
          </p:nvPr>
        </p:nvSpPr>
        <p:spPr>
          <a:xfrm>
            <a:off x="15898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88" name="Google Shape;488;p13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13"/>
          <p:cNvSpPr txBox="1">
            <a:spLocks noGrp="1"/>
          </p:cNvSpPr>
          <p:nvPr>
            <p:ph type="title" idx="2"/>
          </p:nvPr>
        </p:nvSpPr>
        <p:spPr>
          <a:xfrm>
            <a:off x="849600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3"/>
          <p:cNvSpPr txBox="1">
            <a:spLocks noGrp="1"/>
          </p:cNvSpPr>
          <p:nvPr>
            <p:ph type="title" idx="3"/>
          </p:nvPr>
        </p:nvSpPr>
        <p:spPr>
          <a:xfrm>
            <a:off x="1108600" y="199475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1" name="Google Shape;491;p13"/>
          <p:cNvSpPr txBox="1">
            <a:spLocks noGrp="1"/>
          </p:cNvSpPr>
          <p:nvPr>
            <p:ph type="subTitle" idx="1"/>
          </p:nvPr>
        </p:nvSpPr>
        <p:spPr>
          <a:xfrm>
            <a:off x="7919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2" name="Google Shape;492;p13"/>
          <p:cNvSpPr txBox="1">
            <a:spLocks noGrp="1"/>
          </p:cNvSpPr>
          <p:nvPr>
            <p:ph type="title" idx="4"/>
          </p:nvPr>
        </p:nvSpPr>
        <p:spPr>
          <a:xfrm>
            <a:off x="6117800" y="200170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3" name="Google Shape;493;p13"/>
          <p:cNvSpPr txBox="1">
            <a:spLocks noGrp="1"/>
          </p:cNvSpPr>
          <p:nvPr>
            <p:ph type="subTitle" idx="5"/>
          </p:nvPr>
        </p:nvSpPr>
        <p:spPr>
          <a:xfrm>
            <a:off x="58011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4" name="Google Shape;494;p13"/>
          <p:cNvSpPr txBox="1">
            <a:spLocks noGrp="1"/>
          </p:cNvSpPr>
          <p:nvPr>
            <p:ph type="title" idx="6"/>
          </p:nvPr>
        </p:nvSpPr>
        <p:spPr>
          <a:xfrm>
            <a:off x="36513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5" name="Google Shape;495;p13"/>
          <p:cNvSpPr txBox="1">
            <a:spLocks noGrp="1"/>
          </p:cNvSpPr>
          <p:nvPr>
            <p:ph type="subTitle" idx="7"/>
          </p:nvPr>
        </p:nvSpPr>
        <p:spPr>
          <a:xfrm>
            <a:off x="33346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6" name="Google Shape;496;p13"/>
          <p:cNvSpPr txBox="1">
            <a:spLocks noGrp="1"/>
          </p:cNvSpPr>
          <p:nvPr>
            <p:ph type="title" idx="8"/>
          </p:nvPr>
        </p:nvSpPr>
        <p:spPr>
          <a:xfrm>
            <a:off x="3651300" y="2001701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7" name="Google Shape;497;p13"/>
          <p:cNvSpPr txBox="1">
            <a:spLocks noGrp="1"/>
          </p:cNvSpPr>
          <p:nvPr>
            <p:ph type="subTitle" idx="9"/>
          </p:nvPr>
        </p:nvSpPr>
        <p:spPr>
          <a:xfrm>
            <a:off x="3334650" y="225822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498" name="Google Shape;498;p13"/>
          <p:cNvSpPr txBox="1">
            <a:spLocks noGrp="1"/>
          </p:cNvSpPr>
          <p:nvPr>
            <p:ph type="title" idx="13"/>
          </p:nvPr>
        </p:nvSpPr>
        <p:spPr>
          <a:xfrm>
            <a:off x="11086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499" name="Google Shape;499;p13"/>
          <p:cNvSpPr txBox="1">
            <a:spLocks noGrp="1"/>
          </p:cNvSpPr>
          <p:nvPr>
            <p:ph type="subTitle" idx="14"/>
          </p:nvPr>
        </p:nvSpPr>
        <p:spPr>
          <a:xfrm>
            <a:off x="7919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500" name="Google Shape;500;p13"/>
          <p:cNvSpPr txBox="1">
            <a:spLocks noGrp="1"/>
          </p:cNvSpPr>
          <p:nvPr>
            <p:ph type="title" idx="15"/>
          </p:nvPr>
        </p:nvSpPr>
        <p:spPr>
          <a:xfrm>
            <a:off x="6117800" y="3710257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38100" lvl="0" algn="ctr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2200" i="0">
                <a:solidFill>
                  <a:srgbClr val="20212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800" b="1"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501" name="Google Shape;501;p13"/>
          <p:cNvSpPr txBox="1">
            <a:spLocks noGrp="1"/>
          </p:cNvSpPr>
          <p:nvPr>
            <p:ph type="subTitle" idx="16"/>
          </p:nvPr>
        </p:nvSpPr>
        <p:spPr>
          <a:xfrm>
            <a:off x="5801150" y="4036675"/>
            <a:ext cx="24747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502" name="Google Shape;502;p13"/>
          <p:cNvSpPr txBox="1">
            <a:spLocks noGrp="1"/>
          </p:cNvSpPr>
          <p:nvPr>
            <p:ph type="title" idx="17" hasCustomPrompt="1"/>
          </p:nvPr>
        </p:nvSpPr>
        <p:spPr>
          <a:xfrm>
            <a:off x="41325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3" name="Google Shape;503;p13"/>
          <p:cNvSpPr txBox="1">
            <a:spLocks noGrp="1"/>
          </p:cNvSpPr>
          <p:nvPr>
            <p:ph type="title" idx="18" hasCustomPrompt="1"/>
          </p:nvPr>
        </p:nvSpPr>
        <p:spPr>
          <a:xfrm>
            <a:off x="6599000" y="3026613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4" name="Google Shape;504;p13"/>
          <p:cNvSpPr txBox="1">
            <a:spLocks noGrp="1"/>
          </p:cNvSpPr>
          <p:nvPr>
            <p:ph type="title" idx="19" hasCustomPrompt="1"/>
          </p:nvPr>
        </p:nvSpPr>
        <p:spPr>
          <a:xfrm>
            <a:off x="15898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5" name="Google Shape;505;p13"/>
          <p:cNvSpPr txBox="1">
            <a:spLocks noGrp="1"/>
          </p:cNvSpPr>
          <p:nvPr>
            <p:ph type="title" idx="20" hasCustomPrompt="1"/>
          </p:nvPr>
        </p:nvSpPr>
        <p:spPr>
          <a:xfrm>
            <a:off x="41325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6" name="Google Shape;506;p13"/>
          <p:cNvSpPr txBox="1">
            <a:spLocks noGrp="1"/>
          </p:cNvSpPr>
          <p:nvPr>
            <p:ph type="title" idx="21" hasCustomPrompt="1"/>
          </p:nvPr>
        </p:nvSpPr>
        <p:spPr>
          <a:xfrm>
            <a:off x="65990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grpSp>
        <p:nvGrpSpPr>
          <p:cNvPr id="507" name="Google Shape;507;p13"/>
          <p:cNvGrpSpPr/>
          <p:nvPr/>
        </p:nvGrpSpPr>
        <p:grpSpPr>
          <a:xfrm>
            <a:off x="-272142" y="1163263"/>
            <a:ext cx="1025973" cy="811032"/>
            <a:chOff x="855987" y="2204128"/>
            <a:chExt cx="1217483" cy="962421"/>
          </a:xfrm>
        </p:grpSpPr>
        <p:grpSp>
          <p:nvGrpSpPr>
            <p:cNvPr id="508" name="Google Shape;508;p1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509" name="Google Shape;509;p1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1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1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1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1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5" name="Google Shape;515;p1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6" name="Google Shape;516;p13"/>
          <p:cNvGrpSpPr/>
          <p:nvPr/>
        </p:nvGrpSpPr>
        <p:grpSpPr>
          <a:xfrm>
            <a:off x="7206765" y="153898"/>
            <a:ext cx="1651683" cy="719972"/>
            <a:chOff x="3965010" y="571479"/>
            <a:chExt cx="1651683" cy="719972"/>
          </a:xfrm>
        </p:grpSpPr>
        <p:grpSp>
          <p:nvGrpSpPr>
            <p:cNvPr id="517" name="Google Shape;517;p13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518" name="Google Shape;518;p13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519" name="Google Shape;519;p13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13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13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13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23" name="Google Shape;523;p13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4" name="Google Shape;524;p13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5" name="Google Shape;525;p13"/>
          <p:cNvGrpSpPr/>
          <p:nvPr/>
        </p:nvGrpSpPr>
        <p:grpSpPr>
          <a:xfrm>
            <a:off x="5249331" y="105967"/>
            <a:ext cx="1456109" cy="488736"/>
            <a:chOff x="-951443" y="1326624"/>
            <a:chExt cx="441888" cy="148633"/>
          </a:xfrm>
        </p:grpSpPr>
        <p:sp>
          <p:nvSpPr>
            <p:cNvPr id="526" name="Google Shape;526;p13"/>
            <p:cNvSpPr/>
            <p:nvPr/>
          </p:nvSpPr>
          <p:spPr>
            <a:xfrm>
              <a:off x="-535145" y="1372897"/>
              <a:ext cx="25590" cy="22903"/>
            </a:xfrm>
            <a:custGeom>
              <a:avLst/>
              <a:gdLst/>
              <a:ahLst/>
              <a:cxnLst/>
              <a:rect l="l" t="t" r="r" b="b"/>
              <a:pathLst>
                <a:path w="657" h="588" extrusionOk="0">
                  <a:moveTo>
                    <a:pt x="76" y="0"/>
                  </a:moveTo>
                  <a:cubicBezTo>
                    <a:pt x="20" y="0"/>
                    <a:pt x="6" y="80"/>
                    <a:pt x="49" y="102"/>
                  </a:cubicBezTo>
                  <a:cubicBezTo>
                    <a:pt x="219" y="174"/>
                    <a:pt x="414" y="247"/>
                    <a:pt x="511" y="296"/>
                  </a:cubicBezTo>
                  <a:lnTo>
                    <a:pt x="1" y="490"/>
                  </a:lnTo>
                  <a:lnTo>
                    <a:pt x="49" y="587"/>
                  </a:lnTo>
                  <a:lnTo>
                    <a:pt x="608" y="344"/>
                  </a:lnTo>
                  <a:cubicBezTo>
                    <a:pt x="632" y="344"/>
                    <a:pt x="657" y="320"/>
                    <a:pt x="657" y="296"/>
                  </a:cubicBezTo>
                  <a:cubicBezTo>
                    <a:pt x="657" y="272"/>
                    <a:pt x="657" y="223"/>
                    <a:pt x="98" y="4"/>
                  </a:cubicBezTo>
                  <a:cubicBezTo>
                    <a:pt x="90" y="2"/>
                    <a:pt x="82" y="0"/>
                    <a:pt x="76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3"/>
            <p:cNvSpPr/>
            <p:nvPr/>
          </p:nvSpPr>
          <p:spPr>
            <a:xfrm>
              <a:off x="-636493" y="1326624"/>
              <a:ext cx="123160" cy="113656"/>
            </a:xfrm>
            <a:custGeom>
              <a:avLst/>
              <a:gdLst/>
              <a:ahLst/>
              <a:cxnLst/>
              <a:rect l="l" t="t" r="r" b="b"/>
              <a:pathLst>
                <a:path w="3162" h="2918" extrusionOk="0">
                  <a:moveTo>
                    <a:pt x="867" y="1"/>
                  </a:moveTo>
                  <a:cubicBezTo>
                    <a:pt x="678" y="1"/>
                    <a:pt x="1" y="1109"/>
                    <a:pt x="1024" y="1775"/>
                  </a:cubicBezTo>
                  <a:lnTo>
                    <a:pt x="514" y="1873"/>
                  </a:lnTo>
                  <a:cubicBezTo>
                    <a:pt x="514" y="1873"/>
                    <a:pt x="586" y="2917"/>
                    <a:pt x="1582" y="2917"/>
                  </a:cubicBezTo>
                  <a:cubicBezTo>
                    <a:pt x="2554" y="2917"/>
                    <a:pt x="3161" y="1265"/>
                    <a:pt x="2676" y="755"/>
                  </a:cubicBezTo>
                  <a:cubicBezTo>
                    <a:pt x="2577" y="662"/>
                    <a:pt x="2490" y="624"/>
                    <a:pt x="2413" y="624"/>
                  </a:cubicBezTo>
                  <a:cubicBezTo>
                    <a:pt x="2089" y="624"/>
                    <a:pt x="1947" y="1290"/>
                    <a:pt x="1947" y="1290"/>
                  </a:cubicBezTo>
                  <a:cubicBezTo>
                    <a:pt x="1947" y="1290"/>
                    <a:pt x="1048" y="51"/>
                    <a:pt x="878" y="2"/>
                  </a:cubicBezTo>
                  <a:cubicBezTo>
                    <a:pt x="874" y="1"/>
                    <a:pt x="871" y="1"/>
                    <a:pt x="86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3"/>
            <p:cNvSpPr/>
            <p:nvPr/>
          </p:nvSpPr>
          <p:spPr>
            <a:xfrm>
              <a:off x="-605139" y="1345593"/>
              <a:ext cx="35990" cy="47363"/>
            </a:xfrm>
            <a:custGeom>
              <a:avLst/>
              <a:gdLst/>
              <a:ahLst/>
              <a:cxnLst/>
              <a:rect l="l" t="t" r="r" b="b"/>
              <a:pathLst>
                <a:path w="924" h="1216" extrusionOk="0">
                  <a:moveTo>
                    <a:pt x="146" y="1"/>
                  </a:moveTo>
                  <a:cubicBezTo>
                    <a:pt x="121" y="1"/>
                    <a:pt x="121" y="25"/>
                    <a:pt x="97" y="49"/>
                  </a:cubicBezTo>
                  <a:cubicBezTo>
                    <a:pt x="49" y="122"/>
                    <a:pt x="121" y="268"/>
                    <a:pt x="219" y="438"/>
                  </a:cubicBezTo>
                  <a:cubicBezTo>
                    <a:pt x="194" y="414"/>
                    <a:pt x="146" y="390"/>
                    <a:pt x="97" y="390"/>
                  </a:cubicBezTo>
                  <a:cubicBezTo>
                    <a:pt x="73" y="390"/>
                    <a:pt x="49" y="414"/>
                    <a:pt x="49" y="438"/>
                  </a:cubicBezTo>
                  <a:cubicBezTo>
                    <a:pt x="0" y="584"/>
                    <a:pt x="24" y="730"/>
                    <a:pt x="97" y="851"/>
                  </a:cubicBezTo>
                  <a:cubicBezTo>
                    <a:pt x="219" y="1070"/>
                    <a:pt x="437" y="1215"/>
                    <a:pt x="704" y="1215"/>
                  </a:cubicBezTo>
                  <a:cubicBezTo>
                    <a:pt x="729" y="1215"/>
                    <a:pt x="753" y="1215"/>
                    <a:pt x="753" y="1191"/>
                  </a:cubicBezTo>
                  <a:cubicBezTo>
                    <a:pt x="753" y="1143"/>
                    <a:pt x="753" y="1118"/>
                    <a:pt x="704" y="1118"/>
                  </a:cubicBezTo>
                  <a:cubicBezTo>
                    <a:pt x="510" y="1118"/>
                    <a:pt x="316" y="997"/>
                    <a:pt x="219" y="827"/>
                  </a:cubicBezTo>
                  <a:cubicBezTo>
                    <a:pt x="146" y="730"/>
                    <a:pt x="121" y="632"/>
                    <a:pt x="146" y="511"/>
                  </a:cubicBezTo>
                  <a:lnTo>
                    <a:pt x="146" y="511"/>
                  </a:lnTo>
                  <a:cubicBezTo>
                    <a:pt x="267" y="608"/>
                    <a:pt x="389" y="705"/>
                    <a:pt x="486" y="827"/>
                  </a:cubicBezTo>
                  <a:cubicBezTo>
                    <a:pt x="498" y="839"/>
                    <a:pt x="510" y="845"/>
                    <a:pt x="522" y="845"/>
                  </a:cubicBezTo>
                  <a:cubicBezTo>
                    <a:pt x="534" y="845"/>
                    <a:pt x="547" y="839"/>
                    <a:pt x="559" y="827"/>
                  </a:cubicBezTo>
                  <a:cubicBezTo>
                    <a:pt x="559" y="803"/>
                    <a:pt x="559" y="778"/>
                    <a:pt x="559" y="754"/>
                  </a:cubicBezTo>
                  <a:cubicBezTo>
                    <a:pt x="413" y="560"/>
                    <a:pt x="292" y="365"/>
                    <a:pt x="194" y="122"/>
                  </a:cubicBezTo>
                  <a:lnTo>
                    <a:pt x="194" y="122"/>
                  </a:lnTo>
                  <a:cubicBezTo>
                    <a:pt x="437" y="341"/>
                    <a:pt x="632" y="560"/>
                    <a:pt x="826" y="827"/>
                  </a:cubicBezTo>
                  <a:lnTo>
                    <a:pt x="899" y="827"/>
                  </a:lnTo>
                  <a:cubicBezTo>
                    <a:pt x="923" y="803"/>
                    <a:pt x="923" y="754"/>
                    <a:pt x="899" y="754"/>
                  </a:cubicBezTo>
                  <a:cubicBezTo>
                    <a:pt x="680" y="462"/>
                    <a:pt x="292" y="1"/>
                    <a:pt x="146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3"/>
            <p:cNvSpPr/>
            <p:nvPr/>
          </p:nvSpPr>
          <p:spPr>
            <a:xfrm>
              <a:off x="-551232" y="1364133"/>
              <a:ext cx="16125" cy="15580"/>
            </a:xfrm>
            <a:custGeom>
              <a:avLst/>
              <a:gdLst/>
              <a:ahLst/>
              <a:cxnLst/>
              <a:rect l="l" t="t" r="r" b="b"/>
              <a:pathLst>
                <a:path w="414" h="400" extrusionOk="0">
                  <a:moveTo>
                    <a:pt x="75" y="1"/>
                  </a:moveTo>
                  <a:cubicBezTo>
                    <a:pt x="66" y="1"/>
                    <a:pt x="56" y="4"/>
                    <a:pt x="49" y="11"/>
                  </a:cubicBezTo>
                  <a:cubicBezTo>
                    <a:pt x="25" y="11"/>
                    <a:pt x="1" y="35"/>
                    <a:pt x="25" y="59"/>
                  </a:cubicBezTo>
                  <a:cubicBezTo>
                    <a:pt x="74" y="302"/>
                    <a:pt x="122" y="399"/>
                    <a:pt x="195" y="399"/>
                  </a:cubicBezTo>
                  <a:cubicBezTo>
                    <a:pt x="316" y="399"/>
                    <a:pt x="389" y="181"/>
                    <a:pt x="414" y="59"/>
                  </a:cubicBezTo>
                  <a:cubicBezTo>
                    <a:pt x="414" y="35"/>
                    <a:pt x="389" y="11"/>
                    <a:pt x="365" y="11"/>
                  </a:cubicBezTo>
                  <a:cubicBezTo>
                    <a:pt x="358" y="4"/>
                    <a:pt x="351" y="1"/>
                    <a:pt x="344" y="1"/>
                  </a:cubicBezTo>
                  <a:cubicBezTo>
                    <a:pt x="329" y="1"/>
                    <a:pt x="316" y="18"/>
                    <a:pt x="316" y="35"/>
                  </a:cubicBezTo>
                  <a:cubicBezTo>
                    <a:pt x="292" y="132"/>
                    <a:pt x="268" y="229"/>
                    <a:pt x="219" y="302"/>
                  </a:cubicBezTo>
                  <a:cubicBezTo>
                    <a:pt x="219" y="302"/>
                    <a:pt x="171" y="278"/>
                    <a:pt x="122" y="35"/>
                  </a:cubicBezTo>
                  <a:cubicBezTo>
                    <a:pt x="122" y="18"/>
                    <a:pt x="98" y="1"/>
                    <a:pt x="7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3"/>
            <p:cNvSpPr/>
            <p:nvPr/>
          </p:nvSpPr>
          <p:spPr>
            <a:xfrm>
              <a:off x="-584339" y="1423532"/>
              <a:ext cx="19475" cy="7284"/>
            </a:xfrm>
            <a:custGeom>
              <a:avLst/>
              <a:gdLst/>
              <a:ahLst/>
              <a:cxnLst/>
              <a:rect l="l" t="t" r="r" b="b"/>
              <a:pathLst>
                <a:path w="500" h="187" extrusionOk="0">
                  <a:moveTo>
                    <a:pt x="415" y="0"/>
                  </a:moveTo>
                  <a:cubicBezTo>
                    <a:pt x="404" y="0"/>
                    <a:pt x="395" y="5"/>
                    <a:pt x="389" y="16"/>
                  </a:cubicBezTo>
                  <a:cubicBezTo>
                    <a:pt x="316" y="71"/>
                    <a:pt x="243" y="98"/>
                    <a:pt x="160" y="98"/>
                  </a:cubicBezTo>
                  <a:cubicBezTo>
                    <a:pt x="133" y="98"/>
                    <a:pt x="104" y="95"/>
                    <a:pt x="73" y="89"/>
                  </a:cubicBezTo>
                  <a:cubicBezTo>
                    <a:pt x="25" y="89"/>
                    <a:pt x="0" y="186"/>
                    <a:pt x="49" y="186"/>
                  </a:cubicBezTo>
                  <a:lnTo>
                    <a:pt x="146" y="186"/>
                  </a:lnTo>
                  <a:cubicBezTo>
                    <a:pt x="243" y="186"/>
                    <a:pt x="365" y="162"/>
                    <a:pt x="462" y="89"/>
                  </a:cubicBezTo>
                  <a:cubicBezTo>
                    <a:pt x="499" y="52"/>
                    <a:pt x="451" y="0"/>
                    <a:pt x="415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3"/>
            <p:cNvSpPr/>
            <p:nvPr/>
          </p:nvSpPr>
          <p:spPr>
            <a:xfrm>
              <a:off x="-587183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310" y="73"/>
                    <a:pt x="228" y="100"/>
                    <a:pt x="150" y="100"/>
                  </a:cubicBezTo>
                  <a:cubicBezTo>
                    <a:pt x="124" y="100"/>
                    <a:pt x="98" y="97"/>
                    <a:pt x="73" y="91"/>
                  </a:cubicBezTo>
                  <a:cubicBezTo>
                    <a:pt x="25" y="91"/>
                    <a:pt x="1" y="116"/>
                    <a:pt x="1" y="140"/>
                  </a:cubicBezTo>
                  <a:cubicBezTo>
                    <a:pt x="1" y="164"/>
                    <a:pt x="1" y="189"/>
                    <a:pt x="49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4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3"/>
            <p:cNvSpPr/>
            <p:nvPr/>
          </p:nvSpPr>
          <p:spPr>
            <a:xfrm>
              <a:off x="-561631" y="1408303"/>
              <a:ext cx="18034" cy="7362"/>
            </a:xfrm>
            <a:custGeom>
              <a:avLst/>
              <a:gdLst/>
              <a:ahLst/>
              <a:cxnLst/>
              <a:rect l="l" t="t" r="r" b="b"/>
              <a:pathLst>
                <a:path w="463" h="189" extrusionOk="0">
                  <a:moveTo>
                    <a:pt x="401" y="0"/>
                  </a:moveTo>
                  <a:cubicBezTo>
                    <a:pt x="389" y="0"/>
                    <a:pt x="377" y="6"/>
                    <a:pt x="365" y="18"/>
                  </a:cubicBezTo>
                  <a:cubicBezTo>
                    <a:pt x="292" y="73"/>
                    <a:pt x="219" y="100"/>
                    <a:pt x="136" y="100"/>
                  </a:cubicBezTo>
                  <a:cubicBezTo>
                    <a:pt x="108" y="100"/>
                    <a:pt x="79" y="97"/>
                    <a:pt x="49" y="91"/>
                  </a:cubicBezTo>
                  <a:cubicBezTo>
                    <a:pt x="25" y="91"/>
                    <a:pt x="0" y="116"/>
                    <a:pt x="0" y="140"/>
                  </a:cubicBezTo>
                  <a:cubicBezTo>
                    <a:pt x="0" y="164"/>
                    <a:pt x="0" y="189"/>
                    <a:pt x="25" y="189"/>
                  </a:cubicBezTo>
                  <a:lnTo>
                    <a:pt x="122" y="189"/>
                  </a:lnTo>
                  <a:cubicBezTo>
                    <a:pt x="243" y="189"/>
                    <a:pt x="341" y="140"/>
                    <a:pt x="438" y="67"/>
                  </a:cubicBezTo>
                  <a:cubicBezTo>
                    <a:pt x="462" y="67"/>
                    <a:pt x="462" y="18"/>
                    <a:pt x="438" y="18"/>
                  </a:cubicBezTo>
                  <a:cubicBezTo>
                    <a:pt x="426" y="6"/>
                    <a:pt x="413" y="0"/>
                    <a:pt x="401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3"/>
            <p:cNvSpPr/>
            <p:nvPr/>
          </p:nvSpPr>
          <p:spPr>
            <a:xfrm>
              <a:off x="-951443" y="1415119"/>
              <a:ext cx="303732" cy="60139"/>
            </a:xfrm>
            <a:custGeom>
              <a:avLst/>
              <a:gdLst/>
              <a:ahLst/>
              <a:cxnLst/>
              <a:rect l="l" t="t" r="r" b="b"/>
              <a:pathLst>
                <a:path w="7798" h="1544" extrusionOk="0">
                  <a:moveTo>
                    <a:pt x="292" y="111"/>
                  </a:moveTo>
                  <a:cubicBezTo>
                    <a:pt x="194" y="111"/>
                    <a:pt x="122" y="111"/>
                    <a:pt x="49" y="135"/>
                  </a:cubicBezTo>
                  <a:cubicBezTo>
                    <a:pt x="0" y="135"/>
                    <a:pt x="0" y="159"/>
                    <a:pt x="0" y="184"/>
                  </a:cubicBezTo>
                  <a:cubicBezTo>
                    <a:pt x="0" y="208"/>
                    <a:pt x="24" y="232"/>
                    <a:pt x="49" y="232"/>
                  </a:cubicBezTo>
                  <a:lnTo>
                    <a:pt x="73" y="232"/>
                  </a:lnTo>
                  <a:cubicBezTo>
                    <a:pt x="146" y="208"/>
                    <a:pt x="219" y="208"/>
                    <a:pt x="292" y="208"/>
                  </a:cubicBezTo>
                  <a:cubicBezTo>
                    <a:pt x="316" y="208"/>
                    <a:pt x="340" y="184"/>
                    <a:pt x="340" y="159"/>
                  </a:cubicBezTo>
                  <a:cubicBezTo>
                    <a:pt x="340" y="135"/>
                    <a:pt x="316" y="111"/>
                    <a:pt x="292" y="111"/>
                  </a:cubicBezTo>
                  <a:close/>
                  <a:moveTo>
                    <a:pt x="583" y="135"/>
                  </a:moveTo>
                  <a:cubicBezTo>
                    <a:pt x="559" y="135"/>
                    <a:pt x="534" y="135"/>
                    <a:pt x="534" y="184"/>
                  </a:cubicBezTo>
                  <a:cubicBezTo>
                    <a:pt x="534" y="208"/>
                    <a:pt x="534" y="232"/>
                    <a:pt x="583" y="232"/>
                  </a:cubicBezTo>
                  <a:cubicBezTo>
                    <a:pt x="656" y="256"/>
                    <a:pt x="753" y="281"/>
                    <a:pt x="850" y="329"/>
                  </a:cubicBezTo>
                  <a:lnTo>
                    <a:pt x="875" y="329"/>
                  </a:lnTo>
                  <a:cubicBezTo>
                    <a:pt x="923" y="329"/>
                    <a:pt x="947" y="256"/>
                    <a:pt x="899" y="232"/>
                  </a:cubicBezTo>
                  <a:cubicBezTo>
                    <a:pt x="802" y="184"/>
                    <a:pt x="705" y="159"/>
                    <a:pt x="583" y="135"/>
                  </a:cubicBezTo>
                  <a:close/>
                  <a:moveTo>
                    <a:pt x="4926" y="0"/>
                  </a:moveTo>
                  <a:cubicBezTo>
                    <a:pt x="4884" y="0"/>
                    <a:pt x="4848" y="67"/>
                    <a:pt x="4907" y="86"/>
                  </a:cubicBezTo>
                  <a:lnTo>
                    <a:pt x="4931" y="111"/>
                  </a:lnTo>
                  <a:cubicBezTo>
                    <a:pt x="4980" y="159"/>
                    <a:pt x="5004" y="232"/>
                    <a:pt x="5029" y="305"/>
                  </a:cubicBezTo>
                  <a:cubicBezTo>
                    <a:pt x="5029" y="354"/>
                    <a:pt x="5053" y="354"/>
                    <a:pt x="5077" y="354"/>
                  </a:cubicBezTo>
                  <a:cubicBezTo>
                    <a:pt x="5101" y="354"/>
                    <a:pt x="5126" y="329"/>
                    <a:pt x="5126" y="305"/>
                  </a:cubicBezTo>
                  <a:cubicBezTo>
                    <a:pt x="5101" y="208"/>
                    <a:pt x="5053" y="111"/>
                    <a:pt x="5004" y="38"/>
                  </a:cubicBezTo>
                  <a:cubicBezTo>
                    <a:pt x="4980" y="14"/>
                    <a:pt x="4980" y="14"/>
                    <a:pt x="4956" y="14"/>
                  </a:cubicBezTo>
                  <a:cubicBezTo>
                    <a:pt x="4946" y="4"/>
                    <a:pt x="4936" y="0"/>
                    <a:pt x="4926" y="0"/>
                  </a:cubicBezTo>
                  <a:close/>
                  <a:moveTo>
                    <a:pt x="4688" y="62"/>
                  </a:moveTo>
                  <a:cubicBezTo>
                    <a:pt x="4664" y="62"/>
                    <a:pt x="4640" y="62"/>
                    <a:pt x="4640" y="86"/>
                  </a:cubicBezTo>
                  <a:cubicBezTo>
                    <a:pt x="4591" y="159"/>
                    <a:pt x="4567" y="208"/>
                    <a:pt x="4591" y="281"/>
                  </a:cubicBezTo>
                  <a:cubicBezTo>
                    <a:pt x="4591" y="329"/>
                    <a:pt x="4591" y="378"/>
                    <a:pt x="4616" y="426"/>
                  </a:cubicBezTo>
                  <a:cubicBezTo>
                    <a:pt x="4616" y="444"/>
                    <a:pt x="4628" y="461"/>
                    <a:pt x="4643" y="461"/>
                  </a:cubicBezTo>
                  <a:cubicBezTo>
                    <a:pt x="4650" y="461"/>
                    <a:pt x="4657" y="458"/>
                    <a:pt x="4664" y="451"/>
                  </a:cubicBezTo>
                  <a:cubicBezTo>
                    <a:pt x="4688" y="451"/>
                    <a:pt x="4713" y="426"/>
                    <a:pt x="4713" y="402"/>
                  </a:cubicBezTo>
                  <a:cubicBezTo>
                    <a:pt x="4688" y="354"/>
                    <a:pt x="4688" y="329"/>
                    <a:pt x="4688" y="281"/>
                  </a:cubicBezTo>
                  <a:cubicBezTo>
                    <a:pt x="4688" y="232"/>
                    <a:pt x="4688" y="184"/>
                    <a:pt x="4713" y="135"/>
                  </a:cubicBezTo>
                  <a:cubicBezTo>
                    <a:pt x="4737" y="111"/>
                    <a:pt x="4713" y="86"/>
                    <a:pt x="4688" y="62"/>
                  </a:cubicBezTo>
                  <a:close/>
                  <a:moveTo>
                    <a:pt x="7749" y="135"/>
                  </a:moveTo>
                  <a:cubicBezTo>
                    <a:pt x="7725" y="135"/>
                    <a:pt x="7701" y="159"/>
                    <a:pt x="7701" y="184"/>
                  </a:cubicBezTo>
                  <a:cubicBezTo>
                    <a:pt x="7676" y="281"/>
                    <a:pt x="7652" y="354"/>
                    <a:pt x="7604" y="451"/>
                  </a:cubicBezTo>
                  <a:cubicBezTo>
                    <a:pt x="7579" y="451"/>
                    <a:pt x="7579" y="499"/>
                    <a:pt x="7604" y="524"/>
                  </a:cubicBezTo>
                  <a:lnTo>
                    <a:pt x="7628" y="524"/>
                  </a:lnTo>
                  <a:lnTo>
                    <a:pt x="7628" y="499"/>
                  </a:lnTo>
                  <a:lnTo>
                    <a:pt x="7676" y="499"/>
                  </a:lnTo>
                  <a:cubicBezTo>
                    <a:pt x="7749" y="402"/>
                    <a:pt x="7774" y="305"/>
                    <a:pt x="7798" y="184"/>
                  </a:cubicBezTo>
                  <a:cubicBezTo>
                    <a:pt x="7798" y="159"/>
                    <a:pt x="7774" y="135"/>
                    <a:pt x="7749" y="135"/>
                  </a:cubicBezTo>
                  <a:close/>
                  <a:moveTo>
                    <a:pt x="1148" y="349"/>
                  </a:moveTo>
                  <a:cubicBezTo>
                    <a:pt x="1112" y="349"/>
                    <a:pt x="1100" y="409"/>
                    <a:pt x="1142" y="451"/>
                  </a:cubicBezTo>
                  <a:cubicBezTo>
                    <a:pt x="1215" y="475"/>
                    <a:pt x="1312" y="524"/>
                    <a:pt x="1409" y="597"/>
                  </a:cubicBezTo>
                  <a:lnTo>
                    <a:pt x="1433" y="597"/>
                  </a:lnTo>
                  <a:lnTo>
                    <a:pt x="1433" y="572"/>
                  </a:lnTo>
                  <a:lnTo>
                    <a:pt x="1458" y="572"/>
                  </a:lnTo>
                  <a:cubicBezTo>
                    <a:pt x="1482" y="548"/>
                    <a:pt x="1482" y="524"/>
                    <a:pt x="1458" y="499"/>
                  </a:cubicBezTo>
                  <a:cubicBezTo>
                    <a:pt x="1360" y="451"/>
                    <a:pt x="1263" y="402"/>
                    <a:pt x="1166" y="354"/>
                  </a:cubicBezTo>
                  <a:cubicBezTo>
                    <a:pt x="1159" y="350"/>
                    <a:pt x="1153" y="349"/>
                    <a:pt x="1148" y="349"/>
                  </a:cubicBezTo>
                  <a:close/>
                  <a:moveTo>
                    <a:pt x="1725" y="645"/>
                  </a:moveTo>
                  <a:cubicBezTo>
                    <a:pt x="1676" y="645"/>
                    <a:pt x="1652" y="645"/>
                    <a:pt x="1652" y="669"/>
                  </a:cubicBezTo>
                  <a:cubicBezTo>
                    <a:pt x="1628" y="694"/>
                    <a:pt x="1628" y="718"/>
                    <a:pt x="1652" y="742"/>
                  </a:cubicBezTo>
                  <a:lnTo>
                    <a:pt x="1919" y="888"/>
                  </a:lnTo>
                  <a:lnTo>
                    <a:pt x="1943" y="888"/>
                  </a:lnTo>
                  <a:cubicBezTo>
                    <a:pt x="1968" y="888"/>
                    <a:pt x="1992" y="888"/>
                    <a:pt x="1992" y="864"/>
                  </a:cubicBezTo>
                  <a:cubicBezTo>
                    <a:pt x="2016" y="839"/>
                    <a:pt x="1992" y="815"/>
                    <a:pt x="1968" y="815"/>
                  </a:cubicBezTo>
                  <a:lnTo>
                    <a:pt x="1725" y="645"/>
                  </a:lnTo>
                  <a:close/>
                  <a:moveTo>
                    <a:pt x="7421" y="629"/>
                  </a:moveTo>
                  <a:cubicBezTo>
                    <a:pt x="7409" y="629"/>
                    <a:pt x="7396" y="634"/>
                    <a:pt x="7385" y="645"/>
                  </a:cubicBezTo>
                  <a:cubicBezTo>
                    <a:pt x="7312" y="694"/>
                    <a:pt x="7215" y="742"/>
                    <a:pt x="7142" y="791"/>
                  </a:cubicBezTo>
                  <a:cubicBezTo>
                    <a:pt x="7118" y="815"/>
                    <a:pt x="7093" y="839"/>
                    <a:pt x="7118" y="864"/>
                  </a:cubicBezTo>
                  <a:cubicBezTo>
                    <a:pt x="7118" y="888"/>
                    <a:pt x="7142" y="888"/>
                    <a:pt x="7166" y="888"/>
                  </a:cubicBezTo>
                  <a:lnTo>
                    <a:pt x="7191" y="888"/>
                  </a:lnTo>
                  <a:cubicBezTo>
                    <a:pt x="7288" y="839"/>
                    <a:pt x="7361" y="791"/>
                    <a:pt x="7458" y="718"/>
                  </a:cubicBezTo>
                  <a:cubicBezTo>
                    <a:pt x="7495" y="681"/>
                    <a:pt x="7461" y="629"/>
                    <a:pt x="7421" y="629"/>
                  </a:cubicBezTo>
                  <a:close/>
                  <a:moveTo>
                    <a:pt x="5077" y="548"/>
                  </a:moveTo>
                  <a:cubicBezTo>
                    <a:pt x="5053" y="548"/>
                    <a:pt x="5029" y="572"/>
                    <a:pt x="5029" y="597"/>
                  </a:cubicBezTo>
                  <a:cubicBezTo>
                    <a:pt x="5004" y="645"/>
                    <a:pt x="5004" y="669"/>
                    <a:pt x="4980" y="718"/>
                  </a:cubicBezTo>
                  <a:cubicBezTo>
                    <a:pt x="4931" y="694"/>
                    <a:pt x="4907" y="645"/>
                    <a:pt x="4859" y="621"/>
                  </a:cubicBezTo>
                  <a:cubicBezTo>
                    <a:pt x="4846" y="609"/>
                    <a:pt x="4834" y="603"/>
                    <a:pt x="4822" y="603"/>
                  </a:cubicBezTo>
                  <a:cubicBezTo>
                    <a:pt x="4810" y="603"/>
                    <a:pt x="4798" y="609"/>
                    <a:pt x="4786" y="621"/>
                  </a:cubicBezTo>
                  <a:cubicBezTo>
                    <a:pt x="4761" y="645"/>
                    <a:pt x="4761" y="669"/>
                    <a:pt x="4786" y="694"/>
                  </a:cubicBezTo>
                  <a:cubicBezTo>
                    <a:pt x="4834" y="742"/>
                    <a:pt x="4883" y="767"/>
                    <a:pt x="4931" y="791"/>
                  </a:cubicBezTo>
                  <a:lnTo>
                    <a:pt x="4907" y="864"/>
                  </a:lnTo>
                  <a:cubicBezTo>
                    <a:pt x="4907" y="888"/>
                    <a:pt x="4907" y="912"/>
                    <a:pt x="4931" y="937"/>
                  </a:cubicBezTo>
                  <a:lnTo>
                    <a:pt x="4956" y="937"/>
                  </a:lnTo>
                  <a:lnTo>
                    <a:pt x="4956" y="912"/>
                  </a:lnTo>
                  <a:cubicBezTo>
                    <a:pt x="4956" y="924"/>
                    <a:pt x="4962" y="931"/>
                    <a:pt x="4971" y="931"/>
                  </a:cubicBezTo>
                  <a:cubicBezTo>
                    <a:pt x="4980" y="931"/>
                    <a:pt x="4992" y="924"/>
                    <a:pt x="5004" y="912"/>
                  </a:cubicBezTo>
                  <a:lnTo>
                    <a:pt x="5029" y="864"/>
                  </a:lnTo>
                  <a:lnTo>
                    <a:pt x="5053" y="864"/>
                  </a:lnTo>
                  <a:cubicBezTo>
                    <a:pt x="5060" y="871"/>
                    <a:pt x="5067" y="874"/>
                    <a:pt x="5074" y="874"/>
                  </a:cubicBezTo>
                  <a:cubicBezTo>
                    <a:pt x="5091" y="874"/>
                    <a:pt x="5109" y="857"/>
                    <a:pt x="5126" y="839"/>
                  </a:cubicBezTo>
                  <a:cubicBezTo>
                    <a:pt x="5150" y="815"/>
                    <a:pt x="5126" y="791"/>
                    <a:pt x="5101" y="767"/>
                  </a:cubicBezTo>
                  <a:lnTo>
                    <a:pt x="5077" y="767"/>
                  </a:lnTo>
                  <a:cubicBezTo>
                    <a:pt x="5101" y="718"/>
                    <a:pt x="5101" y="669"/>
                    <a:pt x="5126" y="621"/>
                  </a:cubicBezTo>
                  <a:cubicBezTo>
                    <a:pt x="5126" y="597"/>
                    <a:pt x="5101" y="548"/>
                    <a:pt x="5077" y="548"/>
                  </a:cubicBezTo>
                  <a:close/>
                  <a:moveTo>
                    <a:pt x="5393" y="864"/>
                  </a:moveTo>
                  <a:cubicBezTo>
                    <a:pt x="5369" y="864"/>
                    <a:pt x="5320" y="864"/>
                    <a:pt x="5320" y="912"/>
                  </a:cubicBezTo>
                  <a:cubicBezTo>
                    <a:pt x="5320" y="937"/>
                    <a:pt x="5344" y="961"/>
                    <a:pt x="5369" y="961"/>
                  </a:cubicBezTo>
                  <a:cubicBezTo>
                    <a:pt x="5466" y="985"/>
                    <a:pt x="5563" y="1009"/>
                    <a:pt x="5660" y="1034"/>
                  </a:cubicBezTo>
                  <a:lnTo>
                    <a:pt x="5684" y="1034"/>
                  </a:lnTo>
                  <a:cubicBezTo>
                    <a:pt x="5733" y="1009"/>
                    <a:pt x="5733" y="937"/>
                    <a:pt x="5684" y="937"/>
                  </a:cubicBezTo>
                  <a:cubicBezTo>
                    <a:pt x="5587" y="912"/>
                    <a:pt x="5490" y="888"/>
                    <a:pt x="5393" y="864"/>
                  </a:cubicBezTo>
                  <a:close/>
                  <a:moveTo>
                    <a:pt x="5976" y="961"/>
                  </a:moveTo>
                  <a:cubicBezTo>
                    <a:pt x="5952" y="961"/>
                    <a:pt x="5927" y="985"/>
                    <a:pt x="5927" y="1009"/>
                  </a:cubicBezTo>
                  <a:cubicBezTo>
                    <a:pt x="5903" y="1034"/>
                    <a:pt x="5927" y="1058"/>
                    <a:pt x="5952" y="1058"/>
                  </a:cubicBezTo>
                  <a:lnTo>
                    <a:pt x="6267" y="1058"/>
                  </a:lnTo>
                  <a:cubicBezTo>
                    <a:pt x="6292" y="1058"/>
                    <a:pt x="6316" y="1058"/>
                    <a:pt x="6316" y="1009"/>
                  </a:cubicBezTo>
                  <a:cubicBezTo>
                    <a:pt x="6316" y="985"/>
                    <a:pt x="6292" y="961"/>
                    <a:pt x="6267" y="961"/>
                  </a:cubicBezTo>
                  <a:close/>
                  <a:moveTo>
                    <a:pt x="6875" y="888"/>
                  </a:moveTo>
                  <a:cubicBezTo>
                    <a:pt x="6778" y="912"/>
                    <a:pt x="6680" y="937"/>
                    <a:pt x="6559" y="937"/>
                  </a:cubicBezTo>
                  <a:cubicBezTo>
                    <a:pt x="6535" y="961"/>
                    <a:pt x="6510" y="985"/>
                    <a:pt x="6535" y="1009"/>
                  </a:cubicBezTo>
                  <a:cubicBezTo>
                    <a:pt x="6535" y="1034"/>
                    <a:pt x="6559" y="1058"/>
                    <a:pt x="6583" y="1058"/>
                  </a:cubicBezTo>
                  <a:lnTo>
                    <a:pt x="6608" y="1058"/>
                  </a:lnTo>
                  <a:cubicBezTo>
                    <a:pt x="6705" y="1034"/>
                    <a:pt x="6802" y="1009"/>
                    <a:pt x="6899" y="985"/>
                  </a:cubicBezTo>
                  <a:cubicBezTo>
                    <a:pt x="6923" y="985"/>
                    <a:pt x="6948" y="961"/>
                    <a:pt x="6948" y="937"/>
                  </a:cubicBezTo>
                  <a:cubicBezTo>
                    <a:pt x="6923" y="912"/>
                    <a:pt x="6899" y="888"/>
                    <a:pt x="6875" y="888"/>
                  </a:cubicBezTo>
                  <a:close/>
                  <a:moveTo>
                    <a:pt x="2235" y="937"/>
                  </a:moveTo>
                  <a:cubicBezTo>
                    <a:pt x="2211" y="937"/>
                    <a:pt x="2186" y="937"/>
                    <a:pt x="2162" y="961"/>
                  </a:cubicBezTo>
                  <a:cubicBezTo>
                    <a:pt x="2162" y="985"/>
                    <a:pt x="2162" y="1009"/>
                    <a:pt x="2186" y="1034"/>
                  </a:cubicBezTo>
                  <a:cubicBezTo>
                    <a:pt x="2284" y="1082"/>
                    <a:pt x="2381" y="1131"/>
                    <a:pt x="2454" y="1180"/>
                  </a:cubicBezTo>
                  <a:lnTo>
                    <a:pt x="2478" y="1180"/>
                  </a:lnTo>
                  <a:cubicBezTo>
                    <a:pt x="2502" y="1180"/>
                    <a:pt x="2526" y="1180"/>
                    <a:pt x="2526" y="1155"/>
                  </a:cubicBezTo>
                  <a:cubicBezTo>
                    <a:pt x="2551" y="1131"/>
                    <a:pt x="2526" y="1107"/>
                    <a:pt x="2502" y="1082"/>
                  </a:cubicBezTo>
                  <a:lnTo>
                    <a:pt x="2235" y="937"/>
                  </a:lnTo>
                  <a:close/>
                  <a:moveTo>
                    <a:pt x="4754" y="1076"/>
                  </a:moveTo>
                  <a:cubicBezTo>
                    <a:pt x="4748" y="1076"/>
                    <a:pt x="4741" y="1078"/>
                    <a:pt x="4737" y="1082"/>
                  </a:cubicBezTo>
                  <a:cubicBezTo>
                    <a:pt x="4664" y="1155"/>
                    <a:pt x="4567" y="1204"/>
                    <a:pt x="4494" y="1252"/>
                  </a:cubicBezTo>
                  <a:cubicBezTo>
                    <a:pt x="4470" y="1277"/>
                    <a:pt x="4446" y="1301"/>
                    <a:pt x="4470" y="1325"/>
                  </a:cubicBezTo>
                  <a:cubicBezTo>
                    <a:pt x="4470" y="1350"/>
                    <a:pt x="4494" y="1350"/>
                    <a:pt x="4518" y="1350"/>
                  </a:cubicBezTo>
                  <a:lnTo>
                    <a:pt x="4543" y="1350"/>
                  </a:lnTo>
                  <a:cubicBezTo>
                    <a:pt x="4640" y="1301"/>
                    <a:pt x="4713" y="1228"/>
                    <a:pt x="4786" y="1155"/>
                  </a:cubicBezTo>
                  <a:cubicBezTo>
                    <a:pt x="4825" y="1116"/>
                    <a:pt x="4784" y="1076"/>
                    <a:pt x="4754" y="1076"/>
                  </a:cubicBezTo>
                  <a:close/>
                  <a:moveTo>
                    <a:pt x="2772" y="1218"/>
                  </a:moveTo>
                  <a:cubicBezTo>
                    <a:pt x="2755" y="1218"/>
                    <a:pt x="2738" y="1235"/>
                    <a:pt x="2721" y="1252"/>
                  </a:cubicBezTo>
                  <a:cubicBezTo>
                    <a:pt x="2721" y="1277"/>
                    <a:pt x="2721" y="1301"/>
                    <a:pt x="2745" y="1325"/>
                  </a:cubicBezTo>
                  <a:cubicBezTo>
                    <a:pt x="2842" y="1350"/>
                    <a:pt x="2939" y="1398"/>
                    <a:pt x="3037" y="1422"/>
                  </a:cubicBezTo>
                  <a:lnTo>
                    <a:pt x="3061" y="1422"/>
                  </a:lnTo>
                  <a:cubicBezTo>
                    <a:pt x="3134" y="1422"/>
                    <a:pt x="3134" y="1325"/>
                    <a:pt x="3061" y="1325"/>
                  </a:cubicBezTo>
                  <a:cubicBezTo>
                    <a:pt x="2988" y="1301"/>
                    <a:pt x="2891" y="1252"/>
                    <a:pt x="2794" y="1228"/>
                  </a:cubicBezTo>
                  <a:cubicBezTo>
                    <a:pt x="2787" y="1221"/>
                    <a:pt x="2779" y="1218"/>
                    <a:pt x="2772" y="1218"/>
                  </a:cubicBezTo>
                  <a:close/>
                  <a:moveTo>
                    <a:pt x="3340" y="1395"/>
                  </a:moveTo>
                  <a:cubicBezTo>
                    <a:pt x="3300" y="1395"/>
                    <a:pt x="3286" y="1495"/>
                    <a:pt x="3352" y="1495"/>
                  </a:cubicBezTo>
                  <a:cubicBezTo>
                    <a:pt x="3450" y="1520"/>
                    <a:pt x="3547" y="1520"/>
                    <a:pt x="3644" y="1544"/>
                  </a:cubicBezTo>
                  <a:cubicBezTo>
                    <a:pt x="3668" y="1544"/>
                    <a:pt x="3717" y="1520"/>
                    <a:pt x="3717" y="1495"/>
                  </a:cubicBezTo>
                  <a:cubicBezTo>
                    <a:pt x="3717" y="1447"/>
                    <a:pt x="3692" y="1447"/>
                    <a:pt x="3668" y="1422"/>
                  </a:cubicBezTo>
                  <a:cubicBezTo>
                    <a:pt x="3571" y="1422"/>
                    <a:pt x="3474" y="1422"/>
                    <a:pt x="3352" y="1398"/>
                  </a:cubicBezTo>
                  <a:cubicBezTo>
                    <a:pt x="3348" y="1396"/>
                    <a:pt x="3344" y="1395"/>
                    <a:pt x="3340" y="1395"/>
                  </a:cubicBezTo>
                  <a:close/>
                  <a:moveTo>
                    <a:pt x="4251" y="1374"/>
                  </a:moveTo>
                  <a:cubicBezTo>
                    <a:pt x="4154" y="1398"/>
                    <a:pt x="4033" y="1422"/>
                    <a:pt x="3935" y="1422"/>
                  </a:cubicBezTo>
                  <a:cubicBezTo>
                    <a:pt x="3911" y="1447"/>
                    <a:pt x="3887" y="1471"/>
                    <a:pt x="3911" y="1495"/>
                  </a:cubicBezTo>
                  <a:cubicBezTo>
                    <a:pt x="3911" y="1520"/>
                    <a:pt x="3911" y="1544"/>
                    <a:pt x="3960" y="1544"/>
                  </a:cubicBezTo>
                  <a:cubicBezTo>
                    <a:pt x="4081" y="1520"/>
                    <a:pt x="4178" y="1495"/>
                    <a:pt x="4275" y="1471"/>
                  </a:cubicBezTo>
                  <a:cubicBezTo>
                    <a:pt x="4300" y="1471"/>
                    <a:pt x="4324" y="1447"/>
                    <a:pt x="4300" y="1398"/>
                  </a:cubicBezTo>
                  <a:cubicBezTo>
                    <a:pt x="4300" y="1374"/>
                    <a:pt x="4275" y="1374"/>
                    <a:pt x="4251" y="13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4" name="Google Shape;534;p13"/>
          <p:cNvGrpSpPr/>
          <p:nvPr/>
        </p:nvGrpSpPr>
        <p:grpSpPr>
          <a:xfrm rot="3617422">
            <a:off x="80016" y="4521081"/>
            <a:ext cx="639248" cy="382014"/>
            <a:chOff x="1202177" y="4613417"/>
            <a:chExt cx="528376" cy="315757"/>
          </a:xfrm>
        </p:grpSpPr>
        <p:sp>
          <p:nvSpPr>
            <p:cNvPr id="535" name="Google Shape;535;p13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3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3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3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3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3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1" name="Google Shape;541;p13"/>
          <p:cNvGrpSpPr/>
          <p:nvPr/>
        </p:nvGrpSpPr>
        <p:grpSpPr>
          <a:xfrm>
            <a:off x="8308410" y="4194779"/>
            <a:ext cx="666115" cy="973447"/>
            <a:chOff x="-1047799" y="3300294"/>
            <a:chExt cx="439014" cy="641607"/>
          </a:xfrm>
        </p:grpSpPr>
        <p:sp>
          <p:nvSpPr>
            <p:cNvPr id="542" name="Google Shape;542;p13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3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3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3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3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3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3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3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3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3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3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3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4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"/>
          <p:cNvSpPr txBox="1">
            <a:spLocks noGrp="1"/>
          </p:cNvSpPr>
          <p:nvPr>
            <p:ph type="title"/>
          </p:nvPr>
        </p:nvSpPr>
        <p:spPr>
          <a:xfrm>
            <a:off x="5345250" y="2532650"/>
            <a:ext cx="2587500" cy="6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7" name="Google Shape;557;p14"/>
          <p:cNvSpPr txBox="1">
            <a:spLocks noGrp="1"/>
          </p:cNvSpPr>
          <p:nvPr>
            <p:ph type="subTitle" idx="1"/>
          </p:nvPr>
        </p:nvSpPr>
        <p:spPr>
          <a:xfrm>
            <a:off x="5173650" y="3213963"/>
            <a:ext cx="27591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14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 Slab Regular"/>
              <a:buNone/>
              <a:defRPr sz="2100"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sp>
        <p:nvSpPr>
          <p:cNvPr id="558" name="Google Shape;558;p14"/>
          <p:cNvSpPr txBox="1">
            <a:spLocks noGrp="1"/>
          </p:cNvSpPr>
          <p:nvPr>
            <p:ph type="title" idx="2" hasCustomPrompt="1"/>
          </p:nvPr>
        </p:nvSpPr>
        <p:spPr>
          <a:xfrm>
            <a:off x="5803650" y="1220213"/>
            <a:ext cx="2129100" cy="13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>
                <a:latin typeface="Comfortaa"/>
                <a:ea typeface="Comfortaa"/>
                <a:cs typeface="Comfortaa"/>
                <a:sym typeface="Comfortaa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559" name="Google Shape;559;p14"/>
          <p:cNvGrpSpPr/>
          <p:nvPr/>
        </p:nvGrpSpPr>
        <p:grpSpPr>
          <a:xfrm flipH="1">
            <a:off x="79591" y="1384107"/>
            <a:ext cx="2037701" cy="1610804"/>
            <a:chOff x="855987" y="2204128"/>
            <a:chExt cx="1217483" cy="962421"/>
          </a:xfrm>
        </p:grpSpPr>
        <p:grpSp>
          <p:nvGrpSpPr>
            <p:cNvPr id="560" name="Google Shape;560;p1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561" name="Google Shape;561;p1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1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1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1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1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1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67" name="Google Shape;567;p1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14"/>
          <p:cNvGrpSpPr/>
          <p:nvPr/>
        </p:nvGrpSpPr>
        <p:grpSpPr>
          <a:xfrm flipH="1">
            <a:off x="3038856" y="103507"/>
            <a:ext cx="2525833" cy="1610805"/>
            <a:chOff x="7239867" y="1514545"/>
            <a:chExt cx="2525833" cy="1610805"/>
          </a:xfrm>
        </p:grpSpPr>
        <p:grpSp>
          <p:nvGrpSpPr>
            <p:cNvPr id="569" name="Google Shape;569;p14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570" name="Google Shape;570;p14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571" name="Google Shape;571;p14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2" name="Google Shape;572;p14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3" name="Google Shape;573;p14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4" name="Google Shape;574;p14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5" name="Google Shape;575;p14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6" name="Google Shape;576;p14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77" name="Google Shape;577;p14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14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9" name="Google Shape;579;p14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0" name="Google Shape;580;p14"/>
          <p:cNvGrpSpPr/>
          <p:nvPr/>
        </p:nvGrpSpPr>
        <p:grpSpPr>
          <a:xfrm>
            <a:off x="722807" y="3470549"/>
            <a:ext cx="1020386" cy="1732392"/>
            <a:chOff x="-1056319" y="1385262"/>
            <a:chExt cx="212940" cy="361495"/>
          </a:xfrm>
        </p:grpSpPr>
        <p:sp>
          <p:nvSpPr>
            <p:cNvPr id="581" name="Google Shape;581;p14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4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4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4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4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4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7" name="Google Shape;587;p14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14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14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14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14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4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14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4" name="Google Shape;594;p14"/>
          <p:cNvGrpSpPr/>
          <p:nvPr/>
        </p:nvGrpSpPr>
        <p:grpSpPr>
          <a:xfrm flipH="1">
            <a:off x="7839581" y="7"/>
            <a:ext cx="2525833" cy="1610805"/>
            <a:chOff x="7239867" y="1514545"/>
            <a:chExt cx="2525833" cy="1610805"/>
          </a:xfrm>
        </p:grpSpPr>
        <p:grpSp>
          <p:nvGrpSpPr>
            <p:cNvPr id="595" name="Google Shape;595;p14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596" name="Google Shape;596;p14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597" name="Google Shape;597;p14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8" name="Google Shape;598;p14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99" name="Google Shape;599;p14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0" name="Google Shape;600;p14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1" name="Google Shape;601;p14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02" name="Google Shape;602;p14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603" name="Google Shape;603;p14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14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5" name="Google Shape;605;p14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21"/>
          <p:cNvSpPr txBox="1">
            <a:spLocks noGrp="1"/>
          </p:cNvSpPr>
          <p:nvPr>
            <p:ph type="subTitle" idx="1"/>
          </p:nvPr>
        </p:nvSpPr>
        <p:spPr>
          <a:xfrm>
            <a:off x="1915200" y="1881226"/>
            <a:ext cx="5313600" cy="9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893" name="Google Shape;893;p21"/>
          <p:cNvSpPr txBox="1">
            <a:spLocks noGrp="1"/>
          </p:cNvSpPr>
          <p:nvPr>
            <p:ph type="subTitle" idx="2"/>
          </p:nvPr>
        </p:nvSpPr>
        <p:spPr>
          <a:xfrm>
            <a:off x="2596800" y="2771613"/>
            <a:ext cx="3950400" cy="4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  <p:grpSp>
        <p:nvGrpSpPr>
          <p:cNvPr id="894" name="Google Shape;894;p21"/>
          <p:cNvGrpSpPr/>
          <p:nvPr/>
        </p:nvGrpSpPr>
        <p:grpSpPr>
          <a:xfrm>
            <a:off x="7989005" y="225890"/>
            <a:ext cx="1210420" cy="868635"/>
            <a:chOff x="6102329" y="3283426"/>
            <a:chExt cx="654776" cy="469888"/>
          </a:xfrm>
        </p:grpSpPr>
        <p:sp>
          <p:nvSpPr>
            <p:cNvPr id="895" name="Google Shape;895;p21"/>
            <p:cNvSpPr/>
            <p:nvPr/>
          </p:nvSpPr>
          <p:spPr>
            <a:xfrm>
              <a:off x="6149906" y="3283426"/>
              <a:ext cx="607200" cy="327381"/>
            </a:xfrm>
            <a:custGeom>
              <a:avLst/>
              <a:gdLst/>
              <a:ahLst/>
              <a:cxnLst/>
              <a:rect l="l" t="t" r="r" b="b"/>
              <a:pathLst>
                <a:path w="2795" h="1507" extrusionOk="0">
                  <a:moveTo>
                    <a:pt x="2697" y="0"/>
                  </a:moveTo>
                  <a:cubicBezTo>
                    <a:pt x="2697" y="22"/>
                    <a:pt x="1520" y="1418"/>
                    <a:pt x="435" y="1418"/>
                  </a:cubicBezTo>
                  <a:cubicBezTo>
                    <a:pt x="312" y="1418"/>
                    <a:pt x="191" y="1400"/>
                    <a:pt x="73" y="1361"/>
                  </a:cubicBezTo>
                  <a:cubicBezTo>
                    <a:pt x="66" y="1354"/>
                    <a:pt x="59" y="1351"/>
                    <a:pt x="52" y="1351"/>
                  </a:cubicBezTo>
                  <a:cubicBezTo>
                    <a:pt x="35" y="1351"/>
                    <a:pt x="18" y="1368"/>
                    <a:pt x="1" y="1385"/>
                  </a:cubicBezTo>
                  <a:cubicBezTo>
                    <a:pt x="1" y="1409"/>
                    <a:pt x="1" y="1434"/>
                    <a:pt x="25" y="1434"/>
                  </a:cubicBezTo>
                  <a:cubicBezTo>
                    <a:pt x="171" y="1482"/>
                    <a:pt x="292" y="1507"/>
                    <a:pt x="414" y="1507"/>
                  </a:cubicBezTo>
                  <a:cubicBezTo>
                    <a:pt x="948" y="1458"/>
                    <a:pt x="1458" y="1239"/>
                    <a:pt x="1871" y="899"/>
                  </a:cubicBezTo>
                  <a:cubicBezTo>
                    <a:pt x="2187" y="656"/>
                    <a:pt x="2503" y="389"/>
                    <a:pt x="2770" y="73"/>
                  </a:cubicBezTo>
                  <a:cubicBezTo>
                    <a:pt x="2794" y="49"/>
                    <a:pt x="2794" y="25"/>
                    <a:pt x="2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1"/>
            <p:cNvSpPr/>
            <p:nvPr/>
          </p:nvSpPr>
          <p:spPr>
            <a:xfrm>
              <a:off x="6218555" y="3499796"/>
              <a:ext cx="179662" cy="211375"/>
            </a:xfrm>
            <a:custGeom>
              <a:avLst/>
              <a:gdLst/>
              <a:ahLst/>
              <a:cxnLst/>
              <a:rect l="l" t="t" r="r" b="b"/>
              <a:pathLst>
                <a:path w="827" h="973" extrusionOk="0">
                  <a:moveTo>
                    <a:pt x="73" y="0"/>
                  </a:moveTo>
                  <a:cubicBezTo>
                    <a:pt x="49" y="0"/>
                    <a:pt x="25" y="25"/>
                    <a:pt x="25" y="49"/>
                  </a:cubicBezTo>
                  <a:cubicBezTo>
                    <a:pt x="0" y="49"/>
                    <a:pt x="25" y="98"/>
                    <a:pt x="49" y="98"/>
                  </a:cubicBezTo>
                  <a:cubicBezTo>
                    <a:pt x="268" y="170"/>
                    <a:pt x="511" y="243"/>
                    <a:pt x="729" y="341"/>
                  </a:cubicBezTo>
                  <a:cubicBezTo>
                    <a:pt x="559" y="559"/>
                    <a:pt x="340" y="729"/>
                    <a:pt x="122" y="875"/>
                  </a:cubicBezTo>
                  <a:cubicBezTo>
                    <a:pt x="98" y="899"/>
                    <a:pt x="98" y="924"/>
                    <a:pt x="122" y="948"/>
                  </a:cubicBezTo>
                  <a:cubicBezTo>
                    <a:pt x="122" y="948"/>
                    <a:pt x="146" y="972"/>
                    <a:pt x="146" y="972"/>
                  </a:cubicBezTo>
                  <a:cubicBezTo>
                    <a:pt x="170" y="948"/>
                    <a:pt x="170" y="948"/>
                    <a:pt x="170" y="948"/>
                  </a:cubicBezTo>
                  <a:cubicBezTo>
                    <a:pt x="365" y="802"/>
                    <a:pt x="826" y="462"/>
                    <a:pt x="826" y="341"/>
                  </a:cubicBezTo>
                  <a:cubicBezTo>
                    <a:pt x="826" y="316"/>
                    <a:pt x="802" y="292"/>
                    <a:pt x="778" y="292"/>
                  </a:cubicBezTo>
                  <a:cubicBezTo>
                    <a:pt x="559" y="170"/>
                    <a:pt x="316" y="98"/>
                    <a:pt x="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1"/>
            <p:cNvSpPr/>
            <p:nvPr/>
          </p:nvSpPr>
          <p:spPr>
            <a:xfrm>
              <a:off x="6367367" y="3409207"/>
              <a:ext cx="204862" cy="249174"/>
            </a:xfrm>
            <a:custGeom>
              <a:avLst/>
              <a:gdLst/>
              <a:ahLst/>
              <a:cxnLst/>
              <a:rect l="l" t="t" r="r" b="b"/>
              <a:pathLst>
                <a:path w="943" h="1147" extrusionOk="0">
                  <a:moveTo>
                    <a:pt x="53" y="1"/>
                  </a:moveTo>
                  <a:cubicBezTo>
                    <a:pt x="15" y="1"/>
                    <a:pt x="1" y="77"/>
                    <a:pt x="44" y="77"/>
                  </a:cubicBezTo>
                  <a:cubicBezTo>
                    <a:pt x="287" y="150"/>
                    <a:pt x="530" y="272"/>
                    <a:pt x="749" y="393"/>
                  </a:cubicBezTo>
                  <a:cubicBezTo>
                    <a:pt x="797" y="417"/>
                    <a:pt x="651" y="758"/>
                    <a:pt x="457" y="1073"/>
                  </a:cubicBezTo>
                  <a:cubicBezTo>
                    <a:pt x="433" y="1098"/>
                    <a:pt x="433" y="1122"/>
                    <a:pt x="457" y="1146"/>
                  </a:cubicBezTo>
                  <a:lnTo>
                    <a:pt x="481" y="1146"/>
                  </a:lnTo>
                  <a:cubicBezTo>
                    <a:pt x="506" y="1122"/>
                    <a:pt x="530" y="1122"/>
                    <a:pt x="530" y="1098"/>
                  </a:cubicBezTo>
                  <a:cubicBezTo>
                    <a:pt x="651" y="903"/>
                    <a:pt x="943" y="417"/>
                    <a:pt x="797" y="296"/>
                  </a:cubicBezTo>
                  <a:cubicBezTo>
                    <a:pt x="579" y="174"/>
                    <a:pt x="336" y="77"/>
                    <a:pt x="68" y="4"/>
                  </a:cubicBezTo>
                  <a:cubicBezTo>
                    <a:pt x="63" y="2"/>
                    <a:pt x="58" y="1"/>
                    <a:pt x="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1"/>
            <p:cNvSpPr/>
            <p:nvPr/>
          </p:nvSpPr>
          <p:spPr>
            <a:xfrm>
              <a:off x="6519439" y="3341429"/>
              <a:ext cx="174230" cy="179657"/>
            </a:xfrm>
            <a:custGeom>
              <a:avLst/>
              <a:gdLst/>
              <a:ahLst/>
              <a:cxnLst/>
              <a:rect l="l" t="t" r="r" b="b"/>
              <a:pathLst>
                <a:path w="802" h="827" extrusionOk="0">
                  <a:moveTo>
                    <a:pt x="24" y="1"/>
                  </a:moveTo>
                  <a:cubicBezTo>
                    <a:pt x="0" y="1"/>
                    <a:pt x="0" y="74"/>
                    <a:pt x="24" y="98"/>
                  </a:cubicBezTo>
                  <a:cubicBezTo>
                    <a:pt x="243" y="98"/>
                    <a:pt x="462" y="122"/>
                    <a:pt x="680" y="171"/>
                  </a:cubicBezTo>
                  <a:cubicBezTo>
                    <a:pt x="656" y="389"/>
                    <a:pt x="559" y="584"/>
                    <a:pt x="462" y="778"/>
                  </a:cubicBezTo>
                  <a:cubicBezTo>
                    <a:pt x="437" y="778"/>
                    <a:pt x="462" y="827"/>
                    <a:pt x="462" y="827"/>
                  </a:cubicBezTo>
                  <a:lnTo>
                    <a:pt x="486" y="827"/>
                  </a:lnTo>
                  <a:cubicBezTo>
                    <a:pt x="510" y="827"/>
                    <a:pt x="510" y="827"/>
                    <a:pt x="534" y="802"/>
                  </a:cubicBezTo>
                  <a:cubicBezTo>
                    <a:pt x="583" y="729"/>
                    <a:pt x="802" y="268"/>
                    <a:pt x="753" y="122"/>
                  </a:cubicBezTo>
                  <a:cubicBezTo>
                    <a:pt x="753" y="122"/>
                    <a:pt x="729" y="98"/>
                    <a:pt x="705" y="74"/>
                  </a:cubicBezTo>
                  <a:cubicBezTo>
                    <a:pt x="486" y="25"/>
                    <a:pt x="26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1"/>
            <p:cNvSpPr/>
            <p:nvPr/>
          </p:nvSpPr>
          <p:spPr>
            <a:xfrm>
              <a:off x="6603730" y="3489151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1"/>
            <p:cNvSpPr/>
            <p:nvPr/>
          </p:nvSpPr>
          <p:spPr>
            <a:xfrm>
              <a:off x="6487721" y="3299284"/>
              <a:ext cx="68867" cy="74079"/>
            </a:xfrm>
            <a:custGeom>
              <a:avLst/>
              <a:gdLst/>
              <a:ahLst/>
              <a:cxnLst/>
              <a:rect l="l" t="t" r="r" b="b"/>
              <a:pathLst>
                <a:path w="317" h="341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68"/>
                    <a:pt x="73" y="340"/>
                    <a:pt x="170" y="340"/>
                  </a:cubicBezTo>
                  <a:cubicBezTo>
                    <a:pt x="243" y="340"/>
                    <a:pt x="316" y="268"/>
                    <a:pt x="316" y="170"/>
                  </a:cubicBezTo>
                  <a:cubicBezTo>
                    <a:pt x="316" y="73"/>
                    <a:pt x="243" y="0"/>
                    <a:pt x="1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1"/>
            <p:cNvSpPr/>
            <p:nvPr/>
          </p:nvSpPr>
          <p:spPr>
            <a:xfrm>
              <a:off x="6334564" y="3378359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1"/>
                  </a:moveTo>
                  <a:cubicBezTo>
                    <a:pt x="74" y="1"/>
                    <a:pt x="1" y="74"/>
                    <a:pt x="1" y="171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1"/>
                  </a:cubicBezTo>
                  <a:cubicBezTo>
                    <a:pt x="341" y="74"/>
                    <a:pt x="268" y="1"/>
                    <a:pt x="1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1"/>
            <p:cNvSpPr/>
            <p:nvPr/>
          </p:nvSpPr>
          <p:spPr>
            <a:xfrm>
              <a:off x="6424286" y="3626446"/>
              <a:ext cx="74081" cy="74079"/>
            </a:xfrm>
            <a:custGeom>
              <a:avLst/>
              <a:gdLst/>
              <a:ahLst/>
              <a:cxnLst/>
              <a:rect l="l" t="t" r="r" b="b"/>
              <a:pathLst>
                <a:path w="341" h="341" extrusionOk="0">
                  <a:moveTo>
                    <a:pt x="171" y="0"/>
                  </a:moveTo>
                  <a:cubicBezTo>
                    <a:pt x="74" y="0"/>
                    <a:pt x="1" y="73"/>
                    <a:pt x="1" y="170"/>
                  </a:cubicBezTo>
                  <a:cubicBezTo>
                    <a:pt x="1" y="268"/>
                    <a:pt x="74" y="341"/>
                    <a:pt x="171" y="341"/>
                  </a:cubicBezTo>
                  <a:cubicBezTo>
                    <a:pt x="268" y="341"/>
                    <a:pt x="341" y="268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1"/>
            <p:cNvSpPr/>
            <p:nvPr/>
          </p:nvSpPr>
          <p:spPr>
            <a:xfrm>
              <a:off x="6181623" y="3462865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0"/>
                  </a:moveTo>
                  <a:cubicBezTo>
                    <a:pt x="73" y="0"/>
                    <a:pt x="0" y="73"/>
                    <a:pt x="0" y="170"/>
                  </a:cubicBezTo>
                  <a:cubicBezTo>
                    <a:pt x="0" y="243"/>
                    <a:pt x="73" y="316"/>
                    <a:pt x="170" y="316"/>
                  </a:cubicBezTo>
                  <a:cubicBezTo>
                    <a:pt x="268" y="316"/>
                    <a:pt x="340" y="243"/>
                    <a:pt x="340" y="170"/>
                  </a:cubicBezTo>
                  <a:cubicBezTo>
                    <a:pt x="340" y="73"/>
                    <a:pt x="268" y="0"/>
                    <a:pt x="1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1"/>
            <p:cNvSpPr/>
            <p:nvPr/>
          </p:nvSpPr>
          <p:spPr>
            <a:xfrm>
              <a:off x="6102329" y="3547371"/>
              <a:ext cx="74298" cy="74079"/>
            </a:xfrm>
            <a:custGeom>
              <a:avLst/>
              <a:gdLst/>
              <a:ahLst/>
              <a:cxnLst/>
              <a:rect l="l" t="t" r="r" b="b"/>
              <a:pathLst>
                <a:path w="342" h="341" extrusionOk="0">
                  <a:moveTo>
                    <a:pt x="171" y="0"/>
                  </a:moveTo>
                  <a:cubicBezTo>
                    <a:pt x="98" y="0"/>
                    <a:pt x="1" y="73"/>
                    <a:pt x="1" y="170"/>
                  </a:cubicBezTo>
                  <a:cubicBezTo>
                    <a:pt x="1" y="267"/>
                    <a:pt x="98" y="340"/>
                    <a:pt x="171" y="340"/>
                  </a:cubicBezTo>
                  <a:cubicBezTo>
                    <a:pt x="268" y="340"/>
                    <a:pt x="341" y="267"/>
                    <a:pt x="341" y="170"/>
                  </a:cubicBezTo>
                  <a:cubicBezTo>
                    <a:pt x="341" y="73"/>
                    <a:pt x="268" y="0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1"/>
            <p:cNvSpPr/>
            <p:nvPr/>
          </p:nvSpPr>
          <p:spPr>
            <a:xfrm>
              <a:off x="6213341" y="3684449"/>
              <a:ext cx="74081" cy="68865"/>
            </a:xfrm>
            <a:custGeom>
              <a:avLst/>
              <a:gdLst/>
              <a:ahLst/>
              <a:cxnLst/>
              <a:rect l="l" t="t" r="r" b="b"/>
              <a:pathLst>
                <a:path w="341" h="317" extrusionOk="0">
                  <a:moveTo>
                    <a:pt x="170" y="1"/>
                  </a:moveTo>
                  <a:cubicBezTo>
                    <a:pt x="73" y="1"/>
                    <a:pt x="0" y="74"/>
                    <a:pt x="0" y="146"/>
                  </a:cubicBezTo>
                  <a:cubicBezTo>
                    <a:pt x="0" y="244"/>
                    <a:pt x="73" y="316"/>
                    <a:pt x="170" y="316"/>
                  </a:cubicBezTo>
                  <a:cubicBezTo>
                    <a:pt x="267" y="316"/>
                    <a:pt x="340" y="244"/>
                    <a:pt x="340" y="146"/>
                  </a:cubicBezTo>
                  <a:cubicBezTo>
                    <a:pt x="340" y="74"/>
                    <a:pt x="267" y="1"/>
                    <a:pt x="1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6" name="Google Shape;906;p21"/>
          <p:cNvGrpSpPr/>
          <p:nvPr/>
        </p:nvGrpSpPr>
        <p:grpSpPr>
          <a:xfrm rot="-1272558" flipH="1">
            <a:off x="7105331" y="3178663"/>
            <a:ext cx="1415633" cy="2385311"/>
            <a:chOff x="-653265" y="1899986"/>
            <a:chExt cx="171302" cy="288619"/>
          </a:xfrm>
        </p:grpSpPr>
        <p:sp>
          <p:nvSpPr>
            <p:cNvPr id="907" name="Google Shape;907;p21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1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1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1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1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2" name="Google Shape;912;p21"/>
          <p:cNvGrpSpPr/>
          <p:nvPr/>
        </p:nvGrpSpPr>
        <p:grpSpPr>
          <a:xfrm flipH="1">
            <a:off x="8065063" y="1808493"/>
            <a:ext cx="1277992" cy="1010253"/>
            <a:chOff x="855987" y="2204128"/>
            <a:chExt cx="1217483" cy="962421"/>
          </a:xfrm>
        </p:grpSpPr>
        <p:grpSp>
          <p:nvGrpSpPr>
            <p:cNvPr id="913" name="Google Shape;913;p21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914" name="Google Shape;914;p21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21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21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21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21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21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0" name="Google Shape;920;p21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21"/>
          <p:cNvGrpSpPr/>
          <p:nvPr/>
        </p:nvGrpSpPr>
        <p:grpSpPr>
          <a:xfrm>
            <a:off x="431221" y="571494"/>
            <a:ext cx="1860621" cy="811048"/>
            <a:chOff x="3965010" y="571479"/>
            <a:chExt cx="1651683" cy="719972"/>
          </a:xfrm>
        </p:grpSpPr>
        <p:grpSp>
          <p:nvGrpSpPr>
            <p:cNvPr id="922" name="Google Shape;922;p21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923" name="Google Shape;923;p21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924" name="Google Shape;924;p21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5" name="Google Shape;925;p21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6" name="Google Shape;926;p21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7" name="Google Shape;927;p21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28" name="Google Shape;928;p21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9" name="Google Shape;929;p21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22"/>
          <p:cNvSpPr txBox="1">
            <a:spLocks noGrp="1"/>
          </p:cNvSpPr>
          <p:nvPr>
            <p:ph type="subTitle" idx="1"/>
          </p:nvPr>
        </p:nvSpPr>
        <p:spPr>
          <a:xfrm>
            <a:off x="1271488" y="3573150"/>
            <a:ext cx="3005700" cy="6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932" name="Google Shape;932;p22"/>
          <p:cNvSpPr txBox="1">
            <a:spLocks noGrp="1"/>
          </p:cNvSpPr>
          <p:nvPr>
            <p:ph type="subTitle" idx="2"/>
          </p:nvPr>
        </p:nvSpPr>
        <p:spPr>
          <a:xfrm>
            <a:off x="4866812" y="3573150"/>
            <a:ext cx="3005700" cy="6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933" name="Google Shape;933;p22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34" name="Google Shape;934;p22"/>
          <p:cNvGrpSpPr/>
          <p:nvPr/>
        </p:nvGrpSpPr>
        <p:grpSpPr>
          <a:xfrm>
            <a:off x="-632417" y="1688458"/>
            <a:ext cx="1784099" cy="1410235"/>
            <a:chOff x="855987" y="2204128"/>
            <a:chExt cx="1217483" cy="962421"/>
          </a:xfrm>
        </p:grpSpPr>
        <p:grpSp>
          <p:nvGrpSpPr>
            <p:cNvPr id="935" name="Google Shape;935;p2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936" name="Google Shape;936;p2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2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2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2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2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42" name="Google Shape;942;p2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3" name="Google Shape;943;p22"/>
          <p:cNvGrpSpPr/>
          <p:nvPr/>
        </p:nvGrpSpPr>
        <p:grpSpPr>
          <a:xfrm>
            <a:off x="7573919" y="168286"/>
            <a:ext cx="1958025" cy="1248696"/>
            <a:chOff x="7239867" y="1514545"/>
            <a:chExt cx="2525833" cy="1610805"/>
          </a:xfrm>
        </p:grpSpPr>
        <p:grpSp>
          <p:nvGrpSpPr>
            <p:cNvPr id="944" name="Google Shape;944;p2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945" name="Google Shape;945;p2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946" name="Google Shape;946;p2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7" name="Google Shape;947;p2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8" name="Google Shape;948;p2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9" name="Google Shape;949;p2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0" name="Google Shape;950;p2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1" name="Google Shape;951;p2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52" name="Google Shape;952;p2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2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54" name="Google Shape;954;p2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5" name="Google Shape;955;p22"/>
          <p:cNvGrpSpPr/>
          <p:nvPr/>
        </p:nvGrpSpPr>
        <p:grpSpPr>
          <a:xfrm flipH="1">
            <a:off x="8240329" y="3957734"/>
            <a:ext cx="708344" cy="1228537"/>
            <a:chOff x="-1056319" y="1385262"/>
            <a:chExt cx="212940" cy="369285"/>
          </a:xfrm>
        </p:grpSpPr>
        <p:sp>
          <p:nvSpPr>
            <p:cNvPr id="956" name="Google Shape;956;p22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2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2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2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2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2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2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2"/>
            <p:cNvSpPr/>
            <p:nvPr/>
          </p:nvSpPr>
          <p:spPr>
            <a:xfrm>
              <a:off x="-886965" y="1718791"/>
              <a:ext cx="8569" cy="31511"/>
            </a:xfrm>
            <a:custGeom>
              <a:avLst/>
              <a:gdLst/>
              <a:ahLst/>
              <a:cxnLst/>
              <a:rect l="l" t="t" r="r" b="b"/>
              <a:pathLst>
                <a:path w="220" h="809" extrusionOk="0">
                  <a:moveTo>
                    <a:pt x="159" y="1"/>
                  </a:moveTo>
                  <a:cubicBezTo>
                    <a:pt x="140" y="1"/>
                    <a:pt x="122" y="13"/>
                    <a:pt x="122" y="37"/>
                  </a:cubicBezTo>
                  <a:cubicBezTo>
                    <a:pt x="122" y="256"/>
                    <a:pt x="98" y="499"/>
                    <a:pt x="25" y="741"/>
                  </a:cubicBezTo>
                  <a:cubicBezTo>
                    <a:pt x="1" y="741"/>
                    <a:pt x="1" y="790"/>
                    <a:pt x="25" y="790"/>
                  </a:cubicBezTo>
                  <a:lnTo>
                    <a:pt x="49" y="790"/>
                  </a:lnTo>
                  <a:cubicBezTo>
                    <a:pt x="49" y="802"/>
                    <a:pt x="55" y="808"/>
                    <a:pt x="64" y="808"/>
                  </a:cubicBezTo>
                  <a:cubicBezTo>
                    <a:pt x="73" y="808"/>
                    <a:pt x="86" y="802"/>
                    <a:pt x="98" y="790"/>
                  </a:cubicBezTo>
                  <a:cubicBezTo>
                    <a:pt x="195" y="547"/>
                    <a:pt x="219" y="280"/>
                    <a:pt x="195" y="37"/>
                  </a:cubicBezTo>
                  <a:cubicBezTo>
                    <a:pt x="195" y="13"/>
                    <a:pt x="177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2"/>
            <p:cNvSpPr/>
            <p:nvPr/>
          </p:nvSpPr>
          <p:spPr>
            <a:xfrm>
              <a:off x="-931446" y="1708859"/>
              <a:ext cx="10478" cy="40742"/>
            </a:xfrm>
            <a:custGeom>
              <a:avLst/>
              <a:gdLst/>
              <a:ahLst/>
              <a:cxnLst/>
              <a:rect l="l" t="t" r="r" b="b"/>
              <a:pathLst>
                <a:path w="269" h="1046" extrusionOk="0">
                  <a:moveTo>
                    <a:pt x="147" y="0"/>
                  </a:moveTo>
                  <a:cubicBezTo>
                    <a:pt x="122" y="0"/>
                    <a:pt x="98" y="25"/>
                    <a:pt x="122" y="49"/>
                  </a:cubicBezTo>
                  <a:cubicBezTo>
                    <a:pt x="147" y="365"/>
                    <a:pt x="122" y="875"/>
                    <a:pt x="1" y="948"/>
                  </a:cubicBezTo>
                  <a:cubicBezTo>
                    <a:pt x="1" y="972"/>
                    <a:pt x="1" y="996"/>
                    <a:pt x="1" y="1021"/>
                  </a:cubicBezTo>
                  <a:cubicBezTo>
                    <a:pt x="25" y="1021"/>
                    <a:pt x="25" y="1045"/>
                    <a:pt x="49" y="1045"/>
                  </a:cubicBezTo>
                  <a:lnTo>
                    <a:pt x="74" y="1045"/>
                  </a:lnTo>
                  <a:cubicBezTo>
                    <a:pt x="268" y="924"/>
                    <a:pt x="195" y="195"/>
                    <a:pt x="195" y="49"/>
                  </a:cubicBezTo>
                  <a:cubicBezTo>
                    <a:pt x="195" y="0"/>
                    <a:pt x="171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2"/>
            <p:cNvSpPr/>
            <p:nvPr/>
          </p:nvSpPr>
          <p:spPr>
            <a:xfrm>
              <a:off x="-976861" y="1713571"/>
              <a:ext cx="6660" cy="34120"/>
            </a:xfrm>
            <a:custGeom>
              <a:avLst/>
              <a:gdLst/>
              <a:ahLst/>
              <a:cxnLst/>
              <a:rect l="l" t="t" r="r" b="b"/>
              <a:pathLst>
                <a:path w="171" h="876" extrusionOk="0">
                  <a:moveTo>
                    <a:pt x="122" y="1"/>
                  </a:moveTo>
                  <a:cubicBezTo>
                    <a:pt x="98" y="1"/>
                    <a:pt x="74" y="25"/>
                    <a:pt x="74" y="50"/>
                  </a:cubicBezTo>
                  <a:cubicBezTo>
                    <a:pt x="74" y="317"/>
                    <a:pt x="49" y="560"/>
                    <a:pt x="1" y="827"/>
                  </a:cubicBezTo>
                  <a:cubicBezTo>
                    <a:pt x="1" y="851"/>
                    <a:pt x="1" y="875"/>
                    <a:pt x="49" y="875"/>
                  </a:cubicBezTo>
                  <a:cubicBezTo>
                    <a:pt x="74" y="875"/>
                    <a:pt x="98" y="875"/>
                    <a:pt x="98" y="851"/>
                  </a:cubicBezTo>
                  <a:cubicBezTo>
                    <a:pt x="147" y="584"/>
                    <a:pt x="171" y="317"/>
                    <a:pt x="171" y="50"/>
                  </a:cubicBezTo>
                  <a:cubicBezTo>
                    <a:pt x="171" y="25"/>
                    <a:pt x="147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2"/>
            <p:cNvSpPr/>
            <p:nvPr/>
          </p:nvSpPr>
          <p:spPr>
            <a:xfrm>
              <a:off x="-1015656" y="1710767"/>
              <a:ext cx="10478" cy="35990"/>
            </a:xfrm>
            <a:custGeom>
              <a:avLst/>
              <a:gdLst/>
              <a:ahLst/>
              <a:cxnLst/>
              <a:rect l="l" t="t" r="r" b="b"/>
              <a:pathLst>
                <a:path w="269" h="924" extrusionOk="0">
                  <a:moveTo>
                    <a:pt x="98" y="0"/>
                  </a:moveTo>
                  <a:cubicBezTo>
                    <a:pt x="74" y="0"/>
                    <a:pt x="49" y="0"/>
                    <a:pt x="25" y="24"/>
                  </a:cubicBezTo>
                  <a:cubicBezTo>
                    <a:pt x="1" y="316"/>
                    <a:pt x="49" y="607"/>
                    <a:pt x="171" y="899"/>
                  </a:cubicBezTo>
                  <a:cubicBezTo>
                    <a:pt x="171" y="899"/>
                    <a:pt x="195" y="923"/>
                    <a:pt x="195" y="923"/>
                  </a:cubicBezTo>
                  <a:lnTo>
                    <a:pt x="219" y="923"/>
                  </a:lnTo>
                  <a:cubicBezTo>
                    <a:pt x="244" y="899"/>
                    <a:pt x="268" y="875"/>
                    <a:pt x="244" y="850"/>
                  </a:cubicBezTo>
                  <a:cubicBezTo>
                    <a:pt x="147" y="607"/>
                    <a:pt x="98" y="316"/>
                    <a:pt x="122" y="49"/>
                  </a:cubicBezTo>
                  <a:cubicBezTo>
                    <a:pt x="122" y="24"/>
                    <a:pt x="122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7" name="Google Shape;967;p22"/>
          <p:cNvGrpSpPr/>
          <p:nvPr/>
        </p:nvGrpSpPr>
        <p:grpSpPr>
          <a:xfrm flipH="1">
            <a:off x="91757" y="4473980"/>
            <a:ext cx="537853" cy="555858"/>
            <a:chOff x="5294267" y="4624350"/>
            <a:chExt cx="383004" cy="395854"/>
          </a:xfrm>
        </p:grpSpPr>
        <p:sp>
          <p:nvSpPr>
            <p:cNvPr id="968" name="Google Shape;968;p22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2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2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2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2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2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2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2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2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713825" y="1161025"/>
            <a:ext cx="7630200" cy="3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6" r:id="rId4"/>
    <p:sldLayoutId id="2147483658" r:id="rId5"/>
    <p:sldLayoutId id="2147483659" r:id="rId6"/>
    <p:sldLayoutId id="2147483660" r:id="rId7"/>
    <p:sldLayoutId id="2147483667" r:id="rId8"/>
    <p:sldLayoutId id="2147483668" r:id="rId9"/>
    <p:sldLayoutId id="2147483674" r:id="rId10"/>
    <p:sldLayoutId id="2147483678" r:id="rId11"/>
    <p:sldLayoutId id="2147483679" r:id="rId12"/>
    <p:sldLayoutId id="214748368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Google Shape;1616;p37"/>
          <p:cNvSpPr txBox="1">
            <a:spLocks noGrp="1"/>
          </p:cNvSpPr>
          <p:nvPr>
            <p:ph type="title"/>
          </p:nvPr>
        </p:nvSpPr>
        <p:spPr>
          <a:xfrm>
            <a:off x="2274638" y="1014440"/>
            <a:ext cx="4525557" cy="10245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3600" u="sng" dirty="0" smtClean="0">
                <a:solidFill>
                  <a:schemeClr val="tx2">
                    <a:lumMod val="75000"/>
                  </a:schemeClr>
                </a:solidFill>
              </a:rPr>
              <a:t>Manajemen Pembiayaan Pendidikan</a:t>
            </a:r>
            <a:endParaRPr sz="3600" u="sng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79959" y="3707213"/>
            <a:ext cx="4500000" cy="82274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d-ID" sz="2400" dirty="0" smtClean="0">
                <a:latin typeface="Birch Std" pitchFamily="50" charset="0"/>
              </a:rPr>
              <a:t>Dosen Pengampu	: 1. </a:t>
            </a:r>
            <a:r>
              <a:rPr lang="en-US" sz="2400" dirty="0" err="1" smtClean="0">
                <a:latin typeface="Birch Std" pitchFamily="50" charset="0"/>
              </a:rPr>
              <a:t>Dra</a:t>
            </a:r>
            <a:r>
              <a:rPr lang="en-US" sz="2400" dirty="0" smtClean="0">
                <a:latin typeface="Birch Std" pitchFamily="50" charset="0"/>
              </a:rPr>
              <a:t>. Nelly </a:t>
            </a:r>
            <a:r>
              <a:rPr lang="en-US" sz="2400" dirty="0" err="1" smtClean="0">
                <a:latin typeface="Birch Std" pitchFamily="50" charset="0"/>
              </a:rPr>
              <a:t>Astuti</a:t>
            </a:r>
            <a:r>
              <a:rPr lang="en-US" sz="2400" dirty="0" smtClean="0">
                <a:latin typeface="Birch Std" pitchFamily="50" charset="0"/>
              </a:rPr>
              <a:t>, </a:t>
            </a:r>
            <a:r>
              <a:rPr lang="en-US" sz="2400" dirty="0" err="1" smtClean="0">
                <a:latin typeface="Birch Std" pitchFamily="50" charset="0"/>
              </a:rPr>
              <a:t>M.Pd</a:t>
            </a:r>
            <a:endParaRPr lang="id-ID" sz="2400" dirty="0" smtClean="0">
              <a:latin typeface="Birch Std" pitchFamily="50" charset="0"/>
            </a:endParaRPr>
          </a:p>
          <a:p>
            <a:r>
              <a:rPr lang="id-ID" sz="2400" dirty="0" smtClean="0">
                <a:latin typeface="Birch Std" pitchFamily="50" charset="0"/>
              </a:rPr>
              <a:t>                                     2</a:t>
            </a:r>
            <a:r>
              <a:rPr lang="id-ID" sz="2400" dirty="0" smtClean="0">
                <a:latin typeface="Birch Std" pitchFamily="50" charset="0"/>
              </a:rPr>
              <a:t>. </a:t>
            </a:r>
            <a:r>
              <a:rPr lang="en-US" sz="2400" dirty="0" err="1" smtClean="0">
                <a:latin typeface="Birch Std" pitchFamily="50" charset="0"/>
              </a:rPr>
              <a:t>Muhisom</a:t>
            </a:r>
            <a:r>
              <a:rPr lang="en-US" sz="2400" dirty="0" smtClean="0">
                <a:latin typeface="Birch Std" pitchFamily="50" charset="0"/>
              </a:rPr>
              <a:t>, </a:t>
            </a:r>
            <a:r>
              <a:rPr lang="en-US" sz="2400" dirty="0" err="1" smtClean="0">
                <a:latin typeface="Birch Std" pitchFamily="50" charset="0"/>
              </a:rPr>
              <a:t>M.Pd.I</a:t>
            </a:r>
            <a:endParaRPr lang="id-ID" sz="2400" dirty="0" smtClean="0">
              <a:latin typeface="Birch Std" pitchFamily="50" charset="0"/>
            </a:endParaRPr>
          </a:p>
          <a:p>
            <a:r>
              <a:rPr lang="id-ID" dirty="0" smtClean="0"/>
              <a:t> </a:t>
            </a:r>
          </a:p>
          <a:p>
            <a:r>
              <a:rPr lang="id-ID" dirty="0" smtClean="0"/>
              <a:t> </a:t>
            </a:r>
          </a:p>
          <a:p>
            <a:endParaRPr lang="id-ID" dirty="0"/>
          </a:p>
        </p:txBody>
      </p:sp>
      <p:sp>
        <p:nvSpPr>
          <p:cNvPr id="134145" name="Rectangle 1"/>
          <p:cNvSpPr>
            <a:spLocks noChangeArrowheads="1"/>
          </p:cNvSpPr>
          <p:nvPr/>
        </p:nvSpPr>
        <p:spPr bwMode="auto">
          <a:xfrm>
            <a:off x="2364828" y="2186151"/>
            <a:ext cx="4382814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Kelompok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12</a:t>
            </a:r>
            <a:endParaRPr kumimoji="0" lang="id-ID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irch Std" pitchFamily="50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Clarissa </a:t>
            </a: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Fara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Adellia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2053053034</a:t>
            </a:r>
            <a:endParaRPr kumimoji="0" lang="id-ID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irch Std" pitchFamily="50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Herma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Handani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2053053029</a:t>
            </a:r>
            <a:endParaRPr kumimoji="0" lang="id-ID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irch Std" pitchFamily="50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Laras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Putria</a:t>
            </a: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irch Std" pitchFamily="50" charset="0"/>
                <a:ea typeface="Times New Roman" pitchFamily="18" charset="0"/>
                <a:cs typeface="Times New Roman" pitchFamily="18" charset="0"/>
              </a:rPr>
              <a:t> 2053053007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irch Std" pitchFamily="50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8" name="Google Shape;1628;p39"/>
          <p:cNvGrpSpPr/>
          <p:nvPr/>
        </p:nvGrpSpPr>
        <p:grpSpPr>
          <a:xfrm>
            <a:off x="1704999" y="1294522"/>
            <a:ext cx="648601" cy="659590"/>
            <a:chOff x="451814" y="2209625"/>
            <a:chExt cx="873890" cy="888696"/>
          </a:xfrm>
        </p:grpSpPr>
        <p:sp>
          <p:nvSpPr>
            <p:cNvPr id="1629" name="Google Shape;1629;p39"/>
            <p:cNvSpPr/>
            <p:nvPr/>
          </p:nvSpPr>
          <p:spPr>
            <a:xfrm>
              <a:off x="521051" y="220962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1630" name="Google Shape;1630;p39"/>
            <p:cNvSpPr/>
            <p:nvPr/>
          </p:nvSpPr>
          <p:spPr>
            <a:xfrm>
              <a:off x="451814" y="230350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31" name="Google Shape;1631;p39"/>
          <p:cNvGrpSpPr/>
          <p:nvPr/>
        </p:nvGrpSpPr>
        <p:grpSpPr>
          <a:xfrm>
            <a:off x="4216295" y="1275938"/>
            <a:ext cx="711411" cy="696759"/>
            <a:chOff x="1497832" y="2531913"/>
            <a:chExt cx="958516" cy="938776"/>
          </a:xfrm>
        </p:grpSpPr>
        <p:sp>
          <p:nvSpPr>
            <p:cNvPr id="1632" name="Google Shape;1632;p39"/>
            <p:cNvSpPr/>
            <p:nvPr/>
          </p:nvSpPr>
          <p:spPr>
            <a:xfrm>
              <a:off x="1601706" y="2531913"/>
              <a:ext cx="854643" cy="876494"/>
            </a:xfrm>
            <a:custGeom>
              <a:avLst/>
              <a:gdLst/>
              <a:ahLst/>
              <a:cxnLst/>
              <a:rect l="l" t="t" r="r" b="b"/>
              <a:pathLst>
                <a:path w="24328" h="24950" extrusionOk="0">
                  <a:moveTo>
                    <a:pt x="5180" y="1240"/>
                  </a:moveTo>
                  <a:cubicBezTo>
                    <a:pt x="2404" y="3234"/>
                    <a:pt x="131" y="9582"/>
                    <a:pt x="5" y="13004"/>
                  </a:cubicBezTo>
                  <a:cubicBezTo>
                    <a:pt x="-121" y="16426"/>
                    <a:pt x="2410" y="19782"/>
                    <a:pt x="4422" y="21772"/>
                  </a:cubicBezTo>
                  <a:cubicBezTo>
                    <a:pt x="6434" y="23762"/>
                    <a:pt x="9702" y="24856"/>
                    <a:pt x="12075" y="24946"/>
                  </a:cubicBezTo>
                  <a:cubicBezTo>
                    <a:pt x="14448" y="25036"/>
                    <a:pt x="16758" y="23557"/>
                    <a:pt x="18660" y="22314"/>
                  </a:cubicBezTo>
                  <a:cubicBezTo>
                    <a:pt x="20562" y="21071"/>
                    <a:pt x="22656" y="19974"/>
                    <a:pt x="23488" y="17486"/>
                  </a:cubicBezTo>
                  <a:cubicBezTo>
                    <a:pt x="24320" y="14998"/>
                    <a:pt x="24791" y="10128"/>
                    <a:pt x="23653" y="7387"/>
                  </a:cubicBezTo>
                  <a:cubicBezTo>
                    <a:pt x="22515" y="4647"/>
                    <a:pt x="19738" y="2068"/>
                    <a:pt x="16659" y="1043"/>
                  </a:cubicBezTo>
                  <a:cubicBezTo>
                    <a:pt x="13580" y="19"/>
                    <a:pt x="7956" y="-753"/>
                    <a:pt x="5180" y="124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33" name="Google Shape;1633;p39"/>
            <p:cNvSpPr/>
            <p:nvPr/>
          </p:nvSpPr>
          <p:spPr>
            <a:xfrm>
              <a:off x="1497832" y="2594195"/>
              <a:ext cx="854643" cy="876493"/>
            </a:xfrm>
            <a:custGeom>
              <a:avLst/>
              <a:gdLst/>
              <a:ahLst/>
              <a:cxnLst/>
              <a:rect l="l" t="t" r="r" b="b"/>
              <a:pathLst>
                <a:path w="24328" h="24950" extrusionOk="0">
                  <a:moveTo>
                    <a:pt x="5180" y="1240"/>
                  </a:moveTo>
                  <a:cubicBezTo>
                    <a:pt x="2404" y="3234"/>
                    <a:pt x="131" y="9582"/>
                    <a:pt x="5" y="13004"/>
                  </a:cubicBezTo>
                  <a:cubicBezTo>
                    <a:pt x="-121" y="16426"/>
                    <a:pt x="2410" y="19782"/>
                    <a:pt x="4422" y="21772"/>
                  </a:cubicBezTo>
                  <a:cubicBezTo>
                    <a:pt x="6434" y="23762"/>
                    <a:pt x="9702" y="24856"/>
                    <a:pt x="12075" y="24946"/>
                  </a:cubicBezTo>
                  <a:cubicBezTo>
                    <a:pt x="14448" y="25036"/>
                    <a:pt x="16758" y="23557"/>
                    <a:pt x="18660" y="22314"/>
                  </a:cubicBezTo>
                  <a:cubicBezTo>
                    <a:pt x="20562" y="21071"/>
                    <a:pt x="22656" y="19974"/>
                    <a:pt x="23488" y="17486"/>
                  </a:cubicBezTo>
                  <a:cubicBezTo>
                    <a:pt x="24320" y="14998"/>
                    <a:pt x="24791" y="10128"/>
                    <a:pt x="23653" y="7387"/>
                  </a:cubicBezTo>
                  <a:cubicBezTo>
                    <a:pt x="22515" y="4647"/>
                    <a:pt x="19738" y="2068"/>
                    <a:pt x="16659" y="1043"/>
                  </a:cubicBezTo>
                  <a:cubicBezTo>
                    <a:pt x="13580" y="19"/>
                    <a:pt x="7956" y="-753"/>
                    <a:pt x="5180" y="124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34" name="Google Shape;1634;p39"/>
          <p:cNvGrpSpPr/>
          <p:nvPr/>
        </p:nvGrpSpPr>
        <p:grpSpPr>
          <a:xfrm>
            <a:off x="1654212" y="2882552"/>
            <a:ext cx="666096" cy="676499"/>
            <a:chOff x="124550" y="3420216"/>
            <a:chExt cx="897461" cy="911478"/>
          </a:xfrm>
        </p:grpSpPr>
        <p:sp>
          <p:nvSpPr>
            <p:cNvPr id="1635" name="Google Shape;1635;p39"/>
            <p:cNvSpPr/>
            <p:nvPr/>
          </p:nvSpPr>
          <p:spPr>
            <a:xfrm>
              <a:off x="204852" y="3420216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36" name="Google Shape;1636;p39"/>
            <p:cNvSpPr/>
            <p:nvPr/>
          </p:nvSpPr>
          <p:spPr>
            <a:xfrm>
              <a:off x="124550" y="3505191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37" name="Google Shape;1637;p39"/>
          <p:cNvGrpSpPr/>
          <p:nvPr/>
        </p:nvGrpSpPr>
        <p:grpSpPr>
          <a:xfrm>
            <a:off x="4236297" y="2904262"/>
            <a:ext cx="692430" cy="675119"/>
            <a:chOff x="4697006" y="3199982"/>
            <a:chExt cx="932942" cy="909618"/>
          </a:xfrm>
        </p:grpSpPr>
        <p:sp>
          <p:nvSpPr>
            <p:cNvPr id="1638" name="Google Shape;1638;p39"/>
            <p:cNvSpPr/>
            <p:nvPr/>
          </p:nvSpPr>
          <p:spPr>
            <a:xfrm>
              <a:off x="4787004" y="3199982"/>
              <a:ext cx="842944" cy="861177"/>
            </a:xfrm>
            <a:custGeom>
              <a:avLst/>
              <a:gdLst/>
              <a:ahLst/>
              <a:cxnLst/>
              <a:rect l="l" t="t" r="r" b="b"/>
              <a:pathLst>
                <a:path w="23995" h="24514" extrusionOk="0">
                  <a:moveTo>
                    <a:pt x="5197" y="3104"/>
                  </a:moveTo>
                  <a:cubicBezTo>
                    <a:pt x="2492" y="5174"/>
                    <a:pt x="134" y="9529"/>
                    <a:pt x="5" y="12568"/>
                  </a:cubicBezTo>
                  <a:cubicBezTo>
                    <a:pt x="-124" y="15607"/>
                    <a:pt x="2410" y="19346"/>
                    <a:pt x="4422" y="21336"/>
                  </a:cubicBezTo>
                  <a:cubicBezTo>
                    <a:pt x="6434" y="23326"/>
                    <a:pt x="9702" y="24420"/>
                    <a:pt x="12075" y="24510"/>
                  </a:cubicBezTo>
                  <a:cubicBezTo>
                    <a:pt x="14448" y="24600"/>
                    <a:pt x="16949" y="23212"/>
                    <a:pt x="18660" y="21878"/>
                  </a:cubicBezTo>
                  <a:cubicBezTo>
                    <a:pt x="20371" y="20544"/>
                    <a:pt x="21510" y="18992"/>
                    <a:pt x="22342" y="16504"/>
                  </a:cubicBezTo>
                  <a:cubicBezTo>
                    <a:pt x="23174" y="14016"/>
                    <a:pt x="24671" y="9677"/>
                    <a:pt x="23653" y="6951"/>
                  </a:cubicBezTo>
                  <a:cubicBezTo>
                    <a:pt x="22635" y="4225"/>
                    <a:pt x="19309" y="789"/>
                    <a:pt x="16233" y="148"/>
                  </a:cubicBezTo>
                  <a:cubicBezTo>
                    <a:pt x="13157" y="-493"/>
                    <a:pt x="7902" y="1034"/>
                    <a:pt x="5197" y="31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39" name="Google Shape;1639;p39"/>
            <p:cNvSpPr/>
            <p:nvPr/>
          </p:nvSpPr>
          <p:spPr>
            <a:xfrm>
              <a:off x="4697006" y="3248423"/>
              <a:ext cx="842944" cy="861177"/>
            </a:xfrm>
            <a:custGeom>
              <a:avLst/>
              <a:gdLst/>
              <a:ahLst/>
              <a:cxnLst/>
              <a:rect l="l" t="t" r="r" b="b"/>
              <a:pathLst>
                <a:path w="23995" h="24514" extrusionOk="0">
                  <a:moveTo>
                    <a:pt x="5197" y="3104"/>
                  </a:moveTo>
                  <a:cubicBezTo>
                    <a:pt x="2492" y="5174"/>
                    <a:pt x="134" y="9529"/>
                    <a:pt x="5" y="12568"/>
                  </a:cubicBezTo>
                  <a:cubicBezTo>
                    <a:pt x="-124" y="15607"/>
                    <a:pt x="2410" y="19346"/>
                    <a:pt x="4422" y="21336"/>
                  </a:cubicBezTo>
                  <a:cubicBezTo>
                    <a:pt x="6434" y="23326"/>
                    <a:pt x="9702" y="24420"/>
                    <a:pt x="12075" y="24510"/>
                  </a:cubicBezTo>
                  <a:cubicBezTo>
                    <a:pt x="14448" y="24600"/>
                    <a:pt x="16949" y="23212"/>
                    <a:pt x="18660" y="21878"/>
                  </a:cubicBezTo>
                  <a:cubicBezTo>
                    <a:pt x="20371" y="20544"/>
                    <a:pt x="21510" y="18992"/>
                    <a:pt x="22342" y="16504"/>
                  </a:cubicBezTo>
                  <a:cubicBezTo>
                    <a:pt x="23174" y="14016"/>
                    <a:pt x="24671" y="9677"/>
                    <a:pt x="23653" y="6951"/>
                  </a:cubicBezTo>
                  <a:cubicBezTo>
                    <a:pt x="22635" y="4225"/>
                    <a:pt x="19309" y="789"/>
                    <a:pt x="16233" y="148"/>
                  </a:cubicBezTo>
                  <a:cubicBezTo>
                    <a:pt x="13157" y="-493"/>
                    <a:pt x="7902" y="1034"/>
                    <a:pt x="5197" y="310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40" name="Google Shape;1640;p39"/>
          <p:cNvGrpSpPr/>
          <p:nvPr/>
        </p:nvGrpSpPr>
        <p:grpSpPr>
          <a:xfrm>
            <a:off x="6714199" y="1294522"/>
            <a:ext cx="648601" cy="659590"/>
            <a:chOff x="451814" y="2209625"/>
            <a:chExt cx="873890" cy="888696"/>
          </a:xfrm>
        </p:grpSpPr>
        <p:sp>
          <p:nvSpPr>
            <p:cNvPr id="1641" name="Google Shape;1641;p39"/>
            <p:cNvSpPr/>
            <p:nvPr/>
          </p:nvSpPr>
          <p:spPr>
            <a:xfrm>
              <a:off x="521051" y="220962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42" name="Google Shape;1642;p39"/>
            <p:cNvSpPr/>
            <p:nvPr/>
          </p:nvSpPr>
          <p:spPr>
            <a:xfrm>
              <a:off x="451814" y="230350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643" name="Google Shape;1643;p39"/>
          <p:cNvGrpSpPr/>
          <p:nvPr/>
        </p:nvGrpSpPr>
        <p:grpSpPr>
          <a:xfrm>
            <a:off x="6789534" y="2893062"/>
            <a:ext cx="666096" cy="676499"/>
            <a:chOff x="124550" y="3420216"/>
            <a:chExt cx="897461" cy="911478"/>
          </a:xfrm>
        </p:grpSpPr>
        <p:sp>
          <p:nvSpPr>
            <p:cNvPr id="1644" name="Google Shape;1644;p39"/>
            <p:cNvSpPr/>
            <p:nvPr/>
          </p:nvSpPr>
          <p:spPr>
            <a:xfrm>
              <a:off x="204852" y="3420216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1645" name="Google Shape;1645;p39"/>
            <p:cNvSpPr/>
            <p:nvPr/>
          </p:nvSpPr>
          <p:spPr>
            <a:xfrm>
              <a:off x="124550" y="3505191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646" name="Google Shape;1646;p39"/>
          <p:cNvSpPr txBox="1">
            <a:spLocks noGrp="1"/>
          </p:cNvSpPr>
          <p:nvPr>
            <p:ph type="title" idx="2"/>
          </p:nvPr>
        </p:nvSpPr>
        <p:spPr>
          <a:xfrm>
            <a:off x="849600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/>
          </a:p>
        </p:txBody>
      </p:sp>
      <p:sp>
        <p:nvSpPr>
          <p:cNvPr id="1647" name="Google Shape;1647;p39"/>
          <p:cNvSpPr txBox="1">
            <a:spLocks noGrp="1"/>
          </p:cNvSpPr>
          <p:nvPr>
            <p:ph type="title" idx="17"/>
          </p:nvPr>
        </p:nvSpPr>
        <p:spPr>
          <a:xfrm>
            <a:off x="4143010" y="3068654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/>
          </a:p>
        </p:txBody>
      </p:sp>
      <p:sp>
        <p:nvSpPr>
          <p:cNvPr id="1651" name="Google Shape;1651;p39"/>
          <p:cNvSpPr txBox="1">
            <a:spLocks noGrp="1"/>
          </p:cNvSpPr>
          <p:nvPr>
            <p:ph type="title"/>
          </p:nvPr>
        </p:nvSpPr>
        <p:spPr>
          <a:xfrm>
            <a:off x="1492471" y="3037121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/>
          </a:p>
        </p:txBody>
      </p:sp>
      <p:sp>
        <p:nvSpPr>
          <p:cNvPr id="1652" name="Google Shape;1652;p39"/>
          <p:cNvSpPr txBox="1">
            <a:spLocks noGrp="1"/>
          </p:cNvSpPr>
          <p:nvPr>
            <p:ph type="title" idx="3"/>
          </p:nvPr>
        </p:nvSpPr>
        <p:spPr>
          <a:xfrm>
            <a:off x="719717" y="2005262"/>
            <a:ext cx="2622572" cy="40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2400" dirty="0" smtClean="0">
                <a:latin typeface="Arabic Typesetting" pitchFamily="66" charset="-78"/>
                <a:cs typeface="Arabic Typesetting" pitchFamily="66" charset="-78"/>
              </a:rPr>
              <a:t>. Konsep Dasar Pembiayaan Pendiidkan</a:t>
            </a:r>
            <a:endParaRPr/>
          </a:p>
        </p:txBody>
      </p:sp>
      <p:sp>
        <p:nvSpPr>
          <p:cNvPr id="1653" name="Google Shape;1653;p39"/>
          <p:cNvSpPr txBox="1">
            <a:spLocks noGrp="1"/>
          </p:cNvSpPr>
          <p:nvPr>
            <p:ph type="title" idx="18"/>
          </p:nvPr>
        </p:nvSpPr>
        <p:spPr>
          <a:xfrm>
            <a:off x="6630532" y="3058144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06</a:t>
            </a:r>
            <a:endParaRPr/>
          </a:p>
        </p:txBody>
      </p:sp>
      <p:sp>
        <p:nvSpPr>
          <p:cNvPr id="1654" name="Google Shape;1654;p39"/>
          <p:cNvSpPr txBox="1">
            <a:spLocks noGrp="1"/>
          </p:cNvSpPr>
          <p:nvPr>
            <p:ph type="title" idx="4"/>
          </p:nvPr>
        </p:nvSpPr>
        <p:spPr>
          <a:xfrm>
            <a:off x="5823509" y="2001700"/>
            <a:ext cx="2773953" cy="40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2400" dirty="0" smtClean="0">
                <a:latin typeface="Arabic Typesetting" pitchFamily="66" charset="-78"/>
                <a:cs typeface="Arabic Typesetting" pitchFamily="66" charset="-78"/>
              </a:rPr>
              <a:t>Perencanaan Anggaran Dan Belajnja Lembaga Pendidikan</a:t>
            </a:r>
            <a:endParaRPr/>
          </a:p>
        </p:txBody>
      </p:sp>
      <p:sp>
        <p:nvSpPr>
          <p:cNvPr id="1655" name="Google Shape;1655;p39"/>
          <p:cNvSpPr txBox="1">
            <a:spLocks noGrp="1"/>
          </p:cNvSpPr>
          <p:nvPr>
            <p:ph type="title" idx="6"/>
          </p:nvPr>
        </p:nvSpPr>
        <p:spPr>
          <a:xfrm>
            <a:off x="3678620" y="3689237"/>
            <a:ext cx="1782549" cy="33622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1800" dirty="0" smtClean="0">
                <a:latin typeface="Arabic Typesetting" pitchFamily="66" charset="-78"/>
                <a:cs typeface="Arabic Typesetting" pitchFamily="66" charset="-78"/>
              </a:rPr>
              <a:t>Perencanaan Anggaran Dan Belanja Lembaga Pendidikan</a:t>
            </a:r>
            <a:endParaRPr sz="1800"/>
          </a:p>
        </p:txBody>
      </p:sp>
      <p:sp>
        <p:nvSpPr>
          <p:cNvPr id="1656" name="Google Shape;1656;p39"/>
          <p:cNvSpPr txBox="1">
            <a:spLocks noGrp="1"/>
          </p:cNvSpPr>
          <p:nvPr>
            <p:ph type="title" idx="8"/>
          </p:nvPr>
        </p:nvSpPr>
        <p:spPr>
          <a:xfrm>
            <a:off x="3525174" y="2001700"/>
            <a:ext cx="2423679" cy="40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2400" dirty="0" smtClean="0">
                <a:latin typeface="Arabic Typesetting" pitchFamily="66" charset="-78"/>
                <a:cs typeface="Arabic Typesetting" pitchFamily="66" charset="-78"/>
              </a:rPr>
              <a:t>Sumber Sumber Pembiayaan Pendiidkan</a:t>
            </a:r>
            <a:endParaRPr/>
          </a:p>
        </p:txBody>
      </p:sp>
      <p:sp>
        <p:nvSpPr>
          <p:cNvPr id="1658" name="Google Shape;1658;p39"/>
          <p:cNvSpPr txBox="1">
            <a:spLocks noGrp="1"/>
          </p:cNvSpPr>
          <p:nvPr>
            <p:ph type="title" idx="13"/>
          </p:nvPr>
        </p:nvSpPr>
        <p:spPr>
          <a:xfrm>
            <a:off x="861848" y="3668215"/>
            <a:ext cx="2091559" cy="40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en-US" sz="2400" dirty="0" smtClean="0">
                <a:latin typeface="Arabic Typesetting" pitchFamily="66" charset="-78"/>
                <a:cs typeface="Arabic Typesetting" pitchFamily="66" charset="-78"/>
              </a:rPr>
              <a:t> </a:t>
            </a:r>
            <a:r>
              <a:rPr lang="en-US" sz="1800" dirty="0" err="1" smtClean="0">
                <a:latin typeface="Arabic Typesetting" pitchFamily="66" charset="-78"/>
                <a:cs typeface="Arabic Typesetting" pitchFamily="66" charset="-78"/>
              </a:rPr>
              <a:t>Pengawasan</a:t>
            </a:r>
            <a:r>
              <a:rPr lang="en-US" sz="1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1800" dirty="0" err="1" smtClean="0">
                <a:latin typeface="Arabic Typesetting" pitchFamily="66" charset="-78"/>
                <a:cs typeface="Arabic Typesetting" pitchFamily="66" charset="-78"/>
              </a:rPr>
              <a:t>Pembiayaan</a:t>
            </a:r>
            <a:r>
              <a:rPr lang="en-US" sz="1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1800" dirty="0" err="1" smtClean="0">
                <a:latin typeface="Arabic Typesetting" pitchFamily="66" charset="-78"/>
                <a:cs typeface="Arabic Typesetting" pitchFamily="66" charset="-78"/>
              </a:rPr>
              <a:t>Pendidikan</a:t>
            </a:r>
            <a:endParaRPr sz="1800"/>
          </a:p>
        </p:txBody>
      </p:sp>
      <p:sp>
        <p:nvSpPr>
          <p:cNvPr id="1660" name="Google Shape;1660;p39"/>
          <p:cNvSpPr txBox="1">
            <a:spLocks noGrp="1"/>
          </p:cNvSpPr>
          <p:nvPr>
            <p:ph type="title" idx="15"/>
          </p:nvPr>
        </p:nvSpPr>
        <p:spPr>
          <a:xfrm>
            <a:off x="6243925" y="3647195"/>
            <a:ext cx="1841400" cy="40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id-ID" sz="1800" dirty="0" smtClean="0">
                <a:latin typeface="Arabic Typesetting" pitchFamily="66" charset="-78"/>
                <a:cs typeface="Arabic Typesetting" pitchFamily="66" charset="-78"/>
              </a:rPr>
              <a:t>Pelaksanaan Anggara Pendidikan</a:t>
            </a:r>
            <a:endParaRPr sz="1800"/>
          </a:p>
        </p:txBody>
      </p:sp>
      <p:sp>
        <p:nvSpPr>
          <p:cNvPr id="1662" name="Google Shape;1662;p39"/>
          <p:cNvSpPr txBox="1">
            <a:spLocks noGrp="1"/>
          </p:cNvSpPr>
          <p:nvPr>
            <p:ph type="title" idx="19"/>
          </p:nvPr>
        </p:nvSpPr>
        <p:spPr>
          <a:xfrm>
            <a:off x="15898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663" name="Google Shape;1663;p39"/>
          <p:cNvSpPr txBox="1">
            <a:spLocks noGrp="1"/>
          </p:cNvSpPr>
          <p:nvPr>
            <p:ph type="title" idx="20"/>
          </p:nvPr>
        </p:nvSpPr>
        <p:spPr>
          <a:xfrm>
            <a:off x="41325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/>
          </a:p>
        </p:txBody>
      </p:sp>
      <p:sp>
        <p:nvSpPr>
          <p:cNvPr id="1664" name="Google Shape;1664;p39"/>
          <p:cNvSpPr txBox="1">
            <a:spLocks noGrp="1"/>
          </p:cNvSpPr>
          <p:nvPr>
            <p:ph type="title" idx="21"/>
          </p:nvPr>
        </p:nvSpPr>
        <p:spPr>
          <a:xfrm>
            <a:off x="6599000" y="1381882"/>
            <a:ext cx="879000" cy="4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" name="Google Shape;1669;p40"/>
          <p:cNvSpPr txBox="1">
            <a:spLocks noGrp="1"/>
          </p:cNvSpPr>
          <p:nvPr>
            <p:ph type="title"/>
          </p:nvPr>
        </p:nvSpPr>
        <p:spPr>
          <a:xfrm>
            <a:off x="924910" y="228271"/>
            <a:ext cx="998482" cy="686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4400" smtClean="0"/>
              <a:t>01</a:t>
            </a:r>
            <a:endParaRPr sz="4400"/>
          </a:p>
        </p:txBody>
      </p:sp>
      <p:sp>
        <p:nvSpPr>
          <p:cNvPr id="1670" name="Google Shape;1670;p40"/>
          <p:cNvSpPr txBox="1">
            <a:spLocks noGrp="1"/>
          </p:cNvSpPr>
          <p:nvPr>
            <p:ph type="subTitle" idx="1"/>
          </p:nvPr>
        </p:nvSpPr>
        <p:spPr>
          <a:xfrm>
            <a:off x="1389615" y="1312767"/>
            <a:ext cx="6135791" cy="28703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sz="1800" dirty="0" err="1" smtClean="0">
                <a:latin typeface="Chiller" pitchFamily="82" charset="0"/>
              </a:rPr>
              <a:t>Menurut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Nanang</a:t>
            </a:r>
            <a:r>
              <a:rPr lang="en-US" sz="1800" dirty="0" smtClean="0">
                <a:latin typeface="Chiller" pitchFamily="82" charset="0"/>
              </a:rPr>
              <a:t> Fattah, </a:t>
            </a:r>
            <a:r>
              <a:rPr lang="en-US" sz="1800" dirty="0" err="1" smtClean="0">
                <a:latin typeface="Chiller" pitchFamily="82" charset="0"/>
              </a:rPr>
              <a:t>pembiayaan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merupakan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jumlah</a:t>
            </a:r>
            <a:r>
              <a:rPr lang="en-US" sz="1800" dirty="0" smtClean="0">
                <a:latin typeface="Chiller" pitchFamily="82" charset="0"/>
              </a:rPr>
              <a:t> yang </a:t>
            </a:r>
            <a:r>
              <a:rPr lang="en-US" sz="1800" dirty="0" err="1" smtClean="0">
                <a:latin typeface="Chiller" pitchFamily="82" charset="0"/>
              </a:rPr>
              <a:t>dihasilkan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dibelanjakan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untuk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berbagai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keperluan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penyelenggaraan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 yang </a:t>
            </a:r>
            <a:r>
              <a:rPr lang="en-US" sz="1800" dirty="0" err="1" smtClean="0">
                <a:latin typeface="Chiller" pitchFamily="82" charset="0"/>
              </a:rPr>
              <a:t>mencakup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gaji</a:t>
            </a:r>
            <a:r>
              <a:rPr lang="en-US" sz="1800" dirty="0" smtClean="0">
                <a:latin typeface="Chiller" pitchFamily="82" charset="0"/>
              </a:rPr>
              <a:t> guru, </a:t>
            </a:r>
            <a:r>
              <a:rPr lang="en-US" sz="1800" dirty="0" err="1" smtClean="0">
                <a:latin typeface="Chiller" pitchFamily="82" charset="0"/>
              </a:rPr>
              <a:t>peningkatan</a:t>
            </a:r>
            <a:r>
              <a:rPr lang="en-US" sz="1800" dirty="0" smtClean="0">
                <a:latin typeface="Chiller" pitchFamily="82" charset="0"/>
              </a:rPr>
              <a:t> professional guru, </a:t>
            </a:r>
            <a:r>
              <a:rPr lang="en-US" sz="1800" dirty="0" err="1" smtClean="0">
                <a:latin typeface="Chiller" pitchFamily="82" charset="0"/>
              </a:rPr>
              <a:t>pengadaan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sarana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ruang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belajar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perbaikan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ruang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pengadaan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peralatan</a:t>
            </a:r>
            <a:r>
              <a:rPr lang="en-US" sz="1800" dirty="0" smtClean="0">
                <a:latin typeface="Chiller" pitchFamily="82" charset="0"/>
              </a:rPr>
              <a:t>/</a:t>
            </a:r>
            <a:r>
              <a:rPr lang="en-US" sz="1800" i="1" dirty="0" smtClean="0">
                <a:latin typeface="Chiller" pitchFamily="82" charset="0"/>
              </a:rPr>
              <a:t>mobile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pengadaan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alat-alat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buku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pelajaran</a:t>
            </a:r>
            <a:r>
              <a:rPr lang="en-US" sz="1800" dirty="0" smtClean="0">
                <a:latin typeface="Chiller" pitchFamily="82" charset="0"/>
              </a:rPr>
              <a:t>, ATK, </a:t>
            </a:r>
            <a:r>
              <a:rPr lang="en-US" sz="1800" dirty="0" err="1" smtClean="0">
                <a:latin typeface="Chiller" pitchFamily="82" charset="0"/>
              </a:rPr>
              <a:t>kegiatan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ekstrakulikuler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kegiatan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pengelolaan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dan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supervisi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id-ID" sz="1800" dirty="0" smtClean="0">
                <a:latin typeface="Chiller" pitchFamily="82" charset="0"/>
              </a:rPr>
              <a:t>.</a:t>
            </a:r>
          </a:p>
          <a:p>
            <a:pPr marL="0" lvl="0" indent="0" algn="just"/>
            <a:r>
              <a:rPr lang="en-US" sz="1800" dirty="0" err="1" smtClean="0">
                <a:latin typeface="Chiller" pitchFamily="82" charset="0"/>
              </a:rPr>
              <a:t>Biaya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termasuk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dari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mana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sumber-sumbernya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diperoleh</a:t>
            </a:r>
            <a:r>
              <a:rPr lang="en-US" sz="1800" dirty="0" smtClean="0">
                <a:latin typeface="Chiller" pitchFamily="82" charset="0"/>
              </a:rPr>
              <a:t>, </a:t>
            </a:r>
            <a:r>
              <a:rPr lang="en-US" sz="1800" dirty="0" err="1" smtClean="0">
                <a:latin typeface="Chiller" pitchFamily="82" charset="0"/>
              </a:rPr>
              <a:t>sangat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berpengaruh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terhadap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proses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. </a:t>
            </a:r>
            <a:r>
              <a:rPr lang="en-US" sz="1800" dirty="0" err="1" smtClean="0">
                <a:latin typeface="Chiller" pitchFamily="82" charset="0"/>
              </a:rPr>
              <a:t>Biaya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sebagai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komponen</a:t>
            </a:r>
            <a:r>
              <a:rPr lang="en-US" sz="1800" dirty="0" smtClean="0">
                <a:latin typeface="Chiller" pitchFamily="82" charset="0"/>
              </a:rPr>
              <a:t> yang </a:t>
            </a:r>
            <a:r>
              <a:rPr lang="en-US" sz="1800" dirty="0" err="1" smtClean="0">
                <a:latin typeface="Chiller" pitchFamily="82" charset="0"/>
              </a:rPr>
              <a:t>berpengaruh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terhadap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proses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tampaknya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tidak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dapat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disangkal</a:t>
            </a:r>
            <a:r>
              <a:rPr lang="en-US" sz="1800" dirty="0" smtClean="0">
                <a:latin typeface="Chiller" pitchFamily="82" charset="0"/>
              </a:rPr>
              <a:t>. Indonesia </a:t>
            </a:r>
            <a:r>
              <a:rPr lang="en-US" sz="1800" dirty="0" err="1" smtClean="0">
                <a:latin typeface="Chiller" pitchFamily="82" charset="0"/>
              </a:rPr>
              <a:t>sebagai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negara</a:t>
            </a:r>
            <a:r>
              <a:rPr lang="en-US" sz="1800" dirty="0" smtClean="0">
                <a:latin typeface="Chiller" pitchFamily="82" charset="0"/>
              </a:rPr>
              <a:t> yang </a:t>
            </a:r>
            <a:r>
              <a:rPr lang="en-US" sz="1800" dirty="0" err="1" smtClean="0">
                <a:latin typeface="Chiller" pitchFamily="82" charset="0"/>
              </a:rPr>
              <a:t>sedang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berkembang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keadaan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ekonomi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dunia</a:t>
            </a:r>
            <a:r>
              <a:rPr lang="en-US" sz="1800" dirty="0" smtClean="0">
                <a:latin typeface="Chiller" pitchFamily="82" charset="0"/>
              </a:rPr>
              <a:t> yang </a:t>
            </a:r>
            <a:r>
              <a:rPr lang="en-US" sz="1800" dirty="0" err="1" smtClean="0">
                <a:latin typeface="Chiller" pitchFamily="82" charset="0"/>
              </a:rPr>
              <a:t>tidak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stabil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akan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berdampak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kepada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pembiayaan</a:t>
            </a:r>
            <a:r>
              <a:rPr lang="en-US" sz="1800" dirty="0" smtClean="0">
                <a:latin typeface="Chiller" pitchFamily="82" charset="0"/>
              </a:rPr>
              <a:t> </a:t>
            </a:r>
            <a:r>
              <a:rPr lang="en-US" sz="1800" dirty="0" err="1" smtClean="0">
                <a:latin typeface="Chiller" pitchFamily="82" charset="0"/>
              </a:rPr>
              <a:t>pendidikan</a:t>
            </a:r>
            <a:endParaRPr sz="1800">
              <a:latin typeface="Chiller" pitchFamily="82" charset="0"/>
            </a:endParaRPr>
          </a:p>
        </p:txBody>
      </p:sp>
      <p:grpSp>
        <p:nvGrpSpPr>
          <p:cNvPr id="4" name="Google Shape;1628;p39"/>
          <p:cNvGrpSpPr/>
          <p:nvPr/>
        </p:nvGrpSpPr>
        <p:grpSpPr>
          <a:xfrm>
            <a:off x="1019505" y="127875"/>
            <a:ext cx="903172" cy="923160"/>
            <a:chOff x="451814" y="2209625"/>
            <a:chExt cx="873890" cy="888696"/>
          </a:xfrm>
        </p:grpSpPr>
        <p:sp>
          <p:nvSpPr>
            <p:cNvPr id="5" name="Google Shape;1629;p39"/>
            <p:cNvSpPr/>
            <p:nvPr/>
          </p:nvSpPr>
          <p:spPr>
            <a:xfrm>
              <a:off x="521051" y="220962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6" name="Google Shape;1630;p39"/>
            <p:cNvSpPr/>
            <p:nvPr/>
          </p:nvSpPr>
          <p:spPr>
            <a:xfrm>
              <a:off x="451814" y="230350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7" name="TextBox 6"/>
          <p:cNvSpPr txBox="1"/>
          <p:nvPr/>
        </p:nvSpPr>
        <p:spPr>
          <a:xfrm>
            <a:off x="1145628" y="441434"/>
            <a:ext cx="536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latin typeface="Vibur" charset="0"/>
              </a:rPr>
              <a:t>01</a:t>
            </a:r>
            <a:endParaRPr lang="id-ID" sz="2400" dirty="0">
              <a:latin typeface="Vibur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1668" y="662634"/>
            <a:ext cx="361572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latin typeface="Chiller" pitchFamily="82" charset="0"/>
                <a:cs typeface="Arabic Typesetting" pitchFamily="66" charset="-78"/>
              </a:rPr>
              <a:t>PendiidkanKonsep </a:t>
            </a:r>
            <a:r>
              <a:rPr lang="id-ID" sz="2400" b="1" dirty="0" smtClean="0">
                <a:latin typeface="Chiller" pitchFamily="82" charset="0"/>
                <a:cs typeface="Arabic Typesetting" pitchFamily="66" charset="-78"/>
              </a:rPr>
              <a:t>Dasar Pembiayaan</a:t>
            </a:r>
            <a:endParaRPr lang="id-ID" sz="2400" b="1" dirty="0">
              <a:latin typeface="Chiller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p41"/>
          <p:cNvSpPr txBox="1">
            <a:spLocks noGrp="1"/>
          </p:cNvSpPr>
          <p:nvPr>
            <p:ph type="subTitle" idx="1"/>
          </p:nvPr>
        </p:nvSpPr>
        <p:spPr>
          <a:xfrm>
            <a:off x="2701159" y="1422516"/>
            <a:ext cx="5927834" cy="218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sz="1400" dirty="0" err="1" smtClean="0"/>
              <a:t>Biaya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seluruh</a:t>
            </a:r>
            <a:r>
              <a:rPr lang="en-US" sz="1400" dirty="0" smtClean="0"/>
              <a:t> </a:t>
            </a:r>
            <a:r>
              <a:rPr lang="en-US" sz="1400" dirty="0" err="1" smtClean="0"/>
              <a:t>pengeluaran</a:t>
            </a:r>
            <a:r>
              <a:rPr lang="en-US" sz="1400" dirty="0" smtClean="0"/>
              <a:t> </a:t>
            </a:r>
            <a:r>
              <a:rPr lang="en-US" sz="1400" dirty="0" err="1" smtClean="0"/>
              <a:t>baik</a:t>
            </a:r>
            <a:r>
              <a:rPr lang="id-ID" sz="1400" dirty="0" smtClean="0"/>
              <a:t> </a:t>
            </a:r>
            <a:r>
              <a:rPr lang="en-US" sz="1400" dirty="0" smtClean="0"/>
              <a:t>yang </a:t>
            </a:r>
            <a:r>
              <a:rPr lang="en-US" sz="1400" dirty="0" err="1" smtClean="0"/>
              <a:t>berupa</a:t>
            </a:r>
            <a:r>
              <a:rPr lang="en-US" sz="1400" dirty="0" smtClean="0"/>
              <a:t> </a:t>
            </a:r>
            <a:r>
              <a:rPr lang="en-US" sz="1400" dirty="0" err="1" smtClean="0"/>
              <a:t>uang</a:t>
            </a:r>
            <a:r>
              <a:rPr lang="en-US" sz="1400" dirty="0" smtClean="0"/>
              <a:t> </a:t>
            </a:r>
            <a:r>
              <a:rPr lang="en-US" sz="1400" dirty="0" err="1" smtClean="0"/>
              <a:t>maupun</a:t>
            </a:r>
            <a:r>
              <a:rPr lang="en-US" sz="1400" dirty="0" smtClean="0"/>
              <a:t> </a:t>
            </a:r>
            <a:r>
              <a:rPr lang="en-US" sz="1400" dirty="0" err="1" smtClean="0"/>
              <a:t>bukan</a:t>
            </a:r>
            <a:r>
              <a:rPr lang="en-US" sz="1400" dirty="0" smtClean="0"/>
              <a:t> </a:t>
            </a:r>
            <a:r>
              <a:rPr lang="en-US" sz="1400" dirty="0" err="1" smtClean="0"/>
              <a:t>uang</a:t>
            </a:r>
            <a:r>
              <a:rPr lang="en-US" sz="1400" dirty="0" smtClean="0"/>
              <a:t>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</a:t>
            </a:r>
            <a:r>
              <a:rPr lang="en-US" sz="1400" dirty="0" err="1" smtClean="0"/>
              <a:t>ungkapan</a:t>
            </a:r>
            <a:r>
              <a:rPr lang="en-US" sz="1400" dirty="0" smtClean="0"/>
              <a:t> rasa </a:t>
            </a:r>
            <a:r>
              <a:rPr lang="en-US" sz="1400" dirty="0" err="1" smtClean="0"/>
              <a:t>tanggung</a:t>
            </a:r>
            <a:r>
              <a:rPr lang="en-US" sz="1400" dirty="0" smtClean="0"/>
              <a:t> </a:t>
            </a:r>
            <a:r>
              <a:rPr lang="en-US" sz="1400" dirty="0" err="1" smtClean="0"/>
              <a:t>jawab</a:t>
            </a:r>
            <a:r>
              <a:rPr lang="en-US" sz="1400" dirty="0" smtClean="0"/>
              <a:t> </a:t>
            </a:r>
            <a:r>
              <a:rPr lang="en-US" sz="1400" dirty="0" err="1" smtClean="0"/>
              <a:t>semua</a:t>
            </a:r>
            <a:r>
              <a:rPr lang="en-US" sz="1400" dirty="0" smtClean="0"/>
              <a:t> </a:t>
            </a:r>
            <a:r>
              <a:rPr lang="en-US" sz="1400" dirty="0" err="1" smtClean="0"/>
              <a:t>pihak</a:t>
            </a:r>
            <a:r>
              <a:rPr lang="en-US" sz="1400" dirty="0" smtClean="0"/>
              <a:t> (</a:t>
            </a:r>
            <a:r>
              <a:rPr lang="en-US" sz="1400" dirty="0" err="1" smtClean="0"/>
              <a:t>masyarakat</a:t>
            </a:r>
            <a:r>
              <a:rPr lang="en-US" sz="1400" dirty="0" smtClean="0"/>
              <a:t>, </a:t>
            </a:r>
            <a:r>
              <a:rPr lang="en-US" sz="1400" dirty="0" err="1" smtClean="0"/>
              <a:t>orang</a:t>
            </a:r>
            <a:r>
              <a:rPr lang="en-US" sz="1400" dirty="0" smtClean="0"/>
              <a:t> </a:t>
            </a:r>
            <a:r>
              <a:rPr lang="en-US" sz="1400" dirty="0" err="1" smtClean="0"/>
              <a:t>tua</a:t>
            </a:r>
            <a:r>
              <a:rPr lang="en-US" sz="1400" dirty="0" smtClean="0"/>
              <a:t>, </a:t>
            </a:r>
            <a:r>
              <a:rPr lang="en-US" sz="1400" dirty="0" err="1" smtClean="0"/>
              <a:t>pemerintah</a:t>
            </a:r>
            <a:r>
              <a:rPr lang="en-US" sz="1400" dirty="0" smtClean="0"/>
              <a:t>) </a:t>
            </a:r>
            <a:r>
              <a:rPr lang="en-US" sz="1400" dirty="0" err="1" smtClean="0"/>
              <a:t>terhadap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</a:t>
            </a:r>
            <a:r>
              <a:rPr lang="en-US" sz="1400" dirty="0" smtClean="0"/>
              <a:t> agar </a:t>
            </a:r>
            <a:r>
              <a:rPr lang="en-US" sz="1400" dirty="0" err="1" smtClean="0"/>
              <a:t>tujuan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dicita-citakan</a:t>
            </a:r>
            <a:r>
              <a:rPr lang="en-US" sz="1400" dirty="0" smtClean="0"/>
              <a:t> </a:t>
            </a:r>
            <a:r>
              <a:rPr lang="en-US" sz="1400" dirty="0" err="1" smtClean="0"/>
              <a:t>tercapai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efisien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, yang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terus</a:t>
            </a:r>
            <a:r>
              <a:rPr lang="en-US" sz="1400" dirty="0" smtClean="0"/>
              <a:t> </a:t>
            </a:r>
            <a:r>
              <a:rPr lang="en-US" sz="1400" dirty="0" err="1" smtClean="0"/>
              <a:t>digali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berbagai</a:t>
            </a:r>
            <a:r>
              <a:rPr lang="en-US" sz="1400" dirty="0" smtClean="0"/>
              <a:t> </a:t>
            </a:r>
            <a:r>
              <a:rPr lang="en-US" sz="1400" dirty="0" err="1" smtClean="0"/>
              <a:t>sumber</a:t>
            </a:r>
            <a:r>
              <a:rPr lang="en-US" sz="1400" dirty="0" smtClean="0"/>
              <a:t>, </a:t>
            </a:r>
            <a:r>
              <a:rPr lang="en-US" sz="1400" dirty="0" err="1" smtClean="0"/>
              <a:t>dipelihara</a:t>
            </a:r>
            <a:r>
              <a:rPr lang="en-US" sz="1400" dirty="0" smtClean="0"/>
              <a:t>, </a:t>
            </a:r>
            <a:r>
              <a:rPr lang="en-US" sz="1400" dirty="0" err="1" smtClean="0"/>
              <a:t>dikonsolidasikan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ditata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administrative </a:t>
            </a:r>
            <a:r>
              <a:rPr lang="en-US" sz="1400" dirty="0" err="1" smtClean="0"/>
              <a:t>sehingga</a:t>
            </a:r>
            <a:r>
              <a:rPr lang="en-US" sz="1400" dirty="0" smtClean="0"/>
              <a:t> </a:t>
            </a:r>
            <a:r>
              <a:rPr lang="en-US" sz="1400" dirty="0" err="1" smtClean="0"/>
              <a:t>dapat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efisien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. </a:t>
            </a:r>
            <a:endParaRPr lang="id-ID" sz="1400" dirty="0" smtClean="0"/>
          </a:p>
          <a:p>
            <a:pPr algn="just"/>
            <a:endParaRPr lang="id-ID" sz="1400" dirty="0" smtClean="0"/>
          </a:p>
          <a:p>
            <a:pPr algn="just"/>
            <a:r>
              <a:rPr lang="en-US" sz="1400" dirty="0" err="1" smtClean="0"/>
              <a:t>Konsep</a:t>
            </a:r>
            <a:r>
              <a:rPr lang="en-US" sz="1400" dirty="0" smtClean="0"/>
              <a:t> </a:t>
            </a:r>
            <a:r>
              <a:rPr lang="en-US" sz="1400" dirty="0" err="1" smtClean="0"/>
              <a:t>biaya</a:t>
            </a:r>
            <a:r>
              <a:rPr lang="en-US" sz="1400" dirty="0" smtClean="0"/>
              <a:t> </a:t>
            </a:r>
            <a:r>
              <a:rPr lang="en-US" sz="1400" dirty="0" err="1" smtClean="0"/>
              <a:t>menurut</a:t>
            </a:r>
            <a:r>
              <a:rPr lang="en-US" sz="1400" dirty="0" smtClean="0"/>
              <a:t> </a:t>
            </a:r>
            <a:r>
              <a:rPr lang="en-US" sz="1400" dirty="0" err="1" smtClean="0"/>
              <a:t>Tilaar</a:t>
            </a:r>
            <a:r>
              <a:rPr lang="en-US" sz="1400" dirty="0" smtClean="0"/>
              <a:t> (1989:7) </a:t>
            </a:r>
            <a:r>
              <a:rPr lang="en-US" sz="1400" dirty="0" err="1" smtClean="0"/>
              <a:t>merupakan</a:t>
            </a:r>
            <a:r>
              <a:rPr lang="en-US" sz="1400" dirty="0" smtClean="0"/>
              <a:t> </a:t>
            </a:r>
            <a:r>
              <a:rPr lang="en-US" sz="1400" dirty="0" err="1" smtClean="0"/>
              <a:t>keseluruhan</a:t>
            </a:r>
            <a:r>
              <a:rPr lang="en-US" sz="1400" dirty="0" smtClean="0"/>
              <a:t> </a:t>
            </a:r>
            <a:r>
              <a:rPr lang="en-US" sz="1400" dirty="0" err="1" smtClean="0"/>
              <a:t>dana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upaya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diserahkan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</a:t>
            </a:r>
            <a:r>
              <a:rPr lang="en-US" sz="1400" dirty="0" err="1" smtClean="0"/>
              <a:t>masyarakat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mendapatkan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</a:t>
            </a:r>
            <a:r>
              <a:rPr lang="en-US" sz="1400" dirty="0" err="1" smtClean="0"/>
              <a:t>merupakan</a:t>
            </a:r>
            <a:r>
              <a:rPr lang="en-US" sz="1400" dirty="0" smtClean="0"/>
              <a:t> </a:t>
            </a:r>
            <a:r>
              <a:rPr lang="en-US" sz="1400" dirty="0" err="1" smtClean="0"/>
              <a:t>bentuk</a:t>
            </a:r>
            <a:r>
              <a:rPr lang="en-US" sz="1400" dirty="0" smtClean="0"/>
              <a:t> </a:t>
            </a:r>
            <a:r>
              <a:rPr lang="en-US" sz="1400" dirty="0" err="1" smtClean="0"/>
              <a:t>dari</a:t>
            </a:r>
            <a:r>
              <a:rPr lang="en-US" sz="1400" dirty="0" smtClean="0"/>
              <a:t> </a:t>
            </a:r>
            <a:r>
              <a:rPr lang="en-US" sz="1400" dirty="0" err="1" smtClean="0"/>
              <a:t>pelayanan</a:t>
            </a:r>
            <a:r>
              <a:rPr lang="en-US" sz="1400" dirty="0" smtClean="0"/>
              <a:t> </a:t>
            </a:r>
            <a:r>
              <a:rPr lang="en-US" sz="1400" dirty="0" err="1" smtClean="0"/>
              <a:t>masyarakat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endParaRPr/>
          </a:p>
        </p:txBody>
      </p:sp>
      <p:grpSp>
        <p:nvGrpSpPr>
          <p:cNvPr id="1677" name="Google Shape;1677;p41"/>
          <p:cNvGrpSpPr/>
          <p:nvPr/>
        </p:nvGrpSpPr>
        <p:grpSpPr>
          <a:xfrm>
            <a:off x="175661" y="1694558"/>
            <a:ext cx="2723182" cy="3320192"/>
            <a:chOff x="984958" y="1389758"/>
            <a:chExt cx="2723182" cy="3320192"/>
          </a:xfrm>
        </p:grpSpPr>
        <p:sp>
          <p:nvSpPr>
            <p:cNvPr id="1678" name="Google Shape;1678;p41"/>
            <p:cNvSpPr/>
            <p:nvPr/>
          </p:nvSpPr>
          <p:spPr>
            <a:xfrm>
              <a:off x="1068396" y="3180618"/>
              <a:ext cx="2010190" cy="1529333"/>
            </a:xfrm>
            <a:custGeom>
              <a:avLst/>
              <a:gdLst/>
              <a:ahLst/>
              <a:cxnLst/>
              <a:rect l="l" t="t" r="r" b="b"/>
              <a:pathLst>
                <a:path w="11492" h="8743" extrusionOk="0">
                  <a:moveTo>
                    <a:pt x="5746" y="0"/>
                  </a:moveTo>
                  <a:cubicBezTo>
                    <a:pt x="2060" y="0"/>
                    <a:pt x="673" y="564"/>
                    <a:pt x="218" y="846"/>
                  </a:cubicBezTo>
                  <a:cubicBezTo>
                    <a:pt x="66" y="933"/>
                    <a:pt x="1" y="1084"/>
                    <a:pt x="1" y="1258"/>
                  </a:cubicBezTo>
                  <a:cubicBezTo>
                    <a:pt x="22" y="1301"/>
                    <a:pt x="22" y="1388"/>
                    <a:pt x="22" y="1431"/>
                  </a:cubicBezTo>
                  <a:lnTo>
                    <a:pt x="22" y="1540"/>
                  </a:lnTo>
                  <a:cubicBezTo>
                    <a:pt x="44" y="1778"/>
                    <a:pt x="87" y="2082"/>
                    <a:pt x="131" y="2450"/>
                  </a:cubicBezTo>
                  <a:cubicBezTo>
                    <a:pt x="131" y="2494"/>
                    <a:pt x="152" y="2537"/>
                    <a:pt x="152" y="2602"/>
                  </a:cubicBezTo>
                  <a:cubicBezTo>
                    <a:pt x="348" y="4055"/>
                    <a:pt x="803" y="6201"/>
                    <a:pt x="1670" y="7393"/>
                  </a:cubicBezTo>
                  <a:lnTo>
                    <a:pt x="1735" y="7458"/>
                  </a:lnTo>
                  <a:cubicBezTo>
                    <a:pt x="1974" y="7805"/>
                    <a:pt x="2299" y="8044"/>
                    <a:pt x="2689" y="8196"/>
                  </a:cubicBezTo>
                  <a:cubicBezTo>
                    <a:pt x="3716" y="8541"/>
                    <a:pt x="5046" y="8742"/>
                    <a:pt x="6283" y="8742"/>
                  </a:cubicBezTo>
                  <a:cubicBezTo>
                    <a:pt x="7840" y="8742"/>
                    <a:pt x="9252" y="8424"/>
                    <a:pt x="9735" y="7675"/>
                  </a:cubicBezTo>
                  <a:cubicBezTo>
                    <a:pt x="9844" y="7502"/>
                    <a:pt x="9930" y="7328"/>
                    <a:pt x="9995" y="7133"/>
                  </a:cubicBezTo>
                  <a:lnTo>
                    <a:pt x="10060" y="7003"/>
                  </a:lnTo>
                  <a:cubicBezTo>
                    <a:pt x="10537" y="5789"/>
                    <a:pt x="10993" y="3708"/>
                    <a:pt x="11253" y="2320"/>
                  </a:cubicBezTo>
                  <a:cubicBezTo>
                    <a:pt x="11275" y="2299"/>
                    <a:pt x="11275" y="2255"/>
                    <a:pt x="11275" y="2233"/>
                  </a:cubicBezTo>
                  <a:cubicBezTo>
                    <a:pt x="11340" y="1952"/>
                    <a:pt x="11383" y="1691"/>
                    <a:pt x="11426" y="1496"/>
                  </a:cubicBezTo>
                  <a:cubicBezTo>
                    <a:pt x="11426" y="1453"/>
                    <a:pt x="11426" y="1431"/>
                    <a:pt x="11448" y="1388"/>
                  </a:cubicBezTo>
                  <a:cubicBezTo>
                    <a:pt x="11470" y="1323"/>
                    <a:pt x="11470" y="1280"/>
                    <a:pt x="11470" y="1258"/>
                  </a:cubicBezTo>
                  <a:cubicBezTo>
                    <a:pt x="11491" y="1063"/>
                    <a:pt x="11405" y="868"/>
                    <a:pt x="11253" y="781"/>
                  </a:cubicBezTo>
                  <a:cubicBezTo>
                    <a:pt x="10733" y="499"/>
                    <a:pt x="9345" y="0"/>
                    <a:pt x="57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41"/>
            <p:cNvSpPr/>
            <p:nvPr/>
          </p:nvSpPr>
          <p:spPr>
            <a:xfrm>
              <a:off x="1072245" y="3423236"/>
              <a:ext cx="1998820" cy="152006"/>
            </a:xfrm>
            <a:custGeom>
              <a:avLst/>
              <a:gdLst/>
              <a:ahLst/>
              <a:cxnLst/>
              <a:rect l="l" t="t" r="r" b="b"/>
              <a:pathLst>
                <a:path w="11427" h="869" extrusionOk="0">
                  <a:moveTo>
                    <a:pt x="11426" y="1"/>
                  </a:moveTo>
                  <a:lnTo>
                    <a:pt x="11426" y="1"/>
                  </a:lnTo>
                  <a:cubicBezTo>
                    <a:pt x="10862" y="304"/>
                    <a:pt x="9410" y="781"/>
                    <a:pt x="5941" y="781"/>
                  </a:cubicBezTo>
                  <a:cubicBezTo>
                    <a:pt x="2060" y="781"/>
                    <a:pt x="521" y="283"/>
                    <a:pt x="0" y="44"/>
                  </a:cubicBezTo>
                  <a:lnTo>
                    <a:pt x="0" y="153"/>
                  </a:lnTo>
                  <a:cubicBezTo>
                    <a:pt x="586" y="413"/>
                    <a:pt x="2147" y="868"/>
                    <a:pt x="5941" y="868"/>
                  </a:cubicBezTo>
                  <a:cubicBezTo>
                    <a:pt x="9301" y="868"/>
                    <a:pt x="10776" y="435"/>
                    <a:pt x="11404" y="109"/>
                  </a:cubicBezTo>
                  <a:cubicBezTo>
                    <a:pt x="11404" y="66"/>
                    <a:pt x="11426" y="23"/>
                    <a:pt x="11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41"/>
            <p:cNvSpPr/>
            <p:nvPr/>
          </p:nvSpPr>
          <p:spPr>
            <a:xfrm>
              <a:off x="1094984" y="3567372"/>
              <a:ext cx="1945644" cy="235268"/>
            </a:xfrm>
            <a:custGeom>
              <a:avLst/>
              <a:gdLst/>
              <a:ahLst/>
              <a:cxnLst/>
              <a:rect l="l" t="t" r="r" b="b"/>
              <a:pathLst>
                <a:path w="11123" h="1345" extrusionOk="0">
                  <a:moveTo>
                    <a:pt x="11101" y="1"/>
                  </a:moveTo>
                  <a:cubicBezTo>
                    <a:pt x="10949" y="66"/>
                    <a:pt x="10797" y="174"/>
                    <a:pt x="10689" y="304"/>
                  </a:cubicBezTo>
                  <a:cubicBezTo>
                    <a:pt x="10559" y="456"/>
                    <a:pt x="10429" y="543"/>
                    <a:pt x="10255" y="630"/>
                  </a:cubicBezTo>
                  <a:cubicBezTo>
                    <a:pt x="10212" y="635"/>
                    <a:pt x="10169" y="638"/>
                    <a:pt x="10125" y="638"/>
                  </a:cubicBezTo>
                  <a:cubicBezTo>
                    <a:pt x="9995" y="638"/>
                    <a:pt x="9865" y="613"/>
                    <a:pt x="9735" y="564"/>
                  </a:cubicBezTo>
                  <a:cubicBezTo>
                    <a:pt x="9605" y="516"/>
                    <a:pt x="9475" y="491"/>
                    <a:pt x="9336" y="491"/>
                  </a:cubicBezTo>
                  <a:cubicBezTo>
                    <a:pt x="9289" y="491"/>
                    <a:pt x="9242" y="494"/>
                    <a:pt x="9193" y="499"/>
                  </a:cubicBezTo>
                  <a:cubicBezTo>
                    <a:pt x="9020" y="564"/>
                    <a:pt x="8868" y="651"/>
                    <a:pt x="8738" y="781"/>
                  </a:cubicBezTo>
                  <a:cubicBezTo>
                    <a:pt x="8608" y="911"/>
                    <a:pt x="8456" y="998"/>
                    <a:pt x="8282" y="1041"/>
                  </a:cubicBezTo>
                  <a:cubicBezTo>
                    <a:pt x="8253" y="1045"/>
                    <a:pt x="8223" y="1047"/>
                    <a:pt x="8193" y="1047"/>
                  </a:cubicBezTo>
                  <a:cubicBezTo>
                    <a:pt x="8050" y="1047"/>
                    <a:pt x="7910" y="1005"/>
                    <a:pt x="7784" y="933"/>
                  </a:cubicBezTo>
                  <a:cubicBezTo>
                    <a:pt x="7610" y="868"/>
                    <a:pt x="7437" y="825"/>
                    <a:pt x="7263" y="825"/>
                  </a:cubicBezTo>
                  <a:cubicBezTo>
                    <a:pt x="7090" y="846"/>
                    <a:pt x="6917" y="933"/>
                    <a:pt x="6786" y="1041"/>
                  </a:cubicBezTo>
                  <a:cubicBezTo>
                    <a:pt x="6635" y="1150"/>
                    <a:pt x="6483" y="1215"/>
                    <a:pt x="6310" y="1237"/>
                  </a:cubicBezTo>
                  <a:cubicBezTo>
                    <a:pt x="6136" y="1237"/>
                    <a:pt x="5963" y="1172"/>
                    <a:pt x="5811" y="1085"/>
                  </a:cubicBezTo>
                  <a:cubicBezTo>
                    <a:pt x="5659" y="976"/>
                    <a:pt x="5486" y="933"/>
                    <a:pt x="5312" y="911"/>
                  </a:cubicBezTo>
                  <a:cubicBezTo>
                    <a:pt x="5117" y="911"/>
                    <a:pt x="4944" y="976"/>
                    <a:pt x="4792" y="1063"/>
                  </a:cubicBezTo>
                  <a:cubicBezTo>
                    <a:pt x="4666" y="1170"/>
                    <a:pt x="4515" y="1220"/>
                    <a:pt x="4362" y="1220"/>
                  </a:cubicBezTo>
                  <a:cubicBezTo>
                    <a:pt x="4173" y="1220"/>
                    <a:pt x="3982" y="1142"/>
                    <a:pt x="3838" y="998"/>
                  </a:cubicBezTo>
                  <a:cubicBezTo>
                    <a:pt x="3686" y="890"/>
                    <a:pt x="3534" y="803"/>
                    <a:pt x="3339" y="760"/>
                  </a:cubicBezTo>
                  <a:cubicBezTo>
                    <a:pt x="3166" y="760"/>
                    <a:pt x="2992" y="803"/>
                    <a:pt x="2819" y="868"/>
                  </a:cubicBezTo>
                  <a:cubicBezTo>
                    <a:pt x="2667" y="955"/>
                    <a:pt x="2494" y="976"/>
                    <a:pt x="2320" y="976"/>
                  </a:cubicBezTo>
                  <a:cubicBezTo>
                    <a:pt x="2147" y="911"/>
                    <a:pt x="1995" y="825"/>
                    <a:pt x="1865" y="695"/>
                  </a:cubicBezTo>
                  <a:cubicBezTo>
                    <a:pt x="1699" y="499"/>
                    <a:pt x="1460" y="397"/>
                    <a:pt x="1213" y="397"/>
                  </a:cubicBezTo>
                  <a:cubicBezTo>
                    <a:pt x="1105" y="397"/>
                    <a:pt x="995" y="416"/>
                    <a:pt x="889" y="456"/>
                  </a:cubicBezTo>
                  <a:cubicBezTo>
                    <a:pt x="777" y="498"/>
                    <a:pt x="665" y="522"/>
                    <a:pt x="553" y="522"/>
                  </a:cubicBezTo>
                  <a:cubicBezTo>
                    <a:pt x="492" y="522"/>
                    <a:pt x="430" y="515"/>
                    <a:pt x="369" y="499"/>
                  </a:cubicBezTo>
                  <a:cubicBezTo>
                    <a:pt x="217" y="434"/>
                    <a:pt x="87" y="348"/>
                    <a:pt x="0" y="218"/>
                  </a:cubicBezTo>
                  <a:lnTo>
                    <a:pt x="0" y="218"/>
                  </a:lnTo>
                  <a:cubicBezTo>
                    <a:pt x="0" y="261"/>
                    <a:pt x="22" y="326"/>
                    <a:pt x="22" y="369"/>
                  </a:cubicBezTo>
                  <a:cubicBezTo>
                    <a:pt x="109" y="456"/>
                    <a:pt x="217" y="543"/>
                    <a:pt x="347" y="586"/>
                  </a:cubicBezTo>
                  <a:cubicBezTo>
                    <a:pt x="416" y="602"/>
                    <a:pt x="483" y="609"/>
                    <a:pt x="548" y="609"/>
                  </a:cubicBezTo>
                  <a:cubicBezTo>
                    <a:pt x="668" y="609"/>
                    <a:pt x="785" y="585"/>
                    <a:pt x="911" y="543"/>
                  </a:cubicBezTo>
                  <a:cubicBezTo>
                    <a:pt x="1022" y="511"/>
                    <a:pt x="1145" y="491"/>
                    <a:pt x="1262" y="491"/>
                  </a:cubicBezTo>
                  <a:cubicBezTo>
                    <a:pt x="1305" y="491"/>
                    <a:pt x="1347" y="494"/>
                    <a:pt x="1388" y="499"/>
                  </a:cubicBezTo>
                  <a:cubicBezTo>
                    <a:pt x="1561" y="564"/>
                    <a:pt x="1692" y="651"/>
                    <a:pt x="1822" y="781"/>
                  </a:cubicBezTo>
                  <a:cubicBezTo>
                    <a:pt x="1970" y="970"/>
                    <a:pt x="2203" y="1075"/>
                    <a:pt x="2441" y="1075"/>
                  </a:cubicBezTo>
                  <a:cubicBezTo>
                    <a:pt x="2585" y="1075"/>
                    <a:pt x="2731" y="1037"/>
                    <a:pt x="2862" y="955"/>
                  </a:cubicBezTo>
                  <a:cubicBezTo>
                    <a:pt x="3014" y="890"/>
                    <a:pt x="3166" y="868"/>
                    <a:pt x="3339" y="868"/>
                  </a:cubicBezTo>
                  <a:cubicBezTo>
                    <a:pt x="3491" y="890"/>
                    <a:pt x="3643" y="976"/>
                    <a:pt x="3795" y="1085"/>
                  </a:cubicBezTo>
                  <a:cubicBezTo>
                    <a:pt x="3925" y="1193"/>
                    <a:pt x="4098" y="1280"/>
                    <a:pt x="4293" y="1302"/>
                  </a:cubicBezTo>
                  <a:cubicBezTo>
                    <a:pt x="4488" y="1302"/>
                    <a:pt x="4683" y="1258"/>
                    <a:pt x="4835" y="1150"/>
                  </a:cubicBezTo>
                  <a:cubicBezTo>
                    <a:pt x="4987" y="1063"/>
                    <a:pt x="5139" y="998"/>
                    <a:pt x="5312" y="998"/>
                  </a:cubicBezTo>
                  <a:cubicBezTo>
                    <a:pt x="5486" y="1020"/>
                    <a:pt x="5637" y="1063"/>
                    <a:pt x="5767" y="1172"/>
                  </a:cubicBezTo>
                  <a:cubicBezTo>
                    <a:pt x="5941" y="1258"/>
                    <a:pt x="6114" y="1323"/>
                    <a:pt x="6288" y="1345"/>
                  </a:cubicBezTo>
                  <a:lnTo>
                    <a:pt x="6310" y="1345"/>
                  </a:lnTo>
                  <a:cubicBezTo>
                    <a:pt x="6505" y="1302"/>
                    <a:pt x="6678" y="1237"/>
                    <a:pt x="6830" y="1107"/>
                  </a:cubicBezTo>
                  <a:cubicBezTo>
                    <a:pt x="6960" y="1020"/>
                    <a:pt x="7112" y="955"/>
                    <a:pt x="7285" y="911"/>
                  </a:cubicBezTo>
                  <a:cubicBezTo>
                    <a:pt x="7437" y="911"/>
                    <a:pt x="7610" y="955"/>
                    <a:pt x="7762" y="1020"/>
                  </a:cubicBezTo>
                  <a:cubicBezTo>
                    <a:pt x="7936" y="1107"/>
                    <a:pt x="8109" y="1150"/>
                    <a:pt x="8304" y="1150"/>
                  </a:cubicBezTo>
                  <a:cubicBezTo>
                    <a:pt x="8478" y="1085"/>
                    <a:pt x="8651" y="998"/>
                    <a:pt x="8803" y="868"/>
                  </a:cubicBezTo>
                  <a:cubicBezTo>
                    <a:pt x="8911" y="760"/>
                    <a:pt x="9063" y="673"/>
                    <a:pt x="9215" y="608"/>
                  </a:cubicBezTo>
                  <a:cubicBezTo>
                    <a:pt x="9388" y="608"/>
                    <a:pt x="9540" y="630"/>
                    <a:pt x="9713" y="673"/>
                  </a:cubicBezTo>
                  <a:cubicBezTo>
                    <a:pt x="9824" y="728"/>
                    <a:pt x="9944" y="755"/>
                    <a:pt x="10062" y="755"/>
                  </a:cubicBezTo>
                  <a:cubicBezTo>
                    <a:pt x="10315" y="755"/>
                    <a:pt x="10563" y="634"/>
                    <a:pt x="10711" y="413"/>
                  </a:cubicBezTo>
                  <a:cubicBezTo>
                    <a:pt x="10819" y="283"/>
                    <a:pt x="10949" y="174"/>
                    <a:pt x="11101" y="109"/>
                  </a:cubicBezTo>
                  <a:cubicBezTo>
                    <a:pt x="11123" y="88"/>
                    <a:pt x="11123" y="44"/>
                    <a:pt x="11123" y="22"/>
                  </a:cubicBezTo>
                  <a:lnTo>
                    <a:pt x="11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41"/>
            <p:cNvSpPr/>
            <p:nvPr/>
          </p:nvSpPr>
          <p:spPr>
            <a:xfrm>
              <a:off x="1364189" y="4405602"/>
              <a:ext cx="1464080" cy="220049"/>
            </a:xfrm>
            <a:custGeom>
              <a:avLst/>
              <a:gdLst/>
              <a:ahLst/>
              <a:cxnLst/>
              <a:rect l="l" t="t" r="r" b="b"/>
              <a:pathLst>
                <a:path w="8370" h="1258" extrusionOk="0">
                  <a:moveTo>
                    <a:pt x="8369" y="0"/>
                  </a:moveTo>
                  <a:lnTo>
                    <a:pt x="8369" y="0"/>
                  </a:lnTo>
                  <a:cubicBezTo>
                    <a:pt x="8066" y="174"/>
                    <a:pt x="7827" y="390"/>
                    <a:pt x="7632" y="672"/>
                  </a:cubicBezTo>
                  <a:cubicBezTo>
                    <a:pt x="7567" y="434"/>
                    <a:pt x="7351" y="239"/>
                    <a:pt x="7090" y="174"/>
                  </a:cubicBezTo>
                  <a:cubicBezTo>
                    <a:pt x="7043" y="166"/>
                    <a:pt x="6994" y="163"/>
                    <a:pt x="6946" y="163"/>
                  </a:cubicBezTo>
                  <a:cubicBezTo>
                    <a:pt x="6708" y="163"/>
                    <a:pt x="6468" y="250"/>
                    <a:pt x="6288" y="412"/>
                  </a:cubicBezTo>
                  <a:cubicBezTo>
                    <a:pt x="6093" y="586"/>
                    <a:pt x="5941" y="781"/>
                    <a:pt x="5833" y="1019"/>
                  </a:cubicBezTo>
                  <a:cubicBezTo>
                    <a:pt x="5663" y="477"/>
                    <a:pt x="5196" y="211"/>
                    <a:pt x="4728" y="211"/>
                  </a:cubicBezTo>
                  <a:cubicBezTo>
                    <a:pt x="4242" y="211"/>
                    <a:pt x="3754" y="499"/>
                    <a:pt x="3600" y="1063"/>
                  </a:cubicBezTo>
                  <a:cubicBezTo>
                    <a:pt x="3470" y="802"/>
                    <a:pt x="3275" y="564"/>
                    <a:pt x="3036" y="412"/>
                  </a:cubicBezTo>
                  <a:cubicBezTo>
                    <a:pt x="2841" y="287"/>
                    <a:pt x="2619" y="224"/>
                    <a:pt x="2399" y="224"/>
                  </a:cubicBezTo>
                  <a:cubicBezTo>
                    <a:pt x="2277" y="224"/>
                    <a:pt x="2155" y="243"/>
                    <a:pt x="2039" y="282"/>
                  </a:cubicBezTo>
                  <a:cubicBezTo>
                    <a:pt x="1757" y="390"/>
                    <a:pt x="1562" y="629"/>
                    <a:pt x="1475" y="911"/>
                  </a:cubicBezTo>
                  <a:cubicBezTo>
                    <a:pt x="1302" y="586"/>
                    <a:pt x="998" y="369"/>
                    <a:pt x="651" y="304"/>
                  </a:cubicBezTo>
                  <a:cubicBezTo>
                    <a:pt x="600" y="299"/>
                    <a:pt x="548" y="296"/>
                    <a:pt x="495" y="296"/>
                  </a:cubicBezTo>
                  <a:cubicBezTo>
                    <a:pt x="324" y="296"/>
                    <a:pt x="150" y="324"/>
                    <a:pt x="1" y="390"/>
                  </a:cubicBezTo>
                  <a:lnTo>
                    <a:pt x="44" y="477"/>
                  </a:lnTo>
                  <a:cubicBezTo>
                    <a:pt x="193" y="411"/>
                    <a:pt x="342" y="383"/>
                    <a:pt x="491" y="383"/>
                  </a:cubicBezTo>
                  <a:cubicBezTo>
                    <a:pt x="537" y="383"/>
                    <a:pt x="583" y="385"/>
                    <a:pt x="630" y="390"/>
                  </a:cubicBezTo>
                  <a:cubicBezTo>
                    <a:pt x="1020" y="455"/>
                    <a:pt x="1323" y="737"/>
                    <a:pt x="1475" y="1084"/>
                  </a:cubicBezTo>
                  <a:cubicBezTo>
                    <a:pt x="1475" y="1106"/>
                    <a:pt x="1497" y="1128"/>
                    <a:pt x="1518" y="1128"/>
                  </a:cubicBezTo>
                  <a:cubicBezTo>
                    <a:pt x="1540" y="1106"/>
                    <a:pt x="1562" y="1084"/>
                    <a:pt x="1562" y="1084"/>
                  </a:cubicBezTo>
                  <a:cubicBezTo>
                    <a:pt x="1562" y="759"/>
                    <a:pt x="1779" y="477"/>
                    <a:pt x="2082" y="369"/>
                  </a:cubicBezTo>
                  <a:cubicBezTo>
                    <a:pt x="2193" y="329"/>
                    <a:pt x="2308" y="310"/>
                    <a:pt x="2421" y="310"/>
                  </a:cubicBezTo>
                  <a:cubicBezTo>
                    <a:pt x="2615" y="310"/>
                    <a:pt x="2806" y="367"/>
                    <a:pt x="2971" y="477"/>
                  </a:cubicBezTo>
                  <a:cubicBezTo>
                    <a:pt x="3253" y="672"/>
                    <a:pt x="3448" y="911"/>
                    <a:pt x="3578" y="1214"/>
                  </a:cubicBezTo>
                  <a:cubicBezTo>
                    <a:pt x="3600" y="1236"/>
                    <a:pt x="3600" y="1236"/>
                    <a:pt x="3621" y="1258"/>
                  </a:cubicBezTo>
                  <a:cubicBezTo>
                    <a:pt x="3643" y="1236"/>
                    <a:pt x="3665" y="1236"/>
                    <a:pt x="3665" y="1214"/>
                  </a:cubicBezTo>
                  <a:cubicBezTo>
                    <a:pt x="3776" y="626"/>
                    <a:pt x="4256" y="328"/>
                    <a:pt x="4733" y="328"/>
                  </a:cubicBezTo>
                  <a:cubicBezTo>
                    <a:pt x="5188" y="328"/>
                    <a:pt x="5641" y="599"/>
                    <a:pt x="5768" y="1149"/>
                  </a:cubicBezTo>
                  <a:cubicBezTo>
                    <a:pt x="5789" y="1171"/>
                    <a:pt x="5789" y="1193"/>
                    <a:pt x="5811" y="1193"/>
                  </a:cubicBezTo>
                  <a:cubicBezTo>
                    <a:pt x="5833" y="1193"/>
                    <a:pt x="5855" y="1171"/>
                    <a:pt x="5855" y="1171"/>
                  </a:cubicBezTo>
                  <a:cubicBezTo>
                    <a:pt x="5963" y="911"/>
                    <a:pt x="6115" y="672"/>
                    <a:pt x="6332" y="499"/>
                  </a:cubicBezTo>
                  <a:cubicBezTo>
                    <a:pt x="6494" y="337"/>
                    <a:pt x="6716" y="249"/>
                    <a:pt x="6935" y="249"/>
                  </a:cubicBezTo>
                  <a:cubicBezTo>
                    <a:pt x="6980" y="249"/>
                    <a:pt x="7025" y="253"/>
                    <a:pt x="7069" y="260"/>
                  </a:cubicBezTo>
                  <a:cubicBezTo>
                    <a:pt x="7329" y="325"/>
                    <a:pt x="7524" y="542"/>
                    <a:pt x="7567" y="802"/>
                  </a:cubicBezTo>
                  <a:cubicBezTo>
                    <a:pt x="7567" y="824"/>
                    <a:pt x="7567" y="846"/>
                    <a:pt x="7589" y="846"/>
                  </a:cubicBezTo>
                  <a:cubicBezTo>
                    <a:pt x="7595" y="852"/>
                    <a:pt x="7602" y="855"/>
                    <a:pt x="7607" y="855"/>
                  </a:cubicBezTo>
                  <a:cubicBezTo>
                    <a:pt x="7622" y="855"/>
                    <a:pt x="7632" y="839"/>
                    <a:pt x="7632" y="824"/>
                  </a:cubicBezTo>
                  <a:cubicBezTo>
                    <a:pt x="7806" y="542"/>
                    <a:pt x="8023" y="304"/>
                    <a:pt x="8304" y="130"/>
                  </a:cubicBezTo>
                  <a:lnTo>
                    <a:pt x="83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41"/>
            <p:cNvSpPr/>
            <p:nvPr/>
          </p:nvSpPr>
          <p:spPr>
            <a:xfrm>
              <a:off x="1129094" y="3218576"/>
              <a:ext cx="1900165" cy="295966"/>
            </a:xfrm>
            <a:custGeom>
              <a:avLst/>
              <a:gdLst/>
              <a:ahLst/>
              <a:cxnLst/>
              <a:rect l="l" t="t" r="r" b="b"/>
              <a:pathLst>
                <a:path w="10863" h="1692" extrusionOk="0">
                  <a:moveTo>
                    <a:pt x="5421" y="0"/>
                  </a:moveTo>
                  <a:cubicBezTo>
                    <a:pt x="2429" y="0"/>
                    <a:pt x="1" y="390"/>
                    <a:pt x="1" y="846"/>
                  </a:cubicBezTo>
                  <a:cubicBezTo>
                    <a:pt x="1" y="911"/>
                    <a:pt x="22" y="954"/>
                    <a:pt x="66" y="976"/>
                  </a:cubicBezTo>
                  <a:cubicBezTo>
                    <a:pt x="478" y="1388"/>
                    <a:pt x="2689" y="1691"/>
                    <a:pt x="5421" y="1691"/>
                  </a:cubicBezTo>
                  <a:cubicBezTo>
                    <a:pt x="8174" y="1691"/>
                    <a:pt x="10451" y="1388"/>
                    <a:pt x="10819" y="976"/>
                  </a:cubicBezTo>
                  <a:cubicBezTo>
                    <a:pt x="10841" y="932"/>
                    <a:pt x="10863" y="889"/>
                    <a:pt x="10863" y="846"/>
                  </a:cubicBezTo>
                  <a:cubicBezTo>
                    <a:pt x="10863" y="390"/>
                    <a:pt x="8434" y="0"/>
                    <a:pt x="5421" y="0"/>
                  </a:cubicBezTo>
                  <a:close/>
                </a:path>
              </a:pathLst>
            </a:custGeom>
            <a:solidFill>
              <a:srgbClr val="4E4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41"/>
            <p:cNvSpPr/>
            <p:nvPr/>
          </p:nvSpPr>
          <p:spPr>
            <a:xfrm>
              <a:off x="2338855" y="3298166"/>
              <a:ext cx="682891" cy="212529"/>
            </a:xfrm>
            <a:custGeom>
              <a:avLst/>
              <a:gdLst/>
              <a:ahLst/>
              <a:cxnLst/>
              <a:rect l="l" t="t" r="r" b="b"/>
              <a:pathLst>
                <a:path w="3904" h="1215" extrusionOk="0">
                  <a:moveTo>
                    <a:pt x="1432" y="0"/>
                  </a:moveTo>
                  <a:cubicBezTo>
                    <a:pt x="1258" y="217"/>
                    <a:pt x="1085" y="391"/>
                    <a:pt x="911" y="564"/>
                  </a:cubicBezTo>
                  <a:cubicBezTo>
                    <a:pt x="629" y="824"/>
                    <a:pt x="326" y="1019"/>
                    <a:pt x="1" y="1215"/>
                  </a:cubicBezTo>
                  <a:cubicBezTo>
                    <a:pt x="2039" y="1128"/>
                    <a:pt x="3600" y="846"/>
                    <a:pt x="3903" y="521"/>
                  </a:cubicBezTo>
                  <a:cubicBezTo>
                    <a:pt x="3643" y="304"/>
                    <a:pt x="2732" y="109"/>
                    <a:pt x="14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41"/>
            <p:cNvSpPr/>
            <p:nvPr/>
          </p:nvSpPr>
          <p:spPr>
            <a:xfrm>
              <a:off x="1140464" y="3282073"/>
              <a:ext cx="1448869" cy="232470"/>
            </a:xfrm>
            <a:custGeom>
              <a:avLst/>
              <a:gdLst/>
              <a:ahLst/>
              <a:cxnLst/>
              <a:rect l="l" t="t" r="r" b="b"/>
              <a:pathLst>
                <a:path w="8283" h="1329" extrusionOk="0">
                  <a:moveTo>
                    <a:pt x="5937" y="0"/>
                  </a:moveTo>
                  <a:cubicBezTo>
                    <a:pt x="5752" y="0"/>
                    <a:pt x="5566" y="2"/>
                    <a:pt x="5377" y="6"/>
                  </a:cubicBezTo>
                  <a:lnTo>
                    <a:pt x="4879" y="6"/>
                  </a:lnTo>
                  <a:cubicBezTo>
                    <a:pt x="4772" y="4"/>
                    <a:pt x="4665" y="3"/>
                    <a:pt x="4558" y="3"/>
                  </a:cubicBezTo>
                  <a:cubicBezTo>
                    <a:pt x="3407" y="3"/>
                    <a:pt x="2257" y="107"/>
                    <a:pt x="1106" y="266"/>
                  </a:cubicBezTo>
                  <a:cubicBezTo>
                    <a:pt x="521" y="374"/>
                    <a:pt x="131" y="483"/>
                    <a:pt x="1" y="613"/>
                  </a:cubicBezTo>
                  <a:cubicBezTo>
                    <a:pt x="217" y="851"/>
                    <a:pt x="976" y="1025"/>
                    <a:pt x="2060" y="1155"/>
                  </a:cubicBezTo>
                  <a:cubicBezTo>
                    <a:pt x="2841" y="1263"/>
                    <a:pt x="3795" y="1307"/>
                    <a:pt x="4814" y="1328"/>
                  </a:cubicBezTo>
                  <a:lnTo>
                    <a:pt x="5356" y="1328"/>
                  </a:lnTo>
                  <a:cubicBezTo>
                    <a:pt x="5876" y="1328"/>
                    <a:pt x="6375" y="1328"/>
                    <a:pt x="6852" y="1307"/>
                  </a:cubicBezTo>
                  <a:cubicBezTo>
                    <a:pt x="7177" y="1111"/>
                    <a:pt x="7480" y="916"/>
                    <a:pt x="7762" y="656"/>
                  </a:cubicBezTo>
                  <a:cubicBezTo>
                    <a:pt x="7936" y="483"/>
                    <a:pt x="8109" y="309"/>
                    <a:pt x="8283" y="92"/>
                  </a:cubicBezTo>
                  <a:cubicBezTo>
                    <a:pt x="7605" y="39"/>
                    <a:pt x="6795" y="0"/>
                    <a:pt x="5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41"/>
            <p:cNvSpPr/>
            <p:nvPr/>
          </p:nvSpPr>
          <p:spPr>
            <a:xfrm>
              <a:off x="2976096" y="2855611"/>
              <a:ext cx="732044" cy="715776"/>
            </a:xfrm>
            <a:custGeom>
              <a:avLst/>
              <a:gdLst/>
              <a:ahLst/>
              <a:cxnLst/>
              <a:rect l="l" t="t" r="r" b="b"/>
              <a:pathLst>
                <a:path w="4185" h="4092" extrusionOk="0">
                  <a:moveTo>
                    <a:pt x="819" y="0"/>
                  </a:moveTo>
                  <a:cubicBezTo>
                    <a:pt x="793" y="0"/>
                    <a:pt x="766" y="5"/>
                    <a:pt x="737" y="16"/>
                  </a:cubicBezTo>
                  <a:cubicBezTo>
                    <a:pt x="520" y="102"/>
                    <a:pt x="325" y="276"/>
                    <a:pt x="217" y="471"/>
                  </a:cubicBezTo>
                  <a:cubicBezTo>
                    <a:pt x="43" y="731"/>
                    <a:pt x="0" y="1035"/>
                    <a:pt x="65" y="1316"/>
                  </a:cubicBezTo>
                  <a:cubicBezTo>
                    <a:pt x="130" y="1598"/>
                    <a:pt x="260" y="1858"/>
                    <a:pt x="434" y="2097"/>
                  </a:cubicBezTo>
                  <a:cubicBezTo>
                    <a:pt x="715" y="2530"/>
                    <a:pt x="997" y="2964"/>
                    <a:pt x="1258" y="3398"/>
                  </a:cubicBezTo>
                  <a:cubicBezTo>
                    <a:pt x="1366" y="3549"/>
                    <a:pt x="1474" y="3701"/>
                    <a:pt x="1604" y="3831"/>
                  </a:cubicBezTo>
                  <a:cubicBezTo>
                    <a:pt x="1648" y="3875"/>
                    <a:pt x="1691" y="3918"/>
                    <a:pt x="1734" y="3961"/>
                  </a:cubicBezTo>
                  <a:cubicBezTo>
                    <a:pt x="1800" y="3983"/>
                    <a:pt x="1865" y="4026"/>
                    <a:pt x="1930" y="4048"/>
                  </a:cubicBezTo>
                  <a:cubicBezTo>
                    <a:pt x="2038" y="4070"/>
                    <a:pt x="2146" y="4070"/>
                    <a:pt x="2233" y="4070"/>
                  </a:cubicBezTo>
                  <a:lnTo>
                    <a:pt x="2298" y="4070"/>
                  </a:lnTo>
                  <a:cubicBezTo>
                    <a:pt x="2407" y="4048"/>
                    <a:pt x="2493" y="4048"/>
                    <a:pt x="2602" y="4048"/>
                  </a:cubicBezTo>
                  <a:lnTo>
                    <a:pt x="2710" y="4048"/>
                  </a:lnTo>
                  <a:cubicBezTo>
                    <a:pt x="2949" y="4048"/>
                    <a:pt x="3165" y="4091"/>
                    <a:pt x="3382" y="4091"/>
                  </a:cubicBezTo>
                  <a:lnTo>
                    <a:pt x="3447" y="4091"/>
                  </a:lnTo>
                  <a:cubicBezTo>
                    <a:pt x="3534" y="4091"/>
                    <a:pt x="3621" y="4091"/>
                    <a:pt x="3707" y="4070"/>
                  </a:cubicBezTo>
                  <a:cubicBezTo>
                    <a:pt x="3816" y="4048"/>
                    <a:pt x="3903" y="4005"/>
                    <a:pt x="3989" y="3961"/>
                  </a:cubicBezTo>
                  <a:lnTo>
                    <a:pt x="4033" y="3918"/>
                  </a:lnTo>
                  <a:cubicBezTo>
                    <a:pt x="4076" y="3875"/>
                    <a:pt x="4119" y="3831"/>
                    <a:pt x="4141" y="3766"/>
                  </a:cubicBezTo>
                  <a:cubicBezTo>
                    <a:pt x="4184" y="3571"/>
                    <a:pt x="4141" y="3376"/>
                    <a:pt x="4033" y="3224"/>
                  </a:cubicBezTo>
                  <a:lnTo>
                    <a:pt x="3989" y="3181"/>
                  </a:lnTo>
                  <a:cubicBezTo>
                    <a:pt x="3968" y="3138"/>
                    <a:pt x="3946" y="3094"/>
                    <a:pt x="3903" y="3051"/>
                  </a:cubicBezTo>
                  <a:cubicBezTo>
                    <a:pt x="3664" y="2769"/>
                    <a:pt x="3404" y="2530"/>
                    <a:pt x="3122" y="2292"/>
                  </a:cubicBezTo>
                  <a:cubicBezTo>
                    <a:pt x="2884" y="2097"/>
                    <a:pt x="2645" y="1880"/>
                    <a:pt x="2407" y="1642"/>
                  </a:cubicBezTo>
                  <a:cubicBezTo>
                    <a:pt x="1995" y="1251"/>
                    <a:pt x="1604" y="818"/>
                    <a:pt x="1236" y="384"/>
                  </a:cubicBezTo>
                  <a:cubicBezTo>
                    <a:pt x="1122" y="251"/>
                    <a:pt x="1007" y="0"/>
                    <a:pt x="8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41"/>
            <p:cNvSpPr/>
            <p:nvPr/>
          </p:nvSpPr>
          <p:spPr>
            <a:xfrm>
              <a:off x="3032946" y="3059221"/>
              <a:ext cx="345294" cy="508320"/>
            </a:xfrm>
            <a:custGeom>
              <a:avLst/>
              <a:gdLst/>
              <a:ahLst/>
              <a:cxnLst/>
              <a:rect l="l" t="t" r="r" b="b"/>
              <a:pathLst>
                <a:path w="1974" h="2906" extrusionOk="0">
                  <a:moveTo>
                    <a:pt x="0" y="1"/>
                  </a:moveTo>
                  <a:cubicBezTo>
                    <a:pt x="499" y="1063"/>
                    <a:pt x="1149" y="2039"/>
                    <a:pt x="1908" y="2906"/>
                  </a:cubicBezTo>
                  <a:lnTo>
                    <a:pt x="1973" y="2906"/>
                  </a:lnTo>
                  <a:cubicBezTo>
                    <a:pt x="1193" y="2039"/>
                    <a:pt x="542" y="1041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41"/>
            <p:cNvSpPr/>
            <p:nvPr/>
          </p:nvSpPr>
          <p:spPr>
            <a:xfrm>
              <a:off x="3082274" y="3009893"/>
              <a:ext cx="368033" cy="553974"/>
            </a:xfrm>
            <a:custGeom>
              <a:avLst/>
              <a:gdLst/>
              <a:ahLst/>
              <a:cxnLst/>
              <a:rect l="l" t="t" r="r" b="b"/>
              <a:pathLst>
                <a:path w="2104" h="3167" extrusionOk="0">
                  <a:moveTo>
                    <a:pt x="43" y="1"/>
                  </a:moveTo>
                  <a:lnTo>
                    <a:pt x="0" y="22"/>
                  </a:lnTo>
                  <a:cubicBezTo>
                    <a:pt x="542" y="1128"/>
                    <a:pt x="1236" y="2191"/>
                    <a:pt x="2038" y="3166"/>
                  </a:cubicBezTo>
                  <a:lnTo>
                    <a:pt x="2103" y="3166"/>
                  </a:lnTo>
                  <a:cubicBezTo>
                    <a:pt x="1301" y="2191"/>
                    <a:pt x="607" y="1128"/>
                    <a:pt x="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1"/>
            <p:cNvSpPr/>
            <p:nvPr/>
          </p:nvSpPr>
          <p:spPr>
            <a:xfrm>
              <a:off x="3108687" y="2971935"/>
              <a:ext cx="474210" cy="599454"/>
            </a:xfrm>
            <a:custGeom>
              <a:avLst/>
              <a:gdLst/>
              <a:ahLst/>
              <a:cxnLst/>
              <a:rect l="l" t="t" r="r" b="b"/>
              <a:pathLst>
                <a:path w="2711" h="3427" extrusionOk="0">
                  <a:moveTo>
                    <a:pt x="44" y="1"/>
                  </a:moveTo>
                  <a:lnTo>
                    <a:pt x="1" y="23"/>
                  </a:lnTo>
                  <a:cubicBezTo>
                    <a:pt x="456" y="738"/>
                    <a:pt x="911" y="1475"/>
                    <a:pt x="1432" y="2147"/>
                  </a:cubicBezTo>
                  <a:cubicBezTo>
                    <a:pt x="1800" y="2603"/>
                    <a:pt x="2191" y="3036"/>
                    <a:pt x="2624" y="3426"/>
                  </a:cubicBezTo>
                  <a:lnTo>
                    <a:pt x="2711" y="3426"/>
                  </a:lnTo>
                  <a:cubicBezTo>
                    <a:pt x="2256" y="3036"/>
                    <a:pt x="1844" y="2603"/>
                    <a:pt x="1475" y="2126"/>
                  </a:cubicBezTo>
                  <a:cubicBezTo>
                    <a:pt x="955" y="1432"/>
                    <a:pt x="478" y="738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1"/>
            <p:cNvSpPr/>
            <p:nvPr/>
          </p:nvSpPr>
          <p:spPr>
            <a:xfrm>
              <a:off x="2983618" y="3055373"/>
              <a:ext cx="295966" cy="493277"/>
            </a:xfrm>
            <a:custGeom>
              <a:avLst/>
              <a:gdLst/>
              <a:ahLst/>
              <a:cxnLst/>
              <a:rect l="l" t="t" r="r" b="b"/>
              <a:pathLst>
                <a:path w="1692" h="2820" extrusionOk="0">
                  <a:moveTo>
                    <a:pt x="44" y="1"/>
                  </a:moveTo>
                  <a:lnTo>
                    <a:pt x="0" y="23"/>
                  </a:lnTo>
                  <a:cubicBezTo>
                    <a:pt x="412" y="977"/>
                    <a:pt x="933" y="1865"/>
                    <a:pt x="1561" y="2689"/>
                  </a:cubicBezTo>
                  <a:cubicBezTo>
                    <a:pt x="1605" y="2733"/>
                    <a:pt x="1648" y="2776"/>
                    <a:pt x="1691" y="2819"/>
                  </a:cubicBezTo>
                  <a:cubicBezTo>
                    <a:pt x="1041" y="1952"/>
                    <a:pt x="477" y="998"/>
                    <a:pt x="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1"/>
            <p:cNvSpPr/>
            <p:nvPr/>
          </p:nvSpPr>
          <p:spPr>
            <a:xfrm>
              <a:off x="2372965" y="3051700"/>
              <a:ext cx="19241" cy="91134"/>
            </a:xfrm>
            <a:custGeom>
              <a:avLst/>
              <a:gdLst/>
              <a:ahLst/>
              <a:cxnLst/>
              <a:rect l="l" t="t" r="r" b="b"/>
              <a:pathLst>
                <a:path w="110" h="521" extrusionOk="0">
                  <a:moveTo>
                    <a:pt x="109" y="0"/>
                  </a:moveTo>
                  <a:lnTo>
                    <a:pt x="66" y="22"/>
                  </a:lnTo>
                  <a:cubicBezTo>
                    <a:pt x="66" y="44"/>
                    <a:pt x="66" y="65"/>
                    <a:pt x="66" y="65"/>
                  </a:cubicBezTo>
                  <a:cubicBezTo>
                    <a:pt x="66" y="195"/>
                    <a:pt x="22" y="347"/>
                    <a:pt x="1" y="477"/>
                  </a:cubicBezTo>
                  <a:lnTo>
                    <a:pt x="1" y="499"/>
                  </a:lnTo>
                  <a:cubicBezTo>
                    <a:pt x="1" y="499"/>
                    <a:pt x="1" y="499"/>
                    <a:pt x="1" y="521"/>
                  </a:cubicBezTo>
                  <a:lnTo>
                    <a:pt x="22" y="521"/>
                  </a:lnTo>
                  <a:cubicBezTo>
                    <a:pt x="44" y="499"/>
                    <a:pt x="44" y="499"/>
                    <a:pt x="44" y="499"/>
                  </a:cubicBezTo>
                  <a:lnTo>
                    <a:pt x="44" y="477"/>
                  </a:lnTo>
                  <a:lnTo>
                    <a:pt x="44" y="434"/>
                  </a:lnTo>
                  <a:cubicBezTo>
                    <a:pt x="88" y="325"/>
                    <a:pt x="88" y="174"/>
                    <a:pt x="109" y="44"/>
                  </a:cubicBezTo>
                  <a:cubicBezTo>
                    <a:pt x="109" y="22"/>
                    <a:pt x="109" y="22"/>
                    <a:pt x="109" y="0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1"/>
            <p:cNvSpPr/>
            <p:nvPr/>
          </p:nvSpPr>
          <p:spPr>
            <a:xfrm>
              <a:off x="2217459" y="3129715"/>
              <a:ext cx="163376" cy="119296"/>
            </a:xfrm>
            <a:custGeom>
              <a:avLst/>
              <a:gdLst/>
              <a:ahLst/>
              <a:cxnLst/>
              <a:rect l="l" t="t" r="r" b="b"/>
              <a:pathLst>
                <a:path w="934" h="682" extrusionOk="0">
                  <a:moveTo>
                    <a:pt x="895" y="1"/>
                  </a:moveTo>
                  <a:cubicBezTo>
                    <a:pt x="892" y="1"/>
                    <a:pt x="890" y="3"/>
                    <a:pt x="890" y="10"/>
                  </a:cubicBezTo>
                  <a:cubicBezTo>
                    <a:pt x="716" y="75"/>
                    <a:pt x="543" y="140"/>
                    <a:pt x="391" y="226"/>
                  </a:cubicBezTo>
                  <a:cubicBezTo>
                    <a:pt x="218" y="335"/>
                    <a:pt x="88" y="465"/>
                    <a:pt x="1" y="638"/>
                  </a:cubicBezTo>
                  <a:cubicBezTo>
                    <a:pt x="1" y="660"/>
                    <a:pt x="1" y="682"/>
                    <a:pt x="23" y="682"/>
                  </a:cubicBezTo>
                  <a:lnTo>
                    <a:pt x="44" y="682"/>
                  </a:lnTo>
                  <a:cubicBezTo>
                    <a:pt x="44" y="682"/>
                    <a:pt x="66" y="682"/>
                    <a:pt x="66" y="660"/>
                  </a:cubicBezTo>
                  <a:cubicBezTo>
                    <a:pt x="153" y="508"/>
                    <a:pt x="261" y="378"/>
                    <a:pt x="413" y="291"/>
                  </a:cubicBezTo>
                  <a:cubicBezTo>
                    <a:pt x="565" y="205"/>
                    <a:pt x="738" y="118"/>
                    <a:pt x="911" y="75"/>
                  </a:cubicBezTo>
                  <a:cubicBezTo>
                    <a:pt x="911" y="53"/>
                    <a:pt x="933" y="53"/>
                    <a:pt x="933" y="31"/>
                  </a:cubicBezTo>
                  <a:cubicBezTo>
                    <a:pt x="918" y="16"/>
                    <a:pt x="903" y="1"/>
                    <a:pt x="895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1"/>
            <p:cNvSpPr/>
            <p:nvPr/>
          </p:nvSpPr>
          <p:spPr>
            <a:xfrm>
              <a:off x="2183350" y="3131289"/>
              <a:ext cx="197486" cy="90259"/>
            </a:xfrm>
            <a:custGeom>
              <a:avLst/>
              <a:gdLst/>
              <a:ahLst/>
              <a:cxnLst/>
              <a:rect l="l" t="t" r="r" b="b"/>
              <a:pathLst>
                <a:path w="1129" h="516" extrusionOk="0">
                  <a:moveTo>
                    <a:pt x="1085" y="1"/>
                  </a:moveTo>
                  <a:cubicBezTo>
                    <a:pt x="673" y="1"/>
                    <a:pt x="304" y="174"/>
                    <a:pt x="1" y="456"/>
                  </a:cubicBezTo>
                  <a:cubicBezTo>
                    <a:pt x="1" y="478"/>
                    <a:pt x="1" y="499"/>
                    <a:pt x="1" y="499"/>
                  </a:cubicBezTo>
                  <a:lnTo>
                    <a:pt x="22" y="499"/>
                  </a:lnTo>
                  <a:cubicBezTo>
                    <a:pt x="33" y="510"/>
                    <a:pt x="39" y="515"/>
                    <a:pt x="44" y="515"/>
                  </a:cubicBezTo>
                  <a:cubicBezTo>
                    <a:pt x="50" y="515"/>
                    <a:pt x="55" y="510"/>
                    <a:pt x="66" y="499"/>
                  </a:cubicBezTo>
                  <a:cubicBezTo>
                    <a:pt x="348" y="239"/>
                    <a:pt x="695" y="87"/>
                    <a:pt x="1085" y="66"/>
                  </a:cubicBezTo>
                  <a:cubicBezTo>
                    <a:pt x="1106" y="66"/>
                    <a:pt x="1128" y="44"/>
                    <a:pt x="1128" y="22"/>
                  </a:cubicBezTo>
                  <a:cubicBezTo>
                    <a:pt x="1128" y="1"/>
                    <a:pt x="1106" y="1"/>
                    <a:pt x="1085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1"/>
            <p:cNvSpPr/>
            <p:nvPr/>
          </p:nvSpPr>
          <p:spPr>
            <a:xfrm>
              <a:off x="2369292" y="3119395"/>
              <a:ext cx="197311" cy="34809"/>
            </a:xfrm>
            <a:custGeom>
              <a:avLst/>
              <a:gdLst/>
              <a:ahLst/>
              <a:cxnLst/>
              <a:rect l="l" t="t" r="r" b="b"/>
              <a:pathLst>
                <a:path w="1128" h="199" extrusionOk="0">
                  <a:moveTo>
                    <a:pt x="481" y="1"/>
                  </a:moveTo>
                  <a:cubicBezTo>
                    <a:pt x="329" y="1"/>
                    <a:pt x="175" y="23"/>
                    <a:pt x="22" y="69"/>
                  </a:cubicBezTo>
                  <a:cubicBezTo>
                    <a:pt x="0" y="69"/>
                    <a:pt x="0" y="90"/>
                    <a:pt x="0" y="112"/>
                  </a:cubicBezTo>
                  <a:cubicBezTo>
                    <a:pt x="0" y="112"/>
                    <a:pt x="22" y="134"/>
                    <a:pt x="43" y="134"/>
                  </a:cubicBezTo>
                  <a:cubicBezTo>
                    <a:pt x="188" y="88"/>
                    <a:pt x="336" y="66"/>
                    <a:pt x="484" y="66"/>
                  </a:cubicBezTo>
                  <a:cubicBezTo>
                    <a:pt x="690" y="66"/>
                    <a:pt x="894" y="110"/>
                    <a:pt x="1084" y="199"/>
                  </a:cubicBezTo>
                  <a:cubicBezTo>
                    <a:pt x="1084" y="199"/>
                    <a:pt x="1106" y="199"/>
                    <a:pt x="1128" y="177"/>
                  </a:cubicBezTo>
                  <a:cubicBezTo>
                    <a:pt x="1128" y="155"/>
                    <a:pt x="1128" y="155"/>
                    <a:pt x="1106" y="134"/>
                  </a:cubicBezTo>
                  <a:cubicBezTo>
                    <a:pt x="903" y="45"/>
                    <a:pt x="694" y="1"/>
                    <a:pt x="481" y="1"/>
                  </a:cubicBez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1"/>
            <p:cNvSpPr/>
            <p:nvPr/>
          </p:nvSpPr>
          <p:spPr>
            <a:xfrm>
              <a:off x="2065802" y="1389758"/>
              <a:ext cx="1153078" cy="1827398"/>
            </a:xfrm>
            <a:custGeom>
              <a:avLst/>
              <a:gdLst/>
              <a:ahLst/>
              <a:cxnLst/>
              <a:rect l="l" t="t" r="r" b="b"/>
              <a:pathLst>
                <a:path w="6592" h="10447" extrusionOk="0">
                  <a:moveTo>
                    <a:pt x="2396" y="0"/>
                  </a:moveTo>
                  <a:cubicBezTo>
                    <a:pt x="1841" y="0"/>
                    <a:pt x="1315" y="236"/>
                    <a:pt x="955" y="656"/>
                  </a:cubicBezTo>
                  <a:cubicBezTo>
                    <a:pt x="586" y="1111"/>
                    <a:pt x="348" y="1696"/>
                    <a:pt x="283" y="2282"/>
                  </a:cubicBezTo>
                  <a:cubicBezTo>
                    <a:pt x="174" y="2954"/>
                    <a:pt x="217" y="3648"/>
                    <a:pt x="131" y="4320"/>
                  </a:cubicBezTo>
                  <a:cubicBezTo>
                    <a:pt x="22" y="5035"/>
                    <a:pt x="1" y="5772"/>
                    <a:pt x="22" y="6488"/>
                  </a:cubicBezTo>
                  <a:cubicBezTo>
                    <a:pt x="44" y="7225"/>
                    <a:pt x="239" y="7940"/>
                    <a:pt x="586" y="8591"/>
                  </a:cubicBezTo>
                  <a:cubicBezTo>
                    <a:pt x="955" y="9198"/>
                    <a:pt x="1497" y="9653"/>
                    <a:pt x="2147" y="9935"/>
                  </a:cubicBezTo>
                  <a:cubicBezTo>
                    <a:pt x="2841" y="10238"/>
                    <a:pt x="3600" y="10412"/>
                    <a:pt x="4380" y="10434"/>
                  </a:cubicBezTo>
                  <a:cubicBezTo>
                    <a:pt x="4452" y="10442"/>
                    <a:pt x="4526" y="10446"/>
                    <a:pt x="4599" y="10446"/>
                  </a:cubicBezTo>
                  <a:cubicBezTo>
                    <a:pt x="4900" y="10446"/>
                    <a:pt x="5207" y="10374"/>
                    <a:pt x="5486" y="10217"/>
                  </a:cubicBezTo>
                  <a:cubicBezTo>
                    <a:pt x="5789" y="9957"/>
                    <a:pt x="6028" y="9610"/>
                    <a:pt x="6158" y="9219"/>
                  </a:cubicBezTo>
                  <a:cubicBezTo>
                    <a:pt x="6180" y="9176"/>
                    <a:pt x="6201" y="9133"/>
                    <a:pt x="6223" y="9089"/>
                  </a:cubicBezTo>
                  <a:cubicBezTo>
                    <a:pt x="6223" y="9068"/>
                    <a:pt x="6223" y="9068"/>
                    <a:pt x="6223" y="9046"/>
                  </a:cubicBezTo>
                  <a:cubicBezTo>
                    <a:pt x="6353" y="8699"/>
                    <a:pt x="6462" y="8331"/>
                    <a:pt x="6527" y="7962"/>
                  </a:cubicBezTo>
                  <a:cubicBezTo>
                    <a:pt x="6570" y="7637"/>
                    <a:pt x="6592" y="7312"/>
                    <a:pt x="6592" y="6986"/>
                  </a:cubicBezTo>
                  <a:lnTo>
                    <a:pt x="6592" y="6748"/>
                  </a:lnTo>
                  <a:cubicBezTo>
                    <a:pt x="6548" y="6119"/>
                    <a:pt x="6375" y="5534"/>
                    <a:pt x="6093" y="4992"/>
                  </a:cubicBezTo>
                  <a:cubicBezTo>
                    <a:pt x="5768" y="4428"/>
                    <a:pt x="5312" y="3973"/>
                    <a:pt x="4770" y="3648"/>
                  </a:cubicBezTo>
                  <a:cubicBezTo>
                    <a:pt x="4554" y="3539"/>
                    <a:pt x="4337" y="3431"/>
                    <a:pt x="4077" y="3387"/>
                  </a:cubicBezTo>
                  <a:cubicBezTo>
                    <a:pt x="4424" y="2715"/>
                    <a:pt x="4467" y="1935"/>
                    <a:pt x="4207" y="1241"/>
                  </a:cubicBezTo>
                  <a:cubicBezTo>
                    <a:pt x="3903" y="569"/>
                    <a:pt x="3296" y="114"/>
                    <a:pt x="2581" y="5"/>
                  </a:cubicBezTo>
                  <a:lnTo>
                    <a:pt x="2537" y="5"/>
                  </a:lnTo>
                  <a:cubicBezTo>
                    <a:pt x="2490" y="2"/>
                    <a:pt x="2443" y="0"/>
                    <a:pt x="23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1"/>
            <p:cNvSpPr/>
            <p:nvPr/>
          </p:nvSpPr>
          <p:spPr>
            <a:xfrm>
              <a:off x="2012801" y="1413373"/>
              <a:ext cx="364185" cy="571991"/>
            </a:xfrm>
            <a:custGeom>
              <a:avLst/>
              <a:gdLst/>
              <a:ahLst/>
              <a:cxnLst/>
              <a:rect l="l" t="t" r="r" b="b"/>
              <a:pathLst>
                <a:path w="2082" h="3270" extrusionOk="0">
                  <a:moveTo>
                    <a:pt x="2081" y="0"/>
                  </a:moveTo>
                  <a:lnTo>
                    <a:pt x="2081" y="0"/>
                  </a:lnTo>
                  <a:cubicBezTo>
                    <a:pt x="1366" y="260"/>
                    <a:pt x="737" y="716"/>
                    <a:pt x="282" y="1323"/>
                  </a:cubicBezTo>
                  <a:cubicBezTo>
                    <a:pt x="217" y="1410"/>
                    <a:pt x="174" y="1496"/>
                    <a:pt x="152" y="1605"/>
                  </a:cubicBezTo>
                  <a:cubicBezTo>
                    <a:pt x="109" y="1691"/>
                    <a:pt x="130" y="1800"/>
                    <a:pt x="217" y="1865"/>
                  </a:cubicBezTo>
                  <a:cubicBezTo>
                    <a:pt x="243" y="1890"/>
                    <a:pt x="278" y="1903"/>
                    <a:pt x="316" y="1903"/>
                  </a:cubicBezTo>
                  <a:cubicBezTo>
                    <a:pt x="368" y="1903"/>
                    <a:pt x="424" y="1880"/>
                    <a:pt x="464" y="1838"/>
                  </a:cubicBezTo>
                  <a:lnTo>
                    <a:pt x="464" y="1838"/>
                  </a:lnTo>
                  <a:cubicBezTo>
                    <a:pt x="233" y="2116"/>
                    <a:pt x="86" y="2435"/>
                    <a:pt x="44" y="2797"/>
                  </a:cubicBezTo>
                  <a:cubicBezTo>
                    <a:pt x="0" y="2949"/>
                    <a:pt x="22" y="3101"/>
                    <a:pt x="130" y="3209"/>
                  </a:cubicBezTo>
                  <a:cubicBezTo>
                    <a:pt x="188" y="3250"/>
                    <a:pt x="254" y="3269"/>
                    <a:pt x="321" y="3269"/>
                  </a:cubicBezTo>
                  <a:cubicBezTo>
                    <a:pt x="430" y="3269"/>
                    <a:pt x="540" y="3217"/>
                    <a:pt x="607" y="3122"/>
                  </a:cubicBezTo>
                  <a:cubicBezTo>
                    <a:pt x="781" y="2905"/>
                    <a:pt x="889" y="2645"/>
                    <a:pt x="911" y="2363"/>
                  </a:cubicBezTo>
                  <a:cubicBezTo>
                    <a:pt x="954" y="1908"/>
                    <a:pt x="1063" y="1453"/>
                    <a:pt x="1193" y="998"/>
                  </a:cubicBezTo>
                  <a:cubicBezTo>
                    <a:pt x="1323" y="542"/>
                    <a:pt x="1648" y="174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1"/>
            <p:cNvSpPr/>
            <p:nvPr/>
          </p:nvSpPr>
          <p:spPr>
            <a:xfrm>
              <a:off x="2194719" y="1394306"/>
              <a:ext cx="705631" cy="817930"/>
            </a:xfrm>
            <a:custGeom>
              <a:avLst/>
              <a:gdLst/>
              <a:ahLst/>
              <a:cxnLst/>
              <a:rect l="l" t="t" r="r" b="b"/>
              <a:pathLst>
                <a:path w="4034" h="4676" extrusionOk="0">
                  <a:moveTo>
                    <a:pt x="1800" y="1"/>
                  </a:moveTo>
                  <a:cubicBezTo>
                    <a:pt x="1237" y="131"/>
                    <a:pt x="716" y="478"/>
                    <a:pt x="369" y="976"/>
                  </a:cubicBezTo>
                  <a:cubicBezTo>
                    <a:pt x="283" y="1085"/>
                    <a:pt x="239" y="1237"/>
                    <a:pt x="218" y="1388"/>
                  </a:cubicBezTo>
                  <a:cubicBezTo>
                    <a:pt x="218" y="1540"/>
                    <a:pt x="326" y="1670"/>
                    <a:pt x="478" y="1714"/>
                  </a:cubicBezTo>
                  <a:cubicBezTo>
                    <a:pt x="369" y="1822"/>
                    <a:pt x="283" y="1952"/>
                    <a:pt x="196" y="2104"/>
                  </a:cubicBezTo>
                  <a:cubicBezTo>
                    <a:pt x="109" y="2299"/>
                    <a:pt x="44" y="2516"/>
                    <a:pt x="44" y="2733"/>
                  </a:cubicBezTo>
                  <a:cubicBezTo>
                    <a:pt x="1" y="2949"/>
                    <a:pt x="88" y="3188"/>
                    <a:pt x="283" y="3340"/>
                  </a:cubicBezTo>
                  <a:cubicBezTo>
                    <a:pt x="402" y="3399"/>
                    <a:pt x="534" y="3433"/>
                    <a:pt x="665" y="3433"/>
                  </a:cubicBezTo>
                  <a:cubicBezTo>
                    <a:pt x="772" y="3433"/>
                    <a:pt x="879" y="3410"/>
                    <a:pt x="976" y="3361"/>
                  </a:cubicBezTo>
                  <a:cubicBezTo>
                    <a:pt x="998" y="3773"/>
                    <a:pt x="1172" y="4164"/>
                    <a:pt x="1475" y="4445"/>
                  </a:cubicBezTo>
                  <a:cubicBezTo>
                    <a:pt x="1597" y="4602"/>
                    <a:pt x="1789" y="4675"/>
                    <a:pt x="1984" y="4675"/>
                  </a:cubicBezTo>
                  <a:cubicBezTo>
                    <a:pt x="2031" y="4675"/>
                    <a:pt x="2079" y="4671"/>
                    <a:pt x="2126" y="4662"/>
                  </a:cubicBezTo>
                  <a:cubicBezTo>
                    <a:pt x="2364" y="4597"/>
                    <a:pt x="2494" y="4315"/>
                    <a:pt x="2603" y="4077"/>
                  </a:cubicBezTo>
                  <a:cubicBezTo>
                    <a:pt x="2711" y="4272"/>
                    <a:pt x="2884" y="4424"/>
                    <a:pt x="3079" y="4532"/>
                  </a:cubicBezTo>
                  <a:cubicBezTo>
                    <a:pt x="3173" y="4584"/>
                    <a:pt x="3281" y="4611"/>
                    <a:pt x="3387" y="4611"/>
                  </a:cubicBezTo>
                  <a:cubicBezTo>
                    <a:pt x="3503" y="4611"/>
                    <a:pt x="3618" y="4578"/>
                    <a:pt x="3708" y="4510"/>
                  </a:cubicBezTo>
                  <a:cubicBezTo>
                    <a:pt x="3860" y="4359"/>
                    <a:pt x="3947" y="4185"/>
                    <a:pt x="3968" y="3990"/>
                  </a:cubicBezTo>
                  <a:cubicBezTo>
                    <a:pt x="3990" y="3882"/>
                    <a:pt x="4012" y="3773"/>
                    <a:pt x="4033" y="3665"/>
                  </a:cubicBezTo>
                  <a:cubicBezTo>
                    <a:pt x="3882" y="3578"/>
                    <a:pt x="3708" y="3513"/>
                    <a:pt x="3556" y="3448"/>
                  </a:cubicBezTo>
                  <a:cubicBezTo>
                    <a:pt x="3491" y="3426"/>
                    <a:pt x="3405" y="3405"/>
                    <a:pt x="3340" y="3383"/>
                  </a:cubicBezTo>
                  <a:cubicBezTo>
                    <a:pt x="3687" y="2711"/>
                    <a:pt x="3730" y="1930"/>
                    <a:pt x="3448" y="1237"/>
                  </a:cubicBezTo>
                  <a:cubicBezTo>
                    <a:pt x="3231" y="760"/>
                    <a:pt x="2863" y="369"/>
                    <a:pt x="2386" y="174"/>
                  </a:cubicBezTo>
                  <a:cubicBezTo>
                    <a:pt x="2191" y="88"/>
                    <a:pt x="2017" y="23"/>
                    <a:pt x="18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1"/>
            <p:cNvSpPr/>
            <p:nvPr/>
          </p:nvSpPr>
          <p:spPr>
            <a:xfrm>
              <a:off x="2228829" y="1394306"/>
              <a:ext cx="387100" cy="378179"/>
            </a:xfrm>
            <a:custGeom>
              <a:avLst/>
              <a:gdLst/>
              <a:ahLst/>
              <a:cxnLst/>
              <a:rect l="l" t="t" r="r" b="b"/>
              <a:pathLst>
                <a:path w="2213" h="2162" extrusionOk="0">
                  <a:moveTo>
                    <a:pt x="1605" y="1"/>
                  </a:moveTo>
                  <a:cubicBezTo>
                    <a:pt x="1042" y="131"/>
                    <a:pt x="521" y="478"/>
                    <a:pt x="174" y="976"/>
                  </a:cubicBezTo>
                  <a:cubicBezTo>
                    <a:pt x="88" y="1085"/>
                    <a:pt x="44" y="1237"/>
                    <a:pt x="23" y="1388"/>
                  </a:cubicBezTo>
                  <a:cubicBezTo>
                    <a:pt x="23" y="1540"/>
                    <a:pt x="131" y="1670"/>
                    <a:pt x="283" y="1714"/>
                  </a:cubicBezTo>
                  <a:cubicBezTo>
                    <a:pt x="174" y="1822"/>
                    <a:pt x="88" y="1952"/>
                    <a:pt x="1" y="2104"/>
                  </a:cubicBezTo>
                  <a:cubicBezTo>
                    <a:pt x="117" y="2143"/>
                    <a:pt x="236" y="2162"/>
                    <a:pt x="354" y="2162"/>
                  </a:cubicBezTo>
                  <a:cubicBezTo>
                    <a:pt x="566" y="2162"/>
                    <a:pt x="774" y="2099"/>
                    <a:pt x="955" y="1974"/>
                  </a:cubicBezTo>
                  <a:cubicBezTo>
                    <a:pt x="1280" y="1757"/>
                    <a:pt x="1475" y="1367"/>
                    <a:pt x="1454" y="976"/>
                  </a:cubicBezTo>
                  <a:cubicBezTo>
                    <a:pt x="1714" y="976"/>
                    <a:pt x="1974" y="825"/>
                    <a:pt x="2126" y="608"/>
                  </a:cubicBezTo>
                  <a:cubicBezTo>
                    <a:pt x="2191" y="478"/>
                    <a:pt x="2212" y="326"/>
                    <a:pt x="2191" y="174"/>
                  </a:cubicBezTo>
                  <a:cubicBezTo>
                    <a:pt x="1996" y="88"/>
                    <a:pt x="1822" y="23"/>
                    <a:pt x="1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1"/>
            <p:cNvSpPr/>
            <p:nvPr/>
          </p:nvSpPr>
          <p:spPr>
            <a:xfrm>
              <a:off x="2350225" y="1637099"/>
              <a:ext cx="151831" cy="126643"/>
            </a:xfrm>
            <a:custGeom>
              <a:avLst/>
              <a:gdLst/>
              <a:ahLst/>
              <a:cxnLst/>
              <a:rect l="l" t="t" r="r" b="b"/>
              <a:pathLst>
                <a:path w="868" h="724" extrusionOk="0">
                  <a:moveTo>
                    <a:pt x="499" y="0"/>
                  </a:moveTo>
                  <a:cubicBezTo>
                    <a:pt x="174" y="0"/>
                    <a:pt x="1" y="369"/>
                    <a:pt x="239" y="607"/>
                  </a:cubicBezTo>
                  <a:cubicBezTo>
                    <a:pt x="312" y="688"/>
                    <a:pt x="405" y="724"/>
                    <a:pt x="497" y="724"/>
                  </a:cubicBezTo>
                  <a:cubicBezTo>
                    <a:pt x="677" y="724"/>
                    <a:pt x="854" y="585"/>
                    <a:pt x="868" y="369"/>
                  </a:cubicBezTo>
                  <a:cubicBezTo>
                    <a:pt x="868" y="174"/>
                    <a:pt x="695" y="0"/>
                    <a:pt x="4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1"/>
            <p:cNvSpPr/>
            <p:nvPr/>
          </p:nvSpPr>
          <p:spPr>
            <a:xfrm>
              <a:off x="2577799" y="1986070"/>
              <a:ext cx="242965" cy="72067"/>
            </a:xfrm>
            <a:custGeom>
              <a:avLst/>
              <a:gdLst/>
              <a:ahLst/>
              <a:cxnLst/>
              <a:rect l="l" t="t" r="r" b="b"/>
              <a:pathLst>
                <a:path w="1389" h="412" extrusionOk="0">
                  <a:moveTo>
                    <a:pt x="1193" y="0"/>
                  </a:moveTo>
                  <a:cubicBezTo>
                    <a:pt x="1020" y="87"/>
                    <a:pt x="824" y="152"/>
                    <a:pt x="651" y="195"/>
                  </a:cubicBezTo>
                  <a:cubicBezTo>
                    <a:pt x="492" y="227"/>
                    <a:pt x="334" y="247"/>
                    <a:pt x="175" y="247"/>
                  </a:cubicBezTo>
                  <a:cubicBezTo>
                    <a:pt x="117" y="247"/>
                    <a:pt x="59" y="244"/>
                    <a:pt x="1" y="239"/>
                  </a:cubicBezTo>
                  <a:lnTo>
                    <a:pt x="1" y="239"/>
                  </a:lnTo>
                  <a:cubicBezTo>
                    <a:pt x="152" y="347"/>
                    <a:pt x="347" y="412"/>
                    <a:pt x="543" y="412"/>
                  </a:cubicBezTo>
                  <a:cubicBezTo>
                    <a:pt x="846" y="412"/>
                    <a:pt x="1171" y="304"/>
                    <a:pt x="1388" y="65"/>
                  </a:cubicBezTo>
                  <a:cubicBezTo>
                    <a:pt x="1301" y="43"/>
                    <a:pt x="1236" y="22"/>
                    <a:pt x="1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1"/>
            <p:cNvSpPr/>
            <p:nvPr/>
          </p:nvSpPr>
          <p:spPr>
            <a:xfrm>
              <a:off x="2604387" y="1492963"/>
              <a:ext cx="261856" cy="285646"/>
            </a:xfrm>
            <a:custGeom>
              <a:avLst/>
              <a:gdLst/>
              <a:ahLst/>
              <a:cxnLst/>
              <a:rect l="l" t="t" r="r" b="b"/>
              <a:pathLst>
                <a:path w="1497" h="1633" extrusionOk="0">
                  <a:moveTo>
                    <a:pt x="477" y="1"/>
                  </a:moveTo>
                  <a:cubicBezTo>
                    <a:pt x="369" y="44"/>
                    <a:pt x="282" y="109"/>
                    <a:pt x="239" y="217"/>
                  </a:cubicBezTo>
                  <a:cubicBezTo>
                    <a:pt x="152" y="369"/>
                    <a:pt x="109" y="543"/>
                    <a:pt x="65" y="716"/>
                  </a:cubicBezTo>
                  <a:cubicBezTo>
                    <a:pt x="22" y="824"/>
                    <a:pt x="0" y="955"/>
                    <a:pt x="22" y="1085"/>
                  </a:cubicBezTo>
                  <a:cubicBezTo>
                    <a:pt x="87" y="1193"/>
                    <a:pt x="195" y="1280"/>
                    <a:pt x="326" y="1280"/>
                  </a:cubicBezTo>
                  <a:cubicBezTo>
                    <a:pt x="434" y="1258"/>
                    <a:pt x="564" y="1258"/>
                    <a:pt x="694" y="1215"/>
                  </a:cubicBezTo>
                  <a:cubicBezTo>
                    <a:pt x="753" y="1203"/>
                    <a:pt x="832" y="1184"/>
                    <a:pt x="902" y="1184"/>
                  </a:cubicBezTo>
                  <a:cubicBezTo>
                    <a:pt x="960" y="1184"/>
                    <a:pt x="1012" y="1197"/>
                    <a:pt x="1041" y="1236"/>
                  </a:cubicBezTo>
                  <a:cubicBezTo>
                    <a:pt x="1128" y="1323"/>
                    <a:pt x="1128" y="1453"/>
                    <a:pt x="1171" y="1562"/>
                  </a:cubicBezTo>
                  <a:cubicBezTo>
                    <a:pt x="1189" y="1597"/>
                    <a:pt x="1221" y="1632"/>
                    <a:pt x="1256" y="1632"/>
                  </a:cubicBezTo>
                  <a:cubicBezTo>
                    <a:pt x="1264" y="1632"/>
                    <a:pt x="1272" y="1631"/>
                    <a:pt x="1279" y="1627"/>
                  </a:cubicBezTo>
                  <a:cubicBezTo>
                    <a:pt x="1301" y="1627"/>
                    <a:pt x="1323" y="1605"/>
                    <a:pt x="1323" y="1583"/>
                  </a:cubicBezTo>
                  <a:cubicBezTo>
                    <a:pt x="1496" y="1258"/>
                    <a:pt x="1496" y="868"/>
                    <a:pt x="1323" y="543"/>
                  </a:cubicBezTo>
                  <a:cubicBezTo>
                    <a:pt x="1171" y="217"/>
                    <a:pt x="846" y="1"/>
                    <a:pt x="4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1"/>
            <p:cNvSpPr/>
            <p:nvPr/>
          </p:nvSpPr>
          <p:spPr>
            <a:xfrm>
              <a:off x="2642345" y="1647070"/>
              <a:ext cx="159353" cy="124369"/>
            </a:xfrm>
            <a:custGeom>
              <a:avLst/>
              <a:gdLst/>
              <a:ahLst/>
              <a:cxnLst/>
              <a:rect l="l" t="t" r="r" b="b"/>
              <a:pathLst>
                <a:path w="911" h="711" extrusionOk="0">
                  <a:moveTo>
                    <a:pt x="519" y="1"/>
                  </a:moveTo>
                  <a:cubicBezTo>
                    <a:pt x="398" y="1"/>
                    <a:pt x="273" y="29"/>
                    <a:pt x="174" y="95"/>
                  </a:cubicBezTo>
                  <a:cubicBezTo>
                    <a:pt x="87" y="139"/>
                    <a:pt x="0" y="247"/>
                    <a:pt x="0" y="334"/>
                  </a:cubicBezTo>
                  <a:cubicBezTo>
                    <a:pt x="0" y="442"/>
                    <a:pt x="109" y="529"/>
                    <a:pt x="174" y="572"/>
                  </a:cubicBezTo>
                  <a:cubicBezTo>
                    <a:pt x="217" y="616"/>
                    <a:pt x="282" y="637"/>
                    <a:pt x="325" y="659"/>
                  </a:cubicBezTo>
                  <a:cubicBezTo>
                    <a:pt x="373" y="691"/>
                    <a:pt x="421" y="711"/>
                    <a:pt x="468" y="711"/>
                  </a:cubicBezTo>
                  <a:cubicBezTo>
                    <a:pt x="486" y="711"/>
                    <a:pt x="503" y="708"/>
                    <a:pt x="520" y="702"/>
                  </a:cubicBezTo>
                  <a:cubicBezTo>
                    <a:pt x="586" y="702"/>
                    <a:pt x="651" y="659"/>
                    <a:pt x="694" y="616"/>
                  </a:cubicBezTo>
                  <a:cubicBezTo>
                    <a:pt x="759" y="572"/>
                    <a:pt x="824" y="529"/>
                    <a:pt x="846" y="464"/>
                  </a:cubicBezTo>
                  <a:cubicBezTo>
                    <a:pt x="911" y="377"/>
                    <a:pt x="911" y="290"/>
                    <a:pt x="889" y="225"/>
                  </a:cubicBezTo>
                  <a:cubicBezTo>
                    <a:pt x="867" y="160"/>
                    <a:pt x="846" y="117"/>
                    <a:pt x="781" y="95"/>
                  </a:cubicBezTo>
                  <a:cubicBezTo>
                    <a:pt x="737" y="52"/>
                    <a:pt x="694" y="30"/>
                    <a:pt x="629" y="8"/>
                  </a:cubicBezTo>
                  <a:cubicBezTo>
                    <a:pt x="593" y="3"/>
                    <a:pt x="556" y="1"/>
                    <a:pt x="5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1"/>
            <p:cNvSpPr/>
            <p:nvPr/>
          </p:nvSpPr>
          <p:spPr>
            <a:xfrm>
              <a:off x="2638497" y="1693949"/>
              <a:ext cx="159528" cy="26763"/>
            </a:xfrm>
            <a:custGeom>
              <a:avLst/>
              <a:gdLst/>
              <a:ahLst/>
              <a:cxnLst/>
              <a:rect l="l" t="t" r="r" b="b"/>
              <a:pathLst>
                <a:path w="912" h="153" fill="none" extrusionOk="0">
                  <a:moveTo>
                    <a:pt x="0" y="131"/>
                  </a:moveTo>
                  <a:cubicBezTo>
                    <a:pt x="152" y="152"/>
                    <a:pt x="304" y="131"/>
                    <a:pt x="456" y="87"/>
                  </a:cubicBezTo>
                  <a:cubicBezTo>
                    <a:pt x="521" y="66"/>
                    <a:pt x="564" y="44"/>
                    <a:pt x="629" y="22"/>
                  </a:cubicBezTo>
                  <a:cubicBezTo>
                    <a:pt x="673" y="1"/>
                    <a:pt x="738" y="1"/>
                    <a:pt x="803" y="22"/>
                  </a:cubicBezTo>
                  <a:cubicBezTo>
                    <a:pt x="846" y="44"/>
                    <a:pt x="889" y="87"/>
                    <a:pt x="911" y="152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41"/>
            <p:cNvSpPr/>
            <p:nvPr/>
          </p:nvSpPr>
          <p:spPr>
            <a:xfrm>
              <a:off x="2812894" y="3188139"/>
              <a:ext cx="19241" cy="87460"/>
            </a:xfrm>
            <a:custGeom>
              <a:avLst/>
              <a:gdLst/>
              <a:ahLst/>
              <a:cxnLst/>
              <a:rect l="l" t="t" r="r" b="b"/>
              <a:pathLst>
                <a:path w="110" h="500" extrusionOk="0">
                  <a:moveTo>
                    <a:pt x="66" y="1"/>
                  </a:moveTo>
                  <a:cubicBezTo>
                    <a:pt x="66" y="22"/>
                    <a:pt x="66" y="44"/>
                    <a:pt x="66" y="44"/>
                  </a:cubicBezTo>
                  <a:cubicBezTo>
                    <a:pt x="44" y="196"/>
                    <a:pt x="22" y="326"/>
                    <a:pt x="1" y="456"/>
                  </a:cubicBezTo>
                  <a:cubicBezTo>
                    <a:pt x="1" y="456"/>
                    <a:pt x="1" y="478"/>
                    <a:pt x="1" y="478"/>
                  </a:cubicBezTo>
                  <a:lnTo>
                    <a:pt x="1" y="499"/>
                  </a:lnTo>
                  <a:lnTo>
                    <a:pt x="22" y="499"/>
                  </a:lnTo>
                  <a:cubicBezTo>
                    <a:pt x="22" y="499"/>
                    <a:pt x="44" y="499"/>
                    <a:pt x="44" y="478"/>
                  </a:cubicBezTo>
                  <a:lnTo>
                    <a:pt x="44" y="434"/>
                  </a:lnTo>
                  <a:cubicBezTo>
                    <a:pt x="66" y="304"/>
                    <a:pt x="87" y="174"/>
                    <a:pt x="109" y="44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FFBB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41"/>
            <p:cNvSpPr/>
            <p:nvPr/>
          </p:nvSpPr>
          <p:spPr>
            <a:xfrm>
              <a:off x="2657388" y="3267904"/>
              <a:ext cx="163376" cy="121395"/>
            </a:xfrm>
            <a:custGeom>
              <a:avLst/>
              <a:gdLst/>
              <a:ahLst/>
              <a:cxnLst/>
              <a:rect l="l" t="t" r="r" b="b"/>
              <a:pathLst>
                <a:path w="934" h="694" extrusionOk="0">
                  <a:moveTo>
                    <a:pt x="868" y="0"/>
                  </a:moveTo>
                  <a:cubicBezTo>
                    <a:pt x="695" y="65"/>
                    <a:pt x="543" y="152"/>
                    <a:pt x="391" y="239"/>
                  </a:cubicBezTo>
                  <a:cubicBezTo>
                    <a:pt x="218" y="325"/>
                    <a:pt x="88" y="477"/>
                    <a:pt x="1" y="629"/>
                  </a:cubicBezTo>
                  <a:cubicBezTo>
                    <a:pt x="1" y="650"/>
                    <a:pt x="1" y="672"/>
                    <a:pt x="23" y="694"/>
                  </a:cubicBezTo>
                  <a:cubicBezTo>
                    <a:pt x="44" y="694"/>
                    <a:pt x="44" y="672"/>
                    <a:pt x="66" y="672"/>
                  </a:cubicBezTo>
                  <a:cubicBezTo>
                    <a:pt x="131" y="520"/>
                    <a:pt x="261" y="390"/>
                    <a:pt x="413" y="282"/>
                  </a:cubicBezTo>
                  <a:cubicBezTo>
                    <a:pt x="565" y="195"/>
                    <a:pt x="738" y="130"/>
                    <a:pt x="890" y="65"/>
                  </a:cubicBezTo>
                  <a:cubicBezTo>
                    <a:pt x="911" y="65"/>
                    <a:pt x="933" y="43"/>
                    <a:pt x="911" y="22"/>
                  </a:cubicBezTo>
                  <a:cubicBezTo>
                    <a:pt x="911" y="0"/>
                    <a:pt x="890" y="0"/>
                    <a:pt x="8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1"/>
            <p:cNvSpPr/>
            <p:nvPr/>
          </p:nvSpPr>
          <p:spPr>
            <a:xfrm>
              <a:off x="2619605" y="3264056"/>
              <a:ext cx="201159" cy="91134"/>
            </a:xfrm>
            <a:custGeom>
              <a:avLst/>
              <a:gdLst/>
              <a:ahLst/>
              <a:cxnLst/>
              <a:rect l="l" t="t" r="r" b="b"/>
              <a:pathLst>
                <a:path w="1150" h="521" extrusionOk="0">
                  <a:moveTo>
                    <a:pt x="1106" y="0"/>
                  </a:moveTo>
                  <a:cubicBezTo>
                    <a:pt x="694" y="22"/>
                    <a:pt x="304" y="195"/>
                    <a:pt x="22" y="477"/>
                  </a:cubicBezTo>
                  <a:cubicBezTo>
                    <a:pt x="0" y="477"/>
                    <a:pt x="0" y="499"/>
                    <a:pt x="22" y="521"/>
                  </a:cubicBezTo>
                  <a:lnTo>
                    <a:pt x="87" y="521"/>
                  </a:lnTo>
                  <a:cubicBezTo>
                    <a:pt x="347" y="261"/>
                    <a:pt x="716" y="87"/>
                    <a:pt x="1106" y="65"/>
                  </a:cubicBezTo>
                  <a:cubicBezTo>
                    <a:pt x="1112" y="72"/>
                    <a:pt x="1118" y="74"/>
                    <a:pt x="1124" y="74"/>
                  </a:cubicBezTo>
                  <a:cubicBezTo>
                    <a:pt x="1138" y="74"/>
                    <a:pt x="1149" y="59"/>
                    <a:pt x="1149" y="44"/>
                  </a:cubicBezTo>
                  <a:cubicBezTo>
                    <a:pt x="1149" y="22"/>
                    <a:pt x="1127" y="0"/>
                    <a:pt x="11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1"/>
            <p:cNvSpPr/>
            <p:nvPr/>
          </p:nvSpPr>
          <p:spPr>
            <a:xfrm>
              <a:off x="2802574" y="3257234"/>
              <a:ext cx="200109" cy="37258"/>
            </a:xfrm>
            <a:custGeom>
              <a:avLst/>
              <a:gdLst/>
              <a:ahLst/>
              <a:cxnLst/>
              <a:rect l="l" t="t" r="r" b="b"/>
              <a:pathLst>
                <a:path w="1144" h="213" extrusionOk="0">
                  <a:moveTo>
                    <a:pt x="454" y="1"/>
                  </a:moveTo>
                  <a:cubicBezTo>
                    <a:pt x="316" y="1"/>
                    <a:pt x="177" y="20"/>
                    <a:pt x="38" y="61"/>
                  </a:cubicBezTo>
                  <a:cubicBezTo>
                    <a:pt x="1" y="80"/>
                    <a:pt x="12" y="130"/>
                    <a:pt x="43" y="130"/>
                  </a:cubicBezTo>
                  <a:cubicBezTo>
                    <a:pt x="48" y="130"/>
                    <a:pt x="54" y="129"/>
                    <a:pt x="60" y="126"/>
                  </a:cubicBezTo>
                  <a:cubicBezTo>
                    <a:pt x="193" y="93"/>
                    <a:pt x="330" y="75"/>
                    <a:pt x="467" y="75"/>
                  </a:cubicBezTo>
                  <a:cubicBezTo>
                    <a:pt x="684" y="75"/>
                    <a:pt x="900" y="119"/>
                    <a:pt x="1100" y="213"/>
                  </a:cubicBezTo>
                  <a:cubicBezTo>
                    <a:pt x="1122" y="213"/>
                    <a:pt x="1144" y="191"/>
                    <a:pt x="1144" y="191"/>
                  </a:cubicBezTo>
                  <a:cubicBezTo>
                    <a:pt x="1144" y="169"/>
                    <a:pt x="1144" y="148"/>
                    <a:pt x="1122" y="148"/>
                  </a:cubicBezTo>
                  <a:cubicBezTo>
                    <a:pt x="906" y="53"/>
                    <a:pt x="682" y="1"/>
                    <a:pt x="4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41"/>
            <p:cNvSpPr/>
            <p:nvPr/>
          </p:nvSpPr>
          <p:spPr>
            <a:xfrm>
              <a:off x="2740826" y="2334866"/>
              <a:ext cx="417361" cy="644933"/>
            </a:xfrm>
            <a:custGeom>
              <a:avLst/>
              <a:gdLst/>
              <a:ahLst/>
              <a:cxnLst/>
              <a:rect l="l" t="t" r="r" b="b"/>
              <a:pathLst>
                <a:path w="2386" h="3687" extrusionOk="0">
                  <a:moveTo>
                    <a:pt x="66" y="1"/>
                  </a:moveTo>
                  <a:cubicBezTo>
                    <a:pt x="44" y="1"/>
                    <a:pt x="44" y="1"/>
                    <a:pt x="44" y="22"/>
                  </a:cubicBezTo>
                  <a:cubicBezTo>
                    <a:pt x="1" y="803"/>
                    <a:pt x="196" y="1562"/>
                    <a:pt x="608" y="2234"/>
                  </a:cubicBezTo>
                  <a:cubicBezTo>
                    <a:pt x="1042" y="2884"/>
                    <a:pt x="1649" y="3383"/>
                    <a:pt x="2364" y="3686"/>
                  </a:cubicBezTo>
                  <a:cubicBezTo>
                    <a:pt x="2364" y="3686"/>
                    <a:pt x="2364" y="3665"/>
                    <a:pt x="2364" y="3665"/>
                  </a:cubicBezTo>
                  <a:lnTo>
                    <a:pt x="2386" y="3643"/>
                  </a:lnTo>
                  <a:lnTo>
                    <a:pt x="2342" y="3621"/>
                  </a:lnTo>
                  <a:cubicBezTo>
                    <a:pt x="2169" y="3556"/>
                    <a:pt x="2017" y="3470"/>
                    <a:pt x="1865" y="3383"/>
                  </a:cubicBezTo>
                  <a:lnTo>
                    <a:pt x="1822" y="3361"/>
                  </a:lnTo>
                  <a:cubicBezTo>
                    <a:pt x="673" y="2646"/>
                    <a:pt x="1" y="1367"/>
                    <a:pt x="66" y="22"/>
                  </a:cubicBezTo>
                  <a:cubicBezTo>
                    <a:pt x="88" y="1"/>
                    <a:pt x="66" y="1"/>
                    <a:pt x="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1"/>
            <p:cNvSpPr/>
            <p:nvPr/>
          </p:nvSpPr>
          <p:spPr>
            <a:xfrm>
              <a:off x="2888810" y="2378772"/>
              <a:ext cx="174571" cy="555548"/>
            </a:xfrm>
            <a:custGeom>
              <a:avLst/>
              <a:gdLst/>
              <a:ahLst/>
              <a:cxnLst/>
              <a:rect l="l" t="t" r="r" b="b"/>
              <a:pathLst>
                <a:path w="998" h="3176" extrusionOk="0">
                  <a:moveTo>
                    <a:pt x="6" y="0"/>
                  </a:moveTo>
                  <a:cubicBezTo>
                    <a:pt x="3" y="0"/>
                    <a:pt x="0" y="3"/>
                    <a:pt x="0" y="10"/>
                  </a:cubicBezTo>
                  <a:cubicBezTo>
                    <a:pt x="0" y="10"/>
                    <a:pt x="0" y="31"/>
                    <a:pt x="0" y="31"/>
                  </a:cubicBezTo>
                  <a:cubicBezTo>
                    <a:pt x="412" y="1050"/>
                    <a:pt x="738" y="2091"/>
                    <a:pt x="954" y="3153"/>
                  </a:cubicBezTo>
                  <a:cubicBezTo>
                    <a:pt x="954" y="3153"/>
                    <a:pt x="954" y="3175"/>
                    <a:pt x="976" y="3175"/>
                  </a:cubicBezTo>
                  <a:cubicBezTo>
                    <a:pt x="976" y="3175"/>
                    <a:pt x="998" y="3153"/>
                    <a:pt x="998" y="3132"/>
                  </a:cubicBezTo>
                  <a:cubicBezTo>
                    <a:pt x="759" y="2069"/>
                    <a:pt x="434" y="1029"/>
                    <a:pt x="22" y="10"/>
                  </a:cubicBezTo>
                  <a:cubicBezTo>
                    <a:pt x="22" y="10"/>
                    <a:pt x="12" y="0"/>
                    <a:pt x="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1"/>
            <p:cNvSpPr/>
            <p:nvPr/>
          </p:nvSpPr>
          <p:spPr>
            <a:xfrm>
              <a:off x="3013880" y="2338364"/>
              <a:ext cx="140636" cy="633738"/>
            </a:xfrm>
            <a:custGeom>
              <a:avLst/>
              <a:gdLst/>
              <a:ahLst/>
              <a:cxnLst/>
              <a:rect l="l" t="t" r="r" b="b"/>
              <a:pathLst>
                <a:path w="804" h="3623" extrusionOk="0">
                  <a:moveTo>
                    <a:pt x="30" y="0"/>
                  </a:moveTo>
                  <a:cubicBezTo>
                    <a:pt x="17" y="0"/>
                    <a:pt x="1" y="19"/>
                    <a:pt x="1" y="46"/>
                  </a:cubicBezTo>
                  <a:cubicBezTo>
                    <a:pt x="478" y="1173"/>
                    <a:pt x="738" y="2387"/>
                    <a:pt x="781" y="3601"/>
                  </a:cubicBezTo>
                  <a:cubicBezTo>
                    <a:pt x="781" y="3623"/>
                    <a:pt x="781" y="3623"/>
                    <a:pt x="803" y="3623"/>
                  </a:cubicBezTo>
                  <a:cubicBezTo>
                    <a:pt x="781" y="2387"/>
                    <a:pt x="521" y="1151"/>
                    <a:pt x="44" y="24"/>
                  </a:cubicBezTo>
                  <a:cubicBezTo>
                    <a:pt x="44" y="7"/>
                    <a:pt x="38" y="0"/>
                    <a:pt x="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1"/>
            <p:cNvSpPr/>
            <p:nvPr/>
          </p:nvSpPr>
          <p:spPr>
            <a:xfrm>
              <a:off x="3121282" y="2359880"/>
              <a:ext cx="97606" cy="259582"/>
            </a:xfrm>
            <a:custGeom>
              <a:avLst/>
              <a:gdLst/>
              <a:ahLst/>
              <a:cxnLst/>
              <a:rect l="l" t="t" r="r" b="b"/>
              <a:pathLst>
                <a:path w="558" h="1484" extrusionOk="0">
                  <a:moveTo>
                    <a:pt x="36" y="0"/>
                  </a:moveTo>
                  <a:cubicBezTo>
                    <a:pt x="17" y="0"/>
                    <a:pt x="0" y="16"/>
                    <a:pt x="16" y="31"/>
                  </a:cubicBezTo>
                  <a:cubicBezTo>
                    <a:pt x="276" y="486"/>
                    <a:pt x="449" y="985"/>
                    <a:pt x="558" y="1484"/>
                  </a:cubicBezTo>
                  <a:cubicBezTo>
                    <a:pt x="558" y="1397"/>
                    <a:pt x="558" y="1310"/>
                    <a:pt x="536" y="1224"/>
                  </a:cubicBezTo>
                  <a:cubicBezTo>
                    <a:pt x="428" y="812"/>
                    <a:pt x="254" y="400"/>
                    <a:pt x="59" y="9"/>
                  </a:cubicBezTo>
                  <a:cubicBezTo>
                    <a:pt x="53" y="3"/>
                    <a:pt x="44" y="0"/>
                    <a:pt x="36" y="0"/>
                  </a:cubicBezTo>
                  <a:close/>
                </a:path>
              </a:pathLst>
            </a:custGeom>
            <a:solidFill>
              <a:srgbClr val="FCEA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1"/>
            <p:cNvSpPr/>
            <p:nvPr/>
          </p:nvSpPr>
          <p:spPr>
            <a:xfrm>
              <a:off x="2164458" y="2372824"/>
              <a:ext cx="352815" cy="159528"/>
            </a:xfrm>
            <a:custGeom>
              <a:avLst/>
              <a:gdLst/>
              <a:ahLst/>
              <a:cxnLst/>
              <a:rect l="l" t="t" r="r" b="b"/>
              <a:pathLst>
                <a:path w="2017" h="912" fill="none" extrusionOk="0">
                  <a:moveTo>
                    <a:pt x="130" y="0"/>
                  </a:moveTo>
                  <a:cubicBezTo>
                    <a:pt x="65" y="109"/>
                    <a:pt x="22" y="239"/>
                    <a:pt x="22" y="369"/>
                  </a:cubicBezTo>
                  <a:cubicBezTo>
                    <a:pt x="0" y="499"/>
                    <a:pt x="44" y="629"/>
                    <a:pt x="152" y="716"/>
                  </a:cubicBezTo>
                  <a:cubicBezTo>
                    <a:pt x="239" y="803"/>
                    <a:pt x="391" y="824"/>
                    <a:pt x="499" y="781"/>
                  </a:cubicBezTo>
                  <a:cubicBezTo>
                    <a:pt x="629" y="738"/>
                    <a:pt x="716" y="629"/>
                    <a:pt x="738" y="499"/>
                  </a:cubicBezTo>
                  <a:cubicBezTo>
                    <a:pt x="868" y="911"/>
                    <a:pt x="1475" y="868"/>
                    <a:pt x="1540" y="434"/>
                  </a:cubicBezTo>
                  <a:cubicBezTo>
                    <a:pt x="1626" y="499"/>
                    <a:pt x="1735" y="521"/>
                    <a:pt x="1843" y="477"/>
                  </a:cubicBezTo>
                  <a:cubicBezTo>
                    <a:pt x="1952" y="434"/>
                    <a:pt x="2017" y="326"/>
                    <a:pt x="1995" y="196"/>
                  </a:cubicBezTo>
                </a:path>
              </a:pathLst>
            </a:custGeom>
            <a:solidFill>
              <a:schemeClr val="accent2"/>
            </a:solidFill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1"/>
            <p:cNvSpPr/>
            <p:nvPr/>
          </p:nvSpPr>
          <p:spPr>
            <a:xfrm>
              <a:off x="2399553" y="2573811"/>
              <a:ext cx="227747" cy="106352"/>
            </a:xfrm>
            <a:custGeom>
              <a:avLst/>
              <a:gdLst/>
              <a:ahLst/>
              <a:cxnLst/>
              <a:rect l="l" t="t" r="r" b="b"/>
              <a:pathLst>
                <a:path w="1302" h="608" fill="none" extrusionOk="0">
                  <a:moveTo>
                    <a:pt x="1" y="239"/>
                  </a:moveTo>
                  <a:cubicBezTo>
                    <a:pt x="44" y="608"/>
                    <a:pt x="586" y="586"/>
                    <a:pt x="608" y="217"/>
                  </a:cubicBezTo>
                  <a:cubicBezTo>
                    <a:pt x="738" y="304"/>
                    <a:pt x="889" y="326"/>
                    <a:pt x="1041" y="282"/>
                  </a:cubicBezTo>
                  <a:cubicBezTo>
                    <a:pt x="1171" y="239"/>
                    <a:pt x="1280" y="131"/>
                    <a:pt x="1301" y="1"/>
                  </a:cubicBezTo>
                </a:path>
              </a:pathLst>
            </a:custGeom>
            <a:solidFill>
              <a:schemeClr val="accent2"/>
            </a:solidFill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1"/>
            <p:cNvSpPr/>
            <p:nvPr/>
          </p:nvSpPr>
          <p:spPr>
            <a:xfrm>
              <a:off x="2255417" y="2763427"/>
              <a:ext cx="193637" cy="57024"/>
            </a:xfrm>
            <a:custGeom>
              <a:avLst/>
              <a:gdLst/>
              <a:ahLst/>
              <a:cxnLst/>
              <a:rect l="l" t="t" r="r" b="b"/>
              <a:pathLst>
                <a:path w="1107" h="326" fill="none" extrusionOk="0">
                  <a:moveTo>
                    <a:pt x="22" y="1"/>
                  </a:moveTo>
                  <a:cubicBezTo>
                    <a:pt x="1" y="109"/>
                    <a:pt x="44" y="217"/>
                    <a:pt x="131" y="282"/>
                  </a:cubicBezTo>
                  <a:cubicBezTo>
                    <a:pt x="218" y="326"/>
                    <a:pt x="326" y="326"/>
                    <a:pt x="434" y="304"/>
                  </a:cubicBezTo>
                  <a:cubicBezTo>
                    <a:pt x="521" y="239"/>
                    <a:pt x="586" y="174"/>
                    <a:pt x="629" y="87"/>
                  </a:cubicBezTo>
                  <a:cubicBezTo>
                    <a:pt x="673" y="174"/>
                    <a:pt x="760" y="239"/>
                    <a:pt x="868" y="239"/>
                  </a:cubicBezTo>
                  <a:cubicBezTo>
                    <a:pt x="955" y="239"/>
                    <a:pt x="1063" y="196"/>
                    <a:pt x="1106" y="109"/>
                  </a:cubicBezTo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1"/>
            <p:cNvSpPr/>
            <p:nvPr/>
          </p:nvSpPr>
          <p:spPr>
            <a:xfrm>
              <a:off x="2600539" y="2820277"/>
              <a:ext cx="443949" cy="375730"/>
            </a:xfrm>
            <a:custGeom>
              <a:avLst/>
              <a:gdLst/>
              <a:ahLst/>
              <a:cxnLst/>
              <a:rect l="l" t="t" r="r" b="b"/>
              <a:pathLst>
                <a:path w="2538" h="2148" extrusionOk="0">
                  <a:moveTo>
                    <a:pt x="152" y="1"/>
                  </a:moveTo>
                  <a:cubicBezTo>
                    <a:pt x="131" y="1"/>
                    <a:pt x="131" y="1"/>
                    <a:pt x="131" y="22"/>
                  </a:cubicBezTo>
                  <a:cubicBezTo>
                    <a:pt x="1" y="434"/>
                    <a:pt x="44" y="890"/>
                    <a:pt x="239" y="1280"/>
                  </a:cubicBezTo>
                  <a:cubicBezTo>
                    <a:pt x="456" y="1670"/>
                    <a:pt x="803" y="1995"/>
                    <a:pt x="1236" y="2147"/>
                  </a:cubicBezTo>
                  <a:lnTo>
                    <a:pt x="1323" y="2147"/>
                  </a:lnTo>
                  <a:cubicBezTo>
                    <a:pt x="1648" y="2104"/>
                    <a:pt x="1930" y="1952"/>
                    <a:pt x="2147" y="1714"/>
                  </a:cubicBezTo>
                  <a:cubicBezTo>
                    <a:pt x="2342" y="1432"/>
                    <a:pt x="2472" y="1106"/>
                    <a:pt x="2537" y="781"/>
                  </a:cubicBezTo>
                  <a:cubicBezTo>
                    <a:pt x="2537" y="760"/>
                    <a:pt x="2537" y="760"/>
                    <a:pt x="2537" y="760"/>
                  </a:cubicBezTo>
                  <a:cubicBezTo>
                    <a:pt x="2530" y="752"/>
                    <a:pt x="2525" y="750"/>
                    <a:pt x="2521" y="750"/>
                  </a:cubicBezTo>
                  <a:cubicBezTo>
                    <a:pt x="2513" y="750"/>
                    <a:pt x="2508" y="760"/>
                    <a:pt x="2494" y="760"/>
                  </a:cubicBezTo>
                  <a:cubicBezTo>
                    <a:pt x="2451" y="1106"/>
                    <a:pt x="2299" y="1410"/>
                    <a:pt x="2104" y="1692"/>
                  </a:cubicBezTo>
                  <a:cubicBezTo>
                    <a:pt x="1909" y="1909"/>
                    <a:pt x="1627" y="2060"/>
                    <a:pt x="1323" y="2104"/>
                  </a:cubicBezTo>
                  <a:lnTo>
                    <a:pt x="1258" y="2104"/>
                  </a:lnTo>
                  <a:cubicBezTo>
                    <a:pt x="846" y="1952"/>
                    <a:pt x="478" y="1648"/>
                    <a:pt x="283" y="1258"/>
                  </a:cubicBezTo>
                  <a:cubicBezTo>
                    <a:pt x="87" y="868"/>
                    <a:pt x="44" y="434"/>
                    <a:pt x="174" y="22"/>
                  </a:cubicBezTo>
                  <a:cubicBezTo>
                    <a:pt x="174" y="22"/>
                    <a:pt x="174" y="1"/>
                    <a:pt x="1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1"/>
            <p:cNvSpPr/>
            <p:nvPr/>
          </p:nvSpPr>
          <p:spPr>
            <a:xfrm>
              <a:off x="2741001" y="1522875"/>
              <a:ext cx="60698" cy="49852"/>
            </a:xfrm>
            <a:custGeom>
              <a:avLst/>
              <a:gdLst/>
              <a:ahLst/>
              <a:cxnLst/>
              <a:rect l="l" t="t" r="r" b="b"/>
              <a:pathLst>
                <a:path w="347" h="285" extrusionOk="0">
                  <a:moveTo>
                    <a:pt x="98" y="0"/>
                  </a:moveTo>
                  <a:cubicBezTo>
                    <a:pt x="1" y="0"/>
                    <a:pt x="8" y="95"/>
                    <a:pt x="87" y="155"/>
                  </a:cubicBezTo>
                  <a:cubicBezTo>
                    <a:pt x="130" y="198"/>
                    <a:pt x="195" y="241"/>
                    <a:pt x="260" y="285"/>
                  </a:cubicBezTo>
                  <a:lnTo>
                    <a:pt x="347" y="285"/>
                  </a:lnTo>
                  <a:cubicBezTo>
                    <a:pt x="347" y="241"/>
                    <a:pt x="347" y="220"/>
                    <a:pt x="347" y="198"/>
                  </a:cubicBezTo>
                  <a:cubicBezTo>
                    <a:pt x="303" y="90"/>
                    <a:pt x="217" y="25"/>
                    <a:pt x="130" y="3"/>
                  </a:cubicBezTo>
                  <a:cubicBezTo>
                    <a:pt x="118" y="1"/>
                    <a:pt x="108" y="0"/>
                    <a:pt x="98" y="0"/>
                  </a:cubicBezTo>
                  <a:close/>
                </a:path>
              </a:pathLst>
            </a:custGeom>
            <a:solidFill>
              <a:srgbClr val="FCE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1"/>
            <p:cNvSpPr/>
            <p:nvPr/>
          </p:nvSpPr>
          <p:spPr>
            <a:xfrm>
              <a:off x="2801524" y="1576401"/>
              <a:ext cx="22915" cy="19066"/>
            </a:xfrm>
            <a:custGeom>
              <a:avLst/>
              <a:gdLst/>
              <a:ahLst/>
              <a:cxnLst/>
              <a:rect l="l" t="t" r="r" b="b"/>
              <a:pathLst>
                <a:path w="131" h="109" extrusionOk="0">
                  <a:moveTo>
                    <a:pt x="66" y="1"/>
                  </a:moveTo>
                  <a:cubicBezTo>
                    <a:pt x="1" y="1"/>
                    <a:pt x="1" y="109"/>
                    <a:pt x="66" y="109"/>
                  </a:cubicBezTo>
                  <a:cubicBezTo>
                    <a:pt x="87" y="109"/>
                    <a:pt x="109" y="87"/>
                    <a:pt x="131" y="66"/>
                  </a:cubicBezTo>
                  <a:cubicBezTo>
                    <a:pt x="109" y="22"/>
                    <a:pt x="87" y="1"/>
                    <a:pt x="66" y="1"/>
                  </a:cubicBezTo>
                  <a:close/>
                </a:path>
              </a:pathLst>
            </a:custGeom>
            <a:solidFill>
              <a:srgbClr val="FCED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1"/>
            <p:cNvSpPr/>
            <p:nvPr/>
          </p:nvSpPr>
          <p:spPr>
            <a:xfrm>
              <a:off x="984958" y="1656865"/>
              <a:ext cx="1012791" cy="1857659"/>
            </a:xfrm>
            <a:custGeom>
              <a:avLst/>
              <a:gdLst/>
              <a:ahLst/>
              <a:cxnLst/>
              <a:rect l="l" t="t" r="r" b="b"/>
              <a:pathLst>
                <a:path w="5790" h="10620" extrusionOk="0">
                  <a:moveTo>
                    <a:pt x="1358" y="0"/>
                  </a:moveTo>
                  <a:cubicBezTo>
                    <a:pt x="1209" y="0"/>
                    <a:pt x="1054" y="41"/>
                    <a:pt x="911" y="104"/>
                  </a:cubicBezTo>
                  <a:lnTo>
                    <a:pt x="846" y="126"/>
                  </a:lnTo>
                  <a:cubicBezTo>
                    <a:pt x="608" y="256"/>
                    <a:pt x="413" y="451"/>
                    <a:pt x="283" y="690"/>
                  </a:cubicBezTo>
                  <a:cubicBezTo>
                    <a:pt x="152" y="928"/>
                    <a:pt x="66" y="1188"/>
                    <a:pt x="44" y="1448"/>
                  </a:cubicBezTo>
                  <a:lnTo>
                    <a:pt x="44" y="1513"/>
                  </a:lnTo>
                  <a:cubicBezTo>
                    <a:pt x="22" y="1730"/>
                    <a:pt x="1" y="1969"/>
                    <a:pt x="22" y="2186"/>
                  </a:cubicBezTo>
                  <a:cubicBezTo>
                    <a:pt x="44" y="2576"/>
                    <a:pt x="87" y="2966"/>
                    <a:pt x="174" y="3335"/>
                  </a:cubicBezTo>
                  <a:cubicBezTo>
                    <a:pt x="174" y="3356"/>
                    <a:pt x="174" y="3378"/>
                    <a:pt x="196" y="3421"/>
                  </a:cubicBezTo>
                  <a:cubicBezTo>
                    <a:pt x="261" y="3747"/>
                    <a:pt x="369" y="4072"/>
                    <a:pt x="478" y="4375"/>
                  </a:cubicBezTo>
                  <a:lnTo>
                    <a:pt x="499" y="4440"/>
                  </a:lnTo>
                  <a:lnTo>
                    <a:pt x="564" y="4592"/>
                  </a:lnTo>
                  <a:cubicBezTo>
                    <a:pt x="716" y="4939"/>
                    <a:pt x="911" y="5329"/>
                    <a:pt x="803" y="5698"/>
                  </a:cubicBezTo>
                  <a:cubicBezTo>
                    <a:pt x="803" y="5719"/>
                    <a:pt x="803" y="5741"/>
                    <a:pt x="803" y="5741"/>
                  </a:cubicBezTo>
                  <a:cubicBezTo>
                    <a:pt x="781" y="5763"/>
                    <a:pt x="781" y="5785"/>
                    <a:pt x="781" y="5806"/>
                  </a:cubicBezTo>
                  <a:cubicBezTo>
                    <a:pt x="651" y="6088"/>
                    <a:pt x="413" y="6327"/>
                    <a:pt x="304" y="6587"/>
                  </a:cubicBezTo>
                  <a:cubicBezTo>
                    <a:pt x="196" y="6825"/>
                    <a:pt x="174" y="7085"/>
                    <a:pt x="218" y="7324"/>
                  </a:cubicBezTo>
                  <a:cubicBezTo>
                    <a:pt x="218" y="7346"/>
                    <a:pt x="218" y="7367"/>
                    <a:pt x="218" y="7389"/>
                  </a:cubicBezTo>
                  <a:cubicBezTo>
                    <a:pt x="261" y="7562"/>
                    <a:pt x="326" y="7736"/>
                    <a:pt x="413" y="7888"/>
                  </a:cubicBezTo>
                  <a:cubicBezTo>
                    <a:pt x="651" y="8278"/>
                    <a:pt x="955" y="8625"/>
                    <a:pt x="1280" y="8907"/>
                  </a:cubicBezTo>
                  <a:lnTo>
                    <a:pt x="1345" y="8950"/>
                  </a:lnTo>
                  <a:lnTo>
                    <a:pt x="1432" y="9037"/>
                  </a:lnTo>
                  <a:lnTo>
                    <a:pt x="1995" y="9557"/>
                  </a:lnTo>
                  <a:lnTo>
                    <a:pt x="2949" y="10446"/>
                  </a:lnTo>
                  <a:cubicBezTo>
                    <a:pt x="3535" y="10533"/>
                    <a:pt x="4228" y="10576"/>
                    <a:pt x="4987" y="10598"/>
                  </a:cubicBezTo>
                  <a:lnTo>
                    <a:pt x="5052" y="10598"/>
                  </a:lnTo>
                  <a:cubicBezTo>
                    <a:pt x="5269" y="10619"/>
                    <a:pt x="5508" y="10619"/>
                    <a:pt x="5746" y="10619"/>
                  </a:cubicBezTo>
                  <a:cubicBezTo>
                    <a:pt x="5768" y="10402"/>
                    <a:pt x="5789" y="10164"/>
                    <a:pt x="5768" y="9947"/>
                  </a:cubicBezTo>
                  <a:cubicBezTo>
                    <a:pt x="5768" y="9730"/>
                    <a:pt x="5768" y="9514"/>
                    <a:pt x="5746" y="9318"/>
                  </a:cubicBezTo>
                  <a:lnTo>
                    <a:pt x="5746" y="9080"/>
                  </a:lnTo>
                  <a:lnTo>
                    <a:pt x="5746" y="8950"/>
                  </a:lnTo>
                  <a:cubicBezTo>
                    <a:pt x="5746" y="8581"/>
                    <a:pt x="5724" y="8234"/>
                    <a:pt x="5703" y="7866"/>
                  </a:cubicBezTo>
                  <a:lnTo>
                    <a:pt x="5703" y="7757"/>
                  </a:lnTo>
                  <a:cubicBezTo>
                    <a:pt x="5659" y="7150"/>
                    <a:pt x="5594" y="6543"/>
                    <a:pt x="5508" y="5936"/>
                  </a:cubicBezTo>
                  <a:cubicBezTo>
                    <a:pt x="5508" y="5893"/>
                    <a:pt x="5508" y="5850"/>
                    <a:pt x="5508" y="5828"/>
                  </a:cubicBezTo>
                  <a:cubicBezTo>
                    <a:pt x="5421" y="5308"/>
                    <a:pt x="5334" y="4787"/>
                    <a:pt x="5247" y="4267"/>
                  </a:cubicBezTo>
                  <a:cubicBezTo>
                    <a:pt x="5226" y="4180"/>
                    <a:pt x="5226" y="4072"/>
                    <a:pt x="5182" y="3985"/>
                  </a:cubicBezTo>
                  <a:lnTo>
                    <a:pt x="5161" y="3898"/>
                  </a:lnTo>
                  <a:cubicBezTo>
                    <a:pt x="5052" y="3573"/>
                    <a:pt x="4879" y="3270"/>
                    <a:pt x="4575" y="3226"/>
                  </a:cubicBezTo>
                  <a:cubicBezTo>
                    <a:pt x="4534" y="3217"/>
                    <a:pt x="4492" y="3214"/>
                    <a:pt x="4449" y="3214"/>
                  </a:cubicBezTo>
                  <a:cubicBezTo>
                    <a:pt x="4332" y="3214"/>
                    <a:pt x="4211" y="3239"/>
                    <a:pt x="4094" y="3239"/>
                  </a:cubicBezTo>
                  <a:cubicBezTo>
                    <a:pt x="4052" y="3239"/>
                    <a:pt x="4010" y="3235"/>
                    <a:pt x="3968" y="3226"/>
                  </a:cubicBezTo>
                  <a:cubicBezTo>
                    <a:pt x="3751" y="3161"/>
                    <a:pt x="3578" y="3009"/>
                    <a:pt x="3491" y="2793"/>
                  </a:cubicBezTo>
                  <a:lnTo>
                    <a:pt x="3448" y="2728"/>
                  </a:lnTo>
                  <a:cubicBezTo>
                    <a:pt x="3405" y="2641"/>
                    <a:pt x="3361" y="2554"/>
                    <a:pt x="3318" y="2467"/>
                  </a:cubicBezTo>
                  <a:cubicBezTo>
                    <a:pt x="3144" y="2055"/>
                    <a:pt x="2949" y="1665"/>
                    <a:pt x="2732" y="1275"/>
                  </a:cubicBezTo>
                  <a:cubicBezTo>
                    <a:pt x="2711" y="1253"/>
                    <a:pt x="2689" y="1232"/>
                    <a:pt x="2689" y="1210"/>
                  </a:cubicBezTo>
                  <a:lnTo>
                    <a:pt x="2602" y="1036"/>
                  </a:lnTo>
                  <a:cubicBezTo>
                    <a:pt x="2494" y="863"/>
                    <a:pt x="2386" y="690"/>
                    <a:pt x="2277" y="538"/>
                  </a:cubicBezTo>
                  <a:cubicBezTo>
                    <a:pt x="2256" y="516"/>
                    <a:pt x="2234" y="494"/>
                    <a:pt x="2212" y="473"/>
                  </a:cubicBezTo>
                  <a:cubicBezTo>
                    <a:pt x="2039" y="256"/>
                    <a:pt x="1800" y="83"/>
                    <a:pt x="1518" y="18"/>
                  </a:cubicBezTo>
                  <a:cubicBezTo>
                    <a:pt x="1466" y="6"/>
                    <a:pt x="1412" y="0"/>
                    <a:pt x="1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1"/>
            <p:cNvSpPr/>
            <p:nvPr/>
          </p:nvSpPr>
          <p:spPr>
            <a:xfrm>
              <a:off x="1132943" y="1675057"/>
              <a:ext cx="735892" cy="1835619"/>
            </a:xfrm>
            <a:custGeom>
              <a:avLst/>
              <a:gdLst/>
              <a:ahLst/>
              <a:cxnLst/>
              <a:rect l="l" t="t" r="r" b="b"/>
              <a:pathLst>
                <a:path w="4207" h="10494" extrusionOk="0">
                  <a:moveTo>
                    <a:pt x="65" y="0"/>
                  </a:moveTo>
                  <a:lnTo>
                    <a:pt x="0" y="22"/>
                  </a:lnTo>
                  <a:cubicBezTo>
                    <a:pt x="325" y="607"/>
                    <a:pt x="629" y="1171"/>
                    <a:pt x="911" y="1756"/>
                  </a:cubicBezTo>
                  <a:lnTo>
                    <a:pt x="954" y="1843"/>
                  </a:lnTo>
                  <a:cubicBezTo>
                    <a:pt x="1301" y="2537"/>
                    <a:pt x="1626" y="3252"/>
                    <a:pt x="1930" y="3946"/>
                  </a:cubicBezTo>
                  <a:lnTo>
                    <a:pt x="1952" y="4033"/>
                  </a:lnTo>
                  <a:cubicBezTo>
                    <a:pt x="2060" y="4250"/>
                    <a:pt x="2147" y="4445"/>
                    <a:pt x="2233" y="4662"/>
                  </a:cubicBezTo>
                  <a:cubicBezTo>
                    <a:pt x="2233" y="4683"/>
                    <a:pt x="2255" y="4705"/>
                    <a:pt x="2255" y="4727"/>
                  </a:cubicBezTo>
                  <a:cubicBezTo>
                    <a:pt x="2472" y="5247"/>
                    <a:pt x="2667" y="5746"/>
                    <a:pt x="2840" y="6266"/>
                  </a:cubicBezTo>
                  <a:cubicBezTo>
                    <a:pt x="2862" y="6288"/>
                    <a:pt x="2884" y="6331"/>
                    <a:pt x="2884" y="6353"/>
                  </a:cubicBezTo>
                  <a:cubicBezTo>
                    <a:pt x="3057" y="6830"/>
                    <a:pt x="3231" y="7328"/>
                    <a:pt x="3382" y="7827"/>
                  </a:cubicBezTo>
                  <a:cubicBezTo>
                    <a:pt x="3404" y="7870"/>
                    <a:pt x="3404" y="7892"/>
                    <a:pt x="3404" y="7914"/>
                  </a:cubicBezTo>
                  <a:cubicBezTo>
                    <a:pt x="3556" y="8391"/>
                    <a:pt x="3708" y="8889"/>
                    <a:pt x="3859" y="9366"/>
                  </a:cubicBezTo>
                  <a:cubicBezTo>
                    <a:pt x="3859" y="9410"/>
                    <a:pt x="3881" y="9431"/>
                    <a:pt x="3881" y="9453"/>
                  </a:cubicBezTo>
                  <a:cubicBezTo>
                    <a:pt x="3968" y="9800"/>
                    <a:pt x="4055" y="10147"/>
                    <a:pt x="4141" y="10494"/>
                  </a:cubicBezTo>
                  <a:lnTo>
                    <a:pt x="4206" y="10494"/>
                  </a:lnTo>
                  <a:cubicBezTo>
                    <a:pt x="4185" y="10364"/>
                    <a:pt x="4141" y="10255"/>
                    <a:pt x="4120" y="10125"/>
                  </a:cubicBezTo>
                  <a:lnTo>
                    <a:pt x="4098" y="10038"/>
                  </a:lnTo>
                  <a:cubicBezTo>
                    <a:pt x="4055" y="9822"/>
                    <a:pt x="3989" y="9626"/>
                    <a:pt x="3924" y="9431"/>
                  </a:cubicBezTo>
                  <a:cubicBezTo>
                    <a:pt x="3924" y="9388"/>
                    <a:pt x="3903" y="9366"/>
                    <a:pt x="3903" y="9345"/>
                  </a:cubicBezTo>
                  <a:cubicBezTo>
                    <a:pt x="3773" y="8846"/>
                    <a:pt x="3621" y="8347"/>
                    <a:pt x="3469" y="7870"/>
                  </a:cubicBezTo>
                  <a:cubicBezTo>
                    <a:pt x="3447" y="7849"/>
                    <a:pt x="3426" y="7805"/>
                    <a:pt x="3426" y="7784"/>
                  </a:cubicBezTo>
                  <a:cubicBezTo>
                    <a:pt x="3274" y="7307"/>
                    <a:pt x="3122" y="6830"/>
                    <a:pt x="2949" y="6374"/>
                  </a:cubicBezTo>
                  <a:cubicBezTo>
                    <a:pt x="2927" y="6331"/>
                    <a:pt x="2905" y="6309"/>
                    <a:pt x="2905" y="6288"/>
                  </a:cubicBezTo>
                  <a:cubicBezTo>
                    <a:pt x="2624" y="5507"/>
                    <a:pt x="2320" y="4727"/>
                    <a:pt x="1995" y="3946"/>
                  </a:cubicBezTo>
                  <a:lnTo>
                    <a:pt x="1973" y="3881"/>
                  </a:lnTo>
                  <a:cubicBezTo>
                    <a:pt x="1735" y="3317"/>
                    <a:pt x="1475" y="2754"/>
                    <a:pt x="1214" y="2212"/>
                  </a:cubicBezTo>
                  <a:lnTo>
                    <a:pt x="1193" y="2168"/>
                  </a:lnTo>
                  <a:cubicBezTo>
                    <a:pt x="1128" y="2038"/>
                    <a:pt x="1063" y="1908"/>
                    <a:pt x="998" y="1778"/>
                  </a:cubicBezTo>
                  <a:lnTo>
                    <a:pt x="954" y="1691"/>
                  </a:lnTo>
                  <a:cubicBezTo>
                    <a:pt x="672" y="1128"/>
                    <a:pt x="369" y="564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1"/>
            <p:cNvSpPr/>
            <p:nvPr/>
          </p:nvSpPr>
          <p:spPr>
            <a:xfrm>
              <a:off x="992655" y="1739429"/>
              <a:ext cx="390773" cy="258183"/>
            </a:xfrm>
            <a:custGeom>
              <a:avLst/>
              <a:gdLst/>
              <a:ahLst/>
              <a:cxnLst/>
              <a:rect l="l" t="t" r="r" b="b"/>
              <a:pathLst>
                <a:path w="2234" h="1476" extrusionOk="0">
                  <a:moveTo>
                    <a:pt x="2190" y="1"/>
                  </a:moveTo>
                  <a:cubicBezTo>
                    <a:pt x="2125" y="196"/>
                    <a:pt x="2060" y="369"/>
                    <a:pt x="2016" y="543"/>
                  </a:cubicBezTo>
                  <a:cubicBezTo>
                    <a:pt x="1930" y="803"/>
                    <a:pt x="1843" y="1063"/>
                    <a:pt x="1756" y="1323"/>
                  </a:cubicBezTo>
                  <a:lnTo>
                    <a:pt x="1735" y="1410"/>
                  </a:lnTo>
                  <a:lnTo>
                    <a:pt x="1713" y="1410"/>
                  </a:lnTo>
                  <a:cubicBezTo>
                    <a:pt x="1171" y="1193"/>
                    <a:pt x="585" y="1063"/>
                    <a:pt x="0" y="976"/>
                  </a:cubicBezTo>
                  <a:lnTo>
                    <a:pt x="0" y="1041"/>
                  </a:lnTo>
                  <a:cubicBezTo>
                    <a:pt x="607" y="1128"/>
                    <a:pt x="1193" y="1280"/>
                    <a:pt x="1756" y="1475"/>
                  </a:cubicBezTo>
                  <a:lnTo>
                    <a:pt x="1778" y="1475"/>
                  </a:lnTo>
                  <a:lnTo>
                    <a:pt x="1778" y="1453"/>
                  </a:lnTo>
                  <a:lnTo>
                    <a:pt x="1800" y="1410"/>
                  </a:lnTo>
                  <a:cubicBezTo>
                    <a:pt x="1886" y="1128"/>
                    <a:pt x="1973" y="846"/>
                    <a:pt x="2060" y="564"/>
                  </a:cubicBezTo>
                  <a:cubicBezTo>
                    <a:pt x="2103" y="391"/>
                    <a:pt x="2168" y="239"/>
                    <a:pt x="2233" y="66"/>
                  </a:cubicBezTo>
                  <a:cubicBezTo>
                    <a:pt x="2212" y="44"/>
                    <a:pt x="2190" y="22"/>
                    <a:pt x="2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1"/>
            <p:cNvSpPr/>
            <p:nvPr/>
          </p:nvSpPr>
          <p:spPr>
            <a:xfrm>
              <a:off x="1068396" y="2422152"/>
              <a:ext cx="462840" cy="79764"/>
            </a:xfrm>
            <a:custGeom>
              <a:avLst/>
              <a:gdLst/>
              <a:ahLst/>
              <a:cxnLst/>
              <a:rect l="l" t="t" r="r" b="b"/>
              <a:pathLst>
                <a:path w="2646" h="456" extrusionOk="0">
                  <a:moveTo>
                    <a:pt x="1" y="0"/>
                  </a:moveTo>
                  <a:lnTo>
                    <a:pt x="22" y="65"/>
                  </a:lnTo>
                  <a:cubicBezTo>
                    <a:pt x="890" y="239"/>
                    <a:pt x="1757" y="369"/>
                    <a:pt x="2624" y="456"/>
                  </a:cubicBezTo>
                  <a:lnTo>
                    <a:pt x="2646" y="456"/>
                  </a:lnTo>
                  <a:lnTo>
                    <a:pt x="2646" y="391"/>
                  </a:lnTo>
                  <a:lnTo>
                    <a:pt x="2602" y="391"/>
                  </a:lnTo>
                  <a:cubicBezTo>
                    <a:pt x="1735" y="282"/>
                    <a:pt x="868" y="152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1"/>
            <p:cNvSpPr/>
            <p:nvPr/>
          </p:nvSpPr>
          <p:spPr>
            <a:xfrm>
              <a:off x="1026765" y="2672467"/>
              <a:ext cx="921658" cy="386925"/>
            </a:xfrm>
            <a:custGeom>
              <a:avLst/>
              <a:gdLst/>
              <a:ahLst/>
              <a:cxnLst/>
              <a:rect l="l" t="t" r="r" b="b"/>
              <a:pathLst>
                <a:path w="5269" h="2212" extrusionOk="0">
                  <a:moveTo>
                    <a:pt x="5269" y="0"/>
                  </a:moveTo>
                  <a:lnTo>
                    <a:pt x="4835" y="759"/>
                  </a:lnTo>
                  <a:cubicBezTo>
                    <a:pt x="4575" y="1193"/>
                    <a:pt x="4315" y="1648"/>
                    <a:pt x="4054" y="2082"/>
                  </a:cubicBezTo>
                  <a:cubicBezTo>
                    <a:pt x="4033" y="2103"/>
                    <a:pt x="4033" y="2125"/>
                    <a:pt x="4011" y="2125"/>
                  </a:cubicBezTo>
                  <a:lnTo>
                    <a:pt x="3989" y="2125"/>
                  </a:lnTo>
                  <a:cubicBezTo>
                    <a:pt x="2689" y="1886"/>
                    <a:pt x="1323" y="1670"/>
                    <a:pt x="0" y="1518"/>
                  </a:cubicBezTo>
                  <a:cubicBezTo>
                    <a:pt x="0" y="1540"/>
                    <a:pt x="0" y="1561"/>
                    <a:pt x="0" y="1583"/>
                  </a:cubicBezTo>
                  <a:cubicBezTo>
                    <a:pt x="1344" y="1735"/>
                    <a:pt x="2689" y="1951"/>
                    <a:pt x="4011" y="2212"/>
                  </a:cubicBezTo>
                  <a:lnTo>
                    <a:pt x="4054" y="2212"/>
                  </a:lnTo>
                  <a:lnTo>
                    <a:pt x="4054" y="2190"/>
                  </a:lnTo>
                  <a:lnTo>
                    <a:pt x="4054" y="2168"/>
                  </a:lnTo>
                  <a:cubicBezTo>
                    <a:pt x="4336" y="1713"/>
                    <a:pt x="4596" y="1236"/>
                    <a:pt x="4878" y="781"/>
                  </a:cubicBezTo>
                  <a:lnTo>
                    <a:pt x="5269" y="109"/>
                  </a:lnTo>
                  <a:cubicBezTo>
                    <a:pt x="5269" y="65"/>
                    <a:pt x="5269" y="22"/>
                    <a:pt x="5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1"/>
            <p:cNvSpPr/>
            <p:nvPr/>
          </p:nvSpPr>
          <p:spPr>
            <a:xfrm>
              <a:off x="1842077" y="3214728"/>
              <a:ext cx="151831" cy="231595"/>
            </a:xfrm>
            <a:custGeom>
              <a:avLst/>
              <a:gdLst/>
              <a:ahLst/>
              <a:cxnLst/>
              <a:rect l="l" t="t" r="r" b="b"/>
              <a:pathLst>
                <a:path w="868" h="1324" extrusionOk="0">
                  <a:moveTo>
                    <a:pt x="846" y="1"/>
                  </a:moveTo>
                  <a:cubicBezTo>
                    <a:pt x="586" y="412"/>
                    <a:pt x="304" y="824"/>
                    <a:pt x="44" y="1236"/>
                  </a:cubicBezTo>
                  <a:lnTo>
                    <a:pt x="1" y="1280"/>
                  </a:lnTo>
                  <a:lnTo>
                    <a:pt x="44" y="1323"/>
                  </a:lnTo>
                  <a:cubicBezTo>
                    <a:pt x="326" y="933"/>
                    <a:pt x="608" y="543"/>
                    <a:pt x="868" y="131"/>
                  </a:cubicBezTo>
                  <a:cubicBezTo>
                    <a:pt x="868" y="109"/>
                    <a:pt x="868" y="66"/>
                    <a:pt x="8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148950" y="610083"/>
            <a:ext cx="5189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800" dirty="0" smtClean="0">
                <a:latin typeface="Vibur" charset="0"/>
                <a:cs typeface="Arabic Typesetting" pitchFamily="66" charset="-78"/>
              </a:rPr>
              <a:t>Sumber Sumber Pembiayaan Pendiidkan</a:t>
            </a:r>
            <a:endParaRPr lang="id-ID" sz="2800" dirty="0">
              <a:latin typeface="Vibur" charset="0"/>
            </a:endParaRPr>
          </a:p>
        </p:txBody>
      </p:sp>
      <p:grpSp>
        <p:nvGrpSpPr>
          <p:cNvPr id="52" name="Google Shape;1631;p39"/>
          <p:cNvGrpSpPr/>
          <p:nvPr/>
        </p:nvGrpSpPr>
        <p:grpSpPr>
          <a:xfrm>
            <a:off x="1525647" y="256435"/>
            <a:ext cx="711411" cy="696759"/>
            <a:chOff x="1497832" y="2531913"/>
            <a:chExt cx="958516" cy="938776"/>
          </a:xfrm>
        </p:grpSpPr>
        <p:sp>
          <p:nvSpPr>
            <p:cNvPr id="53" name="Google Shape;1632;p39"/>
            <p:cNvSpPr/>
            <p:nvPr/>
          </p:nvSpPr>
          <p:spPr>
            <a:xfrm>
              <a:off x="1601706" y="2531913"/>
              <a:ext cx="854643" cy="876494"/>
            </a:xfrm>
            <a:custGeom>
              <a:avLst/>
              <a:gdLst/>
              <a:ahLst/>
              <a:cxnLst/>
              <a:rect l="l" t="t" r="r" b="b"/>
              <a:pathLst>
                <a:path w="24328" h="24950" extrusionOk="0">
                  <a:moveTo>
                    <a:pt x="5180" y="1240"/>
                  </a:moveTo>
                  <a:cubicBezTo>
                    <a:pt x="2404" y="3234"/>
                    <a:pt x="131" y="9582"/>
                    <a:pt x="5" y="13004"/>
                  </a:cubicBezTo>
                  <a:cubicBezTo>
                    <a:pt x="-121" y="16426"/>
                    <a:pt x="2410" y="19782"/>
                    <a:pt x="4422" y="21772"/>
                  </a:cubicBezTo>
                  <a:cubicBezTo>
                    <a:pt x="6434" y="23762"/>
                    <a:pt x="9702" y="24856"/>
                    <a:pt x="12075" y="24946"/>
                  </a:cubicBezTo>
                  <a:cubicBezTo>
                    <a:pt x="14448" y="25036"/>
                    <a:pt x="16758" y="23557"/>
                    <a:pt x="18660" y="22314"/>
                  </a:cubicBezTo>
                  <a:cubicBezTo>
                    <a:pt x="20562" y="21071"/>
                    <a:pt x="22656" y="19974"/>
                    <a:pt x="23488" y="17486"/>
                  </a:cubicBezTo>
                  <a:cubicBezTo>
                    <a:pt x="24320" y="14998"/>
                    <a:pt x="24791" y="10128"/>
                    <a:pt x="23653" y="7387"/>
                  </a:cubicBezTo>
                  <a:cubicBezTo>
                    <a:pt x="22515" y="4647"/>
                    <a:pt x="19738" y="2068"/>
                    <a:pt x="16659" y="1043"/>
                  </a:cubicBezTo>
                  <a:cubicBezTo>
                    <a:pt x="13580" y="19"/>
                    <a:pt x="7956" y="-753"/>
                    <a:pt x="5180" y="124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4" name="Google Shape;1633;p39"/>
            <p:cNvSpPr/>
            <p:nvPr/>
          </p:nvSpPr>
          <p:spPr>
            <a:xfrm>
              <a:off x="1497832" y="2594195"/>
              <a:ext cx="854643" cy="876493"/>
            </a:xfrm>
            <a:custGeom>
              <a:avLst/>
              <a:gdLst/>
              <a:ahLst/>
              <a:cxnLst/>
              <a:rect l="l" t="t" r="r" b="b"/>
              <a:pathLst>
                <a:path w="24328" h="24950" extrusionOk="0">
                  <a:moveTo>
                    <a:pt x="5180" y="1240"/>
                  </a:moveTo>
                  <a:cubicBezTo>
                    <a:pt x="2404" y="3234"/>
                    <a:pt x="131" y="9582"/>
                    <a:pt x="5" y="13004"/>
                  </a:cubicBezTo>
                  <a:cubicBezTo>
                    <a:pt x="-121" y="16426"/>
                    <a:pt x="2410" y="19782"/>
                    <a:pt x="4422" y="21772"/>
                  </a:cubicBezTo>
                  <a:cubicBezTo>
                    <a:pt x="6434" y="23762"/>
                    <a:pt x="9702" y="24856"/>
                    <a:pt x="12075" y="24946"/>
                  </a:cubicBezTo>
                  <a:cubicBezTo>
                    <a:pt x="14448" y="25036"/>
                    <a:pt x="16758" y="23557"/>
                    <a:pt x="18660" y="22314"/>
                  </a:cubicBezTo>
                  <a:cubicBezTo>
                    <a:pt x="20562" y="21071"/>
                    <a:pt x="22656" y="19974"/>
                    <a:pt x="23488" y="17486"/>
                  </a:cubicBezTo>
                  <a:cubicBezTo>
                    <a:pt x="24320" y="14998"/>
                    <a:pt x="24791" y="10128"/>
                    <a:pt x="23653" y="7387"/>
                  </a:cubicBezTo>
                  <a:cubicBezTo>
                    <a:pt x="22515" y="4647"/>
                    <a:pt x="19738" y="2068"/>
                    <a:pt x="16659" y="1043"/>
                  </a:cubicBezTo>
                  <a:cubicBezTo>
                    <a:pt x="13580" y="19"/>
                    <a:pt x="7956" y="-753"/>
                    <a:pt x="5180" y="124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55" name="Rectangle 54"/>
          <p:cNvSpPr/>
          <p:nvPr/>
        </p:nvSpPr>
        <p:spPr>
          <a:xfrm>
            <a:off x="1616060" y="462937"/>
            <a:ext cx="4908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" sz="2000" dirty="0" smtClean="0">
                <a:latin typeface="Vibur" charset="0"/>
              </a:rPr>
              <a:t>02</a:t>
            </a:r>
            <a:endParaRPr lang="en" sz="2000" dirty="0">
              <a:latin typeface="Vibur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42"/>
          <p:cNvSpPr txBox="1">
            <a:spLocks noGrp="1"/>
          </p:cNvSpPr>
          <p:nvPr>
            <p:ph type="subTitle" idx="1"/>
          </p:nvPr>
        </p:nvSpPr>
        <p:spPr>
          <a:xfrm>
            <a:off x="1904689" y="1492342"/>
            <a:ext cx="5313600" cy="30691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id-ID" sz="1200" dirty="0" smtClean="0"/>
              <a:t>       </a:t>
            </a:r>
            <a:r>
              <a:rPr lang="en-US" sz="1200" dirty="0" err="1" smtClean="0"/>
              <a:t>Sistem</a:t>
            </a:r>
            <a:r>
              <a:rPr lang="en-US" sz="1200" dirty="0" smtClean="0"/>
              <a:t> </a:t>
            </a:r>
            <a:r>
              <a:rPr lang="en-US" sz="1200" dirty="0" err="1" smtClean="0"/>
              <a:t>Pendidikan</a:t>
            </a:r>
            <a:r>
              <a:rPr lang="en-US" sz="1200" dirty="0" smtClean="0"/>
              <a:t> </a:t>
            </a:r>
            <a:r>
              <a:rPr lang="en-US" sz="1200" dirty="0" err="1" smtClean="0"/>
              <a:t>Nasional</a:t>
            </a:r>
            <a:r>
              <a:rPr lang="en-US" sz="1200" dirty="0" smtClean="0"/>
              <a:t> </a:t>
            </a:r>
            <a:r>
              <a:rPr lang="en-US" sz="1200" dirty="0" err="1" smtClean="0"/>
              <a:t>ditetapkan</a:t>
            </a:r>
            <a:r>
              <a:rPr lang="en-US" sz="1200" dirty="0" smtClean="0"/>
              <a:t> </a:t>
            </a:r>
            <a:r>
              <a:rPr lang="en-US" sz="1200" dirty="0" err="1" smtClean="0"/>
              <a:t>melalui</a:t>
            </a:r>
            <a:r>
              <a:rPr lang="en-US" sz="1200" dirty="0" smtClean="0"/>
              <a:t> </a:t>
            </a:r>
            <a:r>
              <a:rPr lang="en-US" sz="1200" dirty="0" err="1" smtClean="0"/>
              <a:t>undang-undang</a:t>
            </a:r>
            <a:r>
              <a:rPr lang="en-US" sz="1200" dirty="0" smtClean="0"/>
              <a:t> </a:t>
            </a:r>
            <a:r>
              <a:rPr lang="en-US" sz="1200" dirty="0" err="1" smtClean="0"/>
              <a:t>berupa</a:t>
            </a:r>
            <a:r>
              <a:rPr lang="en-US" sz="1200" dirty="0" smtClean="0"/>
              <a:t> </a:t>
            </a:r>
            <a:r>
              <a:rPr lang="en-US" sz="1200" dirty="0" err="1" smtClean="0"/>
              <a:t>Undang-Undang</a:t>
            </a:r>
            <a:r>
              <a:rPr lang="en-US" sz="1200" dirty="0" smtClean="0"/>
              <a:t> </a:t>
            </a:r>
            <a:r>
              <a:rPr lang="en-US" sz="1200" dirty="0" err="1" smtClean="0"/>
              <a:t>Republik</a:t>
            </a:r>
            <a:r>
              <a:rPr lang="en-US" sz="1200" dirty="0" smtClean="0"/>
              <a:t> Indonesia </a:t>
            </a:r>
            <a:r>
              <a:rPr lang="en-US" sz="1200" dirty="0" err="1" smtClean="0"/>
              <a:t>Nomor</a:t>
            </a:r>
            <a:r>
              <a:rPr lang="en-US" sz="1200" dirty="0" smtClean="0"/>
              <a:t> 2 </a:t>
            </a:r>
            <a:r>
              <a:rPr lang="en-US" sz="1200" dirty="0" err="1" smtClean="0"/>
              <a:t>Tahun</a:t>
            </a:r>
            <a:r>
              <a:rPr lang="en-US" sz="1200" dirty="0" smtClean="0"/>
              <a:t> 1989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ditetapkan</a:t>
            </a:r>
            <a:r>
              <a:rPr lang="en-US" sz="1200" dirty="0" smtClean="0"/>
              <a:t>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tanggal</a:t>
            </a:r>
            <a:r>
              <a:rPr lang="en-US" sz="1200" dirty="0" smtClean="0"/>
              <a:t> 27 </a:t>
            </a:r>
            <a:r>
              <a:rPr lang="en-US" sz="1200" dirty="0" err="1" smtClean="0"/>
              <a:t>Maret</a:t>
            </a:r>
            <a:r>
              <a:rPr lang="en-US" sz="1200" dirty="0" smtClean="0"/>
              <a:t> 1989.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bab</a:t>
            </a:r>
            <a:r>
              <a:rPr lang="en-US" sz="1200" dirty="0" smtClean="0"/>
              <a:t> VIII </a:t>
            </a:r>
            <a:r>
              <a:rPr lang="en-US" sz="1200" dirty="0" err="1" smtClean="0"/>
              <a:t>pasal</a:t>
            </a:r>
            <a:r>
              <a:rPr lang="en-US" sz="1200" dirty="0" smtClean="0"/>
              <a:t> 33-36 </a:t>
            </a:r>
            <a:r>
              <a:rPr lang="en-US" sz="1200" dirty="0" err="1" smtClean="0"/>
              <a:t>dijelaskan</a:t>
            </a:r>
            <a:r>
              <a:rPr lang="en-US" sz="1200" dirty="0" smtClean="0"/>
              <a:t>  </a:t>
            </a:r>
            <a:r>
              <a:rPr lang="en-US" sz="1200" dirty="0" err="1" smtClean="0"/>
              <a:t>mengenai</a:t>
            </a:r>
            <a:r>
              <a:rPr lang="en-US" sz="1200" dirty="0" smtClean="0"/>
              <a:t> </a:t>
            </a:r>
            <a:r>
              <a:rPr lang="en-US" sz="1200" dirty="0" err="1" smtClean="0"/>
              <a:t>sumber</a:t>
            </a:r>
            <a:r>
              <a:rPr lang="en-US" sz="1200" dirty="0" smtClean="0"/>
              <a:t> </a:t>
            </a:r>
            <a:r>
              <a:rPr lang="en-US" sz="1200" dirty="0" err="1" smtClean="0"/>
              <a:t>daya</a:t>
            </a:r>
            <a:r>
              <a:rPr lang="en-US" sz="1200" dirty="0" smtClean="0"/>
              <a:t> </a:t>
            </a:r>
            <a:r>
              <a:rPr lang="en-US" sz="1200" dirty="0" err="1" smtClean="0"/>
              <a:t>pendidikan</a:t>
            </a:r>
            <a:r>
              <a:rPr lang="en-US" sz="1200" dirty="0" smtClean="0"/>
              <a:t>. </a:t>
            </a:r>
            <a:r>
              <a:rPr lang="en-US" sz="1200" dirty="0" err="1" smtClean="0"/>
              <a:t>Kategori</a:t>
            </a:r>
            <a:r>
              <a:rPr lang="en-US" sz="1200" dirty="0" smtClean="0"/>
              <a:t> </a:t>
            </a:r>
            <a:r>
              <a:rPr lang="en-US" sz="1200" dirty="0" err="1" smtClean="0"/>
              <a:t>pembiayaan</a:t>
            </a:r>
            <a:r>
              <a:rPr lang="en-US" sz="1200" dirty="0" smtClean="0"/>
              <a:t> </a:t>
            </a:r>
            <a:r>
              <a:rPr lang="en-US" sz="1200" dirty="0" err="1" smtClean="0"/>
              <a:t>pendidikan</a:t>
            </a:r>
            <a:r>
              <a:rPr lang="en-US" sz="1200" dirty="0" smtClean="0"/>
              <a:t>  </a:t>
            </a:r>
            <a:r>
              <a:rPr lang="en-US" sz="1200" dirty="0" err="1" smtClean="0"/>
              <a:t>terdiri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beberapa</a:t>
            </a:r>
            <a:r>
              <a:rPr lang="en-US" sz="1200" dirty="0" smtClean="0"/>
              <a:t> </a:t>
            </a:r>
            <a:r>
              <a:rPr lang="en-US" sz="1200" dirty="0" err="1" smtClean="0"/>
              <a:t>bagian</a:t>
            </a:r>
            <a:r>
              <a:rPr lang="en-US" sz="1200" dirty="0" smtClean="0"/>
              <a:t> </a:t>
            </a:r>
            <a:r>
              <a:rPr lang="en-US" sz="1200" dirty="0" smtClean="0"/>
              <a:t>:</a:t>
            </a:r>
            <a:endParaRPr lang="id-ID" sz="1200" dirty="0" smtClean="0"/>
          </a:p>
          <a:p>
            <a:pPr algn="l"/>
            <a:r>
              <a:rPr lang="en-US" sz="1200" dirty="0" smtClean="0"/>
              <a:t>1.      APBN </a:t>
            </a:r>
            <a:r>
              <a:rPr lang="en-US" sz="1200" dirty="0" err="1" smtClean="0"/>
              <a:t>dan</a:t>
            </a:r>
            <a:r>
              <a:rPr lang="en-US" sz="1200" dirty="0" smtClean="0"/>
              <a:t> APBD </a:t>
            </a:r>
            <a:r>
              <a:rPr lang="en-US" sz="1200" dirty="0" err="1" smtClean="0"/>
              <a:t>merupakan</a:t>
            </a:r>
            <a:r>
              <a:rPr lang="en-US" sz="1200" dirty="0" smtClean="0"/>
              <a:t> </a:t>
            </a:r>
            <a:r>
              <a:rPr lang="en-US" sz="1200" dirty="0" err="1" smtClean="0"/>
              <a:t>biaya</a:t>
            </a:r>
            <a:r>
              <a:rPr lang="en-US" sz="1200" dirty="0" smtClean="0"/>
              <a:t> </a:t>
            </a:r>
            <a:r>
              <a:rPr lang="en-US" sz="1200" dirty="0" err="1" smtClean="0"/>
              <a:t>langsung</a:t>
            </a:r>
            <a:r>
              <a:rPr lang="en-US" sz="1200" dirty="0" smtClean="0"/>
              <a:t> yang  </a:t>
            </a:r>
            <a:r>
              <a:rPr lang="en-US" sz="1200" dirty="0" err="1" smtClean="0"/>
              <a:t>terkait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  </a:t>
            </a:r>
            <a:r>
              <a:rPr lang="en-US" sz="1200" dirty="0" err="1" smtClean="0"/>
              <a:t>penggajian</a:t>
            </a:r>
            <a:r>
              <a:rPr lang="en-US" sz="1200" dirty="0" smtClean="0"/>
              <a:t> </a:t>
            </a:r>
            <a:r>
              <a:rPr lang="en-US" sz="1200" dirty="0" smtClean="0"/>
              <a:t>guru,</a:t>
            </a:r>
            <a:endParaRPr lang="id-ID" sz="1200" dirty="0" smtClean="0"/>
          </a:p>
          <a:p>
            <a:pPr algn="l"/>
            <a:r>
              <a:rPr lang="en-US" sz="1200" dirty="0" smtClean="0"/>
              <a:t>2</a:t>
            </a:r>
            <a:r>
              <a:rPr lang="en-US" sz="1200" dirty="0" smtClean="0"/>
              <a:t>.      Dana </a:t>
            </a:r>
            <a:r>
              <a:rPr lang="en-US" sz="1200" dirty="0" err="1" smtClean="0"/>
              <a:t>Penunjang</a:t>
            </a:r>
            <a:r>
              <a:rPr lang="en-US" sz="1200" dirty="0" smtClean="0"/>
              <a:t> </a:t>
            </a:r>
            <a:r>
              <a:rPr lang="en-US" sz="1200" dirty="0" err="1" smtClean="0"/>
              <a:t>Pendidikan</a:t>
            </a:r>
            <a:r>
              <a:rPr lang="en-US" sz="1200" dirty="0" smtClean="0"/>
              <a:t> </a:t>
            </a:r>
            <a:r>
              <a:rPr lang="en-US" sz="1200" dirty="0" err="1" smtClean="0"/>
              <a:t>berupa</a:t>
            </a:r>
            <a:r>
              <a:rPr lang="en-US" sz="1200" dirty="0" smtClean="0"/>
              <a:t> </a:t>
            </a:r>
            <a:r>
              <a:rPr lang="en-US" sz="1200" dirty="0" err="1" smtClean="0"/>
              <a:t>beasiswa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diterima</a:t>
            </a:r>
            <a:r>
              <a:rPr lang="en-US" sz="1200" dirty="0" smtClean="0"/>
              <a:t> </a:t>
            </a:r>
            <a:r>
              <a:rPr lang="en-US" sz="1200" dirty="0" err="1" smtClean="0"/>
              <a:t>oleh</a:t>
            </a:r>
            <a:r>
              <a:rPr lang="en-US" sz="1200" dirty="0" smtClean="0"/>
              <a:t> </a:t>
            </a:r>
            <a:r>
              <a:rPr lang="en-US" sz="1200" dirty="0" err="1" smtClean="0"/>
              <a:t>peserta</a:t>
            </a:r>
            <a:r>
              <a:rPr lang="en-US" sz="1200" dirty="0" smtClean="0"/>
              <a:t> </a:t>
            </a:r>
            <a:r>
              <a:rPr lang="en-US" sz="1200" dirty="0" err="1" smtClean="0"/>
              <a:t>didik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menunjang</a:t>
            </a:r>
            <a:r>
              <a:rPr lang="en-US" sz="1200" dirty="0" smtClean="0"/>
              <a:t> </a:t>
            </a:r>
            <a:r>
              <a:rPr lang="en-US" sz="1200" dirty="0" err="1" smtClean="0"/>
              <a:t>biaya</a:t>
            </a:r>
            <a:r>
              <a:rPr lang="en-US" sz="1200" dirty="0" smtClean="0"/>
              <a:t> </a:t>
            </a:r>
            <a:r>
              <a:rPr lang="en-US" sz="1200" dirty="0" err="1" smtClean="0"/>
              <a:t>pendidikannya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algn="l"/>
            <a:r>
              <a:rPr lang="id-ID" sz="1200" dirty="0" smtClean="0"/>
              <a:t>3. </a:t>
            </a:r>
            <a:r>
              <a:rPr lang="en-US" sz="1200" dirty="0" smtClean="0"/>
              <a:t>   </a:t>
            </a:r>
            <a:r>
              <a:rPr lang="en-US" sz="1200" dirty="0" smtClean="0"/>
              <a:t> </a:t>
            </a:r>
            <a:r>
              <a:rPr lang="en-US" sz="1200" dirty="0" smtClean="0"/>
              <a:t>Dana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Masyarakat</a:t>
            </a:r>
            <a:r>
              <a:rPr lang="en-US" sz="1200" dirty="0" smtClean="0"/>
              <a:t> yang </a:t>
            </a:r>
            <a:r>
              <a:rPr lang="en-US" sz="1200" dirty="0" err="1" smtClean="0"/>
              <a:t>berupa</a:t>
            </a:r>
            <a:r>
              <a:rPr lang="en-US" sz="1200" dirty="0" smtClean="0"/>
              <a:t> </a:t>
            </a:r>
            <a:r>
              <a:rPr lang="en-US" sz="1200" dirty="0" err="1" smtClean="0"/>
              <a:t>bantuan</a:t>
            </a:r>
            <a:r>
              <a:rPr lang="en-US" sz="1200" dirty="0" smtClean="0"/>
              <a:t>/</a:t>
            </a:r>
            <a:r>
              <a:rPr lang="en-US" sz="1200" dirty="0" err="1" smtClean="0"/>
              <a:t>sumbangan</a:t>
            </a:r>
            <a:r>
              <a:rPr lang="en-US" sz="1200" dirty="0" smtClean="0"/>
              <a:t> BP3 (</a:t>
            </a:r>
            <a:r>
              <a:rPr lang="en-US" sz="1200" dirty="0" err="1" smtClean="0"/>
              <a:t>sekarang</a:t>
            </a:r>
            <a:r>
              <a:rPr lang="en-US" sz="1200" dirty="0" smtClean="0"/>
              <a:t> </a:t>
            </a:r>
            <a:r>
              <a:rPr lang="en-US" sz="1200" dirty="0" err="1" smtClean="0"/>
              <a:t>menjadi</a:t>
            </a:r>
            <a:r>
              <a:rPr lang="en-US" sz="1200" dirty="0" smtClean="0"/>
              <a:t> SPP) </a:t>
            </a:r>
            <a:endParaRPr lang="id-ID" sz="1200" dirty="0"/>
          </a:p>
        </p:txBody>
      </p:sp>
      <p:grpSp>
        <p:nvGrpSpPr>
          <p:cNvPr id="1729" name="Google Shape;1729;p42"/>
          <p:cNvGrpSpPr/>
          <p:nvPr/>
        </p:nvGrpSpPr>
        <p:grpSpPr>
          <a:xfrm>
            <a:off x="149217" y="2940306"/>
            <a:ext cx="2378064" cy="2071024"/>
            <a:chOff x="727286" y="3003368"/>
            <a:chExt cx="2378064" cy="2071024"/>
          </a:xfrm>
        </p:grpSpPr>
        <p:sp>
          <p:nvSpPr>
            <p:cNvPr id="1730" name="Google Shape;1730;p42"/>
            <p:cNvSpPr/>
            <p:nvPr/>
          </p:nvSpPr>
          <p:spPr>
            <a:xfrm>
              <a:off x="774961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42"/>
            <p:cNvSpPr/>
            <p:nvPr/>
          </p:nvSpPr>
          <p:spPr>
            <a:xfrm>
              <a:off x="774961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42"/>
            <p:cNvSpPr/>
            <p:nvPr/>
          </p:nvSpPr>
          <p:spPr>
            <a:xfrm>
              <a:off x="727286" y="3003368"/>
              <a:ext cx="459066" cy="1248825"/>
            </a:xfrm>
            <a:custGeom>
              <a:avLst/>
              <a:gdLst/>
              <a:ahLst/>
              <a:cxnLst/>
              <a:rect l="l" t="t" r="r" b="b"/>
              <a:pathLst>
                <a:path w="3340" h="9086" extrusionOk="0">
                  <a:moveTo>
                    <a:pt x="2434" y="1"/>
                  </a:moveTo>
                  <a:cubicBezTo>
                    <a:pt x="2382" y="1"/>
                    <a:pt x="2329" y="8"/>
                    <a:pt x="2277" y="22"/>
                  </a:cubicBezTo>
                  <a:cubicBezTo>
                    <a:pt x="2104" y="65"/>
                    <a:pt x="1930" y="173"/>
                    <a:pt x="1800" y="282"/>
                  </a:cubicBezTo>
                  <a:cubicBezTo>
                    <a:pt x="1497" y="542"/>
                    <a:pt x="1215" y="846"/>
                    <a:pt x="1020" y="1192"/>
                  </a:cubicBezTo>
                  <a:cubicBezTo>
                    <a:pt x="304" y="2385"/>
                    <a:pt x="1" y="3794"/>
                    <a:pt x="131" y="5182"/>
                  </a:cubicBezTo>
                  <a:cubicBezTo>
                    <a:pt x="196" y="5897"/>
                    <a:pt x="347" y="6591"/>
                    <a:pt x="608" y="7263"/>
                  </a:cubicBezTo>
                  <a:cubicBezTo>
                    <a:pt x="671" y="7412"/>
                    <a:pt x="1550" y="9086"/>
                    <a:pt x="1644" y="9086"/>
                  </a:cubicBezTo>
                  <a:cubicBezTo>
                    <a:pt x="1646" y="9086"/>
                    <a:pt x="1647" y="9085"/>
                    <a:pt x="1648" y="9084"/>
                  </a:cubicBezTo>
                  <a:cubicBezTo>
                    <a:pt x="1843" y="8911"/>
                    <a:pt x="2017" y="8737"/>
                    <a:pt x="2212" y="8586"/>
                  </a:cubicBezTo>
                  <a:cubicBezTo>
                    <a:pt x="1258" y="6851"/>
                    <a:pt x="2125" y="4835"/>
                    <a:pt x="2624" y="3100"/>
                  </a:cubicBezTo>
                  <a:cubicBezTo>
                    <a:pt x="2862" y="2320"/>
                    <a:pt x="3339" y="1041"/>
                    <a:pt x="2906" y="260"/>
                  </a:cubicBezTo>
                  <a:cubicBezTo>
                    <a:pt x="2804" y="91"/>
                    <a:pt x="2623" y="1"/>
                    <a:pt x="2434" y="1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42"/>
            <p:cNvSpPr/>
            <p:nvPr/>
          </p:nvSpPr>
          <p:spPr>
            <a:xfrm>
              <a:off x="2181445" y="4125333"/>
              <a:ext cx="923905" cy="831130"/>
            </a:xfrm>
            <a:custGeom>
              <a:avLst/>
              <a:gdLst/>
              <a:ahLst/>
              <a:cxnLst/>
              <a:rect l="l" t="t" r="r" b="b"/>
              <a:pathLst>
                <a:path w="6722" h="6047" extrusionOk="0">
                  <a:moveTo>
                    <a:pt x="833" y="1"/>
                  </a:moveTo>
                  <a:cubicBezTo>
                    <a:pt x="693" y="1"/>
                    <a:pt x="552" y="11"/>
                    <a:pt x="413" y="32"/>
                  </a:cubicBezTo>
                  <a:lnTo>
                    <a:pt x="413" y="97"/>
                  </a:lnTo>
                  <a:cubicBezTo>
                    <a:pt x="88" y="1940"/>
                    <a:pt x="1" y="3805"/>
                    <a:pt x="196" y="5648"/>
                  </a:cubicBezTo>
                  <a:lnTo>
                    <a:pt x="2212" y="5648"/>
                  </a:lnTo>
                  <a:cubicBezTo>
                    <a:pt x="2305" y="5653"/>
                    <a:pt x="2397" y="5656"/>
                    <a:pt x="2487" y="5656"/>
                  </a:cubicBezTo>
                  <a:cubicBezTo>
                    <a:pt x="2735" y="5656"/>
                    <a:pt x="2977" y="5636"/>
                    <a:pt x="3231" y="5604"/>
                  </a:cubicBezTo>
                  <a:lnTo>
                    <a:pt x="3296" y="5582"/>
                  </a:lnTo>
                  <a:cubicBezTo>
                    <a:pt x="3405" y="5626"/>
                    <a:pt x="3513" y="5669"/>
                    <a:pt x="3600" y="5691"/>
                  </a:cubicBezTo>
                  <a:cubicBezTo>
                    <a:pt x="4307" y="5933"/>
                    <a:pt x="5030" y="6047"/>
                    <a:pt x="5770" y="6047"/>
                  </a:cubicBezTo>
                  <a:cubicBezTo>
                    <a:pt x="5892" y="6047"/>
                    <a:pt x="6014" y="6044"/>
                    <a:pt x="6136" y="6038"/>
                  </a:cubicBezTo>
                  <a:cubicBezTo>
                    <a:pt x="6201" y="6016"/>
                    <a:pt x="6288" y="6016"/>
                    <a:pt x="6353" y="5994"/>
                  </a:cubicBezTo>
                  <a:cubicBezTo>
                    <a:pt x="6462" y="5973"/>
                    <a:pt x="6570" y="5908"/>
                    <a:pt x="6657" y="5821"/>
                  </a:cubicBezTo>
                  <a:cubicBezTo>
                    <a:pt x="6678" y="5799"/>
                    <a:pt x="6700" y="5778"/>
                    <a:pt x="6700" y="5734"/>
                  </a:cubicBezTo>
                  <a:cubicBezTo>
                    <a:pt x="6700" y="5713"/>
                    <a:pt x="6700" y="5691"/>
                    <a:pt x="6700" y="5691"/>
                  </a:cubicBezTo>
                  <a:cubicBezTo>
                    <a:pt x="6722" y="5474"/>
                    <a:pt x="6570" y="5322"/>
                    <a:pt x="6440" y="5214"/>
                  </a:cubicBezTo>
                  <a:cubicBezTo>
                    <a:pt x="5963" y="4802"/>
                    <a:pt x="5529" y="4347"/>
                    <a:pt x="5139" y="3848"/>
                  </a:cubicBezTo>
                  <a:cubicBezTo>
                    <a:pt x="4705" y="3284"/>
                    <a:pt x="4337" y="2677"/>
                    <a:pt x="3925" y="2070"/>
                  </a:cubicBezTo>
                  <a:cubicBezTo>
                    <a:pt x="3535" y="1463"/>
                    <a:pt x="3036" y="943"/>
                    <a:pt x="2451" y="509"/>
                  </a:cubicBezTo>
                  <a:cubicBezTo>
                    <a:pt x="1980" y="178"/>
                    <a:pt x="1410" y="1"/>
                    <a:pt x="8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42"/>
            <p:cNvSpPr/>
            <p:nvPr/>
          </p:nvSpPr>
          <p:spPr>
            <a:xfrm>
              <a:off x="739225" y="3900198"/>
              <a:ext cx="1630098" cy="1059289"/>
            </a:xfrm>
            <a:custGeom>
              <a:avLst/>
              <a:gdLst/>
              <a:ahLst/>
              <a:cxnLst/>
              <a:rect l="l" t="t" r="r" b="b"/>
              <a:pathLst>
                <a:path w="11860" h="7707" extrusionOk="0">
                  <a:moveTo>
                    <a:pt x="3296" y="1"/>
                  </a:moveTo>
                  <a:cubicBezTo>
                    <a:pt x="629" y="1627"/>
                    <a:pt x="0" y="5226"/>
                    <a:pt x="1952" y="7654"/>
                  </a:cubicBezTo>
                  <a:cubicBezTo>
                    <a:pt x="1973" y="7654"/>
                    <a:pt x="2038" y="7697"/>
                    <a:pt x="2060" y="7697"/>
                  </a:cubicBezTo>
                  <a:lnTo>
                    <a:pt x="10689" y="7697"/>
                  </a:lnTo>
                  <a:cubicBezTo>
                    <a:pt x="10721" y="7704"/>
                    <a:pt x="10751" y="7706"/>
                    <a:pt x="10780" y="7706"/>
                  </a:cubicBezTo>
                  <a:cubicBezTo>
                    <a:pt x="10850" y="7706"/>
                    <a:pt x="10916" y="7691"/>
                    <a:pt x="10992" y="7676"/>
                  </a:cubicBezTo>
                  <a:cubicBezTo>
                    <a:pt x="11057" y="7654"/>
                    <a:pt x="11123" y="7611"/>
                    <a:pt x="11188" y="7567"/>
                  </a:cubicBezTo>
                  <a:cubicBezTo>
                    <a:pt x="11296" y="7481"/>
                    <a:pt x="11383" y="7372"/>
                    <a:pt x="11448" y="7264"/>
                  </a:cubicBezTo>
                  <a:cubicBezTo>
                    <a:pt x="11534" y="7090"/>
                    <a:pt x="11578" y="6895"/>
                    <a:pt x="11665" y="6722"/>
                  </a:cubicBezTo>
                  <a:cubicBezTo>
                    <a:pt x="11751" y="6483"/>
                    <a:pt x="11816" y="6223"/>
                    <a:pt x="11838" y="5963"/>
                  </a:cubicBezTo>
                  <a:cubicBezTo>
                    <a:pt x="11860" y="5725"/>
                    <a:pt x="11860" y="5464"/>
                    <a:pt x="11860" y="5226"/>
                  </a:cubicBezTo>
                  <a:cubicBezTo>
                    <a:pt x="11816" y="3990"/>
                    <a:pt x="11491" y="2798"/>
                    <a:pt x="10906" y="1714"/>
                  </a:cubicBezTo>
                  <a:cubicBezTo>
                    <a:pt x="10841" y="1627"/>
                    <a:pt x="10776" y="1518"/>
                    <a:pt x="10732" y="1410"/>
                  </a:cubicBezTo>
                  <a:cubicBezTo>
                    <a:pt x="8347" y="478"/>
                    <a:pt x="5832" y="1"/>
                    <a:pt x="32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42"/>
            <p:cNvSpPr/>
            <p:nvPr/>
          </p:nvSpPr>
          <p:spPr>
            <a:xfrm>
              <a:off x="1263719" y="3999295"/>
              <a:ext cx="1037023" cy="300317"/>
            </a:xfrm>
            <a:custGeom>
              <a:avLst/>
              <a:gdLst/>
              <a:ahLst/>
              <a:cxnLst/>
              <a:rect l="l" t="t" r="r" b="b"/>
              <a:pathLst>
                <a:path w="7545" h="2185" extrusionOk="0">
                  <a:moveTo>
                    <a:pt x="2889" y="0"/>
                  </a:moveTo>
                  <a:cubicBezTo>
                    <a:pt x="1918" y="0"/>
                    <a:pt x="942" y="156"/>
                    <a:pt x="0" y="472"/>
                  </a:cubicBezTo>
                  <a:cubicBezTo>
                    <a:pt x="1019" y="1340"/>
                    <a:pt x="2298" y="2055"/>
                    <a:pt x="3643" y="2163"/>
                  </a:cubicBezTo>
                  <a:cubicBezTo>
                    <a:pt x="3823" y="2178"/>
                    <a:pt x="4003" y="2185"/>
                    <a:pt x="4183" y="2185"/>
                  </a:cubicBezTo>
                  <a:cubicBezTo>
                    <a:pt x="5366" y="2185"/>
                    <a:pt x="6529" y="1877"/>
                    <a:pt x="7545" y="1274"/>
                  </a:cubicBezTo>
                  <a:cubicBezTo>
                    <a:pt x="6121" y="434"/>
                    <a:pt x="4511" y="0"/>
                    <a:pt x="2889" y="0"/>
                  </a:cubicBezTo>
                  <a:close/>
                </a:path>
              </a:pathLst>
            </a:custGeom>
            <a:solidFill>
              <a:srgbClr val="FFCD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42"/>
            <p:cNvSpPr/>
            <p:nvPr/>
          </p:nvSpPr>
          <p:spPr>
            <a:xfrm>
              <a:off x="2086195" y="3161980"/>
              <a:ext cx="438175" cy="601322"/>
            </a:xfrm>
            <a:custGeom>
              <a:avLst/>
              <a:gdLst/>
              <a:ahLst/>
              <a:cxnLst/>
              <a:rect l="l" t="t" r="r" b="b"/>
              <a:pathLst>
                <a:path w="3188" h="4375" extrusionOk="0">
                  <a:moveTo>
                    <a:pt x="2342" y="1"/>
                  </a:moveTo>
                  <a:cubicBezTo>
                    <a:pt x="2222" y="1"/>
                    <a:pt x="2103" y="28"/>
                    <a:pt x="1995" y="82"/>
                  </a:cubicBezTo>
                  <a:cubicBezTo>
                    <a:pt x="1236" y="342"/>
                    <a:pt x="607" y="884"/>
                    <a:pt x="0" y="1404"/>
                  </a:cubicBezTo>
                  <a:cubicBezTo>
                    <a:pt x="455" y="2683"/>
                    <a:pt x="1409" y="3876"/>
                    <a:pt x="2688" y="4375"/>
                  </a:cubicBezTo>
                  <a:cubicBezTo>
                    <a:pt x="2710" y="4288"/>
                    <a:pt x="2732" y="4223"/>
                    <a:pt x="2753" y="4136"/>
                  </a:cubicBezTo>
                  <a:cubicBezTo>
                    <a:pt x="3079" y="3052"/>
                    <a:pt x="3187" y="1881"/>
                    <a:pt x="3014" y="754"/>
                  </a:cubicBezTo>
                  <a:cubicBezTo>
                    <a:pt x="2992" y="559"/>
                    <a:pt x="2927" y="364"/>
                    <a:pt x="2818" y="190"/>
                  </a:cubicBezTo>
                  <a:cubicBezTo>
                    <a:pt x="2775" y="147"/>
                    <a:pt x="2732" y="103"/>
                    <a:pt x="2688" y="82"/>
                  </a:cubicBezTo>
                  <a:cubicBezTo>
                    <a:pt x="2580" y="28"/>
                    <a:pt x="2461" y="1"/>
                    <a:pt x="23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42"/>
            <p:cNvSpPr/>
            <p:nvPr/>
          </p:nvSpPr>
          <p:spPr>
            <a:xfrm>
              <a:off x="2157667" y="3187544"/>
              <a:ext cx="366703" cy="543045"/>
            </a:xfrm>
            <a:custGeom>
              <a:avLst/>
              <a:gdLst/>
              <a:ahLst/>
              <a:cxnLst/>
              <a:rect l="l" t="t" r="r" b="b"/>
              <a:pathLst>
                <a:path w="2668" h="3951" extrusionOk="0">
                  <a:moveTo>
                    <a:pt x="2223" y="0"/>
                  </a:moveTo>
                  <a:cubicBezTo>
                    <a:pt x="2049" y="0"/>
                    <a:pt x="1867" y="64"/>
                    <a:pt x="1735" y="178"/>
                  </a:cubicBezTo>
                  <a:cubicBezTo>
                    <a:pt x="1214" y="503"/>
                    <a:pt x="0" y="1175"/>
                    <a:pt x="87" y="1912"/>
                  </a:cubicBezTo>
                  <a:cubicBezTo>
                    <a:pt x="130" y="2324"/>
                    <a:pt x="564" y="2649"/>
                    <a:pt x="824" y="2931"/>
                  </a:cubicBezTo>
                  <a:cubicBezTo>
                    <a:pt x="1149" y="3213"/>
                    <a:pt x="1496" y="3495"/>
                    <a:pt x="1843" y="3755"/>
                  </a:cubicBezTo>
                  <a:cubicBezTo>
                    <a:pt x="1952" y="3863"/>
                    <a:pt x="2082" y="3928"/>
                    <a:pt x="2233" y="3950"/>
                  </a:cubicBezTo>
                  <a:cubicBezTo>
                    <a:pt x="2580" y="2866"/>
                    <a:pt x="2667" y="1695"/>
                    <a:pt x="2494" y="568"/>
                  </a:cubicBezTo>
                  <a:cubicBezTo>
                    <a:pt x="2472" y="373"/>
                    <a:pt x="2407" y="178"/>
                    <a:pt x="2298" y="4"/>
                  </a:cubicBezTo>
                  <a:cubicBezTo>
                    <a:pt x="2274" y="1"/>
                    <a:pt x="2249" y="0"/>
                    <a:pt x="2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42"/>
            <p:cNvSpPr/>
            <p:nvPr/>
          </p:nvSpPr>
          <p:spPr>
            <a:xfrm>
              <a:off x="1159397" y="3027146"/>
              <a:ext cx="551429" cy="685438"/>
            </a:xfrm>
            <a:custGeom>
              <a:avLst/>
              <a:gdLst/>
              <a:ahLst/>
              <a:cxnLst/>
              <a:rect l="l" t="t" r="r" b="b"/>
              <a:pathLst>
                <a:path w="4012" h="4987" extrusionOk="0">
                  <a:moveTo>
                    <a:pt x="2233" y="0"/>
                  </a:moveTo>
                  <a:cubicBezTo>
                    <a:pt x="1930" y="44"/>
                    <a:pt x="1691" y="196"/>
                    <a:pt x="1540" y="456"/>
                  </a:cubicBezTo>
                  <a:cubicBezTo>
                    <a:pt x="521" y="1735"/>
                    <a:pt x="0" y="3339"/>
                    <a:pt x="87" y="4987"/>
                  </a:cubicBezTo>
                  <a:cubicBezTo>
                    <a:pt x="1605" y="4380"/>
                    <a:pt x="2949" y="3404"/>
                    <a:pt x="3990" y="2125"/>
                  </a:cubicBezTo>
                  <a:lnTo>
                    <a:pt x="4011" y="2103"/>
                  </a:lnTo>
                  <a:cubicBezTo>
                    <a:pt x="3751" y="1453"/>
                    <a:pt x="3361" y="846"/>
                    <a:pt x="2862" y="347"/>
                  </a:cubicBezTo>
                  <a:cubicBezTo>
                    <a:pt x="2819" y="304"/>
                    <a:pt x="2775" y="261"/>
                    <a:pt x="2710" y="196"/>
                  </a:cubicBezTo>
                  <a:cubicBezTo>
                    <a:pt x="2580" y="87"/>
                    <a:pt x="2407" y="0"/>
                    <a:pt x="22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42"/>
            <p:cNvSpPr/>
            <p:nvPr/>
          </p:nvSpPr>
          <p:spPr>
            <a:xfrm>
              <a:off x="1326256" y="3056971"/>
              <a:ext cx="384571" cy="450132"/>
            </a:xfrm>
            <a:custGeom>
              <a:avLst/>
              <a:gdLst/>
              <a:ahLst/>
              <a:cxnLst/>
              <a:rect l="l" t="t" r="r" b="b"/>
              <a:pathLst>
                <a:path w="2798" h="3275" extrusionOk="0">
                  <a:moveTo>
                    <a:pt x="1496" y="0"/>
                  </a:moveTo>
                  <a:cubicBezTo>
                    <a:pt x="1475" y="0"/>
                    <a:pt x="1431" y="0"/>
                    <a:pt x="1410" y="22"/>
                  </a:cubicBezTo>
                  <a:cubicBezTo>
                    <a:pt x="1171" y="130"/>
                    <a:pt x="954" y="325"/>
                    <a:pt x="846" y="564"/>
                  </a:cubicBezTo>
                  <a:cubicBezTo>
                    <a:pt x="629" y="954"/>
                    <a:pt x="456" y="1366"/>
                    <a:pt x="304" y="1800"/>
                  </a:cubicBezTo>
                  <a:cubicBezTo>
                    <a:pt x="239" y="2017"/>
                    <a:pt x="174" y="2255"/>
                    <a:pt x="131" y="2472"/>
                  </a:cubicBezTo>
                  <a:cubicBezTo>
                    <a:pt x="44" y="2689"/>
                    <a:pt x="0" y="2927"/>
                    <a:pt x="0" y="3166"/>
                  </a:cubicBezTo>
                  <a:cubicBezTo>
                    <a:pt x="15" y="3245"/>
                    <a:pt x="51" y="3274"/>
                    <a:pt x="99" y="3274"/>
                  </a:cubicBezTo>
                  <a:cubicBezTo>
                    <a:pt x="196" y="3274"/>
                    <a:pt x="340" y="3158"/>
                    <a:pt x="456" y="3101"/>
                  </a:cubicBezTo>
                  <a:lnTo>
                    <a:pt x="1171" y="2754"/>
                  </a:lnTo>
                  <a:lnTo>
                    <a:pt x="2559" y="2038"/>
                  </a:lnTo>
                  <a:cubicBezTo>
                    <a:pt x="2645" y="2017"/>
                    <a:pt x="2711" y="1973"/>
                    <a:pt x="2776" y="1908"/>
                  </a:cubicBezTo>
                  <a:lnTo>
                    <a:pt x="2797" y="1886"/>
                  </a:lnTo>
                  <a:cubicBezTo>
                    <a:pt x="2537" y="1236"/>
                    <a:pt x="2147" y="629"/>
                    <a:pt x="1648" y="130"/>
                  </a:cubicBezTo>
                  <a:cubicBezTo>
                    <a:pt x="1605" y="87"/>
                    <a:pt x="1561" y="44"/>
                    <a:pt x="14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42"/>
            <p:cNvSpPr/>
            <p:nvPr/>
          </p:nvSpPr>
          <p:spPr>
            <a:xfrm>
              <a:off x="1102769" y="3259291"/>
              <a:ext cx="1418570" cy="1049393"/>
            </a:xfrm>
            <a:custGeom>
              <a:avLst/>
              <a:gdLst/>
              <a:ahLst/>
              <a:cxnLst/>
              <a:rect l="l" t="t" r="r" b="b"/>
              <a:pathLst>
                <a:path w="10321" h="7635" extrusionOk="0">
                  <a:moveTo>
                    <a:pt x="5077" y="0"/>
                  </a:moveTo>
                  <a:cubicBezTo>
                    <a:pt x="1358" y="0"/>
                    <a:pt x="185" y="3310"/>
                    <a:pt x="22" y="3818"/>
                  </a:cubicBezTo>
                  <a:cubicBezTo>
                    <a:pt x="0" y="3862"/>
                    <a:pt x="0" y="3905"/>
                    <a:pt x="22" y="3948"/>
                  </a:cubicBezTo>
                  <a:cubicBezTo>
                    <a:pt x="152" y="4447"/>
                    <a:pt x="1171" y="7634"/>
                    <a:pt x="5074" y="7634"/>
                  </a:cubicBezTo>
                  <a:cubicBezTo>
                    <a:pt x="7762" y="7634"/>
                    <a:pt x="9150" y="6442"/>
                    <a:pt x="9822" y="5596"/>
                  </a:cubicBezTo>
                  <a:cubicBezTo>
                    <a:pt x="10017" y="5336"/>
                    <a:pt x="10169" y="5054"/>
                    <a:pt x="10299" y="4772"/>
                  </a:cubicBezTo>
                  <a:cubicBezTo>
                    <a:pt x="10320" y="4729"/>
                    <a:pt x="10320" y="4686"/>
                    <a:pt x="10320" y="4642"/>
                  </a:cubicBezTo>
                  <a:cubicBezTo>
                    <a:pt x="10212" y="3970"/>
                    <a:pt x="9995" y="3298"/>
                    <a:pt x="9670" y="2691"/>
                  </a:cubicBezTo>
                  <a:cubicBezTo>
                    <a:pt x="8955" y="1195"/>
                    <a:pt x="7502" y="198"/>
                    <a:pt x="5854" y="46"/>
                  </a:cubicBezTo>
                  <a:cubicBezTo>
                    <a:pt x="5584" y="15"/>
                    <a:pt x="5325" y="0"/>
                    <a:pt x="50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42"/>
            <p:cNvSpPr/>
            <p:nvPr/>
          </p:nvSpPr>
          <p:spPr>
            <a:xfrm>
              <a:off x="1263719" y="3999295"/>
              <a:ext cx="1037023" cy="300317"/>
            </a:xfrm>
            <a:custGeom>
              <a:avLst/>
              <a:gdLst/>
              <a:ahLst/>
              <a:cxnLst/>
              <a:rect l="l" t="t" r="r" b="b"/>
              <a:pathLst>
                <a:path w="7545" h="2185" extrusionOk="0">
                  <a:moveTo>
                    <a:pt x="2889" y="0"/>
                  </a:moveTo>
                  <a:cubicBezTo>
                    <a:pt x="1918" y="0"/>
                    <a:pt x="942" y="156"/>
                    <a:pt x="0" y="472"/>
                  </a:cubicBezTo>
                  <a:cubicBezTo>
                    <a:pt x="1019" y="1340"/>
                    <a:pt x="2298" y="2055"/>
                    <a:pt x="3643" y="2163"/>
                  </a:cubicBezTo>
                  <a:cubicBezTo>
                    <a:pt x="3823" y="2178"/>
                    <a:pt x="4003" y="2185"/>
                    <a:pt x="4183" y="2185"/>
                  </a:cubicBezTo>
                  <a:cubicBezTo>
                    <a:pt x="5366" y="2185"/>
                    <a:pt x="6529" y="1877"/>
                    <a:pt x="7545" y="1274"/>
                  </a:cubicBezTo>
                  <a:cubicBezTo>
                    <a:pt x="6121" y="434"/>
                    <a:pt x="4511" y="0"/>
                    <a:pt x="28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42"/>
            <p:cNvSpPr/>
            <p:nvPr/>
          </p:nvSpPr>
          <p:spPr>
            <a:xfrm>
              <a:off x="1564588" y="3474118"/>
              <a:ext cx="173043" cy="150777"/>
            </a:xfrm>
            <a:custGeom>
              <a:avLst/>
              <a:gdLst/>
              <a:ahLst/>
              <a:cxnLst/>
              <a:rect l="l" t="t" r="r" b="b"/>
              <a:pathLst>
                <a:path w="1259" h="1097" extrusionOk="0">
                  <a:moveTo>
                    <a:pt x="716" y="1"/>
                  </a:moveTo>
                  <a:cubicBezTo>
                    <a:pt x="239" y="1"/>
                    <a:pt x="1" y="586"/>
                    <a:pt x="348" y="933"/>
                  </a:cubicBezTo>
                  <a:cubicBezTo>
                    <a:pt x="454" y="1046"/>
                    <a:pt x="587" y="1097"/>
                    <a:pt x="719" y="1097"/>
                  </a:cubicBezTo>
                  <a:cubicBezTo>
                    <a:pt x="992" y="1097"/>
                    <a:pt x="1258" y="879"/>
                    <a:pt x="1258" y="543"/>
                  </a:cubicBezTo>
                  <a:cubicBezTo>
                    <a:pt x="1258" y="239"/>
                    <a:pt x="1020" y="1"/>
                    <a:pt x="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42"/>
            <p:cNvSpPr/>
            <p:nvPr/>
          </p:nvSpPr>
          <p:spPr>
            <a:xfrm>
              <a:off x="2115883" y="3530745"/>
              <a:ext cx="149128" cy="146104"/>
            </a:xfrm>
            <a:custGeom>
              <a:avLst/>
              <a:gdLst/>
              <a:ahLst/>
              <a:cxnLst/>
              <a:rect l="l" t="t" r="r" b="b"/>
              <a:pathLst>
                <a:path w="1085" h="1063" extrusionOk="0">
                  <a:moveTo>
                    <a:pt x="543" y="0"/>
                  </a:moveTo>
                  <a:cubicBezTo>
                    <a:pt x="239" y="0"/>
                    <a:pt x="1" y="239"/>
                    <a:pt x="1" y="542"/>
                  </a:cubicBezTo>
                  <a:cubicBezTo>
                    <a:pt x="1" y="824"/>
                    <a:pt x="239" y="1063"/>
                    <a:pt x="543" y="1063"/>
                  </a:cubicBezTo>
                  <a:cubicBezTo>
                    <a:pt x="846" y="1063"/>
                    <a:pt x="1085" y="824"/>
                    <a:pt x="1085" y="542"/>
                  </a:cubicBezTo>
                  <a:cubicBezTo>
                    <a:pt x="1085" y="239"/>
                    <a:pt x="846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42"/>
            <p:cNvSpPr/>
            <p:nvPr/>
          </p:nvSpPr>
          <p:spPr>
            <a:xfrm>
              <a:off x="1883462" y="3632042"/>
              <a:ext cx="125350" cy="71609"/>
            </a:xfrm>
            <a:custGeom>
              <a:avLst/>
              <a:gdLst/>
              <a:ahLst/>
              <a:cxnLst/>
              <a:rect l="l" t="t" r="r" b="b"/>
              <a:pathLst>
                <a:path w="912" h="521" extrusionOk="0">
                  <a:moveTo>
                    <a:pt x="326" y="1"/>
                  </a:moveTo>
                  <a:cubicBezTo>
                    <a:pt x="261" y="22"/>
                    <a:pt x="218" y="22"/>
                    <a:pt x="174" y="22"/>
                  </a:cubicBezTo>
                  <a:cubicBezTo>
                    <a:pt x="131" y="44"/>
                    <a:pt x="87" y="44"/>
                    <a:pt x="44" y="66"/>
                  </a:cubicBezTo>
                  <a:cubicBezTo>
                    <a:pt x="22" y="87"/>
                    <a:pt x="1" y="109"/>
                    <a:pt x="1" y="131"/>
                  </a:cubicBezTo>
                  <a:cubicBezTo>
                    <a:pt x="1" y="152"/>
                    <a:pt x="1" y="174"/>
                    <a:pt x="22" y="217"/>
                  </a:cubicBezTo>
                  <a:cubicBezTo>
                    <a:pt x="44" y="239"/>
                    <a:pt x="66" y="261"/>
                    <a:pt x="87" y="282"/>
                  </a:cubicBezTo>
                  <a:cubicBezTo>
                    <a:pt x="174" y="348"/>
                    <a:pt x="283" y="413"/>
                    <a:pt x="369" y="499"/>
                  </a:cubicBezTo>
                  <a:cubicBezTo>
                    <a:pt x="391" y="499"/>
                    <a:pt x="413" y="521"/>
                    <a:pt x="434" y="521"/>
                  </a:cubicBezTo>
                  <a:lnTo>
                    <a:pt x="478" y="499"/>
                  </a:lnTo>
                  <a:lnTo>
                    <a:pt x="521" y="478"/>
                  </a:lnTo>
                  <a:lnTo>
                    <a:pt x="608" y="413"/>
                  </a:lnTo>
                  <a:cubicBezTo>
                    <a:pt x="695" y="391"/>
                    <a:pt x="781" y="348"/>
                    <a:pt x="846" y="282"/>
                  </a:cubicBezTo>
                  <a:cubicBezTo>
                    <a:pt x="868" y="282"/>
                    <a:pt x="890" y="261"/>
                    <a:pt x="890" y="239"/>
                  </a:cubicBezTo>
                  <a:cubicBezTo>
                    <a:pt x="911" y="239"/>
                    <a:pt x="911" y="217"/>
                    <a:pt x="890" y="196"/>
                  </a:cubicBezTo>
                  <a:cubicBezTo>
                    <a:pt x="890" y="174"/>
                    <a:pt x="846" y="152"/>
                    <a:pt x="825" y="131"/>
                  </a:cubicBezTo>
                  <a:lnTo>
                    <a:pt x="738" y="66"/>
                  </a:lnTo>
                  <a:cubicBezTo>
                    <a:pt x="695" y="66"/>
                    <a:pt x="651" y="44"/>
                    <a:pt x="608" y="22"/>
                  </a:cubicBezTo>
                  <a:lnTo>
                    <a:pt x="5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42"/>
            <p:cNvSpPr/>
            <p:nvPr/>
          </p:nvSpPr>
          <p:spPr>
            <a:xfrm>
              <a:off x="1820924" y="3691693"/>
              <a:ext cx="128236" cy="81367"/>
            </a:xfrm>
            <a:custGeom>
              <a:avLst/>
              <a:gdLst/>
              <a:ahLst/>
              <a:cxnLst/>
              <a:rect l="l" t="t" r="r" b="b"/>
              <a:pathLst>
                <a:path w="933" h="592" extrusionOk="0">
                  <a:moveTo>
                    <a:pt x="911" y="0"/>
                  </a:moveTo>
                  <a:cubicBezTo>
                    <a:pt x="889" y="0"/>
                    <a:pt x="868" y="0"/>
                    <a:pt x="846" y="22"/>
                  </a:cubicBezTo>
                  <a:cubicBezTo>
                    <a:pt x="846" y="44"/>
                    <a:pt x="824" y="65"/>
                    <a:pt x="824" y="87"/>
                  </a:cubicBezTo>
                  <a:cubicBezTo>
                    <a:pt x="759" y="217"/>
                    <a:pt x="673" y="325"/>
                    <a:pt x="586" y="434"/>
                  </a:cubicBezTo>
                  <a:cubicBezTo>
                    <a:pt x="532" y="487"/>
                    <a:pt x="449" y="526"/>
                    <a:pt x="361" y="526"/>
                  </a:cubicBezTo>
                  <a:cubicBezTo>
                    <a:pt x="342" y="526"/>
                    <a:pt x="323" y="524"/>
                    <a:pt x="304" y="521"/>
                  </a:cubicBezTo>
                  <a:cubicBezTo>
                    <a:pt x="217" y="499"/>
                    <a:pt x="174" y="456"/>
                    <a:pt x="131" y="369"/>
                  </a:cubicBezTo>
                  <a:cubicBezTo>
                    <a:pt x="109" y="282"/>
                    <a:pt x="196" y="195"/>
                    <a:pt x="261" y="130"/>
                  </a:cubicBezTo>
                  <a:cubicBezTo>
                    <a:pt x="282" y="130"/>
                    <a:pt x="282" y="109"/>
                    <a:pt x="261" y="87"/>
                  </a:cubicBezTo>
                  <a:lnTo>
                    <a:pt x="217" y="87"/>
                  </a:lnTo>
                  <a:cubicBezTo>
                    <a:pt x="152" y="130"/>
                    <a:pt x="0" y="260"/>
                    <a:pt x="65" y="412"/>
                  </a:cubicBezTo>
                  <a:cubicBezTo>
                    <a:pt x="87" y="499"/>
                    <a:pt x="174" y="564"/>
                    <a:pt x="282" y="586"/>
                  </a:cubicBezTo>
                  <a:lnTo>
                    <a:pt x="326" y="586"/>
                  </a:lnTo>
                  <a:cubicBezTo>
                    <a:pt x="344" y="589"/>
                    <a:pt x="363" y="591"/>
                    <a:pt x="383" y="591"/>
                  </a:cubicBezTo>
                  <a:cubicBezTo>
                    <a:pt x="477" y="591"/>
                    <a:pt x="579" y="549"/>
                    <a:pt x="651" y="477"/>
                  </a:cubicBezTo>
                  <a:cubicBezTo>
                    <a:pt x="738" y="369"/>
                    <a:pt x="824" y="260"/>
                    <a:pt x="868" y="130"/>
                  </a:cubicBezTo>
                  <a:lnTo>
                    <a:pt x="911" y="65"/>
                  </a:lnTo>
                  <a:cubicBezTo>
                    <a:pt x="933" y="44"/>
                    <a:pt x="911" y="22"/>
                    <a:pt x="91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42"/>
            <p:cNvSpPr/>
            <p:nvPr/>
          </p:nvSpPr>
          <p:spPr>
            <a:xfrm>
              <a:off x="1934180" y="3693343"/>
              <a:ext cx="116278" cy="87827"/>
            </a:xfrm>
            <a:custGeom>
              <a:avLst/>
              <a:gdLst/>
              <a:ahLst/>
              <a:cxnLst/>
              <a:rect l="l" t="t" r="r" b="b"/>
              <a:pathLst>
                <a:path w="846" h="639" extrusionOk="0">
                  <a:moveTo>
                    <a:pt x="42" y="1"/>
                  </a:moveTo>
                  <a:cubicBezTo>
                    <a:pt x="22" y="1"/>
                    <a:pt x="0" y="16"/>
                    <a:pt x="0" y="32"/>
                  </a:cubicBezTo>
                  <a:cubicBezTo>
                    <a:pt x="22" y="75"/>
                    <a:pt x="22" y="118"/>
                    <a:pt x="44" y="162"/>
                  </a:cubicBezTo>
                  <a:cubicBezTo>
                    <a:pt x="65" y="292"/>
                    <a:pt x="130" y="422"/>
                    <a:pt x="239" y="530"/>
                  </a:cubicBezTo>
                  <a:cubicBezTo>
                    <a:pt x="282" y="595"/>
                    <a:pt x="369" y="639"/>
                    <a:pt x="477" y="639"/>
                  </a:cubicBezTo>
                  <a:lnTo>
                    <a:pt x="542" y="639"/>
                  </a:lnTo>
                  <a:cubicBezTo>
                    <a:pt x="629" y="639"/>
                    <a:pt x="716" y="574"/>
                    <a:pt x="759" y="509"/>
                  </a:cubicBezTo>
                  <a:cubicBezTo>
                    <a:pt x="846" y="357"/>
                    <a:pt x="716" y="227"/>
                    <a:pt x="651" y="183"/>
                  </a:cubicBezTo>
                  <a:cubicBezTo>
                    <a:pt x="651" y="173"/>
                    <a:pt x="645" y="167"/>
                    <a:pt x="637" y="167"/>
                  </a:cubicBezTo>
                  <a:cubicBezTo>
                    <a:pt x="629" y="167"/>
                    <a:pt x="618" y="173"/>
                    <a:pt x="607" y="183"/>
                  </a:cubicBezTo>
                  <a:cubicBezTo>
                    <a:pt x="607" y="183"/>
                    <a:pt x="607" y="205"/>
                    <a:pt x="607" y="227"/>
                  </a:cubicBezTo>
                  <a:cubicBezTo>
                    <a:pt x="672" y="292"/>
                    <a:pt x="737" y="378"/>
                    <a:pt x="694" y="465"/>
                  </a:cubicBezTo>
                  <a:cubicBezTo>
                    <a:pt x="651" y="530"/>
                    <a:pt x="586" y="574"/>
                    <a:pt x="521" y="574"/>
                  </a:cubicBezTo>
                  <a:cubicBezTo>
                    <a:pt x="434" y="574"/>
                    <a:pt x="347" y="552"/>
                    <a:pt x="282" y="487"/>
                  </a:cubicBezTo>
                  <a:cubicBezTo>
                    <a:pt x="195" y="378"/>
                    <a:pt x="130" y="248"/>
                    <a:pt x="109" y="140"/>
                  </a:cubicBezTo>
                  <a:cubicBezTo>
                    <a:pt x="87" y="97"/>
                    <a:pt x="87" y="53"/>
                    <a:pt x="65" y="10"/>
                  </a:cubicBezTo>
                  <a:cubicBezTo>
                    <a:pt x="59" y="4"/>
                    <a:pt x="51" y="1"/>
                    <a:pt x="4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42"/>
            <p:cNvSpPr/>
            <p:nvPr/>
          </p:nvSpPr>
          <p:spPr>
            <a:xfrm>
              <a:off x="1123661" y="3557547"/>
              <a:ext cx="336878" cy="119302"/>
            </a:xfrm>
            <a:custGeom>
              <a:avLst/>
              <a:gdLst/>
              <a:ahLst/>
              <a:cxnLst/>
              <a:rect l="l" t="t" r="r" b="b"/>
              <a:pathLst>
                <a:path w="2451" h="868" fill="none" extrusionOk="0">
                  <a:moveTo>
                    <a:pt x="2450" y="868"/>
                  </a:moveTo>
                  <a:lnTo>
                    <a:pt x="0" y="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42"/>
            <p:cNvSpPr/>
            <p:nvPr/>
          </p:nvSpPr>
          <p:spPr>
            <a:xfrm>
              <a:off x="1105793" y="3670802"/>
              <a:ext cx="357632" cy="50855"/>
            </a:xfrm>
            <a:custGeom>
              <a:avLst/>
              <a:gdLst/>
              <a:ahLst/>
              <a:cxnLst/>
              <a:rect l="l" t="t" r="r" b="b"/>
              <a:pathLst>
                <a:path w="2602" h="370" fill="none" extrusionOk="0">
                  <a:moveTo>
                    <a:pt x="2602" y="369"/>
                  </a:moveTo>
                  <a:lnTo>
                    <a:pt x="0" y="0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42"/>
            <p:cNvSpPr/>
            <p:nvPr/>
          </p:nvSpPr>
          <p:spPr>
            <a:xfrm>
              <a:off x="1138505" y="3769075"/>
              <a:ext cx="322034" cy="18005"/>
            </a:xfrm>
            <a:custGeom>
              <a:avLst/>
              <a:gdLst/>
              <a:ahLst/>
              <a:cxnLst/>
              <a:rect l="l" t="t" r="r" b="b"/>
              <a:pathLst>
                <a:path w="2343" h="131" fill="none" extrusionOk="0">
                  <a:moveTo>
                    <a:pt x="2342" y="1"/>
                  </a:moveTo>
                  <a:lnTo>
                    <a:pt x="1" y="13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42"/>
            <p:cNvSpPr/>
            <p:nvPr/>
          </p:nvSpPr>
          <p:spPr>
            <a:xfrm>
              <a:off x="2297724" y="3685646"/>
              <a:ext cx="348698" cy="68722"/>
            </a:xfrm>
            <a:custGeom>
              <a:avLst/>
              <a:gdLst/>
              <a:ahLst/>
              <a:cxnLst/>
              <a:rect l="l" t="t" r="r" b="b"/>
              <a:pathLst>
                <a:path w="2537" h="500" fill="none" extrusionOk="0">
                  <a:moveTo>
                    <a:pt x="0" y="500"/>
                  </a:moveTo>
                  <a:lnTo>
                    <a:pt x="2537" y="1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42"/>
            <p:cNvSpPr/>
            <p:nvPr/>
          </p:nvSpPr>
          <p:spPr>
            <a:xfrm>
              <a:off x="2285766" y="3798900"/>
              <a:ext cx="360656" cy="3161"/>
            </a:xfrm>
            <a:custGeom>
              <a:avLst/>
              <a:gdLst/>
              <a:ahLst/>
              <a:cxnLst/>
              <a:rect l="l" t="t" r="r" b="b"/>
              <a:pathLst>
                <a:path w="2624" h="23" fill="none" extrusionOk="0">
                  <a:moveTo>
                    <a:pt x="1" y="1"/>
                  </a:moveTo>
                  <a:lnTo>
                    <a:pt x="2624" y="22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42"/>
            <p:cNvSpPr/>
            <p:nvPr/>
          </p:nvSpPr>
          <p:spPr>
            <a:xfrm>
              <a:off x="2282742" y="3846594"/>
              <a:ext cx="316124" cy="62675"/>
            </a:xfrm>
            <a:custGeom>
              <a:avLst/>
              <a:gdLst/>
              <a:ahLst/>
              <a:cxnLst/>
              <a:rect l="l" t="t" r="r" b="b"/>
              <a:pathLst>
                <a:path w="2300" h="456" fill="none" extrusionOk="0">
                  <a:moveTo>
                    <a:pt x="1" y="1"/>
                  </a:moveTo>
                  <a:lnTo>
                    <a:pt x="2299" y="456"/>
                  </a:ln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42"/>
            <p:cNvSpPr/>
            <p:nvPr/>
          </p:nvSpPr>
          <p:spPr>
            <a:xfrm>
              <a:off x="1141529" y="3924113"/>
              <a:ext cx="664684" cy="372613"/>
            </a:xfrm>
            <a:custGeom>
              <a:avLst/>
              <a:gdLst/>
              <a:ahLst/>
              <a:cxnLst/>
              <a:rect l="l" t="t" r="r" b="b"/>
              <a:pathLst>
                <a:path w="4836" h="2711" fill="none" extrusionOk="0">
                  <a:moveTo>
                    <a:pt x="0" y="0"/>
                  </a:moveTo>
                  <a:cubicBezTo>
                    <a:pt x="1041" y="1670"/>
                    <a:pt x="2862" y="2689"/>
                    <a:pt x="4835" y="2710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42"/>
            <p:cNvSpPr/>
            <p:nvPr/>
          </p:nvSpPr>
          <p:spPr>
            <a:xfrm>
              <a:off x="1972939" y="4129731"/>
              <a:ext cx="390481" cy="166996"/>
            </a:xfrm>
            <a:custGeom>
              <a:avLst/>
              <a:gdLst/>
              <a:ahLst/>
              <a:cxnLst/>
              <a:rect l="l" t="t" r="r" b="b"/>
              <a:pathLst>
                <a:path w="2841" h="1215" fill="none" extrusionOk="0">
                  <a:moveTo>
                    <a:pt x="0" y="1214"/>
                  </a:moveTo>
                  <a:cubicBezTo>
                    <a:pt x="1019" y="1041"/>
                    <a:pt x="1995" y="629"/>
                    <a:pt x="2840" y="0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42"/>
            <p:cNvSpPr/>
            <p:nvPr/>
          </p:nvSpPr>
          <p:spPr>
            <a:xfrm>
              <a:off x="1382884" y="4383867"/>
              <a:ext cx="748113" cy="580293"/>
            </a:xfrm>
            <a:custGeom>
              <a:avLst/>
              <a:gdLst/>
              <a:ahLst/>
              <a:cxnLst/>
              <a:rect l="l" t="t" r="r" b="b"/>
              <a:pathLst>
                <a:path w="5443" h="4222" extrusionOk="0">
                  <a:moveTo>
                    <a:pt x="2840" y="1"/>
                  </a:moveTo>
                  <a:cubicBezTo>
                    <a:pt x="2160" y="1"/>
                    <a:pt x="1504" y="226"/>
                    <a:pt x="976" y="666"/>
                  </a:cubicBezTo>
                  <a:cubicBezTo>
                    <a:pt x="326" y="1208"/>
                    <a:pt x="0" y="2054"/>
                    <a:pt x="130" y="2878"/>
                  </a:cubicBezTo>
                  <a:cubicBezTo>
                    <a:pt x="279" y="2848"/>
                    <a:pt x="429" y="2833"/>
                    <a:pt x="578" y="2833"/>
                  </a:cubicBezTo>
                  <a:cubicBezTo>
                    <a:pt x="973" y="2833"/>
                    <a:pt x="1361" y="2939"/>
                    <a:pt x="1691" y="3159"/>
                  </a:cubicBezTo>
                  <a:cubicBezTo>
                    <a:pt x="2082" y="3398"/>
                    <a:pt x="2364" y="3767"/>
                    <a:pt x="2515" y="4200"/>
                  </a:cubicBezTo>
                  <a:lnTo>
                    <a:pt x="2645" y="4200"/>
                  </a:lnTo>
                  <a:cubicBezTo>
                    <a:pt x="2689" y="4200"/>
                    <a:pt x="2645" y="4222"/>
                    <a:pt x="2689" y="4222"/>
                  </a:cubicBezTo>
                  <a:lnTo>
                    <a:pt x="3534" y="4222"/>
                  </a:lnTo>
                  <a:cubicBezTo>
                    <a:pt x="3578" y="3788"/>
                    <a:pt x="3773" y="3376"/>
                    <a:pt x="4076" y="3051"/>
                  </a:cubicBezTo>
                  <a:cubicBezTo>
                    <a:pt x="4402" y="2704"/>
                    <a:pt x="4857" y="2466"/>
                    <a:pt x="5334" y="2401"/>
                  </a:cubicBezTo>
                  <a:cubicBezTo>
                    <a:pt x="5442" y="1815"/>
                    <a:pt x="5247" y="1208"/>
                    <a:pt x="4835" y="796"/>
                  </a:cubicBezTo>
                  <a:cubicBezTo>
                    <a:pt x="4423" y="384"/>
                    <a:pt x="3881" y="103"/>
                    <a:pt x="3318" y="37"/>
                  </a:cubicBezTo>
                  <a:cubicBezTo>
                    <a:pt x="3158" y="13"/>
                    <a:pt x="2999" y="1"/>
                    <a:pt x="2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42"/>
            <p:cNvSpPr/>
            <p:nvPr/>
          </p:nvSpPr>
          <p:spPr>
            <a:xfrm>
              <a:off x="1874528" y="4710712"/>
              <a:ext cx="250425" cy="253449"/>
            </a:xfrm>
            <a:custGeom>
              <a:avLst/>
              <a:gdLst/>
              <a:ahLst/>
              <a:cxnLst/>
              <a:rect l="l" t="t" r="r" b="b"/>
              <a:pathLst>
                <a:path w="1822" h="1844" extrusionOk="0">
                  <a:moveTo>
                    <a:pt x="1757" y="1"/>
                  </a:moveTo>
                  <a:cubicBezTo>
                    <a:pt x="1302" y="44"/>
                    <a:pt x="868" y="239"/>
                    <a:pt x="543" y="565"/>
                  </a:cubicBezTo>
                  <a:cubicBezTo>
                    <a:pt x="217" y="912"/>
                    <a:pt x="44" y="1345"/>
                    <a:pt x="1" y="1800"/>
                  </a:cubicBezTo>
                  <a:cubicBezTo>
                    <a:pt x="1" y="1822"/>
                    <a:pt x="22" y="1844"/>
                    <a:pt x="44" y="1844"/>
                  </a:cubicBezTo>
                  <a:cubicBezTo>
                    <a:pt x="66" y="1844"/>
                    <a:pt x="87" y="1822"/>
                    <a:pt x="87" y="1800"/>
                  </a:cubicBezTo>
                  <a:cubicBezTo>
                    <a:pt x="152" y="890"/>
                    <a:pt x="868" y="153"/>
                    <a:pt x="1779" y="88"/>
                  </a:cubicBezTo>
                  <a:cubicBezTo>
                    <a:pt x="1800" y="88"/>
                    <a:pt x="1822" y="66"/>
                    <a:pt x="1822" y="44"/>
                  </a:cubicBezTo>
                  <a:cubicBezTo>
                    <a:pt x="1800" y="23"/>
                    <a:pt x="1779" y="1"/>
                    <a:pt x="175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42"/>
            <p:cNvSpPr/>
            <p:nvPr/>
          </p:nvSpPr>
          <p:spPr>
            <a:xfrm>
              <a:off x="2247007" y="4434997"/>
              <a:ext cx="119302" cy="529163"/>
            </a:xfrm>
            <a:custGeom>
              <a:avLst/>
              <a:gdLst/>
              <a:ahLst/>
              <a:cxnLst/>
              <a:rect l="l" t="t" r="r" b="b"/>
              <a:pathLst>
                <a:path w="868" h="3850" extrusionOk="0">
                  <a:moveTo>
                    <a:pt x="554" y="1"/>
                  </a:moveTo>
                  <a:cubicBezTo>
                    <a:pt x="524" y="1"/>
                    <a:pt x="486" y="28"/>
                    <a:pt x="499" y="56"/>
                  </a:cubicBezTo>
                  <a:cubicBezTo>
                    <a:pt x="673" y="706"/>
                    <a:pt x="781" y="1378"/>
                    <a:pt x="781" y="2050"/>
                  </a:cubicBezTo>
                  <a:cubicBezTo>
                    <a:pt x="781" y="2701"/>
                    <a:pt x="499" y="3308"/>
                    <a:pt x="22" y="3763"/>
                  </a:cubicBezTo>
                  <a:cubicBezTo>
                    <a:pt x="1" y="3785"/>
                    <a:pt x="1" y="3806"/>
                    <a:pt x="22" y="3828"/>
                  </a:cubicBezTo>
                  <a:cubicBezTo>
                    <a:pt x="44" y="3828"/>
                    <a:pt x="44" y="3850"/>
                    <a:pt x="66" y="3850"/>
                  </a:cubicBezTo>
                  <a:cubicBezTo>
                    <a:pt x="66" y="3850"/>
                    <a:pt x="87" y="3828"/>
                    <a:pt x="87" y="3828"/>
                  </a:cubicBezTo>
                  <a:cubicBezTo>
                    <a:pt x="586" y="3373"/>
                    <a:pt x="868" y="2722"/>
                    <a:pt x="868" y="2050"/>
                  </a:cubicBezTo>
                  <a:cubicBezTo>
                    <a:pt x="868" y="1378"/>
                    <a:pt x="781" y="684"/>
                    <a:pt x="586" y="34"/>
                  </a:cubicBezTo>
                  <a:cubicBezTo>
                    <a:pt x="586" y="10"/>
                    <a:pt x="571" y="1"/>
                    <a:pt x="55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42"/>
            <p:cNvSpPr/>
            <p:nvPr/>
          </p:nvSpPr>
          <p:spPr>
            <a:xfrm>
              <a:off x="1934180" y="4862726"/>
              <a:ext cx="38897" cy="101434"/>
            </a:xfrm>
            <a:custGeom>
              <a:avLst/>
              <a:gdLst/>
              <a:ahLst/>
              <a:cxnLst/>
              <a:rect l="l" t="t" r="r" b="b"/>
              <a:pathLst>
                <a:path w="283" h="738" extrusionOk="0">
                  <a:moveTo>
                    <a:pt x="239" y="1"/>
                  </a:moveTo>
                  <a:cubicBezTo>
                    <a:pt x="217" y="1"/>
                    <a:pt x="195" y="1"/>
                    <a:pt x="174" y="22"/>
                  </a:cubicBezTo>
                  <a:cubicBezTo>
                    <a:pt x="65" y="239"/>
                    <a:pt x="0" y="478"/>
                    <a:pt x="22" y="738"/>
                  </a:cubicBezTo>
                  <a:lnTo>
                    <a:pt x="109" y="738"/>
                  </a:lnTo>
                  <a:cubicBezTo>
                    <a:pt x="87" y="499"/>
                    <a:pt x="152" y="283"/>
                    <a:pt x="260" y="66"/>
                  </a:cubicBezTo>
                  <a:cubicBezTo>
                    <a:pt x="282" y="44"/>
                    <a:pt x="260" y="22"/>
                    <a:pt x="23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42"/>
            <p:cNvSpPr/>
            <p:nvPr/>
          </p:nvSpPr>
          <p:spPr>
            <a:xfrm>
              <a:off x="2011562" y="4868774"/>
              <a:ext cx="32987" cy="95387"/>
            </a:xfrm>
            <a:custGeom>
              <a:avLst/>
              <a:gdLst/>
              <a:ahLst/>
              <a:cxnLst/>
              <a:rect l="l" t="t" r="r" b="b"/>
              <a:pathLst>
                <a:path w="240" h="694" extrusionOk="0">
                  <a:moveTo>
                    <a:pt x="218" y="0"/>
                  </a:moveTo>
                  <a:cubicBezTo>
                    <a:pt x="196" y="0"/>
                    <a:pt x="174" y="0"/>
                    <a:pt x="153" y="22"/>
                  </a:cubicBezTo>
                  <a:cubicBezTo>
                    <a:pt x="44" y="239"/>
                    <a:pt x="1" y="455"/>
                    <a:pt x="23" y="694"/>
                  </a:cubicBezTo>
                  <a:lnTo>
                    <a:pt x="131" y="694"/>
                  </a:lnTo>
                  <a:cubicBezTo>
                    <a:pt x="109" y="477"/>
                    <a:pt x="153" y="260"/>
                    <a:pt x="239" y="65"/>
                  </a:cubicBezTo>
                  <a:cubicBezTo>
                    <a:pt x="239" y="43"/>
                    <a:pt x="239" y="22"/>
                    <a:pt x="21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42"/>
            <p:cNvSpPr/>
            <p:nvPr/>
          </p:nvSpPr>
          <p:spPr>
            <a:xfrm>
              <a:off x="1156373" y="4588660"/>
              <a:ext cx="584279" cy="375500"/>
            </a:xfrm>
            <a:custGeom>
              <a:avLst/>
              <a:gdLst/>
              <a:ahLst/>
              <a:cxnLst/>
              <a:rect l="l" t="t" r="r" b="b"/>
              <a:pathLst>
                <a:path w="4251" h="2732" extrusionOk="0">
                  <a:moveTo>
                    <a:pt x="66" y="0"/>
                  </a:moveTo>
                  <a:cubicBezTo>
                    <a:pt x="44" y="0"/>
                    <a:pt x="22" y="0"/>
                    <a:pt x="22" y="43"/>
                  </a:cubicBezTo>
                  <a:cubicBezTo>
                    <a:pt x="1" y="65"/>
                    <a:pt x="22" y="87"/>
                    <a:pt x="44" y="87"/>
                  </a:cubicBezTo>
                  <a:cubicBezTo>
                    <a:pt x="738" y="347"/>
                    <a:pt x="1323" y="846"/>
                    <a:pt x="1713" y="1496"/>
                  </a:cubicBezTo>
                  <a:cubicBezTo>
                    <a:pt x="1713" y="1496"/>
                    <a:pt x="1735" y="1518"/>
                    <a:pt x="1757" y="1518"/>
                  </a:cubicBezTo>
                  <a:cubicBezTo>
                    <a:pt x="1936" y="1469"/>
                    <a:pt x="2118" y="1445"/>
                    <a:pt x="2298" y="1445"/>
                  </a:cubicBezTo>
                  <a:cubicBezTo>
                    <a:pt x="2599" y="1445"/>
                    <a:pt x="2895" y="1512"/>
                    <a:pt x="3166" y="1648"/>
                  </a:cubicBezTo>
                  <a:cubicBezTo>
                    <a:pt x="3621" y="1865"/>
                    <a:pt x="3968" y="2255"/>
                    <a:pt x="4163" y="2710"/>
                  </a:cubicBezTo>
                  <a:cubicBezTo>
                    <a:pt x="4163" y="2732"/>
                    <a:pt x="4185" y="2732"/>
                    <a:pt x="4207" y="2732"/>
                  </a:cubicBezTo>
                  <a:cubicBezTo>
                    <a:pt x="4228" y="2710"/>
                    <a:pt x="4250" y="2688"/>
                    <a:pt x="4228" y="2667"/>
                  </a:cubicBezTo>
                  <a:cubicBezTo>
                    <a:pt x="4033" y="2190"/>
                    <a:pt x="3665" y="1800"/>
                    <a:pt x="3209" y="1561"/>
                  </a:cubicBezTo>
                  <a:cubicBezTo>
                    <a:pt x="2913" y="1420"/>
                    <a:pt x="2598" y="1352"/>
                    <a:pt x="2282" y="1352"/>
                  </a:cubicBezTo>
                  <a:cubicBezTo>
                    <a:pt x="2114" y="1352"/>
                    <a:pt x="1945" y="1372"/>
                    <a:pt x="1778" y="1409"/>
                  </a:cubicBezTo>
                  <a:cubicBezTo>
                    <a:pt x="1388" y="759"/>
                    <a:pt x="781" y="260"/>
                    <a:pt x="6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42"/>
            <p:cNvSpPr/>
            <p:nvPr/>
          </p:nvSpPr>
          <p:spPr>
            <a:xfrm>
              <a:off x="1531876" y="4907396"/>
              <a:ext cx="65699" cy="53878"/>
            </a:xfrm>
            <a:custGeom>
              <a:avLst/>
              <a:gdLst/>
              <a:ahLst/>
              <a:cxnLst/>
              <a:rect l="l" t="t" r="r" b="b"/>
              <a:pathLst>
                <a:path w="478" h="392" extrusionOk="0">
                  <a:moveTo>
                    <a:pt x="65" y="1"/>
                  </a:moveTo>
                  <a:cubicBezTo>
                    <a:pt x="44" y="1"/>
                    <a:pt x="22" y="1"/>
                    <a:pt x="0" y="23"/>
                  </a:cubicBezTo>
                  <a:cubicBezTo>
                    <a:pt x="0" y="44"/>
                    <a:pt x="0" y="66"/>
                    <a:pt x="22" y="88"/>
                  </a:cubicBezTo>
                  <a:cubicBezTo>
                    <a:pt x="152" y="153"/>
                    <a:pt x="282" y="261"/>
                    <a:pt x="369" y="391"/>
                  </a:cubicBezTo>
                  <a:lnTo>
                    <a:pt x="477" y="391"/>
                  </a:lnTo>
                  <a:cubicBezTo>
                    <a:pt x="391" y="218"/>
                    <a:pt x="239" y="88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42"/>
            <p:cNvSpPr/>
            <p:nvPr/>
          </p:nvSpPr>
          <p:spPr>
            <a:xfrm>
              <a:off x="1621215" y="4895575"/>
              <a:ext cx="65699" cy="65699"/>
            </a:xfrm>
            <a:custGeom>
              <a:avLst/>
              <a:gdLst/>
              <a:ahLst/>
              <a:cxnLst/>
              <a:rect l="l" t="t" r="r" b="b"/>
              <a:pathLst>
                <a:path w="478" h="478" extrusionOk="0">
                  <a:moveTo>
                    <a:pt x="88" y="0"/>
                  </a:moveTo>
                  <a:cubicBezTo>
                    <a:pt x="66" y="0"/>
                    <a:pt x="23" y="0"/>
                    <a:pt x="23" y="22"/>
                  </a:cubicBezTo>
                  <a:cubicBezTo>
                    <a:pt x="1" y="44"/>
                    <a:pt x="1" y="65"/>
                    <a:pt x="23" y="87"/>
                  </a:cubicBezTo>
                  <a:cubicBezTo>
                    <a:pt x="174" y="174"/>
                    <a:pt x="304" y="304"/>
                    <a:pt x="369" y="477"/>
                  </a:cubicBezTo>
                  <a:lnTo>
                    <a:pt x="478" y="477"/>
                  </a:lnTo>
                  <a:cubicBezTo>
                    <a:pt x="391" y="282"/>
                    <a:pt x="261" y="109"/>
                    <a:pt x="8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42"/>
            <p:cNvSpPr/>
            <p:nvPr/>
          </p:nvSpPr>
          <p:spPr>
            <a:xfrm>
              <a:off x="2375244" y="4473344"/>
              <a:ext cx="304028" cy="434189"/>
            </a:xfrm>
            <a:custGeom>
              <a:avLst/>
              <a:gdLst/>
              <a:ahLst/>
              <a:cxnLst/>
              <a:rect l="l" t="t" r="r" b="b"/>
              <a:pathLst>
                <a:path w="2212" h="3159" extrusionOk="0">
                  <a:moveTo>
                    <a:pt x="444" y="1"/>
                  </a:moveTo>
                  <a:cubicBezTo>
                    <a:pt x="433" y="1"/>
                    <a:pt x="422" y="5"/>
                    <a:pt x="412" y="15"/>
                  </a:cubicBezTo>
                  <a:cubicBezTo>
                    <a:pt x="0" y="622"/>
                    <a:pt x="0" y="1424"/>
                    <a:pt x="434" y="2010"/>
                  </a:cubicBezTo>
                  <a:cubicBezTo>
                    <a:pt x="781" y="2508"/>
                    <a:pt x="1279" y="2855"/>
                    <a:pt x="1821" y="3050"/>
                  </a:cubicBezTo>
                  <a:lnTo>
                    <a:pt x="1908" y="3029"/>
                  </a:lnTo>
                  <a:cubicBezTo>
                    <a:pt x="1995" y="3072"/>
                    <a:pt x="2103" y="3116"/>
                    <a:pt x="2211" y="3159"/>
                  </a:cubicBezTo>
                  <a:cubicBezTo>
                    <a:pt x="2211" y="3137"/>
                    <a:pt x="2211" y="3137"/>
                    <a:pt x="2211" y="3137"/>
                  </a:cubicBezTo>
                  <a:cubicBezTo>
                    <a:pt x="2211" y="3116"/>
                    <a:pt x="2190" y="3094"/>
                    <a:pt x="2190" y="3094"/>
                  </a:cubicBezTo>
                  <a:cubicBezTo>
                    <a:pt x="1518" y="2920"/>
                    <a:pt x="932" y="2530"/>
                    <a:pt x="499" y="1988"/>
                  </a:cubicBezTo>
                  <a:cubicBezTo>
                    <a:pt x="152" y="1446"/>
                    <a:pt x="43" y="644"/>
                    <a:pt x="477" y="80"/>
                  </a:cubicBezTo>
                  <a:cubicBezTo>
                    <a:pt x="510" y="47"/>
                    <a:pt x="480" y="1"/>
                    <a:pt x="44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42"/>
            <p:cNvSpPr/>
            <p:nvPr/>
          </p:nvSpPr>
          <p:spPr>
            <a:xfrm>
              <a:off x="2956227" y="4911107"/>
              <a:ext cx="95524" cy="41233"/>
            </a:xfrm>
            <a:custGeom>
              <a:avLst/>
              <a:gdLst/>
              <a:ahLst/>
              <a:cxnLst/>
              <a:rect l="l" t="t" r="r" b="b"/>
              <a:pathLst>
                <a:path w="695" h="300" extrusionOk="0">
                  <a:moveTo>
                    <a:pt x="47" y="1"/>
                  </a:moveTo>
                  <a:cubicBezTo>
                    <a:pt x="33" y="1"/>
                    <a:pt x="22" y="6"/>
                    <a:pt x="22" y="17"/>
                  </a:cubicBezTo>
                  <a:cubicBezTo>
                    <a:pt x="1" y="39"/>
                    <a:pt x="22" y="82"/>
                    <a:pt x="44" y="82"/>
                  </a:cubicBezTo>
                  <a:cubicBezTo>
                    <a:pt x="174" y="169"/>
                    <a:pt x="326" y="234"/>
                    <a:pt x="478" y="299"/>
                  </a:cubicBezTo>
                  <a:cubicBezTo>
                    <a:pt x="543" y="299"/>
                    <a:pt x="629" y="277"/>
                    <a:pt x="695" y="277"/>
                  </a:cubicBezTo>
                  <a:cubicBezTo>
                    <a:pt x="478" y="212"/>
                    <a:pt x="283" y="126"/>
                    <a:pt x="87" y="17"/>
                  </a:cubicBezTo>
                  <a:cubicBezTo>
                    <a:pt x="77" y="6"/>
                    <a:pt x="60" y="1"/>
                    <a:pt x="4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42"/>
            <p:cNvSpPr/>
            <p:nvPr/>
          </p:nvSpPr>
          <p:spPr>
            <a:xfrm>
              <a:off x="2998011" y="4873447"/>
              <a:ext cx="104458" cy="51954"/>
            </a:xfrm>
            <a:custGeom>
              <a:avLst/>
              <a:gdLst/>
              <a:ahLst/>
              <a:cxnLst/>
              <a:rect l="l" t="t" r="r" b="b"/>
              <a:pathLst>
                <a:path w="760" h="378" extrusionOk="0">
                  <a:moveTo>
                    <a:pt x="46" y="0"/>
                  </a:moveTo>
                  <a:cubicBezTo>
                    <a:pt x="31" y="0"/>
                    <a:pt x="16" y="16"/>
                    <a:pt x="0" y="31"/>
                  </a:cubicBezTo>
                  <a:cubicBezTo>
                    <a:pt x="0" y="53"/>
                    <a:pt x="0" y="74"/>
                    <a:pt x="22" y="74"/>
                  </a:cubicBezTo>
                  <a:cubicBezTo>
                    <a:pt x="239" y="205"/>
                    <a:pt x="456" y="291"/>
                    <a:pt x="694" y="378"/>
                  </a:cubicBezTo>
                  <a:cubicBezTo>
                    <a:pt x="716" y="335"/>
                    <a:pt x="737" y="313"/>
                    <a:pt x="759" y="291"/>
                  </a:cubicBezTo>
                  <a:cubicBezTo>
                    <a:pt x="521" y="226"/>
                    <a:pt x="282" y="118"/>
                    <a:pt x="65" y="9"/>
                  </a:cubicBezTo>
                  <a:cubicBezTo>
                    <a:pt x="59" y="3"/>
                    <a:pt x="53" y="0"/>
                    <a:pt x="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42"/>
            <p:cNvSpPr/>
            <p:nvPr/>
          </p:nvSpPr>
          <p:spPr>
            <a:xfrm>
              <a:off x="763003" y="4904509"/>
              <a:ext cx="685576" cy="169882"/>
            </a:xfrm>
            <a:custGeom>
              <a:avLst/>
              <a:gdLst/>
              <a:ahLst/>
              <a:cxnLst/>
              <a:rect l="l" t="t" r="r" b="b"/>
              <a:pathLst>
                <a:path w="4988" h="1236" fill="none" extrusionOk="0">
                  <a:moveTo>
                    <a:pt x="738" y="0"/>
                  </a:moveTo>
                  <a:cubicBezTo>
                    <a:pt x="434" y="87"/>
                    <a:pt x="66" y="260"/>
                    <a:pt x="23" y="586"/>
                  </a:cubicBezTo>
                  <a:cubicBezTo>
                    <a:pt x="1" y="889"/>
                    <a:pt x="348" y="1149"/>
                    <a:pt x="695" y="1193"/>
                  </a:cubicBezTo>
                  <a:cubicBezTo>
                    <a:pt x="1410" y="1236"/>
                    <a:pt x="2039" y="651"/>
                    <a:pt x="2776" y="672"/>
                  </a:cubicBezTo>
                  <a:cubicBezTo>
                    <a:pt x="3166" y="737"/>
                    <a:pt x="3535" y="824"/>
                    <a:pt x="3903" y="976"/>
                  </a:cubicBezTo>
                  <a:cubicBezTo>
                    <a:pt x="4272" y="1063"/>
                    <a:pt x="4727" y="1063"/>
                    <a:pt x="4987" y="781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42"/>
            <p:cNvSpPr/>
            <p:nvPr/>
          </p:nvSpPr>
          <p:spPr>
            <a:xfrm>
              <a:off x="769051" y="4698891"/>
              <a:ext cx="739042" cy="271316"/>
            </a:xfrm>
            <a:custGeom>
              <a:avLst/>
              <a:gdLst/>
              <a:ahLst/>
              <a:cxnLst/>
              <a:rect l="l" t="t" r="r" b="b"/>
              <a:pathLst>
                <a:path w="5377" h="1974" extrusionOk="0">
                  <a:moveTo>
                    <a:pt x="2710" y="0"/>
                  </a:moveTo>
                  <a:cubicBezTo>
                    <a:pt x="1496" y="22"/>
                    <a:pt x="412" y="781"/>
                    <a:pt x="0" y="1908"/>
                  </a:cubicBezTo>
                  <a:lnTo>
                    <a:pt x="1149" y="1908"/>
                  </a:lnTo>
                  <a:lnTo>
                    <a:pt x="2428" y="1930"/>
                  </a:lnTo>
                  <a:lnTo>
                    <a:pt x="3751" y="1951"/>
                  </a:lnTo>
                  <a:lnTo>
                    <a:pt x="4835" y="1973"/>
                  </a:lnTo>
                  <a:lnTo>
                    <a:pt x="5312" y="1973"/>
                  </a:lnTo>
                  <a:cubicBezTo>
                    <a:pt x="5334" y="1973"/>
                    <a:pt x="5377" y="1973"/>
                    <a:pt x="5377" y="1930"/>
                  </a:cubicBezTo>
                  <a:cubicBezTo>
                    <a:pt x="5377" y="1930"/>
                    <a:pt x="5377" y="1908"/>
                    <a:pt x="5377" y="1908"/>
                  </a:cubicBezTo>
                  <a:cubicBezTo>
                    <a:pt x="5355" y="1865"/>
                    <a:pt x="5334" y="1843"/>
                    <a:pt x="5334" y="1800"/>
                  </a:cubicBezTo>
                  <a:cubicBezTo>
                    <a:pt x="5247" y="1605"/>
                    <a:pt x="5138" y="1388"/>
                    <a:pt x="5008" y="1214"/>
                  </a:cubicBezTo>
                  <a:cubicBezTo>
                    <a:pt x="4835" y="998"/>
                    <a:pt x="4662" y="802"/>
                    <a:pt x="4466" y="651"/>
                  </a:cubicBezTo>
                  <a:cubicBezTo>
                    <a:pt x="3968" y="239"/>
                    <a:pt x="3339" y="22"/>
                    <a:pt x="27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42"/>
            <p:cNvSpPr/>
            <p:nvPr/>
          </p:nvSpPr>
          <p:spPr>
            <a:xfrm>
              <a:off x="1361992" y="4844858"/>
              <a:ext cx="41921" cy="41921"/>
            </a:xfrm>
            <a:custGeom>
              <a:avLst/>
              <a:gdLst/>
              <a:ahLst/>
              <a:cxnLst/>
              <a:rect l="l" t="t" r="r" b="b"/>
              <a:pathLst>
                <a:path w="305" h="305" extrusionOk="0">
                  <a:moveTo>
                    <a:pt x="152" y="1"/>
                  </a:moveTo>
                  <a:cubicBezTo>
                    <a:pt x="66" y="1"/>
                    <a:pt x="1" y="66"/>
                    <a:pt x="1" y="152"/>
                  </a:cubicBezTo>
                  <a:cubicBezTo>
                    <a:pt x="1" y="239"/>
                    <a:pt x="66" y="304"/>
                    <a:pt x="152" y="304"/>
                  </a:cubicBezTo>
                  <a:cubicBezTo>
                    <a:pt x="217" y="304"/>
                    <a:pt x="304" y="239"/>
                    <a:pt x="304" y="152"/>
                  </a:cubicBezTo>
                  <a:cubicBezTo>
                    <a:pt x="304" y="66"/>
                    <a:pt x="217" y="1"/>
                    <a:pt x="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42"/>
            <p:cNvSpPr/>
            <p:nvPr/>
          </p:nvSpPr>
          <p:spPr>
            <a:xfrm>
              <a:off x="1087925" y="4524748"/>
              <a:ext cx="244377" cy="239842"/>
            </a:xfrm>
            <a:custGeom>
              <a:avLst/>
              <a:gdLst/>
              <a:ahLst/>
              <a:cxnLst/>
              <a:rect l="l" t="t" r="r" b="b"/>
              <a:pathLst>
                <a:path w="1778" h="1745" extrusionOk="0">
                  <a:moveTo>
                    <a:pt x="805" y="0"/>
                  </a:moveTo>
                  <a:cubicBezTo>
                    <a:pt x="617" y="0"/>
                    <a:pt x="429" y="63"/>
                    <a:pt x="282" y="183"/>
                  </a:cubicBezTo>
                  <a:cubicBezTo>
                    <a:pt x="87" y="400"/>
                    <a:pt x="0" y="704"/>
                    <a:pt x="65" y="1007"/>
                  </a:cubicBezTo>
                  <a:cubicBezTo>
                    <a:pt x="152" y="1289"/>
                    <a:pt x="304" y="1549"/>
                    <a:pt x="542" y="1744"/>
                  </a:cubicBezTo>
                  <a:cubicBezTo>
                    <a:pt x="932" y="1701"/>
                    <a:pt x="1301" y="1701"/>
                    <a:pt x="1691" y="1657"/>
                  </a:cubicBezTo>
                  <a:cubicBezTo>
                    <a:pt x="1778" y="1376"/>
                    <a:pt x="1778" y="1072"/>
                    <a:pt x="1713" y="769"/>
                  </a:cubicBezTo>
                  <a:cubicBezTo>
                    <a:pt x="1626" y="465"/>
                    <a:pt x="1431" y="227"/>
                    <a:pt x="1149" y="75"/>
                  </a:cubicBezTo>
                  <a:cubicBezTo>
                    <a:pt x="1041" y="25"/>
                    <a:pt x="923" y="0"/>
                    <a:pt x="8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42"/>
            <p:cNvSpPr/>
            <p:nvPr/>
          </p:nvSpPr>
          <p:spPr>
            <a:xfrm>
              <a:off x="1478272" y="4942857"/>
              <a:ext cx="29826" cy="27352"/>
            </a:xfrm>
            <a:custGeom>
              <a:avLst/>
              <a:gdLst/>
              <a:ahLst/>
              <a:cxnLst/>
              <a:rect l="l" t="t" r="r" b="b"/>
              <a:pathLst>
                <a:path w="217" h="199" extrusionOk="0">
                  <a:moveTo>
                    <a:pt x="151" y="0"/>
                  </a:moveTo>
                  <a:cubicBezTo>
                    <a:pt x="72" y="0"/>
                    <a:pt x="0" y="99"/>
                    <a:pt x="0" y="198"/>
                  </a:cubicBezTo>
                  <a:lnTo>
                    <a:pt x="152" y="198"/>
                  </a:lnTo>
                  <a:cubicBezTo>
                    <a:pt x="174" y="198"/>
                    <a:pt x="217" y="198"/>
                    <a:pt x="217" y="155"/>
                  </a:cubicBezTo>
                  <a:cubicBezTo>
                    <a:pt x="217" y="133"/>
                    <a:pt x="217" y="111"/>
                    <a:pt x="217" y="111"/>
                  </a:cubicBezTo>
                  <a:cubicBezTo>
                    <a:pt x="195" y="68"/>
                    <a:pt x="174" y="46"/>
                    <a:pt x="174" y="3"/>
                  </a:cubicBezTo>
                  <a:cubicBezTo>
                    <a:pt x="166" y="1"/>
                    <a:pt x="159" y="0"/>
                    <a:pt x="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42"/>
            <p:cNvSpPr/>
            <p:nvPr/>
          </p:nvSpPr>
          <p:spPr>
            <a:xfrm>
              <a:off x="1111703" y="4543853"/>
              <a:ext cx="170019" cy="155175"/>
            </a:xfrm>
            <a:custGeom>
              <a:avLst/>
              <a:gdLst/>
              <a:ahLst/>
              <a:cxnLst/>
              <a:rect l="l" t="t" r="r" b="b"/>
              <a:pathLst>
                <a:path w="1237" h="1129" fill="none" extrusionOk="0">
                  <a:moveTo>
                    <a:pt x="174" y="1128"/>
                  </a:moveTo>
                  <a:cubicBezTo>
                    <a:pt x="44" y="911"/>
                    <a:pt x="0" y="651"/>
                    <a:pt x="87" y="413"/>
                  </a:cubicBezTo>
                  <a:cubicBezTo>
                    <a:pt x="196" y="174"/>
                    <a:pt x="412" y="23"/>
                    <a:pt x="651" y="1"/>
                  </a:cubicBezTo>
                  <a:cubicBezTo>
                    <a:pt x="911" y="1"/>
                    <a:pt x="1150" y="153"/>
                    <a:pt x="1236" y="391"/>
                  </a:cubicBezTo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1640;p39"/>
          <p:cNvGrpSpPr/>
          <p:nvPr/>
        </p:nvGrpSpPr>
        <p:grpSpPr>
          <a:xfrm>
            <a:off x="1059634" y="504496"/>
            <a:ext cx="884780" cy="850526"/>
            <a:chOff x="451814" y="2209625"/>
            <a:chExt cx="873890" cy="888696"/>
          </a:xfrm>
        </p:grpSpPr>
        <p:sp>
          <p:nvSpPr>
            <p:cNvPr id="48" name="Google Shape;1641;p39"/>
            <p:cNvSpPr/>
            <p:nvPr/>
          </p:nvSpPr>
          <p:spPr>
            <a:xfrm>
              <a:off x="521051" y="220962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9" name="Google Shape;1642;p39"/>
            <p:cNvSpPr/>
            <p:nvPr/>
          </p:nvSpPr>
          <p:spPr>
            <a:xfrm>
              <a:off x="451814" y="2303505"/>
              <a:ext cx="804653" cy="794816"/>
            </a:xfrm>
            <a:custGeom>
              <a:avLst/>
              <a:gdLst/>
              <a:ahLst/>
              <a:cxnLst/>
              <a:rect l="l" t="t" r="r" b="b"/>
              <a:pathLst>
                <a:path w="22905" h="22625" extrusionOk="0">
                  <a:moveTo>
                    <a:pt x="4726" y="1614"/>
                  </a:moveTo>
                  <a:cubicBezTo>
                    <a:pt x="2123" y="3724"/>
                    <a:pt x="333" y="10400"/>
                    <a:pt x="46" y="13586"/>
                  </a:cubicBezTo>
                  <a:cubicBezTo>
                    <a:pt x="-241" y="16772"/>
                    <a:pt x="1130" y="19227"/>
                    <a:pt x="3002" y="20730"/>
                  </a:cubicBezTo>
                  <a:cubicBezTo>
                    <a:pt x="4874" y="22233"/>
                    <a:pt x="8906" y="22512"/>
                    <a:pt x="11279" y="22602"/>
                  </a:cubicBezTo>
                  <a:cubicBezTo>
                    <a:pt x="13652" y="22692"/>
                    <a:pt x="15442" y="22298"/>
                    <a:pt x="17240" y="21272"/>
                  </a:cubicBezTo>
                  <a:cubicBezTo>
                    <a:pt x="19038" y="20246"/>
                    <a:pt x="21231" y="18489"/>
                    <a:pt x="22068" y="16444"/>
                  </a:cubicBezTo>
                  <a:cubicBezTo>
                    <a:pt x="22906" y="14399"/>
                    <a:pt x="23333" y="11591"/>
                    <a:pt x="22265" y="9004"/>
                  </a:cubicBezTo>
                  <a:cubicBezTo>
                    <a:pt x="21198" y="6417"/>
                    <a:pt x="18586" y="2156"/>
                    <a:pt x="15663" y="924"/>
                  </a:cubicBezTo>
                  <a:cubicBezTo>
                    <a:pt x="12740" y="-308"/>
                    <a:pt x="7329" y="-496"/>
                    <a:pt x="4726" y="161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50" name="Rectangle 49"/>
          <p:cNvSpPr/>
          <p:nvPr/>
        </p:nvSpPr>
        <p:spPr>
          <a:xfrm>
            <a:off x="1153605" y="715186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" sz="2400" dirty="0" smtClean="0">
                <a:latin typeface="Vibur" charset="0"/>
              </a:rPr>
              <a:t>03</a:t>
            </a:r>
            <a:endParaRPr lang="en" sz="2400" dirty="0">
              <a:latin typeface="Vibur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54653" y="778248"/>
            <a:ext cx="52838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="1" dirty="0" smtClean="0">
                <a:latin typeface="Vibur" charset="0"/>
                <a:cs typeface="Arabic Typesetting" pitchFamily="66" charset="-78"/>
              </a:rPr>
              <a:t>Perencanaan Anggaran Dan Belajnja Lembaga Pendidikan</a:t>
            </a:r>
            <a:endParaRPr lang="id-ID" sz="2000" b="1" dirty="0">
              <a:latin typeface="Vibur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6" name="Google Shape;1776;p43"/>
          <p:cNvSpPr txBox="1">
            <a:spLocks noGrp="1"/>
          </p:cNvSpPr>
          <p:nvPr>
            <p:ph type="title"/>
          </p:nvPr>
        </p:nvSpPr>
        <p:spPr>
          <a:xfrm>
            <a:off x="1923392" y="493642"/>
            <a:ext cx="4130566" cy="12405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400" dirty="0" smtClean="0">
                <a:latin typeface="Arabic Typesetting" pitchFamily="66" charset="-78"/>
                <a:cs typeface="Arabic Typesetting" pitchFamily="66" charset="-78"/>
              </a:rPr>
              <a:t> </a:t>
            </a:r>
            <a:r>
              <a:rPr lang="en-US" sz="3200" dirty="0" err="1" smtClean="0">
                <a:latin typeface="Vibur" charset="0"/>
                <a:cs typeface="Arabic Typesetting" pitchFamily="66" charset="-78"/>
              </a:rPr>
              <a:t>Pengawasan</a:t>
            </a:r>
            <a:r>
              <a:rPr lang="en-US" sz="3200" dirty="0" smtClean="0">
                <a:latin typeface="Vibur" charset="0"/>
                <a:cs typeface="Arabic Typesetting" pitchFamily="66" charset="-78"/>
              </a:rPr>
              <a:t> </a:t>
            </a:r>
            <a:r>
              <a:rPr lang="en-US" sz="3200" dirty="0" err="1" smtClean="0">
                <a:latin typeface="Vibur" charset="0"/>
                <a:cs typeface="Arabic Typesetting" pitchFamily="66" charset="-78"/>
              </a:rPr>
              <a:t>Pembiayaan</a:t>
            </a:r>
            <a:r>
              <a:rPr lang="en-US" sz="3200" dirty="0" smtClean="0">
                <a:latin typeface="Vibur" charset="0"/>
                <a:cs typeface="Arabic Typesetting" pitchFamily="66" charset="-78"/>
              </a:rPr>
              <a:t> </a:t>
            </a:r>
            <a:r>
              <a:rPr lang="en-US" sz="3200" dirty="0" err="1" smtClean="0">
                <a:latin typeface="Vibur" charset="0"/>
                <a:cs typeface="Arabic Typesetting" pitchFamily="66" charset="-78"/>
              </a:rPr>
              <a:t>Pendidikan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/>
          </a:p>
        </p:txBody>
      </p:sp>
      <p:sp>
        <p:nvSpPr>
          <p:cNvPr id="1778" name="Google Shape;1778;p43"/>
          <p:cNvSpPr txBox="1">
            <a:spLocks noGrp="1"/>
          </p:cNvSpPr>
          <p:nvPr>
            <p:ph type="subTitle" idx="1"/>
          </p:nvPr>
        </p:nvSpPr>
        <p:spPr>
          <a:xfrm>
            <a:off x="1807779" y="1746455"/>
            <a:ext cx="5402318" cy="33970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id-ID" sz="1100" dirty="0" smtClean="0"/>
              <a:t>        </a:t>
            </a:r>
            <a:r>
              <a:rPr lang="en-US" sz="1100" dirty="0" err="1" smtClean="0"/>
              <a:t>Kegiatan</a:t>
            </a:r>
            <a:r>
              <a:rPr lang="en-US" sz="1100" dirty="0" smtClean="0"/>
              <a:t> </a:t>
            </a:r>
            <a:r>
              <a:rPr lang="en-US" sz="1100" dirty="0" err="1" smtClean="0"/>
              <a:t>pengawasan</a:t>
            </a:r>
            <a:r>
              <a:rPr lang="en-US" sz="1100" dirty="0" smtClean="0"/>
              <a:t> </a:t>
            </a:r>
            <a:r>
              <a:rPr lang="en-US" sz="1100" dirty="0" err="1" smtClean="0"/>
              <a:t>pembiayaan</a:t>
            </a:r>
            <a:r>
              <a:rPr lang="en-US" sz="1100" dirty="0" smtClean="0"/>
              <a:t> </a:t>
            </a:r>
            <a:r>
              <a:rPr lang="en-US" sz="1100" dirty="0" err="1" smtClean="0"/>
              <a:t>dikenal</a:t>
            </a:r>
            <a:r>
              <a:rPr lang="en-US" sz="1100" dirty="0" smtClean="0"/>
              <a:t> </a:t>
            </a:r>
            <a:r>
              <a:rPr lang="en-US" sz="1100" dirty="0" err="1" smtClean="0"/>
              <a:t>dengan</a:t>
            </a:r>
            <a:r>
              <a:rPr lang="en-US" sz="1100" dirty="0" smtClean="0"/>
              <a:t> </a:t>
            </a:r>
            <a:r>
              <a:rPr lang="en-US" sz="1100" dirty="0" err="1" smtClean="0"/>
              <a:t>istilah</a:t>
            </a:r>
            <a:r>
              <a:rPr lang="en-US" sz="1100" dirty="0" smtClean="0"/>
              <a:t> auditing </a:t>
            </a:r>
            <a:r>
              <a:rPr lang="en-US" sz="1100" dirty="0" err="1" smtClean="0"/>
              <a:t>yaitu</a:t>
            </a:r>
            <a:r>
              <a:rPr lang="en-US" sz="1100" dirty="0" smtClean="0"/>
              <a:t> </a:t>
            </a:r>
            <a:r>
              <a:rPr lang="en-US" sz="1100" dirty="0" err="1" smtClean="0"/>
              <a:t>kegiatan</a:t>
            </a:r>
            <a:r>
              <a:rPr lang="en-US" sz="1100" dirty="0" smtClean="0"/>
              <a:t> yang </a:t>
            </a:r>
            <a:r>
              <a:rPr lang="en-US" sz="1100" dirty="0" err="1" smtClean="0"/>
              <a:t>berkenaan</a:t>
            </a:r>
            <a:r>
              <a:rPr lang="en-US" sz="1100" dirty="0" smtClean="0"/>
              <a:t> </a:t>
            </a:r>
            <a:r>
              <a:rPr lang="en-US" sz="1100" dirty="0" err="1" smtClean="0"/>
              <a:t>dengan</a:t>
            </a:r>
            <a:r>
              <a:rPr lang="en-US" sz="1100" dirty="0" smtClean="0"/>
              <a:t> </a:t>
            </a:r>
            <a:r>
              <a:rPr lang="en-US" sz="1100" dirty="0" err="1" smtClean="0"/>
              <a:t>kegiatan</a:t>
            </a:r>
            <a:r>
              <a:rPr lang="en-US" sz="1100" dirty="0" smtClean="0"/>
              <a:t> </a:t>
            </a:r>
            <a:r>
              <a:rPr lang="en-US" sz="1100" dirty="0" err="1" smtClean="0"/>
              <a:t>pertanggungjawaban</a:t>
            </a:r>
            <a:r>
              <a:rPr lang="en-US" sz="1100" dirty="0" smtClean="0"/>
              <a:t>  </a:t>
            </a:r>
            <a:r>
              <a:rPr lang="en-US" sz="1100" dirty="0" err="1" smtClean="0"/>
              <a:t>penerimaan</a:t>
            </a:r>
            <a:r>
              <a:rPr lang="en-US" sz="1100" dirty="0" smtClean="0"/>
              <a:t>, </a:t>
            </a:r>
            <a:r>
              <a:rPr lang="en-US" sz="1100" dirty="0" err="1" smtClean="0"/>
              <a:t>penyimpanan</a:t>
            </a:r>
            <a:r>
              <a:rPr lang="en-US" sz="1100" dirty="0" smtClean="0"/>
              <a:t>,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pembayaran</a:t>
            </a:r>
            <a:r>
              <a:rPr lang="en-US" sz="1100" dirty="0" smtClean="0"/>
              <a:t> </a:t>
            </a:r>
            <a:r>
              <a:rPr lang="en-US" sz="1100" dirty="0" err="1" smtClean="0"/>
              <a:t>atau</a:t>
            </a:r>
            <a:r>
              <a:rPr lang="en-US" sz="1100" dirty="0" smtClean="0"/>
              <a:t> </a:t>
            </a:r>
            <a:r>
              <a:rPr lang="en-US" sz="1100" dirty="0" err="1" smtClean="0"/>
              <a:t>penyerahan</a:t>
            </a:r>
            <a:r>
              <a:rPr lang="en-US" sz="1100" dirty="0" smtClean="0"/>
              <a:t> </a:t>
            </a:r>
            <a:r>
              <a:rPr lang="en-US" sz="1100" dirty="0" err="1" smtClean="0"/>
              <a:t>uang</a:t>
            </a:r>
            <a:r>
              <a:rPr lang="en-US" sz="1100" dirty="0" smtClean="0"/>
              <a:t> yang </a:t>
            </a:r>
            <a:r>
              <a:rPr lang="en-US" sz="1100" dirty="0" err="1" smtClean="0"/>
              <a:t>dilakukan</a:t>
            </a:r>
            <a:r>
              <a:rPr lang="en-US" sz="1100" dirty="0" smtClean="0"/>
              <a:t> </a:t>
            </a:r>
            <a:r>
              <a:rPr lang="en-US" sz="1100" dirty="0" err="1" smtClean="0"/>
              <a:t>Bendaharawan</a:t>
            </a:r>
            <a:r>
              <a:rPr lang="en-US" sz="1100" dirty="0" smtClean="0"/>
              <a:t> </a:t>
            </a:r>
            <a:r>
              <a:rPr lang="en-US" sz="1100" dirty="0" err="1" smtClean="0"/>
              <a:t>kepada</a:t>
            </a:r>
            <a:r>
              <a:rPr lang="en-US" sz="1100" dirty="0" smtClean="0"/>
              <a:t> </a:t>
            </a:r>
            <a:r>
              <a:rPr lang="en-US" sz="1100" dirty="0" err="1" smtClean="0"/>
              <a:t>pihak-pihak</a:t>
            </a:r>
            <a:r>
              <a:rPr lang="en-US" sz="1100" dirty="0" smtClean="0"/>
              <a:t> yang </a:t>
            </a:r>
            <a:r>
              <a:rPr lang="en-US" sz="1100" dirty="0" err="1" smtClean="0"/>
              <a:t>berwen</a:t>
            </a:r>
            <a:r>
              <a:rPr lang="id-ID" sz="1100" dirty="0" smtClean="0"/>
              <a:t>ang.</a:t>
            </a:r>
          </a:p>
          <a:p>
            <a:pPr algn="just"/>
            <a:endParaRPr lang="id-ID" sz="1100" dirty="0" smtClean="0"/>
          </a:p>
          <a:p>
            <a:pPr algn="just"/>
            <a:r>
              <a:rPr lang="id-ID" sz="1100" dirty="0" smtClean="0"/>
              <a:t>        </a:t>
            </a:r>
            <a:r>
              <a:rPr lang="en-US" sz="1100" dirty="0" err="1" smtClean="0"/>
              <a:t>Menurut</a:t>
            </a:r>
            <a:r>
              <a:rPr lang="en-US" sz="1100" dirty="0" smtClean="0"/>
              <a:t> </a:t>
            </a:r>
            <a:r>
              <a:rPr lang="en-US" sz="1100" dirty="0" err="1" smtClean="0"/>
              <a:t>Nanang</a:t>
            </a:r>
            <a:r>
              <a:rPr lang="en-US" sz="1100" dirty="0" smtClean="0"/>
              <a:t> Fatah  </a:t>
            </a:r>
            <a:r>
              <a:rPr lang="en-US" sz="1100" dirty="0" err="1" smtClean="0"/>
              <a:t>pengawasan</a:t>
            </a:r>
            <a:r>
              <a:rPr lang="en-US" sz="1100" dirty="0" smtClean="0"/>
              <a:t> </a:t>
            </a:r>
            <a:r>
              <a:rPr lang="en-US" sz="1100" dirty="0" err="1" smtClean="0"/>
              <a:t>pembayaan</a:t>
            </a:r>
            <a:r>
              <a:rPr lang="en-US" sz="1100" dirty="0" smtClean="0"/>
              <a:t>  </a:t>
            </a:r>
            <a:r>
              <a:rPr lang="en-US" sz="1100" dirty="0" err="1" smtClean="0"/>
              <a:t>pendidikan</a:t>
            </a:r>
            <a:r>
              <a:rPr lang="en-US" sz="1100" dirty="0" smtClean="0"/>
              <a:t> </a:t>
            </a:r>
            <a:r>
              <a:rPr lang="en-US" sz="1100" dirty="0" err="1" smtClean="0"/>
              <a:t>bertujuan</a:t>
            </a:r>
            <a:r>
              <a:rPr lang="en-US" sz="1100" dirty="0" smtClean="0"/>
              <a:t>  </a:t>
            </a:r>
            <a:r>
              <a:rPr lang="en-US" sz="1100" dirty="0" err="1" smtClean="0"/>
              <a:t>untuk</a:t>
            </a:r>
            <a:r>
              <a:rPr lang="en-US" sz="1100" dirty="0" smtClean="0"/>
              <a:t> </a:t>
            </a:r>
            <a:r>
              <a:rPr lang="en-US" sz="1100" dirty="0" err="1" smtClean="0"/>
              <a:t>mengukur</a:t>
            </a:r>
            <a:r>
              <a:rPr lang="en-US" sz="1100" dirty="0" smtClean="0"/>
              <a:t>, </a:t>
            </a:r>
            <a:r>
              <a:rPr lang="en-US" sz="1100" dirty="0" err="1" smtClean="0"/>
              <a:t>membandingkan</a:t>
            </a:r>
            <a:r>
              <a:rPr lang="en-US" sz="1100" dirty="0" smtClean="0"/>
              <a:t>, </a:t>
            </a:r>
            <a:r>
              <a:rPr lang="en-US" sz="1100" dirty="0" err="1" smtClean="0"/>
              <a:t>menilai</a:t>
            </a:r>
            <a:r>
              <a:rPr lang="en-US" sz="1100" dirty="0" smtClean="0"/>
              <a:t> </a:t>
            </a:r>
            <a:r>
              <a:rPr lang="en-US" sz="1100" dirty="0" err="1" smtClean="0"/>
              <a:t>alokasi</a:t>
            </a:r>
            <a:r>
              <a:rPr lang="en-US" sz="1100" dirty="0" smtClean="0"/>
              <a:t> </a:t>
            </a:r>
            <a:r>
              <a:rPr lang="en-US" sz="1100" dirty="0" err="1" smtClean="0"/>
              <a:t>biaya</a:t>
            </a:r>
            <a:r>
              <a:rPr lang="en-US" sz="1100" dirty="0" smtClean="0"/>
              <a:t>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tingkat</a:t>
            </a:r>
            <a:r>
              <a:rPr lang="en-US" sz="1100" dirty="0" smtClean="0"/>
              <a:t> </a:t>
            </a:r>
            <a:r>
              <a:rPr lang="en-US" sz="1100" dirty="0" err="1" smtClean="0"/>
              <a:t>penggunaannya</a:t>
            </a:r>
            <a:r>
              <a:rPr lang="en-US" sz="1100" dirty="0" smtClean="0"/>
              <a:t>. </a:t>
            </a:r>
            <a:r>
              <a:rPr lang="en-US" sz="1100" dirty="0" err="1" smtClean="0"/>
              <a:t>Secara</a:t>
            </a:r>
            <a:r>
              <a:rPr lang="en-US" sz="1100" dirty="0" smtClean="0"/>
              <a:t> </a:t>
            </a:r>
            <a:r>
              <a:rPr lang="en-US" sz="1100" dirty="0" err="1" smtClean="0"/>
              <a:t>sederhana</a:t>
            </a:r>
            <a:r>
              <a:rPr lang="en-US" sz="1100" dirty="0" smtClean="0"/>
              <a:t> </a:t>
            </a:r>
            <a:r>
              <a:rPr lang="en-US" sz="1100" dirty="0" err="1" smtClean="0"/>
              <a:t>proses</a:t>
            </a:r>
            <a:r>
              <a:rPr lang="en-US" sz="1100" dirty="0" smtClean="0"/>
              <a:t> </a:t>
            </a:r>
            <a:r>
              <a:rPr lang="en-US" sz="1100" dirty="0" err="1" smtClean="0"/>
              <a:t>pengawasan</a:t>
            </a:r>
            <a:r>
              <a:rPr lang="en-US" sz="1100" dirty="0" smtClean="0"/>
              <a:t> </a:t>
            </a:r>
            <a:r>
              <a:rPr lang="en-US" sz="1100" dirty="0" err="1" smtClean="0"/>
              <a:t>terdiri</a:t>
            </a:r>
            <a:r>
              <a:rPr lang="en-US" sz="1100" dirty="0" smtClean="0"/>
              <a:t> </a:t>
            </a:r>
            <a:r>
              <a:rPr lang="en-US" sz="1100" dirty="0" err="1" smtClean="0"/>
              <a:t>dari</a:t>
            </a:r>
            <a:r>
              <a:rPr lang="en-US" sz="1100" dirty="0" smtClean="0"/>
              <a:t> :</a:t>
            </a:r>
            <a:endParaRPr lang="id-ID" sz="1100" dirty="0" smtClean="0"/>
          </a:p>
          <a:p>
            <a:pPr algn="just"/>
            <a:r>
              <a:rPr lang="en-US" sz="1100" dirty="0" smtClean="0"/>
              <a:t>1.      </a:t>
            </a:r>
            <a:r>
              <a:rPr lang="en-US" sz="1100" dirty="0" err="1" smtClean="0"/>
              <a:t>Memantau</a:t>
            </a:r>
            <a:r>
              <a:rPr lang="en-US" sz="1100" dirty="0" smtClean="0"/>
              <a:t> (monitoring)</a:t>
            </a:r>
            <a:endParaRPr lang="id-ID" sz="1100" dirty="0" smtClean="0"/>
          </a:p>
          <a:p>
            <a:pPr algn="just"/>
            <a:r>
              <a:rPr lang="en-US" sz="1100" dirty="0" smtClean="0"/>
              <a:t>2.      </a:t>
            </a:r>
            <a:r>
              <a:rPr lang="en-US" sz="1100" dirty="0" err="1" smtClean="0"/>
              <a:t>Menilai</a:t>
            </a:r>
            <a:endParaRPr lang="id-ID" sz="1100" dirty="0" smtClean="0"/>
          </a:p>
          <a:p>
            <a:pPr algn="just"/>
            <a:r>
              <a:rPr lang="en-US" sz="1100" dirty="0" smtClean="0"/>
              <a:t>3.      </a:t>
            </a:r>
            <a:r>
              <a:rPr lang="en-US" sz="1100" dirty="0" err="1" smtClean="0"/>
              <a:t>Malampirkan</a:t>
            </a:r>
            <a:r>
              <a:rPr lang="en-US" sz="1100" dirty="0" smtClean="0"/>
              <a:t> </a:t>
            </a:r>
            <a:r>
              <a:rPr lang="en-US" sz="1100" dirty="0" err="1" smtClean="0"/>
              <a:t>hasil</a:t>
            </a:r>
            <a:r>
              <a:rPr lang="en-US" sz="1100" dirty="0" smtClean="0"/>
              <a:t> </a:t>
            </a:r>
            <a:r>
              <a:rPr lang="en-US" sz="1100" dirty="0" err="1" smtClean="0"/>
              <a:t>temuan</a:t>
            </a:r>
            <a:r>
              <a:rPr lang="en-US" sz="1100" dirty="0" smtClean="0"/>
              <a:t>, </a:t>
            </a:r>
            <a:r>
              <a:rPr lang="en-US" sz="1100" dirty="0" err="1" smtClean="0"/>
              <a:t>baik</a:t>
            </a:r>
            <a:r>
              <a:rPr lang="en-US" sz="1100" dirty="0" smtClean="0"/>
              <a:t> </a:t>
            </a:r>
            <a:r>
              <a:rPr lang="en-US" sz="1100" dirty="0" err="1" smtClean="0"/>
              <a:t>pada</a:t>
            </a:r>
            <a:r>
              <a:rPr lang="en-US" sz="1100" dirty="0" smtClean="0"/>
              <a:t> </a:t>
            </a:r>
            <a:r>
              <a:rPr lang="en-US" sz="1100" dirty="0" err="1" smtClean="0"/>
              <a:t>kinerja</a:t>
            </a:r>
            <a:r>
              <a:rPr lang="en-US" sz="1100" dirty="0" smtClean="0"/>
              <a:t> </a:t>
            </a:r>
            <a:r>
              <a:rPr lang="en-US" sz="1100" dirty="0" err="1" smtClean="0"/>
              <a:t>aktual</a:t>
            </a:r>
            <a:r>
              <a:rPr lang="en-US" sz="1100" dirty="0" smtClean="0"/>
              <a:t> </a:t>
            </a:r>
            <a:r>
              <a:rPr lang="en-US" sz="1100" dirty="0" err="1" smtClean="0"/>
              <a:t>maupun</a:t>
            </a:r>
            <a:r>
              <a:rPr lang="en-US" sz="1100" dirty="0" smtClean="0"/>
              <a:t> </a:t>
            </a:r>
            <a:r>
              <a:rPr lang="en-US" sz="1100" dirty="0" err="1" smtClean="0"/>
              <a:t>hasilnya</a:t>
            </a:r>
            <a:endParaRPr lang="id-ID" sz="1100" dirty="0" smtClean="0"/>
          </a:p>
          <a:p>
            <a:pPr algn="just"/>
            <a:r>
              <a:rPr lang="en-US" dirty="0" smtClean="0"/>
              <a:t> </a:t>
            </a:r>
            <a:endParaRPr lang="id-ID" dirty="0" smtClean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9" name="Google Shape;1779;p43"/>
          <p:cNvGrpSpPr/>
          <p:nvPr/>
        </p:nvGrpSpPr>
        <p:grpSpPr>
          <a:xfrm>
            <a:off x="7124753" y="2157572"/>
            <a:ext cx="2019247" cy="2985928"/>
            <a:chOff x="875223" y="1775436"/>
            <a:chExt cx="619116" cy="990555"/>
          </a:xfrm>
        </p:grpSpPr>
        <p:sp>
          <p:nvSpPr>
            <p:cNvPr id="1780" name="Google Shape;1780;p43"/>
            <p:cNvSpPr/>
            <p:nvPr/>
          </p:nvSpPr>
          <p:spPr>
            <a:xfrm>
              <a:off x="987952" y="2242026"/>
              <a:ext cx="463895" cy="391471"/>
            </a:xfrm>
            <a:custGeom>
              <a:avLst/>
              <a:gdLst/>
              <a:ahLst/>
              <a:cxnLst/>
              <a:rect l="l" t="t" r="r" b="b"/>
              <a:pathLst>
                <a:path w="8045" h="6789" extrusionOk="0">
                  <a:moveTo>
                    <a:pt x="4322" y="1"/>
                  </a:moveTo>
                  <a:cubicBezTo>
                    <a:pt x="3124" y="1"/>
                    <a:pt x="2516" y="330"/>
                    <a:pt x="2516" y="330"/>
                  </a:cubicBezTo>
                  <a:cubicBezTo>
                    <a:pt x="2516" y="330"/>
                    <a:pt x="890" y="634"/>
                    <a:pt x="348" y="3062"/>
                  </a:cubicBezTo>
                  <a:cubicBezTo>
                    <a:pt x="1" y="4450"/>
                    <a:pt x="543" y="5902"/>
                    <a:pt x="1692" y="6748"/>
                  </a:cubicBezTo>
                  <a:cubicBezTo>
                    <a:pt x="1692" y="6748"/>
                    <a:pt x="2869" y="6789"/>
                    <a:pt x="4061" y="6789"/>
                  </a:cubicBezTo>
                  <a:cubicBezTo>
                    <a:pt x="5167" y="6789"/>
                    <a:pt x="6285" y="6753"/>
                    <a:pt x="6483" y="6618"/>
                  </a:cubicBezTo>
                  <a:cubicBezTo>
                    <a:pt x="8044" y="5620"/>
                    <a:pt x="7632" y="439"/>
                    <a:pt x="5595" y="114"/>
                  </a:cubicBezTo>
                  <a:cubicBezTo>
                    <a:pt x="5115" y="32"/>
                    <a:pt x="4691" y="1"/>
                    <a:pt x="4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43"/>
            <p:cNvSpPr/>
            <p:nvPr/>
          </p:nvSpPr>
          <p:spPr>
            <a:xfrm>
              <a:off x="1236761" y="1807957"/>
              <a:ext cx="257578" cy="203145"/>
            </a:xfrm>
            <a:custGeom>
              <a:avLst/>
              <a:gdLst/>
              <a:ahLst/>
              <a:cxnLst/>
              <a:rect l="l" t="t" r="r" b="b"/>
              <a:pathLst>
                <a:path w="4467" h="3523" extrusionOk="0">
                  <a:moveTo>
                    <a:pt x="2718" y="1"/>
                  </a:moveTo>
                  <a:cubicBezTo>
                    <a:pt x="2700" y="1"/>
                    <a:pt x="2683" y="4"/>
                    <a:pt x="2667" y="10"/>
                  </a:cubicBezTo>
                  <a:cubicBezTo>
                    <a:pt x="2580" y="32"/>
                    <a:pt x="2472" y="118"/>
                    <a:pt x="2515" y="465"/>
                  </a:cubicBezTo>
                  <a:cubicBezTo>
                    <a:pt x="2624" y="1354"/>
                    <a:pt x="1930" y="1918"/>
                    <a:pt x="1670" y="2091"/>
                  </a:cubicBezTo>
                  <a:cubicBezTo>
                    <a:pt x="1843" y="1679"/>
                    <a:pt x="1778" y="1181"/>
                    <a:pt x="1496" y="834"/>
                  </a:cubicBezTo>
                  <a:cubicBezTo>
                    <a:pt x="1449" y="770"/>
                    <a:pt x="1378" y="730"/>
                    <a:pt x="1301" y="730"/>
                  </a:cubicBezTo>
                  <a:cubicBezTo>
                    <a:pt x="1273" y="730"/>
                    <a:pt x="1244" y="736"/>
                    <a:pt x="1214" y="747"/>
                  </a:cubicBezTo>
                  <a:cubicBezTo>
                    <a:pt x="1106" y="812"/>
                    <a:pt x="1041" y="1029"/>
                    <a:pt x="1063" y="1354"/>
                  </a:cubicBezTo>
                  <a:cubicBezTo>
                    <a:pt x="1106" y="2048"/>
                    <a:pt x="759" y="2698"/>
                    <a:pt x="130" y="3045"/>
                  </a:cubicBezTo>
                  <a:cubicBezTo>
                    <a:pt x="130" y="3067"/>
                    <a:pt x="109" y="3089"/>
                    <a:pt x="130" y="3110"/>
                  </a:cubicBezTo>
                  <a:cubicBezTo>
                    <a:pt x="130" y="3132"/>
                    <a:pt x="152" y="3132"/>
                    <a:pt x="174" y="3132"/>
                  </a:cubicBezTo>
                  <a:cubicBezTo>
                    <a:pt x="824" y="2764"/>
                    <a:pt x="1193" y="2070"/>
                    <a:pt x="1149" y="1333"/>
                  </a:cubicBezTo>
                  <a:cubicBezTo>
                    <a:pt x="1128" y="921"/>
                    <a:pt x="1214" y="856"/>
                    <a:pt x="1258" y="834"/>
                  </a:cubicBezTo>
                  <a:cubicBezTo>
                    <a:pt x="1271" y="821"/>
                    <a:pt x="1285" y="816"/>
                    <a:pt x="1301" y="816"/>
                  </a:cubicBezTo>
                  <a:cubicBezTo>
                    <a:pt x="1339" y="816"/>
                    <a:pt x="1385" y="847"/>
                    <a:pt x="1431" y="877"/>
                  </a:cubicBezTo>
                  <a:cubicBezTo>
                    <a:pt x="1713" y="1268"/>
                    <a:pt x="1756" y="1766"/>
                    <a:pt x="1540" y="2178"/>
                  </a:cubicBezTo>
                  <a:cubicBezTo>
                    <a:pt x="1518" y="2178"/>
                    <a:pt x="1518" y="2200"/>
                    <a:pt x="1540" y="2222"/>
                  </a:cubicBezTo>
                  <a:lnTo>
                    <a:pt x="1583" y="2222"/>
                  </a:lnTo>
                  <a:cubicBezTo>
                    <a:pt x="1583" y="2222"/>
                    <a:pt x="2732" y="1614"/>
                    <a:pt x="2602" y="444"/>
                  </a:cubicBezTo>
                  <a:cubicBezTo>
                    <a:pt x="2559" y="249"/>
                    <a:pt x="2624" y="118"/>
                    <a:pt x="2667" y="75"/>
                  </a:cubicBezTo>
                  <a:cubicBezTo>
                    <a:pt x="2675" y="73"/>
                    <a:pt x="2684" y="71"/>
                    <a:pt x="2694" y="71"/>
                  </a:cubicBezTo>
                  <a:cubicBezTo>
                    <a:pt x="2769" y="71"/>
                    <a:pt x="2900" y="142"/>
                    <a:pt x="3014" y="314"/>
                  </a:cubicBezTo>
                  <a:cubicBezTo>
                    <a:pt x="3274" y="769"/>
                    <a:pt x="3231" y="1354"/>
                    <a:pt x="2927" y="1788"/>
                  </a:cubicBezTo>
                  <a:cubicBezTo>
                    <a:pt x="2754" y="2005"/>
                    <a:pt x="2624" y="2156"/>
                    <a:pt x="2602" y="2178"/>
                  </a:cubicBezTo>
                  <a:cubicBezTo>
                    <a:pt x="2584" y="2214"/>
                    <a:pt x="2624" y="2249"/>
                    <a:pt x="2652" y="2249"/>
                  </a:cubicBezTo>
                  <a:cubicBezTo>
                    <a:pt x="2658" y="2249"/>
                    <a:pt x="2663" y="2247"/>
                    <a:pt x="2667" y="2243"/>
                  </a:cubicBezTo>
                  <a:cubicBezTo>
                    <a:pt x="2797" y="2113"/>
                    <a:pt x="2906" y="1983"/>
                    <a:pt x="2992" y="1831"/>
                  </a:cubicBezTo>
                  <a:cubicBezTo>
                    <a:pt x="3289" y="1492"/>
                    <a:pt x="3773" y="1007"/>
                    <a:pt x="4058" y="1007"/>
                  </a:cubicBezTo>
                  <a:cubicBezTo>
                    <a:pt x="4064" y="1007"/>
                    <a:pt x="4070" y="1007"/>
                    <a:pt x="4076" y="1007"/>
                  </a:cubicBezTo>
                  <a:cubicBezTo>
                    <a:pt x="4163" y="1007"/>
                    <a:pt x="4228" y="1072"/>
                    <a:pt x="4250" y="1137"/>
                  </a:cubicBezTo>
                  <a:cubicBezTo>
                    <a:pt x="4336" y="1419"/>
                    <a:pt x="4293" y="1723"/>
                    <a:pt x="4098" y="1961"/>
                  </a:cubicBezTo>
                  <a:cubicBezTo>
                    <a:pt x="3631" y="2713"/>
                    <a:pt x="2440" y="3446"/>
                    <a:pt x="454" y="3446"/>
                  </a:cubicBezTo>
                  <a:cubicBezTo>
                    <a:pt x="321" y="3446"/>
                    <a:pt x="184" y="3442"/>
                    <a:pt x="44" y="3436"/>
                  </a:cubicBezTo>
                  <a:cubicBezTo>
                    <a:pt x="22" y="3436"/>
                    <a:pt x="0" y="3457"/>
                    <a:pt x="0" y="3479"/>
                  </a:cubicBezTo>
                  <a:cubicBezTo>
                    <a:pt x="0" y="3501"/>
                    <a:pt x="22" y="3522"/>
                    <a:pt x="44" y="3522"/>
                  </a:cubicBezTo>
                  <a:lnTo>
                    <a:pt x="477" y="3522"/>
                  </a:lnTo>
                  <a:cubicBezTo>
                    <a:pt x="2472" y="3522"/>
                    <a:pt x="3686" y="2764"/>
                    <a:pt x="4185" y="2026"/>
                  </a:cubicBezTo>
                  <a:cubicBezTo>
                    <a:pt x="4402" y="1679"/>
                    <a:pt x="4467" y="1333"/>
                    <a:pt x="4358" y="1094"/>
                  </a:cubicBezTo>
                  <a:cubicBezTo>
                    <a:pt x="4315" y="1007"/>
                    <a:pt x="4206" y="942"/>
                    <a:pt x="4120" y="942"/>
                  </a:cubicBezTo>
                  <a:cubicBezTo>
                    <a:pt x="4111" y="942"/>
                    <a:pt x="4102" y="941"/>
                    <a:pt x="4093" y="941"/>
                  </a:cubicBezTo>
                  <a:cubicBezTo>
                    <a:pt x="3814" y="941"/>
                    <a:pt x="3460" y="1256"/>
                    <a:pt x="3166" y="1549"/>
                  </a:cubicBezTo>
                  <a:cubicBezTo>
                    <a:pt x="3339" y="1137"/>
                    <a:pt x="3317" y="682"/>
                    <a:pt x="3079" y="292"/>
                  </a:cubicBezTo>
                  <a:cubicBezTo>
                    <a:pt x="2968" y="107"/>
                    <a:pt x="2825" y="1"/>
                    <a:pt x="27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43"/>
            <p:cNvSpPr/>
            <p:nvPr/>
          </p:nvSpPr>
          <p:spPr>
            <a:xfrm>
              <a:off x="920488" y="1775436"/>
              <a:ext cx="253830" cy="209430"/>
            </a:xfrm>
            <a:custGeom>
              <a:avLst/>
              <a:gdLst/>
              <a:ahLst/>
              <a:cxnLst/>
              <a:rect l="l" t="t" r="r" b="b"/>
              <a:pathLst>
                <a:path w="4402" h="3632" extrusionOk="0">
                  <a:moveTo>
                    <a:pt x="1805" y="1"/>
                  </a:moveTo>
                  <a:cubicBezTo>
                    <a:pt x="1684" y="1"/>
                    <a:pt x="1542" y="104"/>
                    <a:pt x="1431" y="271"/>
                  </a:cubicBezTo>
                  <a:cubicBezTo>
                    <a:pt x="1193" y="661"/>
                    <a:pt x="1149" y="1116"/>
                    <a:pt x="1301" y="1550"/>
                  </a:cubicBezTo>
                  <a:cubicBezTo>
                    <a:pt x="1019" y="1203"/>
                    <a:pt x="651" y="899"/>
                    <a:pt x="390" y="899"/>
                  </a:cubicBezTo>
                  <a:cubicBezTo>
                    <a:pt x="282" y="899"/>
                    <a:pt x="174" y="964"/>
                    <a:pt x="130" y="1051"/>
                  </a:cubicBezTo>
                  <a:cubicBezTo>
                    <a:pt x="0" y="1268"/>
                    <a:pt x="65" y="1615"/>
                    <a:pt x="260" y="1983"/>
                  </a:cubicBezTo>
                  <a:cubicBezTo>
                    <a:pt x="737" y="2786"/>
                    <a:pt x="1995" y="3631"/>
                    <a:pt x="4163" y="3631"/>
                  </a:cubicBezTo>
                  <a:lnTo>
                    <a:pt x="4358" y="3588"/>
                  </a:lnTo>
                  <a:cubicBezTo>
                    <a:pt x="4380" y="3588"/>
                    <a:pt x="4401" y="3566"/>
                    <a:pt x="4401" y="3544"/>
                  </a:cubicBezTo>
                  <a:cubicBezTo>
                    <a:pt x="4401" y="3523"/>
                    <a:pt x="4380" y="3501"/>
                    <a:pt x="4358" y="3501"/>
                  </a:cubicBezTo>
                  <a:cubicBezTo>
                    <a:pt x="4302" y="3502"/>
                    <a:pt x="4247" y="3503"/>
                    <a:pt x="4192" y="3503"/>
                  </a:cubicBezTo>
                  <a:cubicBezTo>
                    <a:pt x="2081" y="3503"/>
                    <a:pt x="834" y="2700"/>
                    <a:pt x="369" y="1897"/>
                  </a:cubicBezTo>
                  <a:cubicBezTo>
                    <a:pt x="195" y="1658"/>
                    <a:pt x="130" y="1355"/>
                    <a:pt x="239" y="1073"/>
                  </a:cubicBezTo>
                  <a:cubicBezTo>
                    <a:pt x="282" y="1008"/>
                    <a:pt x="347" y="964"/>
                    <a:pt x="412" y="943"/>
                  </a:cubicBezTo>
                  <a:cubicBezTo>
                    <a:pt x="716" y="943"/>
                    <a:pt x="1171" y="1441"/>
                    <a:pt x="1474" y="1810"/>
                  </a:cubicBezTo>
                  <a:cubicBezTo>
                    <a:pt x="1561" y="1962"/>
                    <a:pt x="1670" y="2092"/>
                    <a:pt x="1778" y="2222"/>
                  </a:cubicBezTo>
                  <a:cubicBezTo>
                    <a:pt x="1789" y="2233"/>
                    <a:pt x="1800" y="2238"/>
                    <a:pt x="1810" y="2238"/>
                  </a:cubicBezTo>
                  <a:cubicBezTo>
                    <a:pt x="1821" y="2238"/>
                    <a:pt x="1832" y="2233"/>
                    <a:pt x="1843" y="2222"/>
                  </a:cubicBezTo>
                  <a:cubicBezTo>
                    <a:pt x="1865" y="2200"/>
                    <a:pt x="1865" y="2178"/>
                    <a:pt x="1843" y="2157"/>
                  </a:cubicBezTo>
                  <a:cubicBezTo>
                    <a:pt x="1821" y="2135"/>
                    <a:pt x="1713" y="1962"/>
                    <a:pt x="1539" y="1767"/>
                  </a:cubicBezTo>
                  <a:cubicBezTo>
                    <a:pt x="1236" y="1311"/>
                    <a:pt x="1236" y="748"/>
                    <a:pt x="1518" y="292"/>
                  </a:cubicBezTo>
                  <a:cubicBezTo>
                    <a:pt x="1613" y="121"/>
                    <a:pt x="1742" y="50"/>
                    <a:pt x="1816" y="50"/>
                  </a:cubicBezTo>
                  <a:cubicBezTo>
                    <a:pt x="1826" y="50"/>
                    <a:pt x="1835" y="51"/>
                    <a:pt x="1843" y="54"/>
                  </a:cubicBezTo>
                  <a:cubicBezTo>
                    <a:pt x="1908" y="97"/>
                    <a:pt x="1951" y="227"/>
                    <a:pt x="1908" y="422"/>
                  </a:cubicBezTo>
                  <a:cubicBezTo>
                    <a:pt x="1735" y="1593"/>
                    <a:pt x="2862" y="2243"/>
                    <a:pt x="2862" y="2243"/>
                  </a:cubicBezTo>
                  <a:lnTo>
                    <a:pt x="2905" y="2243"/>
                  </a:lnTo>
                  <a:cubicBezTo>
                    <a:pt x="2927" y="2222"/>
                    <a:pt x="2927" y="2200"/>
                    <a:pt x="2905" y="2200"/>
                  </a:cubicBezTo>
                  <a:cubicBezTo>
                    <a:pt x="2667" y="1571"/>
                    <a:pt x="2862" y="1073"/>
                    <a:pt x="3057" y="899"/>
                  </a:cubicBezTo>
                  <a:cubicBezTo>
                    <a:pt x="3105" y="868"/>
                    <a:pt x="3164" y="847"/>
                    <a:pt x="3201" y="847"/>
                  </a:cubicBezTo>
                  <a:cubicBezTo>
                    <a:pt x="3214" y="847"/>
                    <a:pt x="3225" y="850"/>
                    <a:pt x="3231" y="856"/>
                  </a:cubicBezTo>
                  <a:cubicBezTo>
                    <a:pt x="3274" y="878"/>
                    <a:pt x="3382" y="964"/>
                    <a:pt x="3317" y="1376"/>
                  </a:cubicBezTo>
                  <a:cubicBezTo>
                    <a:pt x="3252" y="2113"/>
                    <a:pt x="3621" y="2807"/>
                    <a:pt x="4228" y="3197"/>
                  </a:cubicBezTo>
                  <a:lnTo>
                    <a:pt x="4293" y="3197"/>
                  </a:lnTo>
                  <a:cubicBezTo>
                    <a:pt x="4315" y="3176"/>
                    <a:pt x="4293" y="3132"/>
                    <a:pt x="4271" y="3132"/>
                  </a:cubicBezTo>
                  <a:cubicBezTo>
                    <a:pt x="3686" y="2764"/>
                    <a:pt x="3339" y="2092"/>
                    <a:pt x="3404" y="1398"/>
                  </a:cubicBezTo>
                  <a:cubicBezTo>
                    <a:pt x="3447" y="1073"/>
                    <a:pt x="3404" y="856"/>
                    <a:pt x="3274" y="791"/>
                  </a:cubicBezTo>
                  <a:cubicBezTo>
                    <a:pt x="3250" y="779"/>
                    <a:pt x="3224" y="773"/>
                    <a:pt x="3198" y="773"/>
                  </a:cubicBezTo>
                  <a:cubicBezTo>
                    <a:pt x="3130" y="773"/>
                    <a:pt x="3061" y="809"/>
                    <a:pt x="3014" y="856"/>
                  </a:cubicBezTo>
                  <a:cubicBezTo>
                    <a:pt x="2710" y="1203"/>
                    <a:pt x="2624" y="1701"/>
                    <a:pt x="2797" y="2113"/>
                  </a:cubicBezTo>
                  <a:cubicBezTo>
                    <a:pt x="2515" y="1940"/>
                    <a:pt x="1843" y="1355"/>
                    <a:pt x="1973" y="466"/>
                  </a:cubicBezTo>
                  <a:cubicBezTo>
                    <a:pt x="2038" y="119"/>
                    <a:pt x="1930" y="32"/>
                    <a:pt x="1865" y="10"/>
                  </a:cubicBezTo>
                  <a:cubicBezTo>
                    <a:pt x="1846" y="4"/>
                    <a:pt x="1825" y="1"/>
                    <a:pt x="18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43"/>
            <p:cNvSpPr/>
            <p:nvPr/>
          </p:nvSpPr>
          <p:spPr>
            <a:xfrm>
              <a:off x="875223" y="1949456"/>
              <a:ext cx="446596" cy="391009"/>
            </a:xfrm>
            <a:custGeom>
              <a:avLst/>
              <a:gdLst/>
              <a:ahLst/>
              <a:cxnLst/>
              <a:rect l="l" t="t" r="r" b="b"/>
              <a:pathLst>
                <a:path w="7745" h="6781" extrusionOk="0">
                  <a:moveTo>
                    <a:pt x="5694" y="0"/>
                  </a:moveTo>
                  <a:cubicBezTo>
                    <a:pt x="4128" y="0"/>
                    <a:pt x="1" y="1722"/>
                    <a:pt x="156" y="2326"/>
                  </a:cubicBezTo>
                  <a:cubicBezTo>
                    <a:pt x="330" y="3020"/>
                    <a:pt x="720" y="4689"/>
                    <a:pt x="1154" y="4732"/>
                  </a:cubicBezTo>
                  <a:cubicBezTo>
                    <a:pt x="1162" y="4733"/>
                    <a:pt x="1172" y="4734"/>
                    <a:pt x="1182" y="4734"/>
                  </a:cubicBezTo>
                  <a:cubicBezTo>
                    <a:pt x="1700" y="4734"/>
                    <a:pt x="4492" y="3692"/>
                    <a:pt x="4493" y="3692"/>
                  </a:cubicBezTo>
                  <a:lnTo>
                    <a:pt x="4493" y="3692"/>
                  </a:lnTo>
                  <a:cubicBezTo>
                    <a:pt x="4493" y="3692"/>
                    <a:pt x="4232" y="6228"/>
                    <a:pt x="4449" y="6358"/>
                  </a:cubicBezTo>
                  <a:cubicBezTo>
                    <a:pt x="4580" y="6430"/>
                    <a:pt x="5452" y="6781"/>
                    <a:pt x="6271" y="6781"/>
                  </a:cubicBezTo>
                  <a:cubicBezTo>
                    <a:pt x="6948" y="6781"/>
                    <a:pt x="7588" y="6541"/>
                    <a:pt x="7745" y="5708"/>
                  </a:cubicBezTo>
                  <a:cubicBezTo>
                    <a:pt x="7745" y="5708"/>
                    <a:pt x="7116" y="570"/>
                    <a:pt x="6119" y="71"/>
                  </a:cubicBezTo>
                  <a:cubicBezTo>
                    <a:pt x="6017" y="22"/>
                    <a:pt x="5872" y="0"/>
                    <a:pt x="5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43"/>
            <p:cNvSpPr/>
            <p:nvPr/>
          </p:nvSpPr>
          <p:spPr>
            <a:xfrm>
              <a:off x="1236242" y="1994777"/>
              <a:ext cx="165664" cy="65389"/>
            </a:xfrm>
            <a:custGeom>
              <a:avLst/>
              <a:gdLst/>
              <a:ahLst/>
              <a:cxnLst/>
              <a:rect l="l" t="t" r="r" b="b"/>
              <a:pathLst>
                <a:path w="2873" h="1134" extrusionOk="0">
                  <a:moveTo>
                    <a:pt x="303" y="0"/>
                  </a:moveTo>
                  <a:cubicBezTo>
                    <a:pt x="0" y="0"/>
                    <a:pt x="578" y="978"/>
                    <a:pt x="1028" y="1106"/>
                  </a:cubicBezTo>
                  <a:cubicBezTo>
                    <a:pt x="1084" y="1125"/>
                    <a:pt x="1154" y="1133"/>
                    <a:pt x="1233" y="1133"/>
                  </a:cubicBezTo>
                  <a:cubicBezTo>
                    <a:pt x="1806" y="1133"/>
                    <a:pt x="2872" y="690"/>
                    <a:pt x="2568" y="347"/>
                  </a:cubicBezTo>
                  <a:cubicBezTo>
                    <a:pt x="2257" y="18"/>
                    <a:pt x="697" y="0"/>
                    <a:pt x="372" y="0"/>
                  </a:cubicBezTo>
                  <a:cubicBezTo>
                    <a:pt x="334" y="0"/>
                    <a:pt x="313" y="0"/>
                    <a:pt x="313" y="0"/>
                  </a:cubicBezTo>
                  <a:cubicBezTo>
                    <a:pt x="309" y="0"/>
                    <a:pt x="306" y="0"/>
                    <a:pt x="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43"/>
            <p:cNvSpPr/>
            <p:nvPr/>
          </p:nvSpPr>
          <p:spPr>
            <a:xfrm>
              <a:off x="1058010" y="2011038"/>
              <a:ext cx="31311" cy="40075"/>
            </a:xfrm>
            <a:custGeom>
              <a:avLst/>
              <a:gdLst/>
              <a:ahLst/>
              <a:cxnLst/>
              <a:rect l="l" t="t" r="r" b="b"/>
              <a:pathLst>
                <a:path w="543" h="695" extrusionOk="0">
                  <a:moveTo>
                    <a:pt x="108" y="0"/>
                  </a:moveTo>
                  <a:cubicBezTo>
                    <a:pt x="87" y="0"/>
                    <a:pt x="65" y="22"/>
                    <a:pt x="65" y="44"/>
                  </a:cubicBezTo>
                  <a:cubicBezTo>
                    <a:pt x="43" y="174"/>
                    <a:pt x="0" y="586"/>
                    <a:pt x="87" y="672"/>
                  </a:cubicBezTo>
                  <a:cubicBezTo>
                    <a:pt x="87" y="694"/>
                    <a:pt x="108" y="694"/>
                    <a:pt x="130" y="694"/>
                  </a:cubicBezTo>
                  <a:cubicBezTo>
                    <a:pt x="260" y="694"/>
                    <a:pt x="434" y="326"/>
                    <a:pt x="520" y="109"/>
                  </a:cubicBezTo>
                  <a:cubicBezTo>
                    <a:pt x="542" y="87"/>
                    <a:pt x="520" y="44"/>
                    <a:pt x="499" y="44"/>
                  </a:cubicBezTo>
                  <a:cubicBezTo>
                    <a:pt x="477" y="44"/>
                    <a:pt x="455" y="44"/>
                    <a:pt x="434" y="65"/>
                  </a:cubicBezTo>
                  <a:cubicBezTo>
                    <a:pt x="369" y="261"/>
                    <a:pt x="282" y="456"/>
                    <a:pt x="130" y="607"/>
                  </a:cubicBezTo>
                  <a:cubicBezTo>
                    <a:pt x="108" y="434"/>
                    <a:pt x="108" y="239"/>
                    <a:pt x="130" y="65"/>
                  </a:cubicBezTo>
                  <a:cubicBezTo>
                    <a:pt x="152" y="22"/>
                    <a:pt x="130" y="22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43"/>
            <p:cNvSpPr/>
            <p:nvPr/>
          </p:nvSpPr>
          <p:spPr>
            <a:xfrm>
              <a:off x="1115499" y="2024761"/>
              <a:ext cx="30042" cy="38807"/>
            </a:xfrm>
            <a:custGeom>
              <a:avLst/>
              <a:gdLst/>
              <a:ahLst/>
              <a:cxnLst/>
              <a:rect l="l" t="t" r="r" b="b"/>
              <a:pathLst>
                <a:path w="521" h="673" extrusionOk="0">
                  <a:moveTo>
                    <a:pt x="109" y="1"/>
                  </a:moveTo>
                  <a:cubicBezTo>
                    <a:pt x="87" y="1"/>
                    <a:pt x="65" y="1"/>
                    <a:pt x="65" y="23"/>
                  </a:cubicBezTo>
                  <a:cubicBezTo>
                    <a:pt x="44" y="153"/>
                    <a:pt x="0" y="565"/>
                    <a:pt x="65" y="651"/>
                  </a:cubicBezTo>
                  <a:cubicBezTo>
                    <a:pt x="87" y="673"/>
                    <a:pt x="109" y="673"/>
                    <a:pt x="130" y="673"/>
                  </a:cubicBezTo>
                  <a:cubicBezTo>
                    <a:pt x="239" y="673"/>
                    <a:pt x="434" y="326"/>
                    <a:pt x="521" y="109"/>
                  </a:cubicBezTo>
                  <a:cubicBezTo>
                    <a:pt x="521" y="88"/>
                    <a:pt x="521" y="66"/>
                    <a:pt x="499" y="44"/>
                  </a:cubicBezTo>
                  <a:cubicBezTo>
                    <a:pt x="477" y="44"/>
                    <a:pt x="456" y="44"/>
                    <a:pt x="434" y="66"/>
                  </a:cubicBezTo>
                  <a:cubicBezTo>
                    <a:pt x="369" y="261"/>
                    <a:pt x="260" y="434"/>
                    <a:pt x="130" y="608"/>
                  </a:cubicBezTo>
                  <a:cubicBezTo>
                    <a:pt x="109" y="413"/>
                    <a:pt x="109" y="218"/>
                    <a:pt x="130" y="44"/>
                  </a:cubicBezTo>
                  <a:cubicBezTo>
                    <a:pt x="152" y="23"/>
                    <a:pt x="130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43"/>
            <p:cNvSpPr/>
            <p:nvPr/>
          </p:nvSpPr>
          <p:spPr>
            <a:xfrm>
              <a:off x="1265534" y="2013863"/>
              <a:ext cx="94451" cy="34713"/>
            </a:xfrm>
            <a:custGeom>
              <a:avLst/>
              <a:gdLst/>
              <a:ahLst/>
              <a:cxnLst/>
              <a:rect l="l" t="t" r="r" b="b"/>
              <a:pathLst>
                <a:path w="1638" h="602" extrusionOk="0">
                  <a:moveTo>
                    <a:pt x="35" y="0"/>
                  </a:moveTo>
                  <a:cubicBezTo>
                    <a:pt x="27" y="0"/>
                    <a:pt x="22" y="6"/>
                    <a:pt x="22" y="16"/>
                  </a:cubicBezTo>
                  <a:cubicBezTo>
                    <a:pt x="0" y="16"/>
                    <a:pt x="0" y="60"/>
                    <a:pt x="22" y="60"/>
                  </a:cubicBezTo>
                  <a:cubicBezTo>
                    <a:pt x="22" y="81"/>
                    <a:pt x="499" y="602"/>
                    <a:pt x="1019" y="602"/>
                  </a:cubicBezTo>
                  <a:cubicBezTo>
                    <a:pt x="1236" y="602"/>
                    <a:pt x="1453" y="515"/>
                    <a:pt x="1604" y="342"/>
                  </a:cubicBezTo>
                  <a:cubicBezTo>
                    <a:pt x="1638" y="308"/>
                    <a:pt x="1607" y="262"/>
                    <a:pt x="1571" y="262"/>
                  </a:cubicBezTo>
                  <a:cubicBezTo>
                    <a:pt x="1561" y="262"/>
                    <a:pt x="1549" y="266"/>
                    <a:pt x="1539" y="277"/>
                  </a:cubicBezTo>
                  <a:cubicBezTo>
                    <a:pt x="1409" y="428"/>
                    <a:pt x="1214" y="515"/>
                    <a:pt x="997" y="515"/>
                  </a:cubicBezTo>
                  <a:cubicBezTo>
                    <a:pt x="520" y="515"/>
                    <a:pt x="65" y="16"/>
                    <a:pt x="65" y="16"/>
                  </a:cubicBezTo>
                  <a:cubicBezTo>
                    <a:pt x="54" y="6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43"/>
            <p:cNvSpPr/>
            <p:nvPr/>
          </p:nvSpPr>
          <p:spPr>
            <a:xfrm>
              <a:off x="1334267" y="2506458"/>
              <a:ext cx="156265" cy="89723"/>
            </a:xfrm>
            <a:custGeom>
              <a:avLst/>
              <a:gdLst/>
              <a:ahLst/>
              <a:cxnLst/>
              <a:rect l="l" t="t" r="r" b="b"/>
              <a:pathLst>
                <a:path w="2710" h="1556" extrusionOk="0">
                  <a:moveTo>
                    <a:pt x="2493" y="0"/>
                  </a:moveTo>
                  <a:cubicBezTo>
                    <a:pt x="2211" y="0"/>
                    <a:pt x="911" y="904"/>
                    <a:pt x="911" y="904"/>
                  </a:cubicBezTo>
                  <a:cubicBezTo>
                    <a:pt x="911" y="904"/>
                    <a:pt x="0" y="1490"/>
                    <a:pt x="1366" y="1555"/>
                  </a:cubicBezTo>
                  <a:cubicBezTo>
                    <a:pt x="1387" y="1555"/>
                    <a:pt x="1407" y="1556"/>
                    <a:pt x="1426" y="1556"/>
                  </a:cubicBezTo>
                  <a:cubicBezTo>
                    <a:pt x="2709" y="1556"/>
                    <a:pt x="2665" y="186"/>
                    <a:pt x="2537" y="16"/>
                  </a:cubicBezTo>
                  <a:cubicBezTo>
                    <a:pt x="2528" y="5"/>
                    <a:pt x="2513" y="0"/>
                    <a:pt x="24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43"/>
            <p:cNvSpPr/>
            <p:nvPr/>
          </p:nvSpPr>
          <p:spPr>
            <a:xfrm>
              <a:off x="1257981" y="2569654"/>
              <a:ext cx="113826" cy="195245"/>
            </a:xfrm>
            <a:custGeom>
              <a:avLst/>
              <a:gdLst/>
              <a:ahLst/>
              <a:cxnLst/>
              <a:rect l="l" t="t" r="r" b="b"/>
              <a:pathLst>
                <a:path w="1974" h="3386" extrusionOk="0">
                  <a:moveTo>
                    <a:pt x="1644" y="0"/>
                  </a:moveTo>
                  <a:cubicBezTo>
                    <a:pt x="1416" y="0"/>
                    <a:pt x="66" y="372"/>
                    <a:pt x="66" y="372"/>
                  </a:cubicBezTo>
                  <a:cubicBezTo>
                    <a:pt x="66" y="372"/>
                    <a:pt x="1" y="3386"/>
                    <a:pt x="88" y="3386"/>
                  </a:cubicBezTo>
                  <a:cubicBezTo>
                    <a:pt x="174" y="3386"/>
                    <a:pt x="1800" y="3321"/>
                    <a:pt x="1887" y="3126"/>
                  </a:cubicBezTo>
                  <a:cubicBezTo>
                    <a:pt x="1974" y="2930"/>
                    <a:pt x="1779" y="69"/>
                    <a:pt x="1670" y="4"/>
                  </a:cubicBezTo>
                  <a:cubicBezTo>
                    <a:pt x="1665" y="1"/>
                    <a:pt x="1656" y="0"/>
                    <a:pt x="16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43"/>
            <p:cNvSpPr/>
            <p:nvPr/>
          </p:nvSpPr>
          <p:spPr>
            <a:xfrm>
              <a:off x="1055473" y="2573921"/>
              <a:ext cx="132566" cy="184808"/>
            </a:xfrm>
            <a:custGeom>
              <a:avLst/>
              <a:gdLst/>
              <a:ahLst/>
              <a:cxnLst/>
              <a:rect l="l" t="t" r="r" b="b"/>
              <a:pathLst>
                <a:path w="2299" h="3205" extrusionOk="0">
                  <a:moveTo>
                    <a:pt x="2037" y="0"/>
                  </a:moveTo>
                  <a:cubicBezTo>
                    <a:pt x="1608" y="0"/>
                    <a:pt x="564" y="103"/>
                    <a:pt x="564" y="103"/>
                  </a:cubicBezTo>
                  <a:cubicBezTo>
                    <a:pt x="564" y="103"/>
                    <a:pt x="1" y="3052"/>
                    <a:pt x="87" y="3073"/>
                  </a:cubicBezTo>
                  <a:cubicBezTo>
                    <a:pt x="134" y="3089"/>
                    <a:pt x="986" y="3205"/>
                    <a:pt x="1503" y="3205"/>
                  </a:cubicBezTo>
                  <a:cubicBezTo>
                    <a:pt x="1705" y="3205"/>
                    <a:pt x="1856" y="3187"/>
                    <a:pt x="1887" y="3138"/>
                  </a:cubicBezTo>
                  <a:cubicBezTo>
                    <a:pt x="2017" y="2965"/>
                    <a:pt x="2299" y="103"/>
                    <a:pt x="2212" y="16"/>
                  </a:cubicBezTo>
                  <a:cubicBezTo>
                    <a:pt x="2193" y="5"/>
                    <a:pt x="2129" y="0"/>
                    <a:pt x="20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43"/>
            <p:cNvSpPr/>
            <p:nvPr/>
          </p:nvSpPr>
          <p:spPr>
            <a:xfrm>
              <a:off x="1006749" y="2311507"/>
              <a:ext cx="311147" cy="323890"/>
            </a:xfrm>
            <a:custGeom>
              <a:avLst/>
              <a:gdLst/>
              <a:ahLst/>
              <a:cxnLst/>
              <a:rect l="l" t="t" r="r" b="b"/>
              <a:pathLst>
                <a:path w="5396" h="5617" extrusionOk="0">
                  <a:moveTo>
                    <a:pt x="3694" y="0"/>
                  </a:moveTo>
                  <a:cubicBezTo>
                    <a:pt x="3539" y="0"/>
                    <a:pt x="3370" y="46"/>
                    <a:pt x="3187" y="144"/>
                  </a:cubicBezTo>
                  <a:cubicBezTo>
                    <a:pt x="0" y="1857"/>
                    <a:pt x="3014" y="5608"/>
                    <a:pt x="3014" y="5608"/>
                  </a:cubicBezTo>
                  <a:cubicBezTo>
                    <a:pt x="3130" y="5614"/>
                    <a:pt x="3248" y="5616"/>
                    <a:pt x="3367" y="5616"/>
                  </a:cubicBezTo>
                  <a:cubicBezTo>
                    <a:pt x="3691" y="5616"/>
                    <a:pt x="4025" y="5596"/>
                    <a:pt x="4358" y="5565"/>
                  </a:cubicBezTo>
                  <a:cubicBezTo>
                    <a:pt x="5396" y="3959"/>
                    <a:pt x="5142" y="0"/>
                    <a:pt x="36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43"/>
            <p:cNvSpPr/>
            <p:nvPr/>
          </p:nvSpPr>
          <p:spPr>
            <a:xfrm>
              <a:off x="1112962" y="2304819"/>
              <a:ext cx="350127" cy="150211"/>
            </a:xfrm>
            <a:custGeom>
              <a:avLst/>
              <a:gdLst/>
              <a:ahLst/>
              <a:cxnLst/>
              <a:rect l="l" t="t" r="r" b="b"/>
              <a:pathLst>
                <a:path w="6072" h="2605" extrusionOk="0">
                  <a:moveTo>
                    <a:pt x="3860" y="0"/>
                  </a:moveTo>
                  <a:cubicBezTo>
                    <a:pt x="3860" y="0"/>
                    <a:pt x="2714" y="1018"/>
                    <a:pt x="1215" y="1018"/>
                  </a:cubicBezTo>
                  <a:cubicBezTo>
                    <a:pt x="977" y="1018"/>
                    <a:pt x="730" y="992"/>
                    <a:pt x="478" y="933"/>
                  </a:cubicBezTo>
                  <a:lnTo>
                    <a:pt x="1" y="2233"/>
                  </a:lnTo>
                  <a:cubicBezTo>
                    <a:pt x="1" y="2233"/>
                    <a:pt x="841" y="2604"/>
                    <a:pt x="1938" y="2604"/>
                  </a:cubicBezTo>
                  <a:cubicBezTo>
                    <a:pt x="2620" y="2604"/>
                    <a:pt x="3402" y="2461"/>
                    <a:pt x="4142" y="1995"/>
                  </a:cubicBezTo>
                  <a:cubicBezTo>
                    <a:pt x="6072" y="802"/>
                    <a:pt x="3860" y="0"/>
                    <a:pt x="3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43"/>
            <p:cNvSpPr/>
            <p:nvPr/>
          </p:nvSpPr>
          <p:spPr>
            <a:xfrm>
              <a:off x="1160475" y="2292710"/>
              <a:ext cx="180772" cy="74731"/>
            </a:xfrm>
            <a:custGeom>
              <a:avLst/>
              <a:gdLst/>
              <a:ahLst/>
              <a:cxnLst/>
              <a:rect l="l" t="t" r="r" b="b"/>
              <a:pathLst>
                <a:path w="3135" h="1296" extrusionOk="0">
                  <a:moveTo>
                    <a:pt x="3059" y="1"/>
                  </a:moveTo>
                  <a:cubicBezTo>
                    <a:pt x="3050" y="1"/>
                    <a:pt x="3041" y="5"/>
                    <a:pt x="3036" y="15"/>
                  </a:cubicBezTo>
                  <a:cubicBezTo>
                    <a:pt x="2412" y="772"/>
                    <a:pt x="1474" y="1215"/>
                    <a:pt x="497" y="1215"/>
                  </a:cubicBezTo>
                  <a:cubicBezTo>
                    <a:pt x="354" y="1215"/>
                    <a:pt x="210" y="1205"/>
                    <a:pt x="66" y="1186"/>
                  </a:cubicBezTo>
                  <a:cubicBezTo>
                    <a:pt x="44" y="1186"/>
                    <a:pt x="23" y="1208"/>
                    <a:pt x="1" y="1229"/>
                  </a:cubicBezTo>
                  <a:cubicBezTo>
                    <a:pt x="1" y="1251"/>
                    <a:pt x="23" y="1273"/>
                    <a:pt x="44" y="1273"/>
                  </a:cubicBezTo>
                  <a:cubicBezTo>
                    <a:pt x="174" y="1294"/>
                    <a:pt x="326" y="1294"/>
                    <a:pt x="456" y="1294"/>
                  </a:cubicBezTo>
                  <a:cubicBezTo>
                    <a:pt x="479" y="1295"/>
                    <a:pt x="503" y="1295"/>
                    <a:pt x="526" y="1295"/>
                  </a:cubicBezTo>
                  <a:cubicBezTo>
                    <a:pt x="1519" y="1295"/>
                    <a:pt x="2466" y="843"/>
                    <a:pt x="3101" y="80"/>
                  </a:cubicBezTo>
                  <a:cubicBezTo>
                    <a:pt x="3134" y="47"/>
                    <a:pt x="3091" y="1"/>
                    <a:pt x="3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43"/>
            <p:cNvSpPr/>
            <p:nvPr/>
          </p:nvSpPr>
          <p:spPr>
            <a:xfrm>
              <a:off x="1136718" y="2382718"/>
              <a:ext cx="252043" cy="72136"/>
            </a:xfrm>
            <a:custGeom>
              <a:avLst/>
              <a:gdLst/>
              <a:ahLst/>
              <a:cxnLst/>
              <a:rect l="l" t="t" r="r" b="b"/>
              <a:pathLst>
                <a:path w="4371" h="1251" extrusionOk="0">
                  <a:moveTo>
                    <a:pt x="4295" y="1"/>
                  </a:moveTo>
                  <a:cubicBezTo>
                    <a:pt x="4286" y="1"/>
                    <a:pt x="4277" y="5"/>
                    <a:pt x="4272" y="15"/>
                  </a:cubicBezTo>
                  <a:cubicBezTo>
                    <a:pt x="3549" y="767"/>
                    <a:pt x="2557" y="1171"/>
                    <a:pt x="1551" y="1171"/>
                  </a:cubicBezTo>
                  <a:cubicBezTo>
                    <a:pt x="1049" y="1171"/>
                    <a:pt x="543" y="1070"/>
                    <a:pt x="66" y="861"/>
                  </a:cubicBezTo>
                  <a:cubicBezTo>
                    <a:pt x="60" y="854"/>
                    <a:pt x="53" y="852"/>
                    <a:pt x="47" y="852"/>
                  </a:cubicBezTo>
                  <a:cubicBezTo>
                    <a:pt x="32" y="852"/>
                    <a:pt x="16" y="867"/>
                    <a:pt x="1" y="882"/>
                  </a:cubicBezTo>
                  <a:cubicBezTo>
                    <a:pt x="1" y="904"/>
                    <a:pt x="1" y="926"/>
                    <a:pt x="23" y="926"/>
                  </a:cubicBezTo>
                  <a:cubicBezTo>
                    <a:pt x="478" y="1121"/>
                    <a:pt x="933" y="1229"/>
                    <a:pt x="1432" y="1251"/>
                  </a:cubicBezTo>
                  <a:lnTo>
                    <a:pt x="1584" y="1251"/>
                  </a:lnTo>
                  <a:cubicBezTo>
                    <a:pt x="2624" y="1251"/>
                    <a:pt x="3600" y="817"/>
                    <a:pt x="4337" y="80"/>
                  </a:cubicBezTo>
                  <a:cubicBezTo>
                    <a:pt x="4370" y="47"/>
                    <a:pt x="4327" y="1"/>
                    <a:pt x="4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43"/>
            <p:cNvSpPr/>
            <p:nvPr/>
          </p:nvSpPr>
          <p:spPr>
            <a:xfrm>
              <a:off x="1055473" y="2711096"/>
              <a:ext cx="120053" cy="51435"/>
            </a:xfrm>
            <a:custGeom>
              <a:avLst/>
              <a:gdLst/>
              <a:ahLst/>
              <a:cxnLst/>
              <a:rect l="l" t="t" r="r" b="b"/>
              <a:pathLst>
                <a:path w="2082" h="892" extrusionOk="0">
                  <a:moveTo>
                    <a:pt x="174" y="0"/>
                  </a:moveTo>
                  <a:lnTo>
                    <a:pt x="1" y="846"/>
                  </a:lnTo>
                  <a:cubicBezTo>
                    <a:pt x="1" y="846"/>
                    <a:pt x="998" y="892"/>
                    <a:pt x="1576" y="892"/>
                  </a:cubicBezTo>
                  <a:cubicBezTo>
                    <a:pt x="1792" y="892"/>
                    <a:pt x="1950" y="885"/>
                    <a:pt x="1974" y="868"/>
                  </a:cubicBezTo>
                  <a:cubicBezTo>
                    <a:pt x="2082" y="824"/>
                    <a:pt x="1974" y="0"/>
                    <a:pt x="19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43"/>
            <p:cNvSpPr/>
            <p:nvPr/>
          </p:nvSpPr>
          <p:spPr>
            <a:xfrm>
              <a:off x="1254233" y="2716805"/>
              <a:ext cx="115094" cy="49186"/>
            </a:xfrm>
            <a:custGeom>
              <a:avLst/>
              <a:gdLst/>
              <a:ahLst/>
              <a:cxnLst/>
              <a:rect l="l" t="t" r="r" b="b"/>
              <a:pathLst>
                <a:path w="1996" h="853" extrusionOk="0">
                  <a:moveTo>
                    <a:pt x="1518" y="1"/>
                  </a:moveTo>
                  <a:cubicBezTo>
                    <a:pt x="980" y="1"/>
                    <a:pt x="109" y="75"/>
                    <a:pt x="109" y="75"/>
                  </a:cubicBezTo>
                  <a:cubicBezTo>
                    <a:pt x="109" y="75"/>
                    <a:pt x="1" y="769"/>
                    <a:pt x="153" y="834"/>
                  </a:cubicBezTo>
                  <a:cubicBezTo>
                    <a:pt x="210" y="848"/>
                    <a:pt x="432" y="853"/>
                    <a:pt x="702" y="853"/>
                  </a:cubicBezTo>
                  <a:cubicBezTo>
                    <a:pt x="1241" y="853"/>
                    <a:pt x="1974" y="834"/>
                    <a:pt x="1974" y="834"/>
                  </a:cubicBezTo>
                  <a:cubicBezTo>
                    <a:pt x="1995" y="574"/>
                    <a:pt x="1974" y="292"/>
                    <a:pt x="1930" y="53"/>
                  </a:cubicBezTo>
                  <a:cubicBezTo>
                    <a:pt x="1917" y="14"/>
                    <a:pt x="1748" y="1"/>
                    <a:pt x="15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43"/>
            <p:cNvSpPr/>
            <p:nvPr/>
          </p:nvSpPr>
          <p:spPr>
            <a:xfrm>
              <a:off x="900479" y="2096721"/>
              <a:ext cx="240049" cy="125704"/>
            </a:xfrm>
            <a:custGeom>
              <a:avLst/>
              <a:gdLst/>
              <a:ahLst/>
              <a:cxnLst/>
              <a:rect l="l" t="t" r="r" b="b"/>
              <a:pathLst>
                <a:path w="4163" h="2180" extrusionOk="0">
                  <a:moveTo>
                    <a:pt x="3196" y="0"/>
                  </a:moveTo>
                  <a:cubicBezTo>
                    <a:pt x="2277" y="0"/>
                    <a:pt x="521" y="487"/>
                    <a:pt x="521" y="487"/>
                  </a:cubicBezTo>
                  <a:cubicBezTo>
                    <a:pt x="521" y="487"/>
                    <a:pt x="152" y="682"/>
                    <a:pt x="87" y="834"/>
                  </a:cubicBezTo>
                  <a:cubicBezTo>
                    <a:pt x="0" y="986"/>
                    <a:pt x="369" y="2135"/>
                    <a:pt x="781" y="2178"/>
                  </a:cubicBezTo>
                  <a:cubicBezTo>
                    <a:pt x="789" y="2179"/>
                    <a:pt x="799" y="2180"/>
                    <a:pt x="809" y="2180"/>
                  </a:cubicBezTo>
                  <a:cubicBezTo>
                    <a:pt x="1326" y="2180"/>
                    <a:pt x="4076" y="1138"/>
                    <a:pt x="4076" y="1138"/>
                  </a:cubicBezTo>
                  <a:cubicBezTo>
                    <a:pt x="4076" y="1138"/>
                    <a:pt x="4163" y="401"/>
                    <a:pt x="3643" y="75"/>
                  </a:cubicBezTo>
                  <a:cubicBezTo>
                    <a:pt x="3548" y="22"/>
                    <a:pt x="3390" y="0"/>
                    <a:pt x="31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43"/>
            <p:cNvSpPr/>
            <p:nvPr/>
          </p:nvSpPr>
          <p:spPr>
            <a:xfrm>
              <a:off x="951740" y="2141754"/>
              <a:ext cx="51320" cy="58124"/>
            </a:xfrm>
            <a:custGeom>
              <a:avLst/>
              <a:gdLst/>
              <a:ahLst/>
              <a:cxnLst/>
              <a:rect l="l" t="t" r="r" b="b"/>
              <a:pathLst>
                <a:path w="890" h="1008" extrusionOk="0">
                  <a:moveTo>
                    <a:pt x="827" y="1"/>
                  </a:moveTo>
                  <a:cubicBezTo>
                    <a:pt x="813" y="1"/>
                    <a:pt x="802" y="16"/>
                    <a:pt x="802" y="31"/>
                  </a:cubicBezTo>
                  <a:cubicBezTo>
                    <a:pt x="716" y="812"/>
                    <a:pt x="586" y="920"/>
                    <a:pt x="521" y="920"/>
                  </a:cubicBezTo>
                  <a:cubicBezTo>
                    <a:pt x="390" y="920"/>
                    <a:pt x="195" y="530"/>
                    <a:pt x="87" y="270"/>
                  </a:cubicBezTo>
                  <a:cubicBezTo>
                    <a:pt x="87" y="255"/>
                    <a:pt x="76" y="239"/>
                    <a:pt x="62" y="239"/>
                  </a:cubicBezTo>
                  <a:cubicBezTo>
                    <a:pt x="56" y="239"/>
                    <a:pt x="50" y="242"/>
                    <a:pt x="44" y="248"/>
                  </a:cubicBezTo>
                  <a:cubicBezTo>
                    <a:pt x="22" y="248"/>
                    <a:pt x="0" y="270"/>
                    <a:pt x="22" y="292"/>
                  </a:cubicBezTo>
                  <a:cubicBezTo>
                    <a:pt x="65" y="422"/>
                    <a:pt x="282" y="1007"/>
                    <a:pt x="521" y="1007"/>
                  </a:cubicBezTo>
                  <a:lnTo>
                    <a:pt x="542" y="1007"/>
                  </a:lnTo>
                  <a:cubicBezTo>
                    <a:pt x="716" y="985"/>
                    <a:pt x="824" y="682"/>
                    <a:pt x="889" y="53"/>
                  </a:cubicBezTo>
                  <a:cubicBezTo>
                    <a:pt x="889" y="31"/>
                    <a:pt x="867" y="10"/>
                    <a:pt x="846" y="10"/>
                  </a:cubicBezTo>
                  <a:cubicBezTo>
                    <a:pt x="839" y="3"/>
                    <a:pt x="833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43"/>
            <p:cNvSpPr/>
            <p:nvPr/>
          </p:nvSpPr>
          <p:spPr>
            <a:xfrm>
              <a:off x="902959" y="2138525"/>
              <a:ext cx="266343" cy="90069"/>
            </a:xfrm>
            <a:custGeom>
              <a:avLst/>
              <a:gdLst/>
              <a:ahLst/>
              <a:cxnLst/>
              <a:rect l="l" t="t" r="r" b="b"/>
              <a:pathLst>
                <a:path w="4619" h="1562" extrusionOk="0">
                  <a:moveTo>
                    <a:pt x="44" y="1"/>
                  </a:moveTo>
                  <a:cubicBezTo>
                    <a:pt x="22" y="22"/>
                    <a:pt x="1" y="22"/>
                    <a:pt x="1" y="66"/>
                  </a:cubicBezTo>
                  <a:cubicBezTo>
                    <a:pt x="1" y="109"/>
                    <a:pt x="66" y="1280"/>
                    <a:pt x="781" y="1540"/>
                  </a:cubicBezTo>
                  <a:cubicBezTo>
                    <a:pt x="868" y="1562"/>
                    <a:pt x="955" y="1562"/>
                    <a:pt x="1041" y="1562"/>
                  </a:cubicBezTo>
                  <a:cubicBezTo>
                    <a:pt x="1605" y="1562"/>
                    <a:pt x="2602" y="1193"/>
                    <a:pt x="2928" y="1063"/>
                  </a:cubicBezTo>
                  <a:cubicBezTo>
                    <a:pt x="3708" y="760"/>
                    <a:pt x="4532" y="326"/>
                    <a:pt x="4619" y="131"/>
                  </a:cubicBezTo>
                  <a:cubicBezTo>
                    <a:pt x="4619" y="109"/>
                    <a:pt x="4619" y="87"/>
                    <a:pt x="4597" y="66"/>
                  </a:cubicBezTo>
                  <a:cubicBezTo>
                    <a:pt x="4575" y="66"/>
                    <a:pt x="4554" y="66"/>
                    <a:pt x="4532" y="87"/>
                  </a:cubicBezTo>
                  <a:cubicBezTo>
                    <a:pt x="4432" y="387"/>
                    <a:pt x="1939" y="1478"/>
                    <a:pt x="1005" y="1478"/>
                  </a:cubicBezTo>
                  <a:cubicBezTo>
                    <a:pt x="926" y="1478"/>
                    <a:pt x="857" y="1470"/>
                    <a:pt x="803" y="1453"/>
                  </a:cubicBezTo>
                  <a:cubicBezTo>
                    <a:pt x="131" y="1215"/>
                    <a:pt x="87" y="44"/>
                    <a:pt x="87" y="44"/>
                  </a:cubicBezTo>
                  <a:cubicBezTo>
                    <a:pt x="87" y="22"/>
                    <a:pt x="66" y="1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43"/>
            <p:cNvSpPr/>
            <p:nvPr/>
          </p:nvSpPr>
          <p:spPr>
            <a:xfrm>
              <a:off x="877991" y="2038542"/>
              <a:ext cx="125012" cy="127549"/>
            </a:xfrm>
            <a:custGeom>
              <a:avLst/>
              <a:gdLst/>
              <a:ahLst/>
              <a:cxnLst/>
              <a:rect l="l" t="t" r="r" b="b"/>
              <a:pathLst>
                <a:path w="2168" h="2212" extrusionOk="0">
                  <a:moveTo>
                    <a:pt x="954" y="0"/>
                  </a:moveTo>
                  <a:cubicBezTo>
                    <a:pt x="954" y="0"/>
                    <a:pt x="65" y="347"/>
                    <a:pt x="43" y="716"/>
                  </a:cubicBezTo>
                  <a:cubicBezTo>
                    <a:pt x="0" y="1084"/>
                    <a:pt x="520" y="2212"/>
                    <a:pt x="520" y="2212"/>
                  </a:cubicBezTo>
                  <a:cubicBezTo>
                    <a:pt x="2168" y="1952"/>
                    <a:pt x="954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43"/>
            <p:cNvSpPr/>
            <p:nvPr/>
          </p:nvSpPr>
          <p:spPr>
            <a:xfrm>
              <a:off x="1275510" y="2147520"/>
              <a:ext cx="12570" cy="22315"/>
            </a:xfrm>
            <a:custGeom>
              <a:avLst/>
              <a:gdLst/>
              <a:ahLst/>
              <a:cxnLst/>
              <a:rect l="l" t="t" r="r" b="b"/>
              <a:pathLst>
                <a:path w="218" h="387" extrusionOk="0">
                  <a:moveTo>
                    <a:pt x="50" y="0"/>
                  </a:moveTo>
                  <a:cubicBezTo>
                    <a:pt x="22" y="0"/>
                    <a:pt x="0" y="31"/>
                    <a:pt x="0" y="62"/>
                  </a:cubicBezTo>
                  <a:cubicBezTo>
                    <a:pt x="44" y="127"/>
                    <a:pt x="109" y="278"/>
                    <a:pt x="65" y="343"/>
                  </a:cubicBezTo>
                  <a:cubicBezTo>
                    <a:pt x="65" y="343"/>
                    <a:pt x="65" y="387"/>
                    <a:pt x="65" y="387"/>
                  </a:cubicBezTo>
                  <a:lnTo>
                    <a:pt x="152" y="387"/>
                  </a:lnTo>
                  <a:cubicBezTo>
                    <a:pt x="217" y="257"/>
                    <a:pt x="87" y="40"/>
                    <a:pt x="87" y="18"/>
                  </a:cubicBezTo>
                  <a:cubicBezTo>
                    <a:pt x="74" y="5"/>
                    <a:pt x="62" y="0"/>
                    <a:pt x="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43"/>
            <p:cNvSpPr/>
            <p:nvPr/>
          </p:nvSpPr>
          <p:spPr>
            <a:xfrm>
              <a:off x="1280526" y="2122265"/>
              <a:ext cx="13781" cy="22604"/>
            </a:xfrm>
            <a:custGeom>
              <a:avLst/>
              <a:gdLst/>
              <a:ahLst/>
              <a:cxnLst/>
              <a:rect l="l" t="t" r="r" b="b"/>
              <a:pathLst>
                <a:path w="239" h="392" extrusionOk="0">
                  <a:moveTo>
                    <a:pt x="44" y="1"/>
                  </a:moveTo>
                  <a:cubicBezTo>
                    <a:pt x="22" y="23"/>
                    <a:pt x="0" y="44"/>
                    <a:pt x="22" y="66"/>
                  </a:cubicBezTo>
                  <a:cubicBezTo>
                    <a:pt x="65" y="131"/>
                    <a:pt x="130" y="283"/>
                    <a:pt x="87" y="348"/>
                  </a:cubicBezTo>
                  <a:cubicBezTo>
                    <a:pt x="65" y="348"/>
                    <a:pt x="65" y="369"/>
                    <a:pt x="87" y="391"/>
                  </a:cubicBezTo>
                  <a:lnTo>
                    <a:pt x="152" y="391"/>
                  </a:lnTo>
                  <a:cubicBezTo>
                    <a:pt x="239" y="261"/>
                    <a:pt x="87" y="44"/>
                    <a:pt x="87" y="23"/>
                  </a:cubicBezTo>
                  <a:cubicBezTo>
                    <a:pt x="87" y="1"/>
                    <a:pt x="65" y="1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43"/>
            <p:cNvSpPr/>
            <p:nvPr/>
          </p:nvSpPr>
          <p:spPr>
            <a:xfrm>
              <a:off x="1291770" y="2177273"/>
              <a:ext cx="12570" cy="22604"/>
            </a:xfrm>
            <a:custGeom>
              <a:avLst/>
              <a:gdLst/>
              <a:ahLst/>
              <a:cxnLst/>
              <a:rect l="l" t="t" r="r" b="b"/>
              <a:pathLst>
                <a:path w="218" h="392" extrusionOk="0">
                  <a:moveTo>
                    <a:pt x="0" y="1"/>
                  </a:moveTo>
                  <a:cubicBezTo>
                    <a:pt x="0" y="23"/>
                    <a:pt x="0" y="44"/>
                    <a:pt x="0" y="66"/>
                  </a:cubicBezTo>
                  <a:cubicBezTo>
                    <a:pt x="44" y="131"/>
                    <a:pt x="109" y="283"/>
                    <a:pt x="65" y="326"/>
                  </a:cubicBezTo>
                  <a:cubicBezTo>
                    <a:pt x="65" y="348"/>
                    <a:pt x="65" y="369"/>
                    <a:pt x="65" y="391"/>
                  </a:cubicBezTo>
                  <a:lnTo>
                    <a:pt x="130" y="391"/>
                  </a:lnTo>
                  <a:cubicBezTo>
                    <a:pt x="217" y="261"/>
                    <a:pt x="65" y="44"/>
                    <a:pt x="65" y="23"/>
                  </a:cubicBezTo>
                  <a:cubicBezTo>
                    <a:pt x="65" y="1"/>
                    <a:pt x="22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43"/>
            <p:cNvSpPr/>
            <p:nvPr/>
          </p:nvSpPr>
          <p:spPr>
            <a:xfrm>
              <a:off x="1269282" y="2192611"/>
              <a:ext cx="12513" cy="22777"/>
            </a:xfrm>
            <a:custGeom>
              <a:avLst/>
              <a:gdLst/>
              <a:ahLst/>
              <a:cxnLst/>
              <a:rect l="l" t="t" r="r" b="b"/>
              <a:pathLst>
                <a:path w="217" h="395" extrusionOk="0">
                  <a:moveTo>
                    <a:pt x="54" y="0"/>
                  </a:moveTo>
                  <a:cubicBezTo>
                    <a:pt x="43" y="0"/>
                    <a:pt x="33" y="6"/>
                    <a:pt x="22" y="17"/>
                  </a:cubicBezTo>
                  <a:cubicBezTo>
                    <a:pt x="0" y="17"/>
                    <a:pt x="0" y="38"/>
                    <a:pt x="0" y="60"/>
                  </a:cubicBezTo>
                  <a:cubicBezTo>
                    <a:pt x="43" y="125"/>
                    <a:pt x="108" y="277"/>
                    <a:pt x="65" y="342"/>
                  </a:cubicBezTo>
                  <a:cubicBezTo>
                    <a:pt x="65" y="342"/>
                    <a:pt x="65" y="385"/>
                    <a:pt x="65" y="385"/>
                  </a:cubicBezTo>
                  <a:lnTo>
                    <a:pt x="87" y="385"/>
                  </a:lnTo>
                  <a:cubicBezTo>
                    <a:pt x="94" y="392"/>
                    <a:pt x="101" y="395"/>
                    <a:pt x="108" y="395"/>
                  </a:cubicBezTo>
                  <a:cubicBezTo>
                    <a:pt x="120" y="395"/>
                    <a:pt x="130" y="385"/>
                    <a:pt x="130" y="385"/>
                  </a:cubicBezTo>
                  <a:cubicBezTo>
                    <a:pt x="217" y="255"/>
                    <a:pt x="87" y="38"/>
                    <a:pt x="87" y="17"/>
                  </a:cubicBezTo>
                  <a:cubicBezTo>
                    <a:pt x="76" y="6"/>
                    <a:pt x="65" y="0"/>
                    <a:pt x="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43"/>
            <p:cNvSpPr/>
            <p:nvPr/>
          </p:nvSpPr>
          <p:spPr>
            <a:xfrm>
              <a:off x="1290502" y="2209275"/>
              <a:ext cx="12570" cy="23065"/>
            </a:xfrm>
            <a:custGeom>
              <a:avLst/>
              <a:gdLst/>
              <a:ahLst/>
              <a:cxnLst/>
              <a:rect l="l" t="t" r="r" b="b"/>
              <a:pathLst>
                <a:path w="218" h="400" extrusionOk="0">
                  <a:moveTo>
                    <a:pt x="41" y="1"/>
                  </a:moveTo>
                  <a:cubicBezTo>
                    <a:pt x="35" y="1"/>
                    <a:pt x="29" y="3"/>
                    <a:pt x="22" y="10"/>
                  </a:cubicBezTo>
                  <a:cubicBezTo>
                    <a:pt x="1" y="31"/>
                    <a:pt x="1" y="53"/>
                    <a:pt x="22" y="75"/>
                  </a:cubicBezTo>
                  <a:cubicBezTo>
                    <a:pt x="44" y="140"/>
                    <a:pt x="109" y="291"/>
                    <a:pt x="87" y="335"/>
                  </a:cubicBezTo>
                  <a:cubicBezTo>
                    <a:pt x="66" y="356"/>
                    <a:pt x="66" y="378"/>
                    <a:pt x="87" y="400"/>
                  </a:cubicBezTo>
                  <a:lnTo>
                    <a:pt x="109" y="400"/>
                  </a:lnTo>
                  <a:cubicBezTo>
                    <a:pt x="109" y="400"/>
                    <a:pt x="131" y="400"/>
                    <a:pt x="152" y="378"/>
                  </a:cubicBezTo>
                  <a:cubicBezTo>
                    <a:pt x="217" y="270"/>
                    <a:pt x="109" y="53"/>
                    <a:pt x="87" y="31"/>
                  </a:cubicBezTo>
                  <a:cubicBezTo>
                    <a:pt x="72" y="16"/>
                    <a:pt x="57" y="1"/>
                    <a:pt x="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43"/>
            <p:cNvSpPr/>
            <p:nvPr/>
          </p:nvSpPr>
          <p:spPr>
            <a:xfrm>
              <a:off x="1260518" y="2158015"/>
              <a:ext cx="13781" cy="23065"/>
            </a:xfrm>
            <a:custGeom>
              <a:avLst/>
              <a:gdLst/>
              <a:ahLst/>
              <a:cxnLst/>
              <a:rect l="l" t="t" r="r" b="b"/>
              <a:pathLst>
                <a:path w="239" h="400" extrusionOk="0">
                  <a:moveTo>
                    <a:pt x="62" y="1"/>
                  </a:moveTo>
                  <a:cubicBezTo>
                    <a:pt x="56" y="1"/>
                    <a:pt x="50" y="3"/>
                    <a:pt x="44" y="10"/>
                  </a:cubicBezTo>
                  <a:cubicBezTo>
                    <a:pt x="22" y="10"/>
                    <a:pt x="0" y="53"/>
                    <a:pt x="22" y="75"/>
                  </a:cubicBezTo>
                  <a:cubicBezTo>
                    <a:pt x="65" y="140"/>
                    <a:pt x="130" y="270"/>
                    <a:pt x="87" y="335"/>
                  </a:cubicBezTo>
                  <a:cubicBezTo>
                    <a:pt x="65" y="357"/>
                    <a:pt x="65" y="378"/>
                    <a:pt x="87" y="400"/>
                  </a:cubicBezTo>
                  <a:lnTo>
                    <a:pt x="109" y="400"/>
                  </a:lnTo>
                  <a:cubicBezTo>
                    <a:pt x="130" y="400"/>
                    <a:pt x="130" y="400"/>
                    <a:pt x="152" y="378"/>
                  </a:cubicBezTo>
                  <a:cubicBezTo>
                    <a:pt x="239" y="270"/>
                    <a:pt x="109" y="53"/>
                    <a:pt x="87" y="31"/>
                  </a:cubicBezTo>
                  <a:cubicBezTo>
                    <a:pt x="87" y="16"/>
                    <a:pt x="76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43"/>
            <p:cNvSpPr/>
            <p:nvPr/>
          </p:nvSpPr>
          <p:spPr>
            <a:xfrm>
              <a:off x="1260518" y="2118863"/>
              <a:ext cx="13781" cy="23469"/>
            </a:xfrm>
            <a:custGeom>
              <a:avLst/>
              <a:gdLst/>
              <a:ahLst/>
              <a:cxnLst/>
              <a:rect l="l" t="t" r="r" b="b"/>
              <a:pathLst>
                <a:path w="239" h="407" extrusionOk="0">
                  <a:moveTo>
                    <a:pt x="65" y="0"/>
                  </a:moveTo>
                  <a:cubicBezTo>
                    <a:pt x="54" y="0"/>
                    <a:pt x="44" y="6"/>
                    <a:pt x="44" y="17"/>
                  </a:cubicBezTo>
                  <a:cubicBezTo>
                    <a:pt x="22" y="38"/>
                    <a:pt x="0" y="60"/>
                    <a:pt x="22" y="82"/>
                  </a:cubicBezTo>
                  <a:cubicBezTo>
                    <a:pt x="65" y="147"/>
                    <a:pt x="130" y="298"/>
                    <a:pt x="87" y="342"/>
                  </a:cubicBezTo>
                  <a:cubicBezTo>
                    <a:pt x="65" y="363"/>
                    <a:pt x="65" y="385"/>
                    <a:pt x="87" y="407"/>
                  </a:cubicBezTo>
                  <a:lnTo>
                    <a:pt x="109" y="407"/>
                  </a:lnTo>
                  <a:cubicBezTo>
                    <a:pt x="130" y="407"/>
                    <a:pt x="152" y="385"/>
                    <a:pt x="152" y="385"/>
                  </a:cubicBezTo>
                  <a:cubicBezTo>
                    <a:pt x="239" y="255"/>
                    <a:pt x="109" y="38"/>
                    <a:pt x="87" y="17"/>
                  </a:cubicBezTo>
                  <a:cubicBezTo>
                    <a:pt x="87" y="6"/>
                    <a:pt x="76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43"/>
            <p:cNvSpPr/>
            <p:nvPr/>
          </p:nvSpPr>
          <p:spPr>
            <a:xfrm>
              <a:off x="1319275" y="2388254"/>
              <a:ext cx="22315" cy="12859"/>
            </a:xfrm>
            <a:custGeom>
              <a:avLst/>
              <a:gdLst/>
              <a:ahLst/>
              <a:cxnLst/>
              <a:rect l="l" t="t" r="r" b="b"/>
              <a:pathLst>
                <a:path w="387" h="223" extrusionOk="0">
                  <a:moveTo>
                    <a:pt x="327" y="0"/>
                  </a:moveTo>
                  <a:cubicBezTo>
                    <a:pt x="320" y="0"/>
                    <a:pt x="312" y="2"/>
                    <a:pt x="304" y="6"/>
                  </a:cubicBezTo>
                  <a:cubicBezTo>
                    <a:pt x="265" y="64"/>
                    <a:pt x="157" y="139"/>
                    <a:pt x="88" y="139"/>
                  </a:cubicBezTo>
                  <a:cubicBezTo>
                    <a:pt x="80" y="139"/>
                    <a:pt x="72" y="138"/>
                    <a:pt x="65" y="136"/>
                  </a:cubicBezTo>
                  <a:cubicBezTo>
                    <a:pt x="44" y="136"/>
                    <a:pt x="22" y="136"/>
                    <a:pt x="22" y="158"/>
                  </a:cubicBezTo>
                  <a:cubicBezTo>
                    <a:pt x="0" y="179"/>
                    <a:pt x="22" y="201"/>
                    <a:pt x="44" y="223"/>
                  </a:cubicBezTo>
                  <a:lnTo>
                    <a:pt x="87" y="223"/>
                  </a:lnTo>
                  <a:cubicBezTo>
                    <a:pt x="195" y="201"/>
                    <a:pt x="282" y="136"/>
                    <a:pt x="369" y="71"/>
                  </a:cubicBezTo>
                  <a:cubicBezTo>
                    <a:pt x="387" y="35"/>
                    <a:pt x="361" y="0"/>
                    <a:pt x="3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43"/>
            <p:cNvSpPr/>
            <p:nvPr/>
          </p:nvSpPr>
          <p:spPr>
            <a:xfrm>
              <a:off x="1344242" y="2386466"/>
              <a:ext cx="23238" cy="13378"/>
            </a:xfrm>
            <a:custGeom>
              <a:avLst/>
              <a:gdLst/>
              <a:ahLst/>
              <a:cxnLst/>
              <a:rect l="l" t="t" r="r" b="b"/>
              <a:pathLst>
                <a:path w="403" h="232" extrusionOk="0">
                  <a:moveTo>
                    <a:pt x="337" y="1"/>
                  </a:moveTo>
                  <a:cubicBezTo>
                    <a:pt x="326" y="1"/>
                    <a:pt x="314" y="5"/>
                    <a:pt x="304" y="15"/>
                  </a:cubicBezTo>
                  <a:cubicBezTo>
                    <a:pt x="265" y="55"/>
                    <a:pt x="154" y="148"/>
                    <a:pt x="85" y="148"/>
                  </a:cubicBezTo>
                  <a:cubicBezTo>
                    <a:pt x="78" y="148"/>
                    <a:pt x="72" y="147"/>
                    <a:pt x="66" y="145"/>
                  </a:cubicBezTo>
                  <a:cubicBezTo>
                    <a:pt x="44" y="145"/>
                    <a:pt x="23" y="145"/>
                    <a:pt x="23" y="167"/>
                  </a:cubicBezTo>
                  <a:cubicBezTo>
                    <a:pt x="1" y="189"/>
                    <a:pt x="23" y="210"/>
                    <a:pt x="44" y="232"/>
                  </a:cubicBezTo>
                  <a:lnTo>
                    <a:pt x="88" y="232"/>
                  </a:lnTo>
                  <a:cubicBezTo>
                    <a:pt x="218" y="232"/>
                    <a:pt x="348" y="80"/>
                    <a:pt x="369" y="80"/>
                  </a:cubicBezTo>
                  <a:cubicBezTo>
                    <a:pt x="403" y="47"/>
                    <a:pt x="372" y="1"/>
                    <a:pt x="3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43"/>
            <p:cNvSpPr/>
            <p:nvPr/>
          </p:nvSpPr>
          <p:spPr>
            <a:xfrm>
              <a:off x="1295518" y="2411376"/>
              <a:ext cx="21277" cy="13493"/>
            </a:xfrm>
            <a:custGeom>
              <a:avLst/>
              <a:gdLst/>
              <a:ahLst/>
              <a:cxnLst/>
              <a:rect l="l" t="t" r="r" b="b"/>
              <a:pathLst>
                <a:path w="369" h="234" extrusionOk="0">
                  <a:moveTo>
                    <a:pt x="328" y="1"/>
                  </a:moveTo>
                  <a:cubicBezTo>
                    <a:pt x="315" y="1"/>
                    <a:pt x="304" y="6"/>
                    <a:pt x="304" y="17"/>
                  </a:cubicBezTo>
                  <a:cubicBezTo>
                    <a:pt x="264" y="56"/>
                    <a:pt x="153" y="150"/>
                    <a:pt x="84" y="150"/>
                  </a:cubicBezTo>
                  <a:cubicBezTo>
                    <a:pt x="78" y="150"/>
                    <a:pt x="71" y="149"/>
                    <a:pt x="65" y="147"/>
                  </a:cubicBezTo>
                  <a:cubicBezTo>
                    <a:pt x="59" y="141"/>
                    <a:pt x="53" y="138"/>
                    <a:pt x="46" y="138"/>
                  </a:cubicBezTo>
                  <a:cubicBezTo>
                    <a:pt x="31" y="138"/>
                    <a:pt x="16" y="153"/>
                    <a:pt x="0" y="169"/>
                  </a:cubicBezTo>
                  <a:cubicBezTo>
                    <a:pt x="0" y="190"/>
                    <a:pt x="0" y="212"/>
                    <a:pt x="22" y="234"/>
                  </a:cubicBezTo>
                  <a:lnTo>
                    <a:pt x="87" y="234"/>
                  </a:lnTo>
                  <a:cubicBezTo>
                    <a:pt x="174" y="212"/>
                    <a:pt x="282" y="147"/>
                    <a:pt x="369" y="82"/>
                  </a:cubicBezTo>
                  <a:cubicBezTo>
                    <a:pt x="369" y="60"/>
                    <a:pt x="369" y="38"/>
                    <a:pt x="369" y="17"/>
                  </a:cubicBezTo>
                  <a:cubicBezTo>
                    <a:pt x="358" y="6"/>
                    <a:pt x="342" y="1"/>
                    <a:pt x="3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43"/>
            <p:cNvSpPr/>
            <p:nvPr/>
          </p:nvSpPr>
          <p:spPr>
            <a:xfrm>
              <a:off x="1274241" y="2392751"/>
              <a:ext cx="22258" cy="13378"/>
            </a:xfrm>
            <a:custGeom>
              <a:avLst/>
              <a:gdLst/>
              <a:ahLst/>
              <a:cxnLst/>
              <a:rect l="l" t="t" r="r" b="b"/>
              <a:pathLst>
                <a:path w="386" h="232" extrusionOk="0">
                  <a:moveTo>
                    <a:pt x="334" y="0"/>
                  </a:moveTo>
                  <a:cubicBezTo>
                    <a:pt x="324" y="0"/>
                    <a:pt x="314" y="4"/>
                    <a:pt x="304" y="15"/>
                  </a:cubicBezTo>
                  <a:cubicBezTo>
                    <a:pt x="266" y="73"/>
                    <a:pt x="158" y="148"/>
                    <a:pt x="89" y="148"/>
                  </a:cubicBezTo>
                  <a:cubicBezTo>
                    <a:pt x="80" y="148"/>
                    <a:pt x="73" y="147"/>
                    <a:pt x="66" y="145"/>
                  </a:cubicBezTo>
                  <a:cubicBezTo>
                    <a:pt x="44" y="145"/>
                    <a:pt x="22" y="166"/>
                    <a:pt x="1" y="188"/>
                  </a:cubicBezTo>
                  <a:cubicBezTo>
                    <a:pt x="1" y="210"/>
                    <a:pt x="22" y="231"/>
                    <a:pt x="44" y="231"/>
                  </a:cubicBezTo>
                  <a:lnTo>
                    <a:pt x="87" y="231"/>
                  </a:lnTo>
                  <a:cubicBezTo>
                    <a:pt x="196" y="210"/>
                    <a:pt x="283" y="166"/>
                    <a:pt x="369" y="80"/>
                  </a:cubicBezTo>
                  <a:cubicBezTo>
                    <a:pt x="386" y="46"/>
                    <a:pt x="364" y="0"/>
                    <a:pt x="3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43"/>
            <p:cNvSpPr/>
            <p:nvPr/>
          </p:nvSpPr>
          <p:spPr>
            <a:xfrm>
              <a:off x="1264266" y="2418872"/>
              <a:ext cx="21277" cy="13493"/>
            </a:xfrm>
            <a:custGeom>
              <a:avLst/>
              <a:gdLst/>
              <a:ahLst/>
              <a:cxnLst/>
              <a:rect l="l" t="t" r="r" b="b"/>
              <a:pathLst>
                <a:path w="369" h="234" extrusionOk="0">
                  <a:moveTo>
                    <a:pt x="336" y="1"/>
                  </a:moveTo>
                  <a:cubicBezTo>
                    <a:pt x="326" y="1"/>
                    <a:pt x="315" y="6"/>
                    <a:pt x="304" y="17"/>
                  </a:cubicBezTo>
                  <a:cubicBezTo>
                    <a:pt x="265" y="75"/>
                    <a:pt x="157" y="150"/>
                    <a:pt x="88" y="150"/>
                  </a:cubicBezTo>
                  <a:cubicBezTo>
                    <a:pt x="80" y="150"/>
                    <a:pt x="72" y="149"/>
                    <a:pt x="65" y="147"/>
                  </a:cubicBezTo>
                  <a:cubicBezTo>
                    <a:pt x="44" y="147"/>
                    <a:pt x="22" y="147"/>
                    <a:pt x="0" y="169"/>
                  </a:cubicBezTo>
                  <a:cubicBezTo>
                    <a:pt x="0" y="190"/>
                    <a:pt x="0" y="234"/>
                    <a:pt x="44" y="234"/>
                  </a:cubicBezTo>
                  <a:lnTo>
                    <a:pt x="87" y="234"/>
                  </a:lnTo>
                  <a:cubicBezTo>
                    <a:pt x="195" y="212"/>
                    <a:pt x="282" y="147"/>
                    <a:pt x="369" y="82"/>
                  </a:cubicBezTo>
                  <a:cubicBezTo>
                    <a:pt x="369" y="60"/>
                    <a:pt x="369" y="39"/>
                    <a:pt x="369" y="17"/>
                  </a:cubicBezTo>
                  <a:cubicBezTo>
                    <a:pt x="358" y="6"/>
                    <a:pt x="347" y="1"/>
                    <a:pt x="3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43"/>
            <p:cNvSpPr/>
            <p:nvPr/>
          </p:nvSpPr>
          <p:spPr>
            <a:xfrm>
              <a:off x="1305494" y="2378221"/>
              <a:ext cx="22373" cy="12916"/>
            </a:xfrm>
            <a:custGeom>
              <a:avLst/>
              <a:gdLst/>
              <a:ahLst/>
              <a:cxnLst/>
              <a:rect l="l" t="t" r="r" b="b"/>
              <a:pathLst>
                <a:path w="388" h="224" extrusionOk="0">
                  <a:moveTo>
                    <a:pt x="328" y="1"/>
                  </a:moveTo>
                  <a:cubicBezTo>
                    <a:pt x="320" y="1"/>
                    <a:pt x="312" y="2"/>
                    <a:pt x="304" y="6"/>
                  </a:cubicBezTo>
                  <a:cubicBezTo>
                    <a:pt x="265" y="46"/>
                    <a:pt x="153" y="139"/>
                    <a:pt x="85" y="139"/>
                  </a:cubicBezTo>
                  <a:cubicBezTo>
                    <a:pt x="78" y="139"/>
                    <a:pt x="72" y="138"/>
                    <a:pt x="66" y="136"/>
                  </a:cubicBezTo>
                  <a:cubicBezTo>
                    <a:pt x="59" y="130"/>
                    <a:pt x="53" y="128"/>
                    <a:pt x="47" y="128"/>
                  </a:cubicBezTo>
                  <a:cubicBezTo>
                    <a:pt x="31" y="128"/>
                    <a:pt x="16" y="143"/>
                    <a:pt x="1" y="158"/>
                  </a:cubicBezTo>
                  <a:cubicBezTo>
                    <a:pt x="1" y="180"/>
                    <a:pt x="1" y="202"/>
                    <a:pt x="44" y="223"/>
                  </a:cubicBezTo>
                  <a:lnTo>
                    <a:pt x="88" y="223"/>
                  </a:lnTo>
                  <a:cubicBezTo>
                    <a:pt x="196" y="202"/>
                    <a:pt x="283" y="136"/>
                    <a:pt x="369" y="71"/>
                  </a:cubicBezTo>
                  <a:cubicBezTo>
                    <a:pt x="387" y="36"/>
                    <a:pt x="361" y="1"/>
                    <a:pt x="3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43"/>
            <p:cNvSpPr/>
            <p:nvPr/>
          </p:nvSpPr>
          <p:spPr>
            <a:xfrm>
              <a:off x="1341763" y="2366458"/>
              <a:ext cx="23180" cy="13435"/>
            </a:xfrm>
            <a:custGeom>
              <a:avLst/>
              <a:gdLst/>
              <a:ahLst/>
              <a:cxnLst/>
              <a:rect l="l" t="t" r="r" b="b"/>
              <a:pathLst>
                <a:path w="402" h="233" extrusionOk="0">
                  <a:moveTo>
                    <a:pt x="337" y="1"/>
                  </a:moveTo>
                  <a:cubicBezTo>
                    <a:pt x="326" y="1"/>
                    <a:pt x="314" y="5"/>
                    <a:pt x="304" y="15"/>
                  </a:cubicBezTo>
                  <a:cubicBezTo>
                    <a:pt x="265" y="55"/>
                    <a:pt x="153" y="148"/>
                    <a:pt x="84" y="148"/>
                  </a:cubicBezTo>
                  <a:cubicBezTo>
                    <a:pt x="78" y="148"/>
                    <a:pt x="71" y="147"/>
                    <a:pt x="66" y="145"/>
                  </a:cubicBezTo>
                  <a:cubicBezTo>
                    <a:pt x="44" y="145"/>
                    <a:pt x="22" y="145"/>
                    <a:pt x="22" y="167"/>
                  </a:cubicBezTo>
                  <a:cubicBezTo>
                    <a:pt x="1" y="189"/>
                    <a:pt x="22" y="210"/>
                    <a:pt x="44" y="232"/>
                  </a:cubicBezTo>
                  <a:lnTo>
                    <a:pt x="87" y="232"/>
                  </a:lnTo>
                  <a:cubicBezTo>
                    <a:pt x="196" y="210"/>
                    <a:pt x="304" y="145"/>
                    <a:pt x="369" y="59"/>
                  </a:cubicBezTo>
                  <a:cubicBezTo>
                    <a:pt x="402" y="42"/>
                    <a:pt x="372" y="1"/>
                    <a:pt x="3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43"/>
            <p:cNvSpPr/>
            <p:nvPr/>
          </p:nvSpPr>
          <p:spPr>
            <a:xfrm>
              <a:off x="1161744" y="2568444"/>
              <a:ext cx="16318" cy="21450"/>
            </a:xfrm>
            <a:custGeom>
              <a:avLst/>
              <a:gdLst/>
              <a:ahLst/>
              <a:cxnLst/>
              <a:rect l="l" t="t" r="r" b="b"/>
              <a:pathLst>
                <a:path w="283" h="372" extrusionOk="0">
                  <a:moveTo>
                    <a:pt x="96" y="1"/>
                  </a:moveTo>
                  <a:cubicBezTo>
                    <a:pt x="85" y="1"/>
                    <a:pt x="74" y="8"/>
                    <a:pt x="66" y="25"/>
                  </a:cubicBezTo>
                  <a:cubicBezTo>
                    <a:pt x="1" y="155"/>
                    <a:pt x="174" y="350"/>
                    <a:pt x="196" y="350"/>
                  </a:cubicBezTo>
                  <a:cubicBezTo>
                    <a:pt x="206" y="361"/>
                    <a:pt x="212" y="366"/>
                    <a:pt x="217" y="366"/>
                  </a:cubicBezTo>
                  <a:cubicBezTo>
                    <a:pt x="223" y="366"/>
                    <a:pt x="228" y="361"/>
                    <a:pt x="239" y="350"/>
                  </a:cubicBezTo>
                  <a:cubicBezTo>
                    <a:pt x="239" y="371"/>
                    <a:pt x="239" y="371"/>
                    <a:pt x="261" y="371"/>
                  </a:cubicBezTo>
                  <a:cubicBezTo>
                    <a:pt x="282" y="350"/>
                    <a:pt x="282" y="328"/>
                    <a:pt x="261" y="306"/>
                  </a:cubicBezTo>
                  <a:cubicBezTo>
                    <a:pt x="217" y="241"/>
                    <a:pt x="109" y="111"/>
                    <a:pt x="131" y="46"/>
                  </a:cubicBezTo>
                  <a:cubicBezTo>
                    <a:pt x="131" y="19"/>
                    <a:pt x="114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43"/>
            <p:cNvSpPr/>
            <p:nvPr/>
          </p:nvSpPr>
          <p:spPr>
            <a:xfrm>
              <a:off x="1163012" y="2594333"/>
              <a:ext cx="15050" cy="20586"/>
            </a:xfrm>
            <a:custGeom>
              <a:avLst/>
              <a:gdLst/>
              <a:ahLst/>
              <a:cxnLst/>
              <a:rect l="l" t="t" r="r" b="b"/>
              <a:pathLst>
                <a:path w="261" h="357" extrusionOk="0">
                  <a:moveTo>
                    <a:pt x="68" y="1"/>
                  </a:moveTo>
                  <a:cubicBezTo>
                    <a:pt x="58" y="1"/>
                    <a:pt x="49" y="3"/>
                    <a:pt x="44" y="9"/>
                  </a:cubicBezTo>
                  <a:cubicBezTo>
                    <a:pt x="0" y="139"/>
                    <a:pt x="174" y="334"/>
                    <a:pt x="195" y="356"/>
                  </a:cubicBezTo>
                  <a:lnTo>
                    <a:pt x="260" y="356"/>
                  </a:lnTo>
                  <a:cubicBezTo>
                    <a:pt x="260" y="334"/>
                    <a:pt x="260" y="313"/>
                    <a:pt x="260" y="291"/>
                  </a:cubicBezTo>
                  <a:cubicBezTo>
                    <a:pt x="195" y="248"/>
                    <a:pt x="109" y="118"/>
                    <a:pt x="130" y="52"/>
                  </a:cubicBezTo>
                  <a:cubicBezTo>
                    <a:pt x="130" y="21"/>
                    <a:pt x="95" y="1"/>
                    <a:pt x="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43"/>
            <p:cNvSpPr/>
            <p:nvPr/>
          </p:nvSpPr>
          <p:spPr>
            <a:xfrm>
              <a:off x="1139256" y="2542266"/>
              <a:ext cx="16318" cy="21393"/>
            </a:xfrm>
            <a:custGeom>
              <a:avLst/>
              <a:gdLst/>
              <a:ahLst/>
              <a:cxnLst/>
              <a:rect l="l" t="t" r="r" b="b"/>
              <a:pathLst>
                <a:path w="283" h="371" extrusionOk="0">
                  <a:moveTo>
                    <a:pt x="99" y="1"/>
                  </a:moveTo>
                  <a:cubicBezTo>
                    <a:pt x="86" y="1"/>
                    <a:pt x="73" y="8"/>
                    <a:pt x="65" y="23"/>
                  </a:cubicBezTo>
                  <a:cubicBezTo>
                    <a:pt x="0" y="153"/>
                    <a:pt x="174" y="348"/>
                    <a:pt x="195" y="370"/>
                  </a:cubicBezTo>
                  <a:lnTo>
                    <a:pt x="260" y="370"/>
                  </a:lnTo>
                  <a:cubicBezTo>
                    <a:pt x="282" y="348"/>
                    <a:pt x="282" y="327"/>
                    <a:pt x="260" y="305"/>
                  </a:cubicBezTo>
                  <a:cubicBezTo>
                    <a:pt x="217" y="262"/>
                    <a:pt x="109" y="132"/>
                    <a:pt x="130" y="67"/>
                  </a:cubicBezTo>
                  <a:cubicBezTo>
                    <a:pt x="144" y="25"/>
                    <a:pt x="122" y="1"/>
                    <a:pt x="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43"/>
            <p:cNvSpPr/>
            <p:nvPr/>
          </p:nvSpPr>
          <p:spPr>
            <a:xfrm>
              <a:off x="1157996" y="2522892"/>
              <a:ext cx="15050" cy="20758"/>
            </a:xfrm>
            <a:custGeom>
              <a:avLst/>
              <a:gdLst/>
              <a:ahLst/>
              <a:cxnLst/>
              <a:rect l="l" t="t" r="r" b="b"/>
              <a:pathLst>
                <a:path w="261" h="360" extrusionOk="0">
                  <a:moveTo>
                    <a:pt x="76" y="1"/>
                  </a:moveTo>
                  <a:cubicBezTo>
                    <a:pt x="58" y="1"/>
                    <a:pt x="44" y="10"/>
                    <a:pt x="44" y="34"/>
                  </a:cubicBezTo>
                  <a:cubicBezTo>
                    <a:pt x="0" y="164"/>
                    <a:pt x="174" y="338"/>
                    <a:pt x="196" y="359"/>
                  </a:cubicBezTo>
                  <a:lnTo>
                    <a:pt x="261" y="359"/>
                  </a:lnTo>
                  <a:cubicBezTo>
                    <a:pt x="261" y="338"/>
                    <a:pt x="261" y="316"/>
                    <a:pt x="261" y="294"/>
                  </a:cubicBezTo>
                  <a:cubicBezTo>
                    <a:pt x="196" y="251"/>
                    <a:pt x="109" y="121"/>
                    <a:pt x="131" y="56"/>
                  </a:cubicBezTo>
                  <a:cubicBezTo>
                    <a:pt x="144" y="28"/>
                    <a:pt x="106" y="1"/>
                    <a:pt x="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43"/>
            <p:cNvSpPr/>
            <p:nvPr/>
          </p:nvSpPr>
          <p:spPr>
            <a:xfrm>
              <a:off x="1132970" y="2511821"/>
              <a:ext cx="15050" cy="20586"/>
            </a:xfrm>
            <a:custGeom>
              <a:avLst/>
              <a:gdLst/>
              <a:ahLst/>
              <a:cxnLst/>
              <a:rect l="l" t="t" r="r" b="b"/>
              <a:pathLst>
                <a:path w="261" h="357" extrusionOk="0">
                  <a:moveTo>
                    <a:pt x="69" y="1"/>
                  </a:moveTo>
                  <a:cubicBezTo>
                    <a:pt x="59" y="1"/>
                    <a:pt x="50" y="3"/>
                    <a:pt x="44" y="9"/>
                  </a:cubicBezTo>
                  <a:cubicBezTo>
                    <a:pt x="1" y="139"/>
                    <a:pt x="174" y="334"/>
                    <a:pt x="196" y="356"/>
                  </a:cubicBezTo>
                  <a:lnTo>
                    <a:pt x="239" y="356"/>
                  </a:lnTo>
                  <a:cubicBezTo>
                    <a:pt x="261" y="334"/>
                    <a:pt x="261" y="313"/>
                    <a:pt x="239" y="291"/>
                  </a:cubicBezTo>
                  <a:cubicBezTo>
                    <a:pt x="196" y="248"/>
                    <a:pt x="109" y="118"/>
                    <a:pt x="131" y="53"/>
                  </a:cubicBezTo>
                  <a:cubicBezTo>
                    <a:pt x="131" y="21"/>
                    <a:pt x="96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43"/>
            <p:cNvSpPr/>
            <p:nvPr/>
          </p:nvSpPr>
          <p:spPr>
            <a:xfrm>
              <a:off x="1174256" y="2554778"/>
              <a:ext cx="15050" cy="21335"/>
            </a:xfrm>
            <a:custGeom>
              <a:avLst/>
              <a:gdLst/>
              <a:ahLst/>
              <a:cxnLst/>
              <a:rect l="l" t="t" r="r" b="b"/>
              <a:pathLst>
                <a:path w="261" h="370" extrusionOk="0">
                  <a:moveTo>
                    <a:pt x="78" y="0"/>
                  </a:moveTo>
                  <a:cubicBezTo>
                    <a:pt x="64" y="0"/>
                    <a:pt x="51" y="8"/>
                    <a:pt x="44" y="23"/>
                  </a:cubicBezTo>
                  <a:cubicBezTo>
                    <a:pt x="0" y="153"/>
                    <a:pt x="174" y="348"/>
                    <a:pt x="195" y="370"/>
                  </a:cubicBezTo>
                  <a:lnTo>
                    <a:pt x="239" y="370"/>
                  </a:lnTo>
                  <a:cubicBezTo>
                    <a:pt x="260" y="348"/>
                    <a:pt x="260" y="327"/>
                    <a:pt x="239" y="305"/>
                  </a:cubicBezTo>
                  <a:cubicBezTo>
                    <a:pt x="195" y="240"/>
                    <a:pt x="109" y="110"/>
                    <a:pt x="130" y="66"/>
                  </a:cubicBezTo>
                  <a:cubicBezTo>
                    <a:pt x="130" y="24"/>
                    <a:pt x="103" y="0"/>
                    <a:pt x="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43"/>
            <p:cNvSpPr/>
            <p:nvPr/>
          </p:nvSpPr>
          <p:spPr>
            <a:xfrm>
              <a:off x="1183021" y="2592200"/>
              <a:ext cx="15050" cy="21450"/>
            </a:xfrm>
            <a:custGeom>
              <a:avLst/>
              <a:gdLst/>
              <a:ahLst/>
              <a:cxnLst/>
              <a:rect l="l" t="t" r="r" b="b"/>
              <a:pathLst>
                <a:path w="261" h="372" extrusionOk="0">
                  <a:moveTo>
                    <a:pt x="91" y="1"/>
                  </a:moveTo>
                  <a:cubicBezTo>
                    <a:pt x="77" y="1"/>
                    <a:pt x="60" y="8"/>
                    <a:pt x="43" y="24"/>
                  </a:cubicBezTo>
                  <a:cubicBezTo>
                    <a:pt x="0" y="155"/>
                    <a:pt x="174" y="328"/>
                    <a:pt x="195" y="350"/>
                  </a:cubicBezTo>
                  <a:cubicBezTo>
                    <a:pt x="195" y="350"/>
                    <a:pt x="217" y="350"/>
                    <a:pt x="217" y="371"/>
                  </a:cubicBezTo>
                  <a:cubicBezTo>
                    <a:pt x="239" y="350"/>
                    <a:pt x="239" y="350"/>
                    <a:pt x="260" y="350"/>
                  </a:cubicBezTo>
                  <a:cubicBezTo>
                    <a:pt x="260" y="328"/>
                    <a:pt x="260" y="306"/>
                    <a:pt x="260" y="285"/>
                  </a:cubicBezTo>
                  <a:cubicBezTo>
                    <a:pt x="195" y="241"/>
                    <a:pt x="108" y="111"/>
                    <a:pt x="130" y="46"/>
                  </a:cubicBezTo>
                  <a:cubicBezTo>
                    <a:pt x="130" y="19"/>
                    <a:pt x="114" y="1"/>
                    <a:pt x="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43"/>
            <p:cNvSpPr/>
            <p:nvPr/>
          </p:nvSpPr>
          <p:spPr>
            <a:xfrm>
              <a:off x="939228" y="2438592"/>
              <a:ext cx="87532" cy="70060"/>
            </a:xfrm>
            <a:custGeom>
              <a:avLst/>
              <a:gdLst/>
              <a:ahLst/>
              <a:cxnLst/>
              <a:rect l="l" t="t" r="r" b="b"/>
              <a:pathLst>
                <a:path w="1518" h="1215" extrusionOk="0">
                  <a:moveTo>
                    <a:pt x="109" y="0"/>
                  </a:moveTo>
                  <a:lnTo>
                    <a:pt x="0" y="802"/>
                  </a:lnTo>
                  <a:lnTo>
                    <a:pt x="1171" y="1214"/>
                  </a:lnTo>
                  <a:lnTo>
                    <a:pt x="1518" y="217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43"/>
            <p:cNvSpPr/>
            <p:nvPr/>
          </p:nvSpPr>
          <p:spPr>
            <a:xfrm>
              <a:off x="1081709" y="2348526"/>
              <a:ext cx="93817" cy="98891"/>
            </a:xfrm>
            <a:custGeom>
              <a:avLst/>
              <a:gdLst/>
              <a:ahLst/>
              <a:cxnLst/>
              <a:rect l="l" t="t" r="r" b="b"/>
              <a:pathLst>
                <a:path w="1627" h="1715" extrusionOk="0">
                  <a:moveTo>
                    <a:pt x="688" y="0"/>
                  </a:moveTo>
                  <a:cubicBezTo>
                    <a:pt x="527" y="0"/>
                    <a:pt x="1" y="1367"/>
                    <a:pt x="1" y="1367"/>
                  </a:cubicBezTo>
                  <a:cubicBezTo>
                    <a:pt x="1" y="1367"/>
                    <a:pt x="803" y="1692"/>
                    <a:pt x="977" y="1714"/>
                  </a:cubicBezTo>
                  <a:cubicBezTo>
                    <a:pt x="978" y="1714"/>
                    <a:pt x="979" y="1714"/>
                    <a:pt x="980" y="1714"/>
                  </a:cubicBezTo>
                  <a:cubicBezTo>
                    <a:pt x="1157" y="1714"/>
                    <a:pt x="1627" y="283"/>
                    <a:pt x="1627" y="283"/>
                  </a:cubicBezTo>
                  <a:cubicBezTo>
                    <a:pt x="1627" y="283"/>
                    <a:pt x="846" y="44"/>
                    <a:pt x="695" y="1"/>
                  </a:cubicBezTo>
                  <a:cubicBezTo>
                    <a:pt x="692" y="0"/>
                    <a:pt x="690" y="0"/>
                    <a:pt x="6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43"/>
            <p:cNvSpPr/>
            <p:nvPr/>
          </p:nvSpPr>
          <p:spPr>
            <a:xfrm>
              <a:off x="1148020" y="2621376"/>
              <a:ext cx="141273" cy="19778"/>
            </a:xfrm>
            <a:custGeom>
              <a:avLst/>
              <a:gdLst/>
              <a:ahLst/>
              <a:cxnLst/>
              <a:rect l="l" t="t" r="r" b="b"/>
              <a:pathLst>
                <a:path w="2450" h="343" extrusionOk="0">
                  <a:moveTo>
                    <a:pt x="2415" y="1"/>
                  </a:moveTo>
                  <a:cubicBezTo>
                    <a:pt x="2407" y="1"/>
                    <a:pt x="2396" y="6"/>
                    <a:pt x="2385" y="17"/>
                  </a:cubicBezTo>
                  <a:cubicBezTo>
                    <a:pt x="2028" y="196"/>
                    <a:pt x="1643" y="254"/>
                    <a:pt x="1292" y="254"/>
                  </a:cubicBezTo>
                  <a:cubicBezTo>
                    <a:pt x="617" y="254"/>
                    <a:pt x="65" y="39"/>
                    <a:pt x="65" y="39"/>
                  </a:cubicBezTo>
                  <a:cubicBezTo>
                    <a:pt x="59" y="32"/>
                    <a:pt x="52" y="30"/>
                    <a:pt x="46" y="30"/>
                  </a:cubicBezTo>
                  <a:cubicBezTo>
                    <a:pt x="31" y="30"/>
                    <a:pt x="15" y="45"/>
                    <a:pt x="0" y="60"/>
                  </a:cubicBezTo>
                  <a:cubicBezTo>
                    <a:pt x="0" y="82"/>
                    <a:pt x="0" y="104"/>
                    <a:pt x="22" y="104"/>
                  </a:cubicBezTo>
                  <a:cubicBezTo>
                    <a:pt x="434" y="256"/>
                    <a:pt x="846" y="321"/>
                    <a:pt x="1279" y="342"/>
                  </a:cubicBezTo>
                  <a:cubicBezTo>
                    <a:pt x="1669" y="342"/>
                    <a:pt x="2060" y="256"/>
                    <a:pt x="2428" y="82"/>
                  </a:cubicBezTo>
                  <a:cubicBezTo>
                    <a:pt x="2450" y="60"/>
                    <a:pt x="2450" y="39"/>
                    <a:pt x="2428" y="17"/>
                  </a:cubicBezTo>
                  <a:cubicBezTo>
                    <a:pt x="2428" y="6"/>
                    <a:pt x="2423" y="1"/>
                    <a:pt x="24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43"/>
            <p:cNvSpPr/>
            <p:nvPr/>
          </p:nvSpPr>
          <p:spPr>
            <a:xfrm>
              <a:off x="1413032" y="2538575"/>
              <a:ext cx="58816" cy="43824"/>
            </a:xfrm>
            <a:custGeom>
              <a:avLst/>
              <a:gdLst/>
              <a:ahLst/>
              <a:cxnLst/>
              <a:rect l="l" t="t" r="r" b="b"/>
              <a:pathLst>
                <a:path w="1020" h="760" extrusionOk="0">
                  <a:moveTo>
                    <a:pt x="998" y="1"/>
                  </a:moveTo>
                  <a:cubicBezTo>
                    <a:pt x="976" y="1"/>
                    <a:pt x="954" y="22"/>
                    <a:pt x="933" y="44"/>
                  </a:cubicBezTo>
                  <a:cubicBezTo>
                    <a:pt x="824" y="564"/>
                    <a:pt x="130" y="673"/>
                    <a:pt x="65" y="673"/>
                  </a:cubicBezTo>
                  <a:lnTo>
                    <a:pt x="44" y="673"/>
                  </a:lnTo>
                  <a:cubicBezTo>
                    <a:pt x="0" y="694"/>
                    <a:pt x="0" y="759"/>
                    <a:pt x="65" y="759"/>
                  </a:cubicBezTo>
                  <a:cubicBezTo>
                    <a:pt x="152" y="759"/>
                    <a:pt x="889" y="629"/>
                    <a:pt x="1019" y="66"/>
                  </a:cubicBezTo>
                  <a:cubicBezTo>
                    <a:pt x="1019" y="44"/>
                    <a:pt x="1019" y="22"/>
                    <a:pt x="9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43"/>
            <p:cNvSpPr/>
            <p:nvPr/>
          </p:nvSpPr>
          <p:spPr>
            <a:xfrm>
              <a:off x="1106734" y="1949744"/>
              <a:ext cx="137583" cy="72597"/>
            </a:xfrm>
            <a:custGeom>
              <a:avLst/>
              <a:gdLst/>
              <a:ahLst/>
              <a:cxnLst/>
              <a:rect l="l" t="t" r="r" b="b"/>
              <a:pathLst>
                <a:path w="2386" h="1259" extrusionOk="0">
                  <a:moveTo>
                    <a:pt x="586" y="586"/>
                  </a:moveTo>
                  <a:lnTo>
                    <a:pt x="586" y="608"/>
                  </a:lnTo>
                  <a:cubicBezTo>
                    <a:pt x="586" y="630"/>
                    <a:pt x="564" y="673"/>
                    <a:pt x="521" y="673"/>
                  </a:cubicBezTo>
                  <a:cubicBezTo>
                    <a:pt x="543" y="630"/>
                    <a:pt x="564" y="608"/>
                    <a:pt x="586" y="586"/>
                  </a:cubicBezTo>
                  <a:close/>
                  <a:moveTo>
                    <a:pt x="1280" y="760"/>
                  </a:moveTo>
                  <a:cubicBezTo>
                    <a:pt x="1301" y="760"/>
                    <a:pt x="1345" y="781"/>
                    <a:pt x="1345" y="803"/>
                  </a:cubicBezTo>
                  <a:cubicBezTo>
                    <a:pt x="1410" y="890"/>
                    <a:pt x="1388" y="977"/>
                    <a:pt x="1301" y="1042"/>
                  </a:cubicBezTo>
                  <a:cubicBezTo>
                    <a:pt x="1193" y="977"/>
                    <a:pt x="1193" y="912"/>
                    <a:pt x="1193" y="890"/>
                  </a:cubicBezTo>
                  <a:cubicBezTo>
                    <a:pt x="1171" y="825"/>
                    <a:pt x="1215" y="781"/>
                    <a:pt x="1258" y="760"/>
                  </a:cubicBezTo>
                  <a:close/>
                  <a:moveTo>
                    <a:pt x="434" y="1"/>
                  </a:moveTo>
                  <a:cubicBezTo>
                    <a:pt x="196" y="23"/>
                    <a:pt x="1" y="218"/>
                    <a:pt x="1" y="456"/>
                  </a:cubicBezTo>
                  <a:cubicBezTo>
                    <a:pt x="1" y="565"/>
                    <a:pt x="44" y="673"/>
                    <a:pt x="152" y="738"/>
                  </a:cubicBezTo>
                  <a:cubicBezTo>
                    <a:pt x="239" y="781"/>
                    <a:pt x="326" y="803"/>
                    <a:pt x="412" y="803"/>
                  </a:cubicBezTo>
                  <a:cubicBezTo>
                    <a:pt x="434" y="933"/>
                    <a:pt x="521" y="1063"/>
                    <a:pt x="651" y="1150"/>
                  </a:cubicBezTo>
                  <a:cubicBezTo>
                    <a:pt x="738" y="1215"/>
                    <a:pt x="868" y="1258"/>
                    <a:pt x="998" y="1258"/>
                  </a:cubicBezTo>
                  <a:cubicBezTo>
                    <a:pt x="1128" y="1258"/>
                    <a:pt x="1236" y="1237"/>
                    <a:pt x="1323" y="1172"/>
                  </a:cubicBezTo>
                  <a:cubicBezTo>
                    <a:pt x="1366" y="1172"/>
                    <a:pt x="1410" y="1193"/>
                    <a:pt x="1475" y="1215"/>
                  </a:cubicBezTo>
                  <a:cubicBezTo>
                    <a:pt x="1582" y="1240"/>
                    <a:pt x="1688" y="1253"/>
                    <a:pt x="1787" y="1253"/>
                  </a:cubicBezTo>
                  <a:cubicBezTo>
                    <a:pt x="2027" y="1253"/>
                    <a:pt x="2228" y="1180"/>
                    <a:pt x="2320" y="1042"/>
                  </a:cubicBezTo>
                  <a:cubicBezTo>
                    <a:pt x="2364" y="912"/>
                    <a:pt x="2385" y="716"/>
                    <a:pt x="2082" y="435"/>
                  </a:cubicBezTo>
                  <a:cubicBezTo>
                    <a:pt x="2077" y="424"/>
                    <a:pt x="2069" y="420"/>
                    <a:pt x="2061" y="420"/>
                  </a:cubicBezTo>
                  <a:cubicBezTo>
                    <a:pt x="2035" y="420"/>
                    <a:pt x="2006" y="461"/>
                    <a:pt x="2039" y="478"/>
                  </a:cubicBezTo>
                  <a:cubicBezTo>
                    <a:pt x="2234" y="695"/>
                    <a:pt x="2320" y="825"/>
                    <a:pt x="2234" y="998"/>
                  </a:cubicBezTo>
                  <a:cubicBezTo>
                    <a:pt x="2173" y="1104"/>
                    <a:pt x="1998" y="1167"/>
                    <a:pt x="1788" y="1167"/>
                  </a:cubicBezTo>
                  <a:cubicBezTo>
                    <a:pt x="1695" y="1167"/>
                    <a:pt x="1596" y="1155"/>
                    <a:pt x="1497" y="1128"/>
                  </a:cubicBezTo>
                  <a:cubicBezTo>
                    <a:pt x="1453" y="1128"/>
                    <a:pt x="1431" y="1107"/>
                    <a:pt x="1388" y="1107"/>
                  </a:cubicBezTo>
                  <a:cubicBezTo>
                    <a:pt x="1475" y="1020"/>
                    <a:pt x="1497" y="868"/>
                    <a:pt x="1431" y="760"/>
                  </a:cubicBezTo>
                  <a:cubicBezTo>
                    <a:pt x="1399" y="711"/>
                    <a:pt x="1342" y="687"/>
                    <a:pt x="1288" y="687"/>
                  </a:cubicBezTo>
                  <a:cubicBezTo>
                    <a:pt x="1270" y="687"/>
                    <a:pt x="1253" y="689"/>
                    <a:pt x="1236" y="695"/>
                  </a:cubicBezTo>
                  <a:cubicBezTo>
                    <a:pt x="1150" y="738"/>
                    <a:pt x="1106" y="803"/>
                    <a:pt x="1106" y="912"/>
                  </a:cubicBezTo>
                  <a:cubicBezTo>
                    <a:pt x="1106" y="998"/>
                    <a:pt x="1171" y="1063"/>
                    <a:pt x="1236" y="1128"/>
                  </a:cubicBezTo>
                  <a:cubicBezTo>
                    <a:pt x="1167" y="1163"/>
                    <a:pt x="1091" y="1180"/>
                    <a:pt x="1014" y="1180"/>
                  </a:cubicBezTo>
                  <a:cubicBezTo>
                    <a:pt x="900" y="1180"/>
                    <a:pt x="785" y="1141"/>
                    <a:pt x="694" y="1063"/>
                  </a:cubicBezTo>
                  <a:cubicBezTo>
                    <a:pt x="586" y="1020"/>
                    <a:pt x="521" y="912"/>
                    <a:pt x="521" y="781"/>
                  </a:cubicBezTo>
                  <a:lnTo>
                    <a:pt x="564" y="760"/>
                  </a:lnTo>
                  <a:cubicBezTo>
                    <a:pt x="629" y="738"/>
                    <a:pt x="673" y="673"/>
                    <a:pt x="673" y="608"/>
                  </a:cubicBezTo>
                  <a:cubicBezTo>
                    <a:pt x="673" y="521"/>
                    <a:pt x="673" y="521"/>
                    <a:pt x="608" y="500"/>
                  </a:cubicBezTo>
                  <a:cubicBezTo>
                    <a:pt x="564" y="500"/>
                    <a:pt x="499" y="543"/>
                    <a:pt x="456" y="630"/>
                  </a:cubicBezTo>
                  <a:cubicBezTo>
                    <a:pt x="434" y="651"/>
                    <a:pt x="434" y="695"/>
                    <a:pt x="434" y="716"/>
                  </a:cubicBezTo>
                  <a:cubicBezTo>
                    <a:pt x="347" y="716"/>
                    <a:pt x="261" y="716"/>
                    <a:pt x="196" y="673"/>
                  </a:cubicBezTo>
                  <a:cubicBezTo>
                    <a:pt x="109" y="630"/>
                    <a:pt x="87" y="543"/>
                    <a:pt x="87" y="456"/>
                  </a:cubicBezTo>
                  <a:cubicBezTo>
                    <a:pt x="87" y="261"/>
                    <a:pt x="239" y="109"/>
                    <a:pt x="434" y="88"/>
                  </a:cubicBezTo>
                  <a:cubicBezTo>
                    <a:pt x="456" y="88"/>
                    <a:pt x="478" y="66"/>
                    <a:pt x="456" y="44"/>
                  </a:cubicBezTo>
                  <a:cubicBezTo>
                    <a:pt x="456" y="23"/>
                    <a:pt x="456" y="1"/>
                    <a:pt x="4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27" name="Google Shape;1827;p43"/>
          <p:cNvGrpSpPr/>
          <p:nvPr/>
        </p:nvGrpSpPr>
        <p:grpSpPr>
          <a:xfrm rot="1253449">
            <a:off x="2278802" y="353538"/>
            <a:ext cx="1024641" cy="1333069"/>
            <a:chOff x="4318023" y="4113296"/>
            <a:chExt cx="716422" cy="932073"/>
          </a:xfrm>
        </p:grpSpPr>
        <p:sp>
          <p:nvSpPr>
            <p:cNvPr id="1828" name="Google Shape;1828;p43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43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43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43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1634;p39"/>
          <p:cNvGrpSpPr/>
          <p:nvPr/>
        </p:nvGrpSpPr>
        <p:grpSpPr>
          <a:xfrm>
            <a:off x="519095" y="178676"/>
            <a:ext cx="941843" cy="893379"/>
            <a:chOff x="124550" y="3420216"/>
            <a:chExt cx="897461" cy="911478"/>
          </a:xfrm>
        </p:grpSpPr>
        <p:sp>
          <p:nvSpPr>
            <p:cNvPr id="59" name="Google Shape;1635;p39"/>
            <p:cNvSpPr/>
            <p:nvPr/>
          </p:nvSpPr>
          <p:spPr>
            <a:xfrm>
              <a:off x="204852" y="3420216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" name="Google Shape;1636;p39"/>
            <p:cNvSpPr/>
            <p:nvPr/>
          </p:nvSpPr>
          <p:spPr>
            <a:xfrm>
              <a:off x="124550" y="3505191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61" name="TextBox 60"/>
          <p:cNvSpPr txBox="1"/>
          <p:nvPr/>
        </p:nvSpPr>
        <p:spPr>
          <a:xfrm>
            <a:off x="683172" y="430924"/>
            <a:ext cx="67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latin typeface="Vibur" charset="0"/>
              </a:rPr>
              <a:t>04</a:t>
            </a:r>
            <a:endParaRPr lang="id-ID" sz="2400" dirty="0">
              <a:latin typeface="Vibur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8" name="Google Shape;1838;p44"/>
          <p:cNvSpPr txBox="1">
            <a:spLocks noGrp="1"/>
          </p:cNvSpPr>
          <p:nvPr>
            <p:ph type="title"/>
          </p:nvPr>
        </p:nvSpPr>
        <p:spPr>
          <a:xfrm>
            <a:off x="1657716" y="441120"/>
            <a:ext cx="5888713" cy="767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id-ID" sz="2400" dirty="0" smtClean="0">
                <a:latin typeface="Vibur" charset="0"/>
                <a:cs typeface="Arabic Typesetting" pitchFamily="66" charset="-78"/>
              </a:rPr>
              <a:t>Perencanaan Anggaran Dan Belanja Lembaga Pendidikan</a:t>
            </a:r>
            <a:r>
              <a:rPr lang="id-ID" sz="3600" dirty="0" smtClean="0"/>
              <a:t/>
            </a:r>
            <a:br>
              <a:rPr lang="id-ID" sz="3600" dirty="0" smtClean="0"/>
            </a:br>
            <a:endParaRPr/>
          </a:p>
        </p:txBody>
      </p:sp>
      <p:grpSp>
        <p:nvGrpSpPr>
          <p:cNvPr id="1839" name="Google Shape;1839;p44"/>
          <p:cNvGrpSpPr/>
          <p:nvPr/>
        </p:nvGrpSpPr>
        <p:grpSpPr>
          <a:xfrm>
            <a:off x="7256394" y="4126640"/>
            <a:ext cx="1022247" cy="1016860"/>
            <a:chOff x="5735838" y="1539587"/>
            <a:chExt cx="1326733" cy="1319741"/>
          </a:xfrm>
        </p:grpSpPr>
        <p:sp>
          <p:nvSpPr>
            <p:cNvPr id="1840" name="Google Shape;1840;p44"/>
            <p:cNvSpPr/>
            <p:nvPr/>
          </p:nvSpPr>
          <p:spPr>
            <a:xfrm>
              <a:off x="6498981" y="2139394"/>
              <a:ext cx="393019" cy="667256"/>
            </a:xfrm>
            <a:custGeom>
              <a:avLst/>
              <a:gdLst/>
              <a:ahLst/>
              <a:cxnLst/>
              <a:rect l="l" t="t" r="r" b="b"/>
              <a:pathLst>
                <a:path w="22708" h="38553" extrusionOk="0">
                  <a:moveTo>
                    <a:pt x="1869" y="0"/>
                  </a:moveTo>
                  <a:lnTo>
                    <a:pt x="1869" y="0"/>
                  </a:lnTo>
                  <a:cubicBezTo>
                    <a:pt x="1" y="3436"/>
                    <a:pt x="401" y="7739"/>
                    <a:pt x="1902" y="11342"/>
                  </a:cubicBezTo>
                  <a:cubicBezTo>
                    <a:pt x="3403" y="14944"/>
                    <a:pt x="5905" y="18013"/>
                    <a:pt x="8307" y="21082"/>
                  </a:cubicBezTo>
                  <a:cubicBezTo>
                    <a:pt x="10742" y="24151"/>
                    <a:pt x="13144" y="27320"/>
                    <a:pt x="14378" y="31022"/>
                  </a:cubicBezTo>
                  <a:cubicBezTo>
                    <a:pt x="15212" y="33524"/>
                    <a:pt x="14678" y="37460"/>
                    <a:pt x="17147" y="38394"/>
                  </a:cubicBezTo>
                  <a:cubicBezTo>
                    <a:pt x="17440" y="38502"/>
                    <a:pt x="17729" y="38552"/>
                    <a:pt x="18013" y="38552"/>
                  </a:cubicBezTo>
                  <a:cubicBezTo>
                    <a:pt x="20625" y="38552"/>
                    <a:pt x="22707" y="34275"/>
                    <a:pt x="22617" y="31356"/>
                  </a:cubicBezTo>
                  <a:cubicBezTo>
                    <a:pt x="22550" y="28754"/>
                    <a:pt x="20949" y="25718"/>
                    <a:pt x="19515" y="23550"/>
                  </a:cubicBezTo>
                  <a:cubicBezTo>
                    <a:pt x="16579" y="19114"/>
                    <a:pt x="8874" y="7139"/>
                    <a:pt x="5905" y="2735"/>
                  </a:cubicBezTo>
                  <a:lnTo>
                    <a:pt x="18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4"/>
            <p:cNvSpPr/>
            <p:nvPr/>
          </p:nvSpPr>
          <p:spPr>
            <a:xfrm>
              <a:off x="5735838" y="1539587"/>
              <a:ext cx="486704" cy="1293736"/>
            </a:xfrm>
            <a:custGeom>
              <a:avLst/>
              <a:gdLst/>
              <a:ahLst/>
              <a:cxnLst/>
              <a:rect l="l" t="t" r="r" b="b"/>
              <a:pathLst>
                <a:path w="28121" h="74750" extrusionOk="0">
                  <a:moveTo>
                    <a:pt x="15277" y="408"/>
                  </a:moveTo>
                  <a:cubicBezTo>
                    <a:pt x="15768" y="408"/>
                    <a:pt x="16258" y="437"/>
                    <a:pt x="16746" y="496"/>
                  </a:cubicBezTo>
                  <a:cubicBezTo>
                    <a:pt x="19314" y="830"/>
                    <a:pt x="21716" y="1964"/>
                    <a:pt x="23617" y="3732"/>
                  </a:cubicBezTo>
                  <a:cubicBezTo>
                    <a:pt x="25552" y="5467"/>
                    <a:pt x="26820" y="7835"/>
                    <a:pt x="27287" y="10403"/>
                  </a:cubicBezTo>
                  <a:cubicBezTo>
                    <a:pt x="27720" y="13139"/>
                    <a:pt x="27153" y="16174"/>
                    <a:pt x="25652" y="19376"/>
                  </a:cubicBezTo>
                  <a:cubicBezTo>
                    <a:pt x="24718" y="21178"/>
                    <a:pt x="23684" y="22946"/>
                    <a:pt x="22550" y="24647"/>
                  </a:cubicBezTo>
                  <a:cubicBezTo>
                    <a:pt x="22150" y="25281"/>
                    <a:pt x="21716" y="25948"/>
                    <a:pt x="21316" y="26582"/>
                  </a:cubicBezTo>
                  <a:cubicBezTo>
                    <a:pt x="16212" y="34888"/>
                    <a:pt x="13377" y="44361"/>
                    <a:pt x="13043" y="54101"/>
                  </a:cubicBezTo>
                  <a:cubicBezTo>
                    <a:pt x="12910" y="58705"/>
                    <a:pt x="13444" y="62174"/>
                    <a:pt x="14778" y="64942"/>
                  </a:cubicBezTo>
                  <a:cubicBezTo>
                    <a:pt x="16379" y="68312"/>
                    <a:pt x="19381" y="70680"/>
                    <a:pt x="22417" y="70980"/>
                  </a:cubicBezTo>
                  <a:cubicBezTo>
                    <a:pt x="24609" y="71206"/>
                    <a:pt x="24340" y="74361"/>
                    <a:pt x="22301" y="74361"/>
                  </a:cubicBezTo>
                  <a:cubicBezTo>
                    <a:pt x="22230" y="74361"/>
                    <a:pt x="22158" y="74357"/>
                    <a:pt x="22083" y="74349"/>
                  </a:cubicBezTo>
                  <a:cubicBezTo>
                    <a:pt x="17813" y="73916"/>
                    <a:pt x="13877" y="70880"/>
                    <a:pt x="11742" y="66410"/>
                  </a:cubicBezTo>
                  <a:cubicBezTo>
                    <a:pt x="9674" y="62107"/>
                    <a:pt x="9574" y="57270"/>
                    <a:pt x="9674" y="54001"/>
                  </a:cubicBezTo>
                  <a:cubicBezTo>
                    <a:pt x="10008" y="43694"/>
                    <a:pt x="13043" y="33620"/>
                    <a:pt x="18447" y="24847"/>
                  </a:cubicBezTo>
                  <a:cubicBezTo>
                    <a:pt x="18847" y="24147"/>
                    <a:pt x="19314" y="23479"/>
                    <a:pt x="19715" y="22812"/>
                  </a:cubicBezTo>
                  <a:cubicBezTo>
                    <a:pt x="20782" y="21244"/>
                    <a:pt x="21716" y="19610"/>
                    <a:pt x="22583" y="17942"/>
                  </a:cubicBezTo>
                  <a:cubicBezTo>
                    <a:pt x="23818" y="15374"/>
                    <a:pt x="24251" y="13039"/>
                    <a:pt x="23918" y="10970"/>
                  </a:cubicBezTo>
                  <a:cubicBezTo>
                    <a:pt x="23351" y="7368"/>
                    <a:pt x="20082" y="4332"/>
                    <a:pt x="16312" y="3865"/>
                  </a:cubicBezTo>
                  <a:cubicBezTo>
                    <a:pt x="15945" y="3832"/>
                    <a:pt x="15578" y="3799"/>
                    <a:pt x="15211" y="3799"/>
                  </a:cubicBezTo>
                  <a:cubicBezTo>
                    <a:pt x="11709" y="3865"/>
                    <a:pt x="8440" y="5633"/>
                    <a:pt x="6505" y="8569"/>
                  </a:cubicBezTo>
                  <a:cubicBezTo>
                    <a:pt x="4437" y="11738"/>
                    <a:pt x="3970" y="16041"/>
                    <a:pt x="5338" y="19877"/>
                  </a:cubicBezTo>
                  <a:cubicBezTo>
                    <a:pt x="5638" y="20744"/>
                    <a:pt x="5204" y="21711"/>
                    <a:pt x="4304" y="22045"/>
                  </a:cubicBezTo>
                  <a:cubicBezTo>
                    <a:pt x="4125" y="22107"/>
                    <a:pt x="3942" y="22136"/>
                    <a:pt x="3762" y="22136"/>
                  </a:cubicBezTo>
                  <a:cubicBezTo>
                    <a:pt x="3066" y="22136"/>
                    <a:pt x="2407" y="21700"/>
                    <a:pt x="2169" y="21011"/>
                  </a:cubicBezTo>
                  <a:cubicBezTo>
                    <a:pt x="434" y="16208"/>
                    <a:pt x="1035" y="10737"/>
                    <a:pt x="3703" y="6734"/>
                  </a:cubicBezTo>
                  <a:cubicBezTo>
                    <a:pt x="6289" y="2826"/>
                    <a:pt x="10798" y="408"/>
                    <a:pt x="15277" y="408"/>
                  </a:cubicBezTo>
                  <a:close/>
                  <a:moveTo>
                    <a:pt x="15227" y="1"/>
                  </a:moveTo>
                  <a:cubicBezTo>
                    <a:pt x="10615" y="1"/>
                    <a:pt x="6005" y="2482"/>
                    <a:pt x="3336" y="6501"/>
                  </a:cubicBezTo>
                  <a:cubicBezTo>
                    <a:pt x="601" y="10637"/>
                    <a:pt x="1" y="16241"/>
                    <a:pt x="1769" y="21144"/>
                  </a:cubicBezTo>
                  <a:cubicBezTo>
                    <a:pt x="2082" y="22006"/>
                    <a:pt x="2885" y="22540"/>
                    <a:pt x="3747" y="22540"/>
                  </a:cubicBezTo>
                  <a:cubicBezTo>
                    <a:pt x="3987" y="22540"/>
                    <a:pt x="4231" y="22499"/>
                    <a:pt x="4470" y="22412"/>
                  </a:cubicBezTo>
                  <a:cubicBezTo>
                    <a:pt x="5538" y="22012"/>
                    <a:pt x="6105" y="20811"/>
                    <a:pt x="5738" y="19710"/>
                  </a:cubicBezTo>
                  <a:cubicBezTo>
                    <a:pt x="4404" y="16041"/>
                    <a:pt x="4837" y="11838"/>
                    <a:pt x="6872" y="8802"/>
                  </a:cubicBezTo>
                  <a:cubicBezTo>
                    <a:pt x="8738" y="5973"/>
                    <a:pt x="11963" y="4203"/>
                    <a:pt x="15222" y="4203"/>
                  </a:cubicBezTo>
                  <a:cubicBezTo>
                    <a:pt x="15574" y="4203"/>
                    <a:pt x="15927" y="4223"/>
                    <a:pt x="16279" y="4266"/>
                  </a:cubicBezTo>
                  <a:cubicBezTo>
                    <a:pt x="19848" y="4699"/>
                    <a:pt x="22984" y="7601"/>
                    <a:pt x="23517" y="11004"/>
                  </a:cubicBezTo>
                  <a:cubicBezTo>
                    <a:pt x="23851" y="13005"/>
                    <a:pt x="23384" y="15240"/>
                    <a:pt x="22216" y="17742"/>
                  </a:cubicBezTo>
                  <a:cubicBezTo>
                    <a:pt x="21383" y="19410"/>
                    <a:pt x="20415" y="21011"/>
                    <a:pt x="19381" y="22579"/>
                  </a:cubicBezTo>
                  <a:cubicBezTo>
                    <a:pt x="18947" y="23246"/>
                    <a:pt x="18514" y="23913"/>
                    <a:pt x="18080" y="24614"/>
                  </a:cubicBezTo>
                  <a:cubicBezTo>
                    <a:pt x="12643" y="33453"/>
                    <a:pt x="9607" y="43594"/>
                    <a:pt x="9274" y="53968"/>
                  </a:cubicBezTo>
                  <a:cubicBezTo>
                    <a:pt x="9140" y="57270"/>
                    <a:pt x="9274" y="62174"/>
                    <a:pt x="11342" y="66577"/>
                  </a:cubicBezTo>
                  <a:cubicBezTo>
                    <a:pt x="13544" y="71180"/>
                    <a:pt x="17647" y="74316"/>
                    <a:pt x="22050" y="74749"/>
                  </a:cubicBezTo>
                  <a:lnTo>
                    <a:pt x="22216" y="74749"/>
                  </a:lnTo>
                  <a:cubicBezTo>
                    <a:pt x="22228" y="74750"/>
                    <a:pt x="22239" y="74750"/>
                    <a:pt x="22250" y="74750"/>
                  </a:cubicBezTo>
                  <a:cubicBezTo>
                    <a:pt x="24920" y="74750"/>
                    <a:pt x="25107" y="70812"/>
                    <a:pt x="22450" y="70546"/>
                  </a:cubicBezTo>
                  <a:cubicBezTo>
                    <a:pt x="19548" y="70280"/>
                    <a:pt x="16646" y="67978"/>
                    <a:pt x="15111" y="64776"/>
                  </a:cubicBezTo>
                  <a:cubicBezTo>
                    <a:pt x="13844" y="62040"/>
                    <a:pt x="13310" y="58671"/>
                    <a:pt x="13444" y="54101"/>
                  </a:cubicBezTo>
                  <a:cubicBezTo>
                    <a:pt x="13777" y="44461"/>
                    <a:pt x="16612" y="35054"/>
                    <a:pt x="21649" y="26815"/>
                  </a:cubicBezTo>
                  <a:cubicBezTo>
                    <a:pt x="22083" y="26181"/>
                    <a:pt x="22483" y="25514"/>
                    <a:pt x="22917" y="24847"/>
                  </a:cubicBezTo>
                  <a:cubicBezTo>
                    <a:pt x="24051" y="23146"/>
                    <a:pt x="25085" y="21378"/>
                    <a:pt x="25986" y="19543"/>
                  </a:cubicBezTo>
                  <a:cubicBezTo>
                    <a:pt x="27554" y="16274"/>
                    <a:pt x="28121" y="13172"/>
                    <a:pt x="27654" y="10337"/>
                  </a:cubicBezTo>
                  <a:cubicBezTo>
                    <a:pt x="27187" y="7668"/>
                    <a:pt x="25852" y="5266"/>
                    <a:pt x="23851" y="3432"/>
                  </a:cubicBezTo>
                  <a:cubicBezTo>
                    <a:pt x="21916" y="1630"/>
                    <a:pt x="19414" y="463"/>
                    <a:pt x="16779" y="96"/>
                  </a:cubicBezTo>
                  <a:cubicBezTo>
                    <a:pt x="16264" y="32"/>
                    <a:pt x="15745" y="1"/>
                    <a:pt x="1522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4"/>
            <p:cNvSpPr/>
            <p:nvPr/>
          </p:nvSpPr>
          <p:spPr>
            <a:xfrm>
              <a:off x="6000271" y="1901749"/>
              <a:ext cx="1062300" cy="957572"/>
            </a:xfrm>
            <a:custGeom>
              <a:avLst/>
              <a:gdLst/>
              <a:ahLst/>
              <a:cxnLst/>
              <a:rect l="l" t="t" r="r" b="b"/>
              <a:pathLst>
                <a:path w="61378" h="55327" extrusionOk="0">
                  <a:moveTo>
                    <a:pt x="32838" y="0"/>
                  </a:moveTo>
                  <a:cubicBezTo>
                    <a:pt x="32612" y="0"/>
                    <a:pt x="32385" y="17"/>
                    <a:pt x="32156" y="54"/>
                  </a:cubicBezTo>
                  <a:lnTo>
                    <a:pt x="31523" y="154"/>
                  </a:lnTo>
                  <a:cubicBezTo>
                    <a:pt x="27587" y="821"/>
                    <a:pt x="23817" y="2055"/>
                    <a:pt x="20248" y="3823"/>
                  </a:cubicBezTo>
                  <a:cubicBezTo>
                    <a:pt x="12909" y="7426"/>
                    <a:pt x="6938" y="13130"/>
                    <a:pt x="3736" y="19868"/>
                  </a:cubicBezTo>
                  <a:cubicBezTo>
                    <a:pt x="667" y="26306"/>
                    <a:pt x="100" y="33344"/>
                    <a:pt x="0" y="40316"/>
                  </a:cubicBezTo>
                  <a:cubicBezTo>
                    <a:pt x="0" y="41750"/>
                    <a:pt x="0" y="43151"/>
                    <a:pt x="0" y="44552"/>
                  </a:cubicBezTo>
                  <a:cubicBezTo>
                    <a:pt x="0" y="47354"/>
                    <a:pt x="100" y="50423"/>
                    <a:pt x="2335" y="52424"/>
                  </a:cubicBezTo>
                  <a:cubicBezTo>
                    <a:pt x="3169" y="53158"/>
                    <a:pt x="4103" y="53759"/>
                    <a:pt x="5137" y="54192"/>
                  </a:cubicBezTo>
                  <a:cubicBezTo>
                    <a:pt x="6738" y="54860"/>
                    <a:pt x="8473" y="55226"/>
                    <a:pt x="10241" y="55260"/>
                  </a:cubicBezTo>
                  <a:cubicBezTo>
                    <a:pt x="12376" y="55293"/>
                    <a:pt x="14744" y="55327"/>
                    <a:pt x="17179" y="55327"/>
                  </a:cubicBezTo>
                  <a:lnTo>
                    <a:pt x="27053" y="55327"/>
                  </a:lnTo>
                  <a:cubicBezTo>
                    <a:pt x="33024" y="55327"/>
                    <a:pt x="39995" y="48655"/>
                    <a:pt x="39995" y="48655"/>
                  </a:cubicBezTo>
                  <a:cubicBezTo>
                    <a:pt x="39995" y="48655"/>
                    <a:pt x="42075" y="48845"/>
                    <a:pt x="44351" y="48845"/>
                  </a:cubicBezTo>
                  <a:cubicBezTo>
                    <a:pt x="46122" y="48845"/>
                    <a:pt x="48012" y="48730"/>
                    <a:pt x="49135" y="48322"/>
                  </a:cubicBezTo>
                  <a:cubicBezTo>
                    <a:pt x="50603" y="45219"/>
                    <a:pt x="61377" y="27507"/>
                    <a:pt x="51770" y="24338"/>
                  </a:cubicBezTo>
                  <a:cubicBezTo>
                    <a:pt x="50711" y="23991"/>
                    <a:pt x="49641" y="23833"/>
                    <a:pt x="48568" y="23833"/>
                  </a:cubicBezTo>
                  <a:cubicBezTo>
                    <a:pt x="38694" y="23833"/>
                    <a:pt x="28618" y="37230"/>
                    <a:pt x="25218" y="40449"/>
                  </a:cubicBezTo>
                  <a:cubicBezTo>
                    <a:pt x="30522" y="31776"/>
                    <a:pt x="35826" y="23103"/>
                    <a:pt x="41096" y="14431"/>
                  </a:cubicBezTo>
                  <a:lnTo>
                    <a:pt x="41196" y="14264"/>
                  </a:lnTo>
                  <a:cubicBezTo>
                    <a:pt x="42397" y="12296"/>
                    <a:pt x="43631" y="10161"/>
                    <a:pt x="43331" y="7993"/>
                  </a:cubicBezTo>
                  <a:cubicBezTo>
                    <a:pt x="43064" y="5824"/>
                    <a:pt x="41296" y="3956"/>
                    <a:pt x="39161" y="2789"/>
                  </a:cubicBezTo>
                  <a:cubicBezTo>
                    <a:pt x="37252" y="1698"/>
                    <a:pt x="35094" y="0"/>
                    <a:pt x="328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4"/>
            <p:cNvSpPr/>
            <p:nvPr/>
          </p:nvSpPr>
          <p:spPr>
            <a:xfrm>
              <a:off x="6482815" y="1662857"/>
              <a:ext cx="439368" cy="427028"/>
            </a:xfrm>
            <a:custGeom>
              <a:avLst/>
              <a:gdLst/>
              <a:ahLst/>
              <a:cxnLst/>
              <a:rect l="l" t="t" r="r" b="b"/>
              <a:pathLst>
                <a:path w="25386" h="24673" extrusionOk="0">
                  <a:moveTo>
                    <a:pt x="10744" y="0"/>
                  </a:moveTo>
                  <a:cubicBezTo>
                    <a:pt x="7175" y="0"/>
                    <a:pt x="3634" y="2202"/>
                    <a:pt x="1969" y="5416"/>
                  </a:cubicBezTo>
                  <a:cubicBezTo>
                    <a:pt x="1" y="9119"/>
                    <a:pt x="435" y="13889"/>
                    <a:pt x="2670" y="17425"/>
                  </a:cubicBezTo>
                  <a:cubicBezTo>
                    <a:pt x="4904" y="20994"/>
                    <a:pt x="8774" y="23396"/>
                    <a:pt x="12877" y="24296"/>
                  </a:cubicBezTo>
                  <a:cubicBezTo>
                    <a:pt x="13077" y="24330"/>
                    <a:pt x="13277" y="24363"/>
                    <a:pt x="13477" y="24430"/>
                  </a:cubicBezTo>
                  <a:cubicBezTo>
                    <a:pt x="14321" y="24589"/>
                    <a:pt x="15180" y="24672"/>
                    <a:pt x="16039" y="24672"/>
                  </a:cubicBezTo>
                  <a:cubicBezTo>
                    <a:pt x="16981" y="24672"/>
                    <a:pt x="17924" y="24572"/>
                    <a:pt x="18848" y="24363"/>
                  </a:cubicBezTo>
                  <a:cubicBezTo>
                    <a:pt x="20816" y="23929"/>
                    <a:pt x="22584" y="22829"/>
                    <a:pt x="23818" y="21228"/>
                  </a:cubicBezTo>
                  <a:cubicBezTo>
                    <a:pt x="25052" y="19560"/>
                    <a:pt x="25386" y="17458"/>
                    <a:pt x="24785" y="15523"/>
                  </a:cubicBezTo>
                  <a:cubicBezTo>
                    <a:pt x="24418" y="14489"/>
                    <a:pt x="23751" y="13622"/>
                    <a:pt x="22884" y="13022"/>
                  </a:cubicBezTo>
                  <a:cubicBezTo>
                    <a:pt x="22217" y="12521"/>
                    <a:pt x="20949" y="12388"/>
                    <a:pt x="20449" y="11754"/>
                  </a:cubicBezTo>
                  <a:cubicBezTo>
                    <a:pt x="19915" y="11054"/>
                    <a:pt x="20049" y="9619"/>
                    <a:pt x="20015" y="8619"/>
                  </a:cubicBezTo>
                  <a:cubicBezTo>
                    <a:pt x="19915" y="7518"/>
                    <a:pt x="19615" y="6450"/>
                    <a:pt x="19081" y="5450"/>
                  </a:cubicBezTo>
                  <a:cubicBezTo>
                    <a:pt x="18981" y="5249"/>
                    <a:pt x="18881" y="5049"/>
                    <a:pt x="18781" y="4849"/>
                  </a:cubicBezTo>
                  <a:cubicBezTo>
                    <a:pt x="17413" y="2514"/>
                    <a:pt x="15145" y="813"/>
                    <a:pt x="12477" y="179"/>
                  </a:cubicBezTo>
                  <a:cubicBezTo>
                    <a:pt x="11904" y="58"/>
                    <a:pt x="11323" y="0"/>
                    <a:pt x="1074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4"/>
            <p:cNvSpPr/>
            <p:nvPr/>
          </p:nvSpPr>
          <p:spPr>
            <a:xfrm>
              <a:off x="6434318" y="1814237"/>
              <a:ext cx="135120" cy="177575"/>
            </a:xfrm>
            <a:custGeom>
              <a:avLst/>
              <a:gdLst/>
              <a:ahLst/>
              <a:cxnLst/>
              <a:rect l="l" t="t" r="r" b="b"/>
              <a:pathLst>
                <a:path w="7807" h="10260" extrusionOk="0">
                  <a:moveTo>
                    <a:pt x="4265" y="1"/>
                  </a:moveTo>
                  <a:cubicBezTo>
                    <a:pt x="3041" y="1"/>
                    <a:pt x="1895" y="563"/>
                    <a:pt x="1168" y="1574"/>
                  </a:cubicBezTo>
                  <a:cubicBezTo>
                    <a:pt x="368" y="2641"/>
                    <a:pt x="1" y="3942"/>
                    <a:pt x="101" y="5276"/>
                  </a:cubicBezTo>
                  <a:cubicBezTo>
                    <a:pt x="168" y="6611"/>
                    <a:pt x="668" y="7912"/>
                    <a:pt x="1569" y="8879"/>
                  </a:cubicBezTo>
                  <a:cubicBezTo>
                    <a:pt x="2394" y="9765"/>
                    <a:pt x="3526" y="10259"/>
                    <a:pt x="4710" y="10259"/>
                  </a:cubicBezTo>
                  <a:cubicBezTo>
                    <a:pt x="4819" y="10259"/>
                    <a:pt x="4928" y="10255"/>
                    <a:pt x="5038" y="10247"/>
                  </a:cubicBezTo>
                  <a:cubicBezTo>
                    <a:pt x="6239" y="10080"/>
                    <a:pt x="7807" y="9279"/>
                    <a:pt x="7807" y="7978"/>
                  </a:cubicBezTo>
                  <a:cubicBezTo>
                    <a:pt x="7773" y="7478"/>
                    <a:pt x="7640" y="7044"/>
                    <a:pt x="7373" y="6644"/>
                  </a:cubicBezTo>
                  <a:cubicBezTo>
                    <a:pt x="7139" y="6344"/>
                    <a:pt x="7006" y="5977"/>
                    <a:pt x="6939" y="5610"/>
                  </a:cubicBezTo>
                  <a:cubicBezTo>
                    <a:pt x="6939" y="5143"/>
                    <a:pt x="6973" y="4643"/>
                    <a:pt x="7106" y="4176"/>
                  </a:cubicBezTo>
                  <a:cubicBezTo>
                    <a:pt x="7273" y="3542"/>
                    <a:pt x="7473" y="2941"/>
                    <a:pt x="7273" y="2308"/>
                  </a:cubicBezTo>
                  <a:cubicBezTo>
                    <a:pt x="6906" y="1040"/>
                    <a:pt x="5772" y="106"/>
                    <a:pt x="4471" y="6"/>
                  </a:cubicBezTo>
                  <a:cubicBezTo>
                    <a:pt x="4402" y="2"/>
                    <a:pt x="4333" y="1"/>
                    <a:pt x="4265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4"/>
            <p:cNvSpPr/>
            <p:nvPr/>
          </p:nvSpPr>
          <p:spPr>
            <a:xfrm>
              <a:off x="6584431" y="1755787"/>
              <a:ext cx="337756" cy="334104"/>
            </a:xfrm>
            <a:custGeom>
              <a:avLst/>
              <a:gdLst/>
              <a:ahLst/>
              <a:cxnLst/>
              <a:rect l="l" t="t" r="r" b="b"/>
              <a:pathLst>
                <a:path w="19515" h="19304" extrusionOk="0">
                  <a:moveTo>
                    <a:pt x="8516" y="1"/>
                  </a:moveTo>
                  <a:cubicBezTo>
                    <a:pt x="7283" y="1"/>
                    <a:pt x="6046" y="75"/>
                    <a:pt x="4871" y="414"/>
                  </a:cubicBezTo>
                  <a:cubicBezTo>
                    <a:pt x="2970" y="948"/>
                    <a:pt x="1235" y="2349"/>
                    <a:pt x="601" y="4217"/>
                  </a:cubicBezTo>
                  <a:cubicBezTo>
                    <a:pt x="1" y="6085"/>
                    <a:pt x="601" y="8387"/>
                    <a:pt x="2269" y="9454"/>
                  </a:cubicBezTo>
                  <a:cubicBezTo>
                    <a:pt x="3337" y="10121"/>
                    <a:pt x="4704" y="10255"/>
                    <a:pt x="5705" y="10988"/>
                  </a:cubicBezTo>
                  <a:cubicBezTo>
                    <a:pt x="7106" y="11989"/>
                    <a:pt x="7573" y="13857"/>
                    <a:pt x="7606" y="15592"/>
                  </a:cubicBezTo>
                  <a:cubicBezTo>
                    <a:pt x="7640" y="16726"/>
                    <a:pt x="7540" y="17893"/>
                    <a:pt x="7606" y="19061"/>
                  </a:cubicBezTo>
                  <a:cubicBezTo>
                    <a:pt x="8450" y="19220"/>
                    <a:pt x="9309" y="19303"/>
                    <a:pt x="10168" y="19303"/>
                  </a:cubicBezTo>
                  <a:cubicBezTo>
                    <a:pt x="11110" y="19303"/>
                    <a:pt x="12053" y="19203"/>
                    <a:pt x="12977" y="18994"/>
                  </a:cubicBezTo>
                  <a:cubicBezTo>
                    <a:pt x="14945" y="18560"/>
                    <a:pt x="16713" y="17460"/>
                    <a:pt x="17947" y="15859"/>
                  </a:cubicBezTo>
                  <a:cubicBezTo>
                    <a:pt x="19181" y="14191"/>
                    <a:pt x="19515" y="12089"/>
                    <a:pt x="18914" y="10154"/>
                  </a:cubicBezTo>
                  <a:cubicBezTo>
                    <a:pt x="18547" y="9120"/>
                    <a:pt x="17880" y="8253"/>
                    <a:pt x="17013" y="7653"/>
                  </a:cubicBezTo>
                  <a:cubicBezTo>
                    <a:pt x="16346" y="7152"/>
                    <a:pt x="15045" y="7019"/>
                    <a:pt x="14578" y="6385"/>
                  </a:cubicBezTo>
                  <a:cubicBezTo>
                    <a:pt x="14044" y="5685"/>
                    <a:pt x="14178" y="4250"/>
                    <a:pt x="14111" y="3250"/>
                  </a:cubicBezTo>
                  <a:cubicBezTo>
                    <a:pt x="14044" y="2149"/>
                    <a:pt x="13711" y="1081"/>
                    <a:pt x="13210" y="81"/>
                  </a:cubicBezTo>
                  <a:lnTo>
                    <a:pt x="9541" y="14"/>
                  </a:lnTo>
                  <a:cubicBezTo>
                    <a:pt x="9201" y="7"/>
                    <a:pt x="8859" y="1"/>
                    <a:pt x="8516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4"/>
            <p:cNvSpPr/>
            <p:nvPr/>
          </p:nvSpPr>
          <p:spPr>
            <a:xfrm>
              <a:off x="6724298" y="1827673"/>
              <a:ext cx="44455" cy="44160"/>
            </a:xfrm>
            <a:custGeom>
              <a:avLst/>
              <a:gdLst/>
              <a:ahLst/>
              <a:cxnLst/>
              <a:rect l="l" t="t" r="r" b="b"/>
              <a:pathLst>
                <a:path w="5204" h="5171" extrusionOk="0">
                  <a:moveTo>
                    <a:pt x="2602" y="0"/>
                  </a:moveTo>
                  <a:cubicBezTo>
                    <a:pt x="1168" y="0"/>
                    <a:pt x="0" y="1135"/>
                    <a:pt x="0" y="2569"/>
                  </a:cubicBezTo>
                  <a:cubicBezTo>
                    <a:pt x="0" y="4003"/>
                    <a:pt x="1168" y="5171"/>
                    <a:pt x="2602" y="5171"/>
                  </a:cubicBezTo>
                  <a:cubicBezTo>
                    <a:pt x="4036" y="5171"/>
                    <a:pt x="5204" y="4003"/>
                    <a:pt x="5204" y="2569"/>
                  </a:cubicBezTo>
                  <a:cubicBezTo>
                    <a:pt x="5204" y="1135"/>
                    <a:pt x="4036" y="0"/>
                    <a:pt x="2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4"/>
            <p:cNvSpPr/>
            <p:nvPr/>
          </p:nvSpPr>
          <p:spPr>
            <a:xfrm>
              <a:off x="6687500" y="1776989"/>
              <a:ext cx="58032" cy="34269"/>
            </a:xfrm>
            <a:custGeom>
              <a:avLst/>
              <a:gdLst/>
              <a:ahLst/>
              <a:cxnLst/>
              <a:rect l="l" t="t" r="r" b="b"/>
              <a:pathLst>
                <a:path w="3353" h="1980" extrusionOk="0">
                  <a:moveTo>
                    <a:pt x="2292" y="0"/>
                  </a:moveTo>
                  <a:cubicBezTo>
                    <a:pt x="1245" y="0"/>
                    <a:pt x="0" y="882"/>
                    <a:pt x="50" y="1858"/>
                  </a:cubicBezTo>
                  <a:cubicBezTo>
                    <a:pt x="50" y="1909"/>
                    <a:pt x="109" y="1980"/>
                    <a:pt x="167" y="1980"/>
                  </a:cubicBezTo>
                  <a:cubicBezTo>
                    <a:pt x="184" y="1980"/>
                    <a:pt x="201" y="1973"/>
                    <a:pt x="217" y="1958"/>
                  </a:cubicBezTo>
                  <a:cubicBezTo>
                    <a:pt x="584" y="1591"/>
                    <a:pt x="951" y="1291"/>
                    <a:pt x="1384" y="1024"/>
                  </a:cubicBezTo>
                  <a:cubicBezTo>
                    <a:pt x="1951" y="757"/>
                    <a:pt x="2519" y="890"/>
                    <a:pt x="3086" y="757"/>
                  </a:cubicBezTo>
                  <a:cubicBezTo>
                    <a:pt x="3286" y="690"/>
                    <a:pt x="3352" y="457"/>
                    <a:pt x="3219" y="323"/>
                  </a:cubicBezTo>
                  <a:cubicBezTo>
                    <a:pt x="2969" y="98"/>
                    <a:pt x="2642" y="0"/>
                    <a:pt x="2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4"/>
            <p:cNvSpPr/>
            <p:nvPr/>
          </p:nvSpPr>
          <p:spPr>
            <a:xfrm>
              <a:off x="6832126" y="1900295"/>
              <a:ext cx="32659" cy="22707"/>
            </a:xfrm>
            <a:custGeom>
              <a:avLst/>
              <a:gdLst/>
              <a:ahLst/>
              <a:cxnLst/>
              <a:rect l="l" t="t" r="r" b="b"/>
              <a:pathLst>
                <a:path w="1887" h="1312" extrusionOk="0">
                  <a:moveTo>
                    <a:pt x="601" y="1"/>
                  </a:moveTo>
                  <a:cubicBezTo>
                    <a:pt x="568" y="1"/>
                    <a:pt x="534" y="2"/>
                    <a:pt x="500" y="4"/>
                  </a:cubicBezTo>
                  <a:cubicBezTo>
                    <a:pt x="0" y="171"/>
                    <a:pt x="400" y="871"/>
                    <a:pt x="634" y="1072"/>
                  </a:cubicBezTo>
                  <a:cubicBezTo>
                    <a:pt x="801" y="1172"/>
                    <a:pt x="967" y="1272"/>
                    <a:pt x="1134" y="1305"/>
                  </a:cubicBezTo>
                  <a:cubicBezTo>
                    <a:pt x="1162" y="1309"/>
                    <a:pt x="1190" y="1312"/>
                    <a:pt x="1217" y="1312"/>
                  </a:cubicBezTo>
                  <a:cubicBezTo>
                    <a:pt x="1609" y="1312"/>
                    <a:pt x="1886" y="881"/>
                    <a:pt x="1668" y="538"/>
                  </a:cubicBezTo>
                  <a:cubicBezTo>
                    <a:pt x="1420" y="197"/>
                    <a:pt x="1029" y="1"/>
                    <a:pt x="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4"/>
            <p:cNvSpPr/>
            <p:nvPr/>
          </p:nvSpPr>
          <p:spPr>
            <a:xfrm>
              <a:off x="6768742" y="1951303"/>
              <a:ext cx="146075" cy="34096"/>
            </a:xfrm>
            <a:custGeom>
              <a:avLst/>
              <a:gdLst/>
              <a:ahLst/>
              <a:cxnLst/>
              <a:rect l="l" t="t" r="r" b="b"/>
              <a:pathLst>
                <a:path w="8440" h="1970" extrusionOk="0">
                  <a:moveTo>
                    <a:pt x="417" y="1"/>
                  </a:moveTo>
                  <a:cubicBezTo>
                    <a:pt x="401" y="1"/>
                    <a:pt x="384" y="9"/>
                    <a:pt x="367" y="26"/>
                  </a:cubicBezTo>
                  <a:cubicBezTo>
                    <a:pt x="0" y="1594"/>
                    <a:pt x="2102" y="1927"/>
                    <a:pt x="3169" y="1927"/>
                  </a:cubicBezTo>
                  <a:cubicBezTo>
                    <a:pt x="4070" y="1927"/>
                    <a:pt x="4971" y="1961"/>
                    <a:pt x="5871" y="1961"/>
                  </a:cubicBezTo>
                  <a:cubicBezTo>
                    <a:pt x="6010" y="1966"/>
                    <a:pt x="6148" y="1969"/>
                    <a:pt x="6286" y="1969"/>
                  </a:cubicBezTo>
                  <a:cubicBezTo>
                    <a:pt x="6972" y="1969"/>
                    <a:pt x="7639" y="1900"/>
                    <a:pt x="8306" y="1761"/>
                  </a:cubicBezTo>
                  <a:cubicBezTo>
                    <a:pt x="8440" y="1727"/>
                    <a:pt x="8440" y="1527"/>
                    <a:pt x="8306" y="1494"/>
                  </a:cubicBezTo>
                  <a:cubicBezTo>
                    <a:pt x="7812" y="1411"/>
                    <a:pt x="7296" y="1352"/>
                    <a:pt x="6775" y="1352"/>
                  </a:cubicBezTo>
                  <a:cubicBezTo>
                    <a:pt x="6663" y="1352"/>
                    <a:pt x="6551" y="1354"/>
                    <a:pt x="6438" y="1360"/>
                  </a:cubicBezTo>
                  <a:cubicBezTo>
                    <a:pt x="6071" y="1344"/>
                    <a:pt x="5713" y="1344"/>
                    <a:pt x="5354" y="1344"/>
                  </a:cubicBezTo>
                  <a:cubicBezTo>
                    <a:pt x="4996" y="1344"/>
                    <a:pt x="4637" y="1344"/>
                    <a:pt x="4270" y="1327"/>
                  </a:cubicBezTo>
                  <a:cubicBezTo>
                    <a:pt x="4078" y="1335"/>
                    <a:pt x="3889" y="1339"/>
                    <a:pt x="3700" y="1339"/>
                  </a:cubicBezTo>
                  <a:cubicBezTo>
                    <a:pt x="3134" y="1339"/>
                    <a:pt x="2577" y="1302"/>
                    <a:pt x="2002" y="1227"/>
                  </a:cubicBezTo>
                  <a:cubicBezTo>
                    <a:pt x="1335" y="1060"/>
                    <a:pt x="768" y="626"/>
                    <a:pt x="467" y="26"/>
                  </a:cubicBezTo>
                  <a:cubicBezTo>
                    <a:pt x="451" y="9"/>
                    <a:pt x="434" y="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4"/>
            <p:cNvSpPr/>
            <p:nvPr/>
          </p:nvSpPr>
          <p:spPr>
            <a:xfrm>
              <a:off x="6462045" y="1856245"/>
              <a:ext cx="59122" cy="89878"/>
            </a:xfrm>
            <a:custGeom>
              <a:avLst/>
              <a:gdLst/>
              <a:ahLst/>
              <a:cxnLst/>
              <a:rect l="l" t="t" r="r" b="b"/>
              <a:pathLst>
                <a:path w="3416" h="5193" extrusionOk="0">
                  <a:moveTo>
                    <a:pt x="2613" y="1"/>
                  </a:moveTo>
                  <a:cubicBezTo>
                    <a:pt x="2568" y="1"/>
                    <a:pt x="2520" y="5"/>
                    <a:pt x="2469" y="14"/>
                  </a:cubicBezTo>
                  <a:cubicBezTo>
                    <a:pt x="1068" y="281"/>
                    <a:pt x="0" y="2649"/>
                    <a:pt x="967" y="3750"/>
                  </a:cubicBezTo>
                  <a:cubicBezTo>
                    <a:pt x="1005" y="3788"/>
                    <a:pt x="1061" y="3806"/>
                    <a:pt x="1119" y="3806"/>
                  </a:cubicBezTo>
                  <a:cubicBezTo>
                    <a:pt x="1215" y="3806"/>
                    <a:pt x="1314" y="3754"/>
                    <a:pt x="1334" y="3650"/>
                  </a:cubicBezTo>
                  <a:cubicBezTo>
                    <a:pt x="1368" y="3083"/>
                    <a:pt x="1434" y="2549"/>
                    <a:pt x="1535" y="2015"/>
                  </a:cubicBezTo>
                  <a:cubicBezTo>
                    <a:pt x="1595" y="1804"/>
                    <a:pt x="2178" y="712"/>
                    <a:pt x="2509" y="712"/>
                  </a:cubicBezTo>
                  <a:cubicBezTo>
                    <a:pt x="2543" y="712"/>
                    <a:pt x="2574" y="723"/>
                    <a:pt x="2602" y="748"/>
                  </a:cubicBezTo>
                  <a:cubicBezTo>
                    <a:pt x="2735" y="848"/>
                    <a:pt x="2602" y="1649"/>
                    <a:pt x="2602" y="1782"/>
                  </a:cubicBezTo>
                  <a:lnTo>
                    <a:pt x="2602" y="3016"/>
                  </a:lnTo>
                  <a:cubicBezTo>
                    <a:pt x="2602" y="3683"/>
                    <a:pt x="2502" y="4484"/>
                    <a:pt x="2769" y="5118"/>
                  </a:cubicBezTo>
                  <a:cubicBezTo>
                    <a:pt x="2802" y="5168"/>
                    <a:pt x="2860" y="5193"/>
                    <a:pt x="2919" y="5193"/>
                  </a:cubicBezTo>
                  <a:cubicBezTo>
                    <a:pt x="2977" y="5193"/>
                    <a:pt x="3036" y="5168"/>
                    <a:pt x="3069" y="5118"/>
                  </a:cubicBezTo>
                  <a:lnTo>
                    <a:pt x="3102" y="5118"/>
                  </a:lnTo>
                  <a:cubicBezTo>
                    <a:pt x="3269" y="4617"/>
                    <a:pt x="3302" y="4117"/>
                    <a:pt x="3236" y="3617"/>
                  </a:cubicBezTo>
                  <a:lnTo>
                    <a:pt x="3236" y="1882"/>
                  </a:lnTo>
                  <a:cubicBezTo>
                    <a:pt x="3236" y="1345"/>
                    <a:pt x="3415" y="1"/>
                    <a:pt x="26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4"/>
            <p:cNvSpPr/>
            <p:nvPr/>
          </p:nvSpPr>
          <p:spPr>
            <a:xfrm>
              <a:off x="6650824" y="2736950"/>
              <a:ext cx="284639" cy="122001"/>
            </a:xfrm>
            <a:custGeom>
              <a:avLst/>
              <a:gdLst/>
              <a:ahLst/>
              <a:cxnLst/>
              <a:rect l="l" t="t" r="r" b="b"/>
              <a:pathLst>
                <a:path w="16446" h="7049" extrusionOk="0">
                  <a:moveTo>
                    <a:pt x="868" y="1"/>
                  </a:moveTo>
                  <a:cubicBezTo>
                    <a:pt x="501" y="901"/>
                    <a:pt x="234" y="1869"/>
                    <a:pt x="101" y="2836"/>
                  </a:cubicBezTo>
                  <a:cubicBezTo>
                    <a:pt x="1" y="3837"/>
                    <a:pt x="268" y="4838"/>
                    <a:pt x="902" y="5605"/>
                  </a:cubicBezTo>
                  <a:cubicBezTo>
                    <a:pt x="1902" y="6772"/>
                    <a:pt x="3637" y="7006"/>
                    <a:pt x="5171" y="7039"/>
                  </a:cubicBezTo>
                  <a:cubicBezTo>
                    <a:pt x="5947" y="7046"/>
                    <a:pt x="6721" y="7049"/>
                    <a:pt x="7494" y="7049"/>
                  </a:cubicBezTo>
                  <a:cubicBezTo>
                    <a:pt x="9606" y="7049"/>
                    <a:pt x="11711" y="7030"/>
                    <a:pt x="13823" y="7030"/>
                  </a:cubicBezTo>
                  <a:cubicBezTo>
                    <a:pt x="14596" y="7030"/>
                    <a:pt x="15370" y="7032"/>
                    <a:pt x="16146" y="7039"/>
                  </a:cubicBezTo>
                  <a:cubicBezTo>
                    <a:pt x="16446" y="5872"/>
                    <a:pt x="16079" y="4671"/>
                    <a:pt x="15212" y="3870"/>
                  </a:cubicBezTo>
                  <a:cubicBezTo>
                    <a:pt x="14378" y="3136"/>
                    <a:pt x="13344" y="2703"/>
                    <a:pt x="12343" y="2236"/>
                  </a:cubicBezTo>
                  <a:cubicBezTo>
                    <a:pt x="11309" y="1735"/>
                    <a:pt x="10442" y="968"/>
                    <a:pt x="9841" y="1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4"/>
            <p:cNvSpPr/>
            <p:nvPr/>
          </p:nvSpPr>
          <p:spPr>
            <a:xfrm>
              <a:off x="5999682" y="2598396"/>
              <a:ext cx="297931" cy="260391"/>
            </a:xfrm>
            <a:custGeom>
              <a:avLst/>
              <a:gdLst/>
              <a:ahLst/>
              <a:cxnLst/>
              <a:rect l="l" t="t" r="r" b="b"/>
              <a:pathLst>
                <a:path w="17214" h="15045" extrusionOk="0">
                  <a:moveTo>
                    <a:pt x="34" y="0"/>
                  </a:moveTo>
                  <a:cubicBezTo>
                    <a:pt x="1" y="1434"/>
                    <a:pt x="1" y="2835"/>
                    <a:pt x="1" y="4236"/>
                  </a:cubicBezTo>
                  <a:cubicBezTo>
                    <a:pt x="1" y="7038"/>
                    <a:pt x="101" y="10141"/>
                    <a:pt x="2369" y="12142"/>
                  </a:cubicBezTo>
                  <a:cubicBezTo>
                    <a:pt x="4337" y="13943"/>
                    <a:pt x="7406" y="14944"/>
                    <a:pt x="10275" y="14977"/>
                  </a:cubicBezTo>
                  <a:cubicBezTo>
                    <a:pt x="12410" y="14977"/>
                    <a:pt x="14778" y="15044"/>
                    <a:pt x="17213" y="15044"/>
                  </a:cubicBezTo>
                  <a:lnTo>
                    <a:pt x="17213" y="15011"/>
                  </a:lnTo>
                  <a:cubicBezTo>
                    <a:pt x="15445" y="6772"/>
                    <a:pt x="8440" y="634"/>
                    <a:pt x="34" y="0"/>
                  </a:cubicBez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4"/>
            <p:cNvSpPr/>
            <p:nvPr/>
          </p:nvSpPr>
          <p:spPr>
            <a:xfrm>
              <a:off x="5970721" y="2598967"/>
              <a:ext cx="17" cy="1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4"/>
            <p:cNvSpPr/>
            <p:nvPr/>
          </p:nvSpPr>
          <p:spPr>
            <a:xfrm>
              <a:off x="6329829" y="2133041"/>
              <a:ext cx="213055" cy="726257"/>
            </a:xfrm>
            <a:custGeom>
              <a:avLst/>
              <a:gdLst/>
              <a:ahLst/>
              <a:cxnLst/>
              <a:rect l="l" t="t" r="r" b="b"/>
              <a:pathLst>
                <a:path w="12310" h="41962" extrusionOk="0">
                  <a:moveTo>
                    <a:pt x="4270" y="0"/>
                  </a:moveTo>
                  <a:cubicBezTo>
                    <a:pt x="1268" y="2469"/>
                    <a:pt x="0" y="6572"/>
                    <a:pt x="34" y="10474"/>
                  </a:cubicBezTo>
                  <a:cubicBezTo>
                    <a:pt x="67" y="14377"/>
                    <a:pt x="1201" y="18180"/>
                    <a:pt x="2269" y="21916"/>
                  </a:cubicBezTo>
                  <a:cubicBezTo>
                    <a:pt x="3069" y="24718"/>
                    <a:pt x="3836" y="27553"/>
                    <a:pt x="4103" y="30422"/>
                  </a:cubicBezTo>
                  <a:cubicBezTo>
                    <a:pt x="4170" y="31423"/>
                    <a:pt x="4203" y="32423"/>
                    <a:pt x="4137" y="33424"/>
                  </a:cubicBezTo>
                  <a:cubicBezTo>
                    <a:pt x="3970" y="36059"/>
                    <a:pt x="1968" y="39495"/>
                    <a:pt x="3903" y="41296"/>
                  </a:cubicBezTo>
                  <a:cubicBezTo>
                    <a:pt x="4410" y="41761"/>
                    <a:pt x="5003" y="41962"/>
                    <a:pt x="5633" y="41962"/>
                  </a:cubicBezTo>
                  <a:cubicBezTo>
                    <a:pt x="7944" y="41962"/>
                    <a:pt x="10751" y="39252"/>
                    <a:pt x="11642" y="36893"/>
                  </a:cubicBezTo>
                  <a:cubicBezTo>
                    <a:pt x="12276" y="35225"/>
                    <a:pt x="12309" y="33091"/>
                    <a:pt x="12142" y="31089"/>
                  </a:cubicBezTo>
                  <a:cubicBezTo>
                    <a:pt x="12009" y="30155"/>
                    <a:pt x="11875" y="29288"/>
                    <a:pt x="11709" y="28454"/>
                  </a:cubicBezTo>
                  <a:cubicBezTo>
                    <a:pt x="10675" y="23250"/>
                    <a:pt x="9807" y="18714"/>
                    <a:pt x="8740" y="13510"/>
                  </a:cubicBezTo>
                  <a:lnTo>
                    <a:pt x="427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4"/>
            <p:cNvSpPr/>
            <p:nvPr/>
          </p:nvSpPr>
          <p:spPr>
            <a:xfrm>
              <a:off x="6363891" y="2659581"/>
              <a:ext cx="178994" cy="199746"/>
            </a:xfrm>
            <a:custGeom>
              <a:avLst/>
              <a:gdLst/>
              <a:ahLst/>
              <a:cxnLst/>
              <a:rect l="l" t="t" r="r" b="b"/>
              <a:pathLst>
                <a:path w="10342" h="11541" extrusionOk="0">
                  <a:moveTo>
                    <a:pt x="2135" y="1"/>
                  </a:moveTo>
                  <a:lnTo>
                    <a:pt x="2135" y="1"/>
                  </a:lnTo>
                  <a:cubicBezTo>
                    <a:pt x="2202" y="1002"/>
                    <a:pt x="2235" y="2002"/>
                    <a:pt x="2169" y="3003"/>
                  </a:cubicBezTo>
                  <a:cubicBezTo>
                    <a:pt x="2002" y="5638"/>
                    <a:pt x="0" y="9074"/>
                    <a:pt x="1935" y="10875"/>
                  </a:cubicBezTo>
                  <a:cubicBezTo>
                    <a:pt x="2442" y="11340"/>
                    <a:pt x="3035" y="11541"/>
                    <a:pt x="3665" y="11541"/>
                  </a:cubicBezTo>
                  <a:cubicBezTo>
                    <a:pt x="5976" y="11541"/>
                    <a:pt x="8783" y="8831"/>
                    <a:pt x="9674" y="6472"/>
                  </a:cubicBezTo>
                  <a:cubicBezTo>
                    <a:pt x="10308" y="4804"/>
                    <a:pt x="10341" y="2670"/>
                    <a:pt x="10141" y="668"/>
                  </a:cubicBezTo>
                  <a:lnTo>
                    <a:pt x="2135" y="1"/>
                  </a:lnTo>
                  <a:close/>
                </a:path>
              </a:pathLst>
            </a:custGeom>
            <a:solidFill>
              <a:srgbClr val="F3CB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44"/>
            <p:cNvSpPr/>
            <p:nvPr/>
          </p:nvSpPr>
          <p:spPr>
            <a:xfrm>
              <a:off x="6326367" y="2134097"/>
              <a:ext cx="93547" cy="613014"/>
            </a:xfrm>
            <a:custGeom>
              <a:avLst/>
              <a:gdLst/>
              <a:ahLst/>
              <a:cxnLst/>
              <a:rect l="l" t="t" r="r" b="b"/>
              <a:pathLst>
                <a:path w="5405" h="35419" extrusionOk="0">
                  <a:moveTo>
                    <a:pt x="4745" y="1"/>
                  </a:moveTo>
                  <a:cubicBezTo>
                    <a:pt x="4732" y="1"/>
                    <a:pt x="4718" y="2"/>
                    <a:pt x="4704" y="6"/>
                  </a:cubicBezTo>
                  <a:cubicBezTo>
                    <a:pt x="3836" y="273"/>
                    <a:pt x="3202" y="1207"/>
                    <a:pt x="2669" y="1907"/>
                  </a:cubicBezTo>
                  <a:cubicBezTo>
                    <a:pt x="2068" y="2741"/>
                    <a:pt x="1601" y="3642"/>
                    <a:pt x="1234" y="4576"/>
                  </a:cubicBezTo>
                  <a:cubicBezTo>
                    <a:pt x="467" y="6544"/>
                    <a:pt x="100" y="8679"/>
                    <a:pt x="167" y="10780"/>
                  </a:cubicBezTo>
                  <a:cubicBezTo>
                    <a:pt x="300" y="16051"/>
                    <a:pt x="2202" y="21088"/>
                    <a:pt x="3303" y="26158"/>
                  </a:cubicBezTo>
                  <a:cubicBezTo>
                    <a:pt x="3936" y="29127"/>
                    <a:pt x="4337" y="32229"/>
                    <a:pt x="3870" y="35231"/>
                  </a:cubicBezTo>
                  <a:cubicBezTo>
                    <a:pt x="3850" y="35347"/>
                    <a:pt x="3932" y="35419"/>
                    <a:pt x="4017" y="35419"/>
                  </a:cubicBezTo>
                  <a:cubicBezTo>
                    <a:pt x="4079" y="35419"/>
                    <a:pt x="4142" y="35382"/>
                    <a:pt x="4170" y="35298"/>
                  </a:cubicBezTo>
                  <a:cubicBezTo>
                    <a:pt x="5404" y="30194"/>
                    <a:pt x="3903" y="25224"/>
                    <a:pt x="2502" y="20287"/>
                  </a:cubicBezTo>
                  <a:cubicBezTo>
                    <a:pt x="1134" y="15684"/>
                    <a:pt x="0" y="10814"/>
                    <a:pt x="1368" y="6077"/>
                  </a:cubicBezTo>
                  <a:cubicBezTo>
                    <a:pt x="1668" y="4943"/>
                    <a:pt x="2135" y="3909"/>
                    <a:pt x="2735" y="2908"/>
                  </a:cubicBezTo>
                  <a:cubicBezTo>
                    <a:pt x="3036" y="2408"/>
                    <a:pt x="3369" y="1907"/>
                    <a:pt x="3770" y="1474"/>
                  </a:cubicBezTo>
                  <a:cubicBezTo>
                    <a:pt x="4170" y="1107"/>
                    <a:pt x="4537" y="673"/>
                    <a:pt x="4870" y="206"/>
                  </a:cubicBezTo>
                  <a:cubicBezTo>
                    <a:pt x="4930" y="117"/>
                    <a:pt x="4856" y="1"/>
                    <a:pt x="47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44"/>
            <p:cNvSpPr/>
            <p:nvPr/>
          </p:nvSpPr>
          <p:spPr>
            <a:xfrm>
              <a:off x="6484563" y="2376831"/>
              <a:ext cx="61199" cy="307312"/>
            </a:xfrm>
            <a:custGeom>
              <a:avLst/>
              <a:gdLst/>
              <a:ahLst/>
              <a:cxnLst/>
              <a:rect l="l" t="t" r="r" b="b"/>
              <a:pathLst>
                <a:path w="3536" h="17756" extrusionOk="0">
                  <a:moveTo>
                    <a:pt x="63" y="0"/>
                  </a:moveTo>
                  <a:cubicBezTo>
                    <a:pt x="42" y="0"/>
                    <a:pt x="17" y="9"/>
                    <a:pt x="0" y="25"/>
                  </a:cubicBezTo>
                  <a:lnTo>
                    <a:pt x="0" y="59"/>
                  </a:lnTo>
                  <a:cubicBezTo>
                    <a:pt x="67" y="1493"/>
                    <a:pt x="267" y="2961"/>
                    <a:pt x="600" y="4395"/>
                  </a:cubicBezTo>
                  <a:cubicBezTo>
                    <a:pt x="867" y="5863"/>
                    <a:pt x="1134" y="7297"/>
                    <a:pt x="1434" y="8765"/>
                  </a:cubicBezTo>
                  <a:cubicBezTo>
                    <a:pt x="1735" y="10233"/>
                    <a:pt x="1968" y="11700"/>
                    <a:pt x="2268" y="13168"/>
                  </a:cubicBezTo>
                  <a:cubicBezTo>
                    <a:pt x="2468" y="14669"/>
                    <a:pt x="2769" y="16170"/>
                    <a:pt x="3169" y="17638"/>
                  </a:cubicBezTo>
                  <a:cubicBezTo>
                    <a:pt x="3200" y="17714"/>
                    <a:pt x="3279" y="17756"/>
                    <a:pt x="3356" y="17756"/>
                  </a:cubicBezTo>
                  <a:cubicBezTo>
                    <a:pt x="3448" y="17756"/>
                    <a:pt x="3536" y="17698"/>
                    <a:pt x="3536" y="17571"/>
                  </a:cubicBezTo>
                  <a:cubicBezTo>
                    <a:pt x="3402" y="16103"/>
                    <a:pt x="3136" y="14669"/>
                    <a:pt x="2802" y="13235"/>
                  </a:cubicBezTo>
                  <a:cubicBezTo>
                    <a:pt x="2535" y="11767"/>
                    <a:pt x="2268" y="10299"/>
                    <a:pt x="1968" y="8832"/>
                  </a:cubicBezTo>
                  <a:cubicBezTo>
                    <a:pt x="1701" y="7397"/>
                    <a:pt x="1434" y="5929"/>
                    <a:pt x="1134" y="4462"/>
                  </a:cubicBezTo>
                  <a:cubicBezTo>
                    <a:pt x="934" y="2961"/>
                    <a:pt x="567" y="1460"/>
                    <a:pt x="100" y="25"/>
                  </a:cubicBezTo>
                  <a:cubicBezTo>
                    <a:pt x="100" y="9"/>
                    <a:pt x="83" y="0"/>
                    <a:pt x="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4"/>
            <p:cNvSpPr/>
            <p:nvPr/>
          </p:nvSpPr>
          <p:spPr>
            <a:xfrm>
              <a:off x="6661798" y="2514641"/>
              <a:ext cx="101335" cy="228096"/>
            </a:xfrm>
            <a:custGeom>
              <a:avLst/>
              <a:gdLst/>
              <a:ahLst/>
              <a:cxnLst/>
              <a:rect l="l" t="t" r="r" b="b"/>
              <a:pathLst>
                <a:path w="5855" h="13179" extrusionOk="0">
                  <a:moveTo>
                    <a:pt x="5702" y="0"/>
                  </a:moveTo>
                  <a:cubicBezTo>
                    <a:pt x="5678" y="0"/>
                    <a:pt x="5655" y="11"/>
                    <a:pt x="5638" y="36"/>
                  </a:cubicBezTo>
                  <a:cubicBezTo>
                    <a:pt x="4137" y="1904"/>
                    <a:pt x="3036" y="4205"/>
                    <a:pt x="2102" y="6373"/>
                  </a:cubicBezTo>
                  <a:cubicBezTo>
                    <a:pt x="1635" y="7441"/>
                    <a:pt x="1202" y="8542"/>
                    <a:pt x="835" y="9642"/>
                  </a:cubicBezTo>
                  <a:cubicBezTo>
                    <a:pt x="501" y="10743"/>
                    <a:pt x="1" y="11944"/>
                    <a:pt x="1" y="13178"/>
                  </a:cubicBezTo>
                  <a:lnTo>
                    <a:pt x="34" y="13178"/>
                  </a:lnTo>
                  <a:cubicBezTo>
                    <a:pt x="501" y="12144"/>
                    <a:pt x="868" y="11110"/>
                    <a:pt x="1168" y="10009"/>
                  </a:cubicBezTo>
                  <a:cubicBezTo>
                    <a:pt x="1602" y="8842"/>
                    <a:pt x="2002" y="7674"/>
                    <a:pt x="2536" y="6507"/>
                  </a:cubicBezTo>
                  <a:cubicBezTo>
                    <a:pt x="3470" y="4339"/>
                    <a:pt x="4737" y="2304"/>
                    <a:pt x="5805" y="169"/>
                  </a:cubicBezTo>
                  <a:cubicBezTo>
                    <a:pt x="5855" y="94"/>
                    <a:pt x="5774" y="0"/>
                    <a:pt x="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4"/>
            <p:cNvSpPr/>
            <p:nvPr/>
          </p:nvSpPr>
          <p:spPr>
            <a:xfrm>
              <a:off x="5970132" y="2686150"/>
              <a:ext cx="89514" cy="153587"/>
            </a:xfrm>
            <a:custGeom>
              <a:avLst/>
              <a:gdLst/>
              <a:ahLst/>
              <a:cxnLst/>
              <a:rect l="l" t="t" r="r" b="b"/>
              <a:pathLst>
                <a:path w="5172" h="8874" extrusionOk="0">
                  <a:moveTo>
                    <a:pt x="1" y="0"/>
                  </a:moveTo>
                  <a:cubicBezTo>
                    <a:pt x="34" y="2569"/>
                    <a:pt x="334" y="5271"/>
                    <a:pt x="2369" y="7105"/>
                  </a:cubicBezTo>
                  <a:cubicBezTo>
                    <a:pt x="3203" y="7839"/>
                    <a:pt x="4137" y="8440"/>
                    <a:pt x="5171" y="8873"/>
                  </a:cubicBezTo>
                  <a:lnTo>
                    <a:pt x="5171" y="8840"/>
                  </a:lnTo>
                  <a:cubicBezTo>
                    <a:pt x="4137" y="8406"/>
                    <a:pt x="3203" y="7806"/>
                    <a:pt x="2369" y="7072"/>
                  </a:cubicBezTo>
                  <a:cubicBezTo>
                    <a:pt x="334" y="5237"/>
                    <a:pt x="34" y="2536"/>
                    <a:pt x="1" y="0"/>
                  </a:cubicBezTo>
                  <a:close/>
                </a:path>
              </a:pathLst>
            </a:custGeom>
            <a:solidFill>
              <a:srgbClr val="BC6C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60" name="Google Shape;1860;p44"/>
          <p:cNvGrpSpPr/>
          <p:nvPr/>
        </p:nvGrpSpPr>
        <p:grpSpPr>
          <a:xfrm>
            <a:off x="189424" y="4297213"/>
            <a:ext cx="1381860" cy="846287"/>
            <a:chOff x="1970725" y="1741480"/>
            <a:chExt cx="1793459" cy="1098360"/>
          </a:xfrm>
        </p:grpSpPr>
        <p:sp>
          <p:nvSpPr>
            <p:cNvPr id="1861" name="Google Shape;1861;p44"/>
            <p:cNvSpPr/>
            <p:nvPr/>
          </p:nvSpPr>
          <p:spPr>
            <a:xfrm>
              <a:off x="2399928" y="1741480"/>
              <a:ext cx="164788" cy="175461"/>
            </a:xfrm>
            <a:custGeom>
              <a:avLst/>
              <a:gdLst/>
              <a:ahLst/>
              <a:cxnLst/>
              <a:rect l="l" t="t" r="r" b="b"/>
              <a:pathLst>
                <a:path w="1930" h="2055" extrusionOk="0">
                  <a:moveTo>
                    <a:pt x="1201" y="0"/>
                  </a:moveTo>
                  <a:cubicBezTo>
                    <a:pt x="1128" y="0"/>
                    <a:pt x="1052" y="10"/>
                    <a:pt x="976" y="29"/>
                  </a:cubicBezTo>
                  <a:cubicBezTo>
                    <a:pt x="586" y="138"/>
                    <a:pt x="239" y="419"/>
                    <a:pt x="22" y="788"/>
                  </a:cubicBezTo>
                  <a:cubicBezTo>
                    <a:pt x="0" y="853"/>
                    <a:pt x="22" y="940"/>
                    <a:pt x="87" y="983"/>
                  </a:cubicBezTo>
                  <a:cubicBezTo>
                    <a:pt x="196" y="1048"/>
                    <a:pt x="304" y="1113"/>
                    <a:pt x="412" y="1178"/>
                  </a:cubicBezTo>
                  <a:cubicBezTo>
                    <a:pt x="651" y="1308"/>
                    <a:pt x="911" y="1395"/>
                    <a:pt x="1193" y="1438"/>
                  </a:cubicBezTo>
                  <a:cubicBezTo>
                    <a:pt x="1258" y="1655"/>
                    <a:pt x="1366" y="1829"/>
                    <a:pt x="1496" y="1980"/>
                  </a:cubicBezTo>
                  <a:lnTo>
                    <a:pt x="1496" y="2002"/>
                  </a:lnTo>
                  <a:cubicBezTo>
                    <a:pt x="1531" y="2037"/>
                    <a:pt x="1576" y="2054"/>
                    <a:pt x="1621" y="2054"/>
                  </a:cubicBezTo>
                  <a:cubicBezTo>
                    <a:pt x="1687" y="2054"/>
                    <a:pt x="1752" y="2015"/>
                    <a:pt x="1778" y="1937"/>
                  </a:cubicBezTo>
                  <a:cubicBezTo>
                    <a:pt x="1887" y="1547"/>
                    <a:pt x="1930" y="1157"/>
                    <a:pt x="1887" y="766"/>
                  </a:cubicBezTo>
                  <a:cubicBezTo>
                    <a:pt x="1887" y="549"/>
                    <a:pt x="1800" y="354"/>
                    <a:pt x="1670" y="181"/>
                  </a:cubicBezTo>
                  <a:cubicBezTo>
                    <a:pt x="1547" y="58"/>
                    <a:pt x="1380" y="0"/>
                    <a:pt x="1201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4"/>
            <p:cNvSpPr/>
            <p:nvPr/>
          </p:nvSpPr>
          <p:spPr>
            <a:xfrm>
              <a:off x="2450152" y="1830449"/>
              <a:ext cx="96397" cy="102203"/>
            </a:xfrm>
            <a:custGeom>
              <a:avLst/>
              <a:gdLst/>
              <a:ahLst/>
              <a:cxnLst/>
              <a:rect l="l" t="t" r="r" b="b"/>
              <a:pathLst>
                <a:path w="1129" h="1197" extrusionOk="0">
                  <a:moveTo>
                    <a:pt x="646" y="1"/>
                  </a:moveTo>
                  <a:cubicBezTo>
                    <a:pt x="575" y="1"/>
                    <a:pt x="505" y="17"/>
                    <a:pt x="434" y="47"/>
                  </a:cubicBezTo>
                  <a:cubicBezTo>
                    <a:pt x="304" y="69"/>
                    <a:pt x="174" y="134"/>
                    <a:pt x="66" y="242"/>
                  </a:cubicBezTo>
                  <a:cubicBezTo>
                    <a:pt x="22" y="285"/>
                    <a:pt x="1" y="329"/>
                    <a:pt x="1" y="372"/>
                  </a:cubicBezTo>
                  <a:cubicBezTo>
                    <a:pt x="239" y="502"/>
                    <a:pt x="521" y="611"/>
                    <a:pt x="803" y="654"/>
                  </a:cubicBezTo>
                  <a:cubicBezTo>
                    <a:pt x="868" y="849"/>
                    <a:pt x="976" y="1023"/>
                    <a:pt x="1106" y="1196"/>
                  </a:cubicBezTo>
                  <a:cubicBezTo>
                    <a:pt x="1128" y="1088"/>
                    <a:pt x="1128" y="1001"/>
                    <a:pt x="1106" y="914"/>
                  </a:cubicBezTo>
                  <a:cubicBezTo>
                    <a:pt x="1106" y="719"/>
                    <a:pt x="1085" y="524"/>
                    <a:pt x="1020" y="329"/>
                  </a:cubicBezTo>
                  <a:cubicBezTo>
                    <a:pt x="1020" y="220"/>
                    <a:pt x="955" y="134"/>
                    <a:pt x="890" y="69"/>
                  </a:cubicBezTo>
                  <a:cubicBezTo>
                    <a:pt x="808" y="22"/>
                    <a:pt x="727" y="1"/>
                    <a:pt x="646" y="1"/>
                  </a:cubicBezTo>
                  <a:close/>
                </a:path>
              </a:pathLst>
            </a:custGeom>
            <a:solidFill>
              <a:srgbClr val="FFCD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4"/>
            <p:cNvSpPr/>
            <p:nvPr/>
          </p:nvSpPr>
          <p:spPr>
            <a:xfrm>
              <a:off x="1970725" y="1789977"/>
              <a:ext cx="1793459" cy="1049863"/>
            </a:xfrm>
            <a:custGeom>
              <a:avLst/>
              <a:gdLst/>
              <a:ahLst/>
              <a:cxnLst/>
              <a:rect l="l" t="t" r="r" b="b"/>
              <a:pathLst>
                <a:path w="21005" h="12296" extrusionOk="0">
                  <a:moveTo>
                    <a:pt x="3318" y="1"/>
                  </a:moveTo>
                  <a:cubicBezTo>
                    <a:pt x="2884" y="304"/>
                    <a:pt x="2515" y="673"/>
                    <a:pt x="2233" y="1128"/>
                  </a:cubicBezTo>
                  <a:cubicBezTo>
                    <a:pt x="1713" y="1930"/>
                    <a:pt x="1496" y="2906"/>
                    <a:pt x="1626" y="3881"/>
                  </a:cubicBezTo>
                  <a:cubicBezTo>
                    <a:pt x="1626" y="3968"/>
                    <a:pt x="1648" y="4055"/>
                    <a:pt x="1670" y="4142"/>
                  </a:cubicBezTo>
                  <a:lnTo>
                    <a:pt x="1605" y="4207"/>
                  </a:lnTo>
                  <a:cubicBezTo>
                    <a:pt x="44" y="5746"/>
                    <a:pt x="0" y="8261"/>
                    <a:pt x="1496" y="9865"/>
                  </a:cubicBezTo>
                  <a:cubicBezTo>
                    <a:pt x="1778" y="10147"/>
                    <a:pt x="2103" y="10364"/>
                    <a:pt x="2450" y="10537"/>
                  </a:cubicBezTo>
                  <a:cubicBezTo>
                    <a:pt x="2559" y="10602"/>
                    <a:pt x="2667" y="10646"/>
                    <a:pt x="2797" y="10689"/>
                  </a:cubicBezTo>
                  <a:lnTo>
                    <a:pt x="2906" y="10733"/>
                  </a:lnTo>
                  <a:cubicBezTo>
                    <a:pt x="3144" y="10819"/>
                    <a:pt x="3383" y="10863"/>
                    <a:pt x="3621" y="10906"/>
                  </a:cubicBezTo>
                  <a:lnTo>
                    <a:pt x="3664" y="10906"/>
                  </a:lnTo>
                  <a:cubicBezTo>
                    <a:pt x="4076" y="10993"/>
                    <a:pt x="4510" y="11014"/>
                    <a:pt x="4922" y="11014"/>
                  </a:cubicBezTo>
                  <a:lnTo>
                    <a:pt x="5009" y="11014"/>
                  </a:lnTo>
                  <a:cubicBezTo>
                    <a:pt x="5529" y="10993"/>
                    <a:pt x="6049" y="10906"/>
                    <a:pt x="6548" y="10754"/>
                  </a:cubicBezTo>
                  <a:cubicBezTo>
                    <a:pt x="6786" y="10798"/>
                    <a:pt x="7025" y="10841"/>
                    <a:pt x="7242" y="10863"/>
                  </a:cubicBezTo>
                  <a:cubicBezTo>
                    <a:pt x="7372" y="10884"/>
                    <a:pt x="7480" y="10884"/>
                    <a:pt x="7632" y="10906"/>
                  </a:cubicBezTo>
                  <a:cubicBezTo>
                    <a:pt x="7805" y="10928"/>
                    <a:pt x="7957" y="10928"/>
                    <a:pt x="8131" y="10928"/>
                  </a:cubicBezTo>
                  <a:cubicBezTo>
                    <a:pt x="9605" y="10906"/>
                    <a:pt x="11057" y="10516"/>
                    <a:pt x="12337" y="9757"/>
                  </a:cubicBezTo>
                  <a:cubicBezTo>
                    <a:pt x="12749" y="10516"/>
                    <a:pt x="13486" y="10993"/>
                    <a:pt x="14331" y="11058"/>
                  </a:cubicBezTo>
                  <a:lnTo>
                    <a:pt x="14440" y="11058"/>
                  </a:lnTo>
                  <a:cubicBezTo>
                    <a:pt x="14288" y="11209"/>
                    <a:pt x="14310" y="11448"/>
                    <a:pt x="14461" y="11600"/>
                  </a:cubicBezTo>
                  <a:cubicBezTo>
                    <a:pt x="14483" y="11621"/>
                    <a:pt x="14526" y="11643"/>
                    <a:pt x="14570" y="11686"/>
                  </a:cubicBezTo>
                  <a:cubicBezTo>
                    <a:pt x="14591" y="11686"/>
                    <a:pt x="14613" y="11708"/>
                    <a:pt x="14635" y="11708"/>
                  </a:cubicBezTo>
                  <a:cubicBezTo>
                    <a:pt x="14743" y="11773"/>
                    <a:pt x="14873" y="11795"/>
                    <a:pt x="15003" y="11817"/>
                  </a:cubicBezTo>
                  <a:cubicBezTo>
                    <a:pt x="15133" y="11838"/>
                    <a:pt x="15285" y="11838"/>
                    <a:pt x="15437" y="11838"/>
                  </a:cubicBezTo>
                  <a:lnTo>
                    <a:pt x="15502" y="11838"/>
                  </a:lnTo>
                  <a:cubicBezTo>
                    <a:pt x="15654" y="11838"/>
                    <a:pt x="15806" y="11838"/>
                    <a:pt x="15936" y="11817"/>
                  </a:cubicBezTo>
                  <a:cubicBezTo>
                    <a:pt x="16044" y="11795"/>
                    <a:pt x="16152" y="11773"/>
                    <a:pt x="16239" y="11751"/>
                  </a:cubicBezTo>
                  <a:lnTo>
                    <a:pt x="16304" y="11730"/>
                  </a:lnTo>
                  <a:cubicBezTo>
                    <a:pt x="16456" y="11686"/>
                    <a:pt x="16608" y="11600"/>
                    <a:pt x="16716" y="11491"/>
                  </a:cubicBezTo>
                  <a:cubicBezTo>
                    <a:pt x="16868" y="11361"/>
                    <a:pt x="16955" y="11166"/>
                    <a:pt x="16976" y="10971"/>
                  </a:cubicBezTo>
                  <a:cubicBezTo>
                    <a:pt x="17020" y="10819"/>
                    <a:pt x="16976" y="10646"/>
                    <a:pt x="16846" y="10537"/>
                  </a:cubicBezTo>
                  <a:lnTo>
                    <a:pt x="16825" y="10516"/>
                  </a:lnTo>
                  <a:lnTo>
                    <a:pt x="16868" y="10516"/>
                  </a:lnTo>
                  <a:cubicBezTo>
                    <a:pt x="17215" y="10581"/>
                    <a:pt x="17540" y="10646"/>
                    <a:pt x="17865" y="10754"/>
                  </a:cubicBezTo>
                  <a:cubicBezTo>
                    <a:pt x="18646" y="11014"/>
                    <a:pt x="19383" y="11383"/>
                    <a:pt x="20055" y="11882"/>
                  </a:cubicBezTo>
                  <a:cubicBezTo>
                    <a:pt x="20250" y="12077"/>
                    <a:pt x="20489" y="12207"/>
                    <a:pt x="20770" y="12293"/>
                  </a:cubicBezTo>
                  <a:cubicBezTo>
                    <a:pt x="20779" y="12295"/>
                    <a:pt x="20787" y="12296"/>
                    <a:pt x="20795" y="12296"/>
                  </a:cubicBezTo>
                  <a:cubicBezTo>
                    <a:pt x="20914" y="12296"/>
                    <a:pt x="21005" y="12155"/>
                    <a:pt x="20944" y="12033"/>
                  </a:cubicBezTo>
                  <a:cubicBezTo>
                    <a:pt x="20423" y="11014"/>
                    <a:pt x="19708" y="10082"/>
                    <a:pt x="18841" y="9323"/>
                  </a:cubicBezTo>
                  <a:cubicBezTo>
                    <a:pt x="17930" y="8478"/>
                    <a:pt x="16933" y="7741"/>
                    <a:pt x="16022" y="6895"/>
                  </a:cubicBezTo>
                  <a:cubicBezTo>
                    <a:pt x="15415" y="6353"/>
                    <a:pt x="14830" y="5768"/>
                    <a:pt x="14201" y="5269"/>
                  </a:cubicBezTo>
                  <a:cubicBezTo>
                    <a:pt x="13551" y="4749"/>
                    <a:pt x="12814" y="4402"/>
                    <a:pt x="12033" y="4207"/>
                  </a:cubicBezTo>
                  <a:cubicBezTo>
                    <a:pt x="11675" y="4142"/>
                    <a:pt x="11307" y="4131"/>
                    <a:pt x="10938" y="4131"/>
                  </a:cubicBezTo>
                  <a:cubicBezTo>
                    <a:pt x="10754" y="4131"/>
                    <a:pt x="10570" y="4133"/>
                    <a:pt x="10387" y="4133"/>
                  </a:cubicBezTo>
                  <a:cubicBezTo>
                    <a:pt x="10204" y="4133"/>
                    <a:pt x="10022" y="4131"/>
                    <a:pt x="9843" y="4120"/>
                  </a:cubicBezTo>
                  <a:cubicBezTo>
                    <a:pt x="9301" y="4098"/>
                    <a:pt x="8759" y="3968"/>
                    <a:pt x="8282" y="3708"/>
                  </a:cubicBezTo>
                  <a:lnTo>
                    <a:pt x="8217" y="3665"/>
                  </a:lnTo>
                  <a:cubicBezTo>
                    <a:pt x="8087" y="3556"/>
                    <a:pt x="7957" y="3448"/>
                    <a:pt x="7870" y="3339"/>
                  </a:cubicBezTo>
                  <a:cubicBezTo>
                    <a:pt x="7697" y="3144"/>
                    <a:pt x="7502" y="2971"/>
                    <a:pt x="7328" y="2797"/>
                  </a:cubicBezTo>
                  <a:cubicBezTo>
                    <a:pt x="6570" y="2125"/>
                    <a:pt x="5746" y="1540"/>
                    <a:pt x="4857" y="1020"/>
                  </a:cubicBezTo>
                  <a:lnTo>
                    <a:pt x="4792" y="976"/>
                  </a:lnTo>
                  <a:cubicBezTo>
                    <a:pt x="4293" y="673"/>
                    <a:pt x="3794" y="348"/>
                    <a:pt x="33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4"/>
            <p:cNvSpPr/>
            <p:nvPr/>
          </p:nvSpPr>
          <p:spPr>
            <a:xfrm>
              <a:off x="2276141" y="2178726"/>
              <a:ext cx="348104" cy="160861"/>
            </a:xfrm>
            <a:custGeom>
              <a:avLst/>
              <a:gdLst/>
              <a:ahLst/>
              <a:cxnLst/>
              <a:rect l="l" t="t" r="r" b="b"/>
              <a:pathLst>
                <a:path w="4077" h="1884" extrusionOk="0">
                  <a:moveTo>
                    <a:pt x="4077" y="1"/>
                  </a:moveTo>
                  <a:lnTo>
                    <a:pt x="4077" y="1"/>
                  </a:lnTo>
                  <a:cubicBezTo>
                    <a:pt x="3441" y="518"/>
                    <a:pt x="2666" y="780"/>
                    <a:pt x="1888" y="780"/>
                  </a:cubicBezTo>
                  <a:cubicBezTo>
                    <a:pt x="1233" y="780"/>
                    <a:pt x="576" y="594"/>
                    <a:pt x="1" y="217"/>
                  </a:cubicBezTo>
                  <a:lnTo>
                    <a:pt x="1" y="217"/>
                  </a:lnTo>
                  <a:cubicBezTo>
                    <a:pt x="44" y="889"/>
                    <a:pt x="478" y="1475"/>
                    <a:pt x="1085" y="1735"/>
                  </a:cubicBezTo>
                  <a:cubicBezTo>
                    <a:pt x="1351" y="1833"/>
                    <a:pt x="1626" y="1883"/>
                    <a:pt x="1896" y="1883"/>
                  </a:cubicBezTo>
                  <a:cubicBezTo>
                    <a:pt x="2286" y="1883"/>
                    <a:pt x="2669" y="1779"/>
                    <a:pt x="3014" y="1562"/>
                  </a:cubicBezTo>
                  <a:cubicBezTo>
                    <a:pt x="3556" y="1193"/>
                    <a:pt x="3947" y="651"/>
                    <a:pt x="40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4"/>
            <p:cNvSpPr/>
            <p:nvPr/>
          </p:nvSpPr>
          <p:spPr>
            <a:xfrm>
              <a:off x="2548257" y="2171298"/>
              <a:ext cx="470287" cy="549778"/>
            </a:xfrm>
            <a:custGeom>
              <a:avLst/>
              <a:gdLst/>
              <a:ahLst/>
              <a:cxnLst/>
              <a:rect l="l" t="t" r="r" b="b"/>
              <a:pathLst>
                <a:path w="5508" h="6439" extrusionOk="0">
                  <a:moveTo>
                    <a:pt x="1215" y="1"/>
                  </a:moveTo>
                  <a:cubicBezTo>
                    <a:pt x="760" y="196"/>
                    <a:pt x="369" y="456"/>
                    <a:pt x="1" y="803"/>
                  </a:cubicBezTo>
                  <a:cubicBezTo>
                    <a:pt x="478" y="1280"/>
                    <a:pt x="868" y="1865"/>
                    <a:pt x="1150" y="2494"/>
                  </a:cubicBezTo>
                  <a:cubicBezTo>
                    <a:pt x="1345" y="3058"/>
                    <a:pt x="1410" y="3665"/>
                    <a:pt x="1302" y="4250"/>
                  </a:cubicBezTo>
                  <a:cubicBezTo>
                    <a:pt x="1193" y="4836"/>
                    <a:pt x="1020" y="5421"/>
                    <a:pt x="760" y="5941"/>
                  </a:cubicBezTo>
                  <a:cubicBezTo>
                    <a:pt x="694" y="6115"/>
                    <a:pt x="586" y="6267"/>
                    <a:pt x="478" y="6397"/>
                  </a:cubicBezTo>
                  <a:cubicBezTo>
                    <a:pt x="756" y="6424"/>
                    <a:pt x="1036" y="6438"/>
                    <a:pt x="1315" y="6438"/>
                  </a:cubicBezTo>
                  <a:cubicBezTo>
                    <a:pt x="2776" y="6438"/>
                    <a:pt x="4234" y="6059"/>
                    <a:pt x="5508" y="5313"/>
                  </a:cubicBezTo>
                  <a:cubicBezTo>
                    <a:pt x="5508" y="5009"/>
                    <a:pt x="5377" y="4727"/>
                    <a:pt x="5334" y="4424"/>
                  </a:cubicBezTo>
                  <a:cubicBezTo>
                    <a:pt x="5269" y="3925"/>
                    <a:pt x="5356" y="3426"/>
                    <a:pt x="5226" y="2949"/>
                  </a:cubicBezTo>
                  <a:cubicBezTo>
                    <a:pt x="5182" y="2711"/>
                    <a:pt x="5031" y="2537"/>
                    <a:pt x="4814" y="2451"/>
                  </a:cubicBezTo>
                  <a:cubicBezTo>
                    <a:pt x="4742" y="2442"/>
                    <a:pt x="4674" y="2436"/>
                    <a:pt x="4608" y="2436"/>
                  </a:cubicBezTo>
                  <a:cubicBezTo>
                    <a:pt x="4515" y="2436"/>
                    <a:pt x="4426" y="2447"/>
                    <a:pt x="4337" y="2472"/>
                  </a:cubicBezTo>
                  <a:cubicBezTo>
                    <a:pt x="4293" y="2476"/>
                    <a:pt x="4249" y="2478"/>
                    <a:pt x="4206" y="2478"/>
                  </a:cubicBezTo>
                  <a:cubicBezTo>
                    <a:pt x="3781" y="2478"/>
                    <a:pt x="3398" y="2289"/>
                    <a:pt x="3123" y="1974"/>
                  </a:cubicBezTo>
                  <a:cubicBezTo>
                    <a:pt x="2819" y="1649"/>
                    <a:pt x="2537" y="1280"/>
                    <a:pt x="2299" y="890"/>
                  </a:cubicBezTo>
                  <a:cubicBezTo>
                    <a:pt x="2039" y="499"/>
                    <a:pt x="1648" y="196"/>
                    <a:pt x="1215" y="1"/>
                  </a:cubicBezTo>
                  <a:close/>
                </a:path>
              </a:pathLst>
            </a:custGeom>
            <a:solidFill>
              <a:srgbClr val="D26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4"/>
            <p:cNvSpPr/>
            <p:nvPr/>
          </p:nvSpPr>
          <p:spPr>
            <a:xfrm>
              <a:off x="2113230" y="1754116"/>
              <a:ext cx="485143" cy="459358"/>
            </a:xfrm>
            <a:custGeom>
              <a:avLst/>
              <a:gdLst/>
              <a:ahLst/>
              <a:cxnLst/>
              <a:rect l="l" t="t" r="r" b="b"/>
              <a:pathLst>
                <a:path w="5682" h="5380" extrusionOk="0">
                  <a:moveTo>
                    <a:pt x="2995" y="1"/>
                  </a:moveTo>
                  <a:cubicBezTo>
                    <a:pt x="2013" y="1"/>
                    <a:pt x="1042" y="535"/>
                    <a:pt x="564" y="1526"/>
                  </a:cubicBezTo>
                  <a:cubicBezTo>
                    <a:pt x="1" y="2697"/>
                    <a:pt x="348" y="4085"/>
                    <a:pt x="1388" y="4865"/>
                  </a:cubicBezTo>
                  <a:cubicBezTo>
                    <a:pt x="1497" y="4952"/>
                    <a:pt x="1627" y="5017"/>
                    <a:pt x="1757" y="5082"/>
                  </a:cubicBezTo>
                  <a:cubicBezTo>
                    <a:pt x="2152" y="5285"/>
                    <a:pt x="2570" y="5380"/>
                    <a:pt x="2979" y="5380"/>
                  </a:cubicBezTo>
                  <a:cubicBezTo>
                    <a:pt x="4187" y="5380"/>
                    <a:pt x="5325" y="4556"/>
                    <a:pt x="5616" y="3261"/>
                  </a:cubicBezTo>
                  <a:lnTo>
                    <a:pt x="5638" y="3196"/>
                  </a:lnTo>
                  <a:cubicBezTo>
                    <a:pt x="5681" y="3022"/>
                    <a:pt x="5681" y="2849"/>
                    <a:pt x="5681" y="2697"/>
                  </a:cubicBezTo>
                  <a:cubicBezTo>
                    <a:pt x="5681" y="2415"/>
                    <a:pt x="5638" y="2155"/>
                    <a:pt x="5573" y="1895"/>
                  </a:cubicBezTo>
                  <a:cubicBezTo>
                    <a:pt x="5551" y="1873"/>
                    <a:pt x="5529" y="1830"/>
                    <a:pt x="5529" y="1808"/>
                  </a:cubicBezTo>
                  <a:cubicBezTo>
                    <a:pt x="5399" y="1461"/>
                    <a:pt x="5226" y="1136"/>
                    <a:pt x="4966" y="876"/>
                  </a:cubicBezTo>
                  <a:cubicBezTo>
                    <a:pt x="4427" y="283"/>
                    <a:pt x="3708" y="1"/>
                    <a:pt x="2995" y="1"/>
                  </a:cubicBezTo>
                  <a:close/>
                </a:path>
              </a:pathLst>
            </a:custGeom>
            <a:solidFill>
              <a:srgbClr val="FFE3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4"/>
            <p:cNvSpPr/>
            <p:nvPr/>
          </p:nvSpPr>
          <p:spPr>
            <a:xfrm>
              <a:off x="2148296" y="1810300"/>
              <a:ext cx="524098" cy="440998"/>
            </a:xfrm>
            <a:custGeom>
              <a:avLst/>
              <a:gdLst/>
              <a:ahLst/>
              <a:cxnLst/>
              <a:rect l="l" t="t" r="r" b="b"/>
              <a:pathLst>
                <a:path w="5595" h="4708" extrusionOk="0">
                  <a:moveTo>
                    <a:pt x="3382" y="1"/>
                  </a:moveTo>
                  <a:cubicBezTo>
                    <a:pt x="3142" y="1"/>
                    <a:pt x="2894" y="39"/>
                    <a:pt x="2667" y="130"/>
                  </a:cubicBezTo>
                  <a:cubicBezTo>
                    <a:pt x="1779" y="411"/>
                    <a:pt x="998" y="997"/>
                    <a:pt x="456" y="1777"/>
                  </a:cubicBezTo>
                  <a:cubicBezTo>
                    <a:pt x="152" y="2167"/>
                    <a:pt x="1" y="2644"/>
                    <a:pt x="87" y="3143"/>
                  </a:cubicBezTo>
                  <a:cubicBezTo>
                    <a:pt x="174" y="3512"/>
                    <a:pt x="391" y="3837"/>
                    <a:pt x="716" y="4054"/>
                  </a:cubicBezTo>
                  <a:cubicBezTo>
                    <a:pt x="1020" y="4249"/>
                    <a:pt x="1345" y="4401"/>
                    <a:pt x="1692" y="4509"/>
                  </a:cubicBezTo>
                  <a:cubicBezTo>
                    <a:pt x="2162" y="4640"/>
                    <a:pt x="2640" y="4707"/>
                    <a:pt x="3116" y="4707"/>
                  </a:cubicBezTo>
                  <a:cubicBezTo>
                    <a:pt x="3431" y="4707"/>
                    <a:pt x="3745" y="4678"/>
                    <a:pt x="4055" y="4617"/>
                  </a:cubicBezTo>
                  <a:cubicBezTo>
                    <a:pt x="4640" y="4487"/>
                    <a:pt x="5161" y="4119"/>
                    <a:pt x="5443" y="3598"/>
                  </a:cubicBezTo>
                  <a:cubicBezTo>
                    <a:pt x="5529" y="3425"/>
                    <a:pt x="5573" y="3230"/>
                    <a:pt x="5573" y="3056"/>
                  </a:cubicBezTo>
                  <a:cubicBezTo>
                    <a:pt x="5594" y="2861"/>
                    <a:pt x="5573" y="2666"/>
                    <a:pt x="5508" y="2493"/>
                  </a:cubicBezTo>
                  <a:cubicBezTo>
                    <a:pt x="5421" y="2254"/>
                    <a:pt x="5312" y="2016"/>
                    <a:pt x="5182" y="1799"/>
                  </a:cubicBezTo>
                  <a:cubicBezTo>
                    <a:pt x="5074" y="1604"/>
                    <a:pt x="4966" y="1409"/>
                    <a:pt x="4857" y="1214"/>
                  </a:cubicBezTo>
                  <a:cubicBezTo>
                    <a:pt x="4749" y="997"/>
                    <a:pt x="4619" y="780"/>
                    <a:pt x="4489" y="563"/>
                  </a:cubicBezTo>
                  <a:cubicBezTo>
                    <a:pt x="4315" y="281"/>
                    <a:pt x="4012" y="86"/>
                    <a:pt x="3686" y="21"/>
                  </a:cubicBezTo>
                  <a:cubicBezTo>
                    <a:pt x="3588" y="8"/>
                    <a:pt x="3486" y="1"/>
                    <a:pt x="3382" y="1"/>
                  </a:cubicBezTo>
                  <a:close/>
                </a:path>
              </a:pathLst>
            </a:custGeom>
            <a:solidFill>
              <a:srgbClr val="D26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44"/>
            <p:cNvSpPr/>
            <p:nvPr/>
          </p:nvSpPr>
          <p:spPr>
            <a:xfrm>
              <a:off x="2096580" y="1753775"/>
              <a:ext cx="440659" cy="474214"/>
            </a:xfrm>
            <a:custGeom>
              <a:avLst/>
              <a:gdLst/>
              <a:ahLst/>
              <a:cxnLst/>
              <a:rect l="l" t="t" r="r" b="b"/>
              <a:pathLst>
                <a:path w="5161" h="5554" extrusionOk="0">
                  <a:moveTo>
                    <a:pt x="3201" y="0"/>
                  </a:moveTo>
                  <a:cubicBezTo>
                    <a:pt x="2216" y="0"/>
                    <a:pt x="1238" y="535"/>
                    <a:pt x="759" y="1530"/>
                  </a:cubicBezTo>
                  <a:cubicBezTo>
                    <a:pt x="239" y="2333"/>
                    <a:pt x="1" y="3308"/>
                    <a:pt x="131" y="4284"/>
                  </a:cubicBezTo>
                  <a:cubicBezTo>
                    <a:pt x="434" y="4782"/>
                    <a:pt x="911" y="5194"/>
                    <a:pt x="1475" y="5411"/>
                  </a:cubicBezTo>
                  <a:cubicBezTo>
                    <a:pt x="1592" y="5470"/>
                    <a:pt x="1829" y="5553"/>
                    <a:pt x="1985" y="5553"/>
                  </a:cubicBezTo>
                  <a:cubicBezTo>
                    <a:pt x="2118" y="5553"/>
                    <a:pt x="2192" y="5492"/>
                    <a:pt x="2082" y="5303"/>
                  </a:cubicBezTo>
                  <a:cubicBezTo>
                    <a:pt x="2060" y="5259"/>
                    <a:pt x="2039" y="5216"/>
                    <a:pt x="1995" y="5173"/>
                  </a:cubicBezTo>
                  <a:lnTo>
                    <a:pt x="1930" y="5086"/>
                  </a:lnTo>
                  <a:cubicBezTo>
                    <a:pt x="1735" y="4869"/>
                    <a:pt x="1562" y="4587"/>
                    <a:pt x="1475" y="4305"/>
                  </a:cubicBezTo>
                  <a:cubicBezTo>
                    <a:pt x="1345" y="3720"/>
                    <a:pt x="1583" y="3026"/>
                    <a:pt x="2147" y="2831"/>
                  </a:cubicBezTo>
                  <a:cubicBezTo>
                    <a:pt x="2082" y="2658"/>
                    <a:pt x="2082" y="2463"/>
                    <a:pt x="2125" y="2289"/>
                  </a:cubicBezTo>
                  <a:cubicBezTo>
                    <a:pt x="2190" y="2051"/>
                    <a:pt x="2299" y="1856"/>
                    <a:pt x="2494" y="1704"/>
                  </a:cubicBezTo>
                  <a:cubicBezTo>
                    <a:pt x="2732" y="1509"/>
                    <a:pt x="3014" y="1400"/>
                    <a:pt x="3296" y="1379"/>
                  </a:cubicBezTo>
                  <a:lnTo>
                    <a:pt x="3686" y="1379"/>
                  </a:lnTo>
                  <a:cubicBezTo>
                    <a:pt x="3873" y="1404"/>
                    <a:pt x="4068" y="1443"/>
                    <a:pt x="4253" y="1443"/>
                  </a:cubicBezTo>
                  <a:cubicBezTo>
                    <a:pt x="4389" y="1443"/>
                    <a:pt x="4521" y="1421"/>
                    <a:pt x="4640" y="1357"/>
                  </a:cubicBezTo>
                  <a:cubicBezTo>
                    <a:pt x="4749" y="1314"/>
                    <a:pt x="4835" y="1249"/>
                    <a:pt x="4900" y="1162"/>
                  </a:cubicBezTo>
                  <a:cubicBezTo>
                    <a:pt x="4987" y="1075"/>
                    <a:pt x="5074" y="967"/>
                    <a:pt x="5161" y="858"/>
                  </a:cubicBezTo>
                  <a:cubicBezTo>
                    <a:pt x="4625" y="277"/>
                    <a:pt x="3911" y="0"/>
                    <a:pt x="32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44"/>
            <p:cNvSpPr/>
            <p:nvPr/>
          </p:nvSpPr>
          <p:spPr>
            <a:xfrm>
              <a:off x="2100337" y="1830107"/>
              <a:ext cx="203637" cy="215505"/>
            </a:xfrm>
            <a:custGeom>
              <a:avLst/>
              <a:gdLst/>
              <a:ahLst/>
              <a:cxnLst/>
              <a:rect l="l" t="t" r="r" b="b"/>
              <a:pathLst>
                <a:path w="2385" h="2524" extrusionOk="0">
                  <a:moveTo>
                    <a:pt x="1020" y="0"/>
                  </a:moveTo>
                  <a:cubicBezTo>
                    <a:pt x="962" y="0"/>
                    <a:pt x="904" y="3"/>
                    <a:pt x="846" y="8"/>
                  </a:cubicBezTo>
                  <a:cubicBezTo>
                    <a:pt x="542" y="8"/>
                    <a:pt x="239" y="159"/>
                    <a:pt x="87" y="441"/>
                  </a:cubicBezTo>
                  <a:cubicBezTo>
                    <a:pt x="0" y="680"/>
                    <a:pt x="0" y="918"/>
                    <a:pt x="87" y="1157"/>
                  </a:cubicBezTo>
                  <a:cubicBezTo>
                    <a:pt x="217" y="1634"/>
                    <a:pt x="434" y="2067"/>
                    <a:pt x="715" y="2436"/>
                  </a:cubicBezTo>
                  <a:cubicBezTo>
                    <a:pt x="765" y="2495"/>
                    <a:pt x="829" y="2523"/>
                    <a:pt x="889" y="2523"/>
                  </a:cubicBezTo>
                  <a:cubicBezTo>
                    <a:pt x="960" y="2523"/>
                    <a:pt x="1027" y="2485"/>
                    <a:pt x="1062" y="2414"/>
                  </a:cubicBezTo>
                  <a:lnTo>
                    <a:pt x="1062" y="2392"/>
                  </a:lnTo>
                  <a:cubicBezTo>
                    <a:pt x="1171" y="2154"/>
                    <a:pt x="1214" y="1916"/>
                    <a:pt x="1214" y="1677"/>
                  </a:cubicBezTo>
                  <a:cubicBezTo>
                    <a:pt x="1518" y="1504"/>
                    <a:pt x="1800" y="1287"/>
                    <a:pt x="2016" y="1048"/>
                  </a:cubicBezTo>
                  <a:cubicBezTo>
                    <a:pt x="2125" y="940"/>
                    <a:pt x="2233" y="831"/>
                    <a:pt x="2320" y="701"/>
                  </a:cubicBezTo>
                  <a:cubicBezTo>
                    <a:pt x="2385" y="615"/>
                    <a:pt x="2363" y="506"/>
                    <a:pt x="2298" y="441"/>
                  </a:cubicBezTo>
                  <a:cubicBezTo>
                    <a:pt x="1932" y="152"/>
                    <a:pt x="1481" y="0"/>
                    <a:pt x="1020" y="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44"/>
            <p:cNvSpPr/>
            <p:nvPr/>
          </p:nvSpPr>
          <p:spPr>
            <a:xfrm>
              <a:off x="2165057" y="1901060"/>
              <a:ext cx="109290" cy="133367"/>
            </a:xfrm>
            <a:custGeom>
              <a:avLst/>
              <a:gdLst/>
              <a:ahLst/>
              <a:cxnLst/>
              <a:rect l="l" t="t" r="r" b="b"/>
              <a:pathLst>
                <a:path w="1280" h="1562" extrusionOk="0">
                  <a:moveTo>
                    <a:pt x="787" y="0"/>
                  </a:moveTo>
                  <a:cubicBezTo>
                    <a:pt x="726" y="0"/>
                    <a:pt x="666" y="8"/>
                    <a:pt x="608" y="22"/>
                  </a:cubicBezTo>
                  <a:cubicBezTo>
                    <a:pt x="584" y="19"/>
                    <a:pt x="559" y="18"/>
                    <a:pt x="535" y="18"/>
                  </a:cubicBezTo>
                  <a:cubicBezTo>
                    <a:pt x="365" y="18"/>
                    <a:pt x="201" y="84"/>
                    <a:pt x="88" y="217"/>
                  </a:cubicBezTo>
                  <a:cubicBezTo>
                    <a:pt x="23" y="326"/>
                    <a:pt x="1" y="456"/>
                    <a:pt x="23" y="564"/>
                  </a:cubicBezTo>
                  <a:cubicBezTo>
                    <a:pt x="44" y="803"/>
                    <a:pt x="88" y="1019"/>
                    <a:pt x="174" y="1236"/>
                  </a:cubicBezTo>
                  <a:cubicBezTo>
                    <a:pt x="196" y="1345"/>
                    <a:pt x="239" y="1453"/>
                    <a:pt x="304" y="1561"/>
                  </a:cubicBezTo>
                  <a:cubicBezTo>
                    <a:pt x="413" y="1323"/>
                    <a:pt x="456" y="1085"/>
                    <a:pt x="456" y="846"/>
                  </a:cubicBezTo>
                  <a:cubicBezTo>
                    <a:pt x="760" y="673"/>
                    <a:pt x="1042" y="456"/>
                    <a:pt x="1280" y="217"/>
                  </a:cubicBezTo>
                  <a:cubicBezTo>
                    <a:pt x="1237" y="152"/>
                    <a:pt x="1193" y="131"/>
                    <a:pt x="1150" y="87"/>
                  </a:cubicBezTo>
                  <a:cubicBezTo>
                    <a:pt x="1034" y="29"/>
                    <a:pt x="909" y="0"/>
                    <a:pt x="7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44"/>
            <p:cNvSpPr/>
            <p:nvPr/>
          </p:nvSpPr>
          <p:spPr>
            <a:xfrm>
              <a:off x="2165050" y="1873000"/>
              <a:ext cx="144475" cy="185174"/>
            </a:xfrm>
            <a:custGeom>
              <a:avLst/>
              <a:gdLst/>
              <a:ahLst/>
              <a:cxnLst/>
              <a:rect l="l" t="t" r="r" b="b"/>
              <a:pathLst>
                <a:path w="1107" h="1541" extrusionOk="0">
                  <a:moveTo>
                    <a:pt x="723" y="0"/>
                  </a:moveTo>
                  <a:cubicBezTo>
                    <a:pt x="621" y="0"/>
                    <a:pt x="517" y="16"/>
                    <a:pt x="413" y="44"/>
                  </a:cubicBezTo>
                  <a:cubicBezTo>
                    <a:pt x="348" y="66"/>
                    <a:pt x="283" y="110"/>
                    <a:pt x="218" y="153"/>
                  </a:cubicBezTo>
                  <a:cubicBezTo>
                    <a:pt x="174" y="218"/>
                    <a:pt x="153" y="305"/>
                    <a:pt x="174" y="370"/>
                  </a:cubicBezTo>
                  <a:cubicBezTo>
                    <a:pt x="210" y="423"/>
                    <a:pt x="275" y="462"/>
                    <a:pt x="333" y="462"/>
                  </a:cubicBezTo>
                  <a:cubicBezTo>
                    <a:pt x="346" y="462"/>
                    <a:pt x="358" y="460"/>
                    <a:pt x="369" y="456"/>
                  </a:cubicBezTo>
                  <a:lnTo>
                    <a:pt x="369" y="456"/>
                  </a:lnTo>
                  <a:cubicBezTo>
                    <a:pt x="261" y="500"/>
                    <a:pt x="174" y="543"/>
                    <a:pt x="109" y="630"/>
                  </a:cubicBezTo>
                  <a:cubicBezTo>
                    <a:pt x="22" y="695"/>
                    <a:pt x="1" y="803"/>
                    <a:pt x="22" y="890"/>
                  </a:cubicBezTo>
                  <a:cubicBezTo>
                    <a:pt x="54" y="954"/>
                    <a:pt x="132" y="994"/>
                    <a:pt x="206" y="994"/>
                  </a:cubicBezTo>
                  <a:cubicBezTo>
                    <a:pt x="233" y="994"/>
                    <a:pt x="259" y="988"/>
                    <a:pt x="283" y="977"/>
                  </a:cubicBezTo>
                  <a:lnTo>
                    <a:pt x="283" y="977"/>
                  </a:lnTo>
                  <a:cubicBezTo>
                    <a:pt x="174" y="1042"/>
                    <a:pt x="88" y="1150"/>
                    <a:pt x="66" y="1302"/>
                  </a:cubicBezTo>
                  <a:cubicBezTo>
                    <a:pt x="66" y="1410"/>
                    <a:pt x="153" y="1519"/>
                    <a:pt x="283" y="1540"/>
                  </a:cubicBezTo>
                  <a:cubicBezTo>
                    <a:pt x="391" y="1540"/>
                    <a:pt x="521" y="1475"/>
                    <a:pt x="608" y="1389"/>
                  </a:cubicBezTo>
                  <a:cubicBezTo>
                    <a:pt x="933" y="1042"/>
                    <a:pt x="1107" y="565"/>
                    <a:pt x="1107" y="88"/>
                  </a:cubicBezTo>
                  <a:cubicBezTo>
                    <a:pt x="984" y="27"/>
                    <a:pt x="855" y="0"/>
                    <a:pt x="7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44"/>
            <p:cNvSpPr/>
            <p:nvPr/>
          </p:nvSpPr>
          <p:spPr>
            <a:xfrm>
              <a:off x="2059609" y="2615631"/>
              <a:ext cx="220372" cy="144467"/>
            </a:xfrm>
            <a:custGeom>
              <a:avLst/>
              <a:gdLst/>
              <a:ahLst/>
              <a:cxnLst/>
              <a:rect l="l" t="t" r="r" b="b"/>
              <a:pathLst>
                <a:path w="2581" h="1692" extrusionOk="0">
                  <a:moveTo>
                    <a:pt x="912" y="0"/>
                  </a:moveTo>
                  <a:cubicBezTo>
                    <a:pt x="742" y="0"/>
                    <a:pt x="578" y="58"/>
                    <a:pt x="434" y="174"/>
                  </a:cubicBezTo>
                  <a:cubicBezTo>
                    <a:pt x="282" y="304"/>
                    <a:pt x="152" y="477"/>
                    <a:pt x="108" y="694"/>
                  </a:cubicBezTo>
                  <a:cubicBezTo>
                    <a:pt x="0" y="954"/>
                    <a:pt x="87" y="1279"/>
                    <a:pt x="282" y="1474"/>
                  </a:cubicBezTo>
                  <a:cubicBezTo>
                    <a:pt x="499" y="1583"/>
                    <a:pt x="716" y="1648"/>
                    <a:pt x="954" y="1648"/>
                  </a:cubicBezTo>
                  <a:lnTo>
                    <a:pt x="1171" y="1648"/>
                  </a:lnTo>
                  <a:lnTo>
                    <a:pt x="1973" y="1691"/>
                  </a:lnTo>
                  <a:lnTo>
                    <a:pt x="2081" y="1691"/>
                  </a:lnTo>
                  <a:cubicBezTo>
                    <a:pt x="2211" y="1691"/>
                    <a:pt x="2363" y="1648"/>
                    <a:pt x="2472" y="1561"/>
                  </a:cubicBezTo>
                  <a:cubicBezTo>
                    <a:pt x="2558" y="1474"/>
                    <a:pt x="2580" y="1344"/>
                    <a:pt x="2558" y="1236"/>
                  </a:cubicBezTo>
                  <a:cubicBezTo>
                    <a:pt x="2558" y="1149"/>
                    <a:pt x="2537" y="1084"/>
                    <a:pt x="2515" y="1019"/>
                  </a:cubicBezTo>
                  <a:cubicBezTo>
                    <a:pt x="2493" y="997"/>
                    <a:pt x="2493" y="997"/>
                    <a:pt x="2493" y="976"/>
                  </a:cubicBezTo>
                  <a:cubicBezTo>
                    <a:pt x="2255" y="477"/>
                    <a:pt x="1669" y="195"/>
                    <a:pt x="1171" y="44"/>
                  </a:cubicBezTo>
                  <a:cubicBezTo>
                    <a:pt x="1084" y="15"/>
                    <a:pt x="997" y="0"/>
                    <a:pt x="9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44"/>
            <p:cNvSpPr/>
            <p:nvPr/>
          </p:nvSpPr>
          <p:spPr>
            <a:xfrm>
              <a:off x="2389103" y="2667971"/>
              <a:ext cx="257343" cy="142076"/>
            </a:xfrm>
            <a:custGeom>
              <a:avLst/>
              <a:gdLst/>
              <a:ahLst/>
              <a:cxnLst/>
              <a:rect l="l" t="t" r="r" b="b"/>
              <a:pathLst>
                <a:path w="3014" h="1664" extrusionOk="0">
                  <a:moveTo>
                    <a:pt x="1315" y="0"/>
                  </a:moveTo>
                  <a:cubicBezTo>
                    <a:pt x="937" y="0"/>
                    <a:pt x="563" y="132"/>
                    <a:pt x="239" y="428"/>
                  </a:cubicBezTo>
                  <a:cubicBezTo>
                    <a:pt x="195" y="471"/>
                    <a:pt x="152" y="536"/>
                    <a:pt x="109" y="580"/>
                  </a:cubicBezTo>
                  <a:cubicBezTo>
                    <a:pt x="87" y="623"/>
                    <a:pt x="65" y="666"/>
                    <a:pt x="44" y="710"/>
                  </a:cubicBezTo>
                  <a:lnTo>
                    <a:pt x="44" y="731"/>
                  </a:lnTo>
                  <a:cubicBezTo>
                    <a:pt x="0" y="796"/>
                    <a:pt x="0" y="883"/>
                    <a:pt x="0" y="970"/>
                  </a:cubicBezTo>
                  <a:cubicBezTo>
                    <a:pt x="65" y="1187"/>
                    <a:pt x="217" y="1338"/>
                    <a:pt x="412" y="1425"/>
                  </a:cubicBezTo>
                  <a:lnTo>
                    <a:pt x="434" y="1447"/>
                  </a:lnTo>
                  <a:lnTo>
                    <a:pt x="521" y="1468"/>
                  </a:lnTo>
                  <a:cubicBezTo>
                    <a:pt x="802" y="1577"/>
                    <a:pt x="1106" y="1642"/>
                    <a:pt x="1409" y="1664"/>
                  </a:cubicBezTo>
                  <a:lnTo>
                    <a:pt x="1474" y="1664"/>
                  </a:lnTo>
                  <a:cubicBezTo>
                    <a:pt x="1735" y="1664"/>
                    <a:pt x="1995" y="1642"/>
                    <a:pt x="2255" y="1620"/>
                  </a:cubicBezTo>
                  <a:lnTo>
                    <a:pt x="2342" y="1620"/>
                  </a:lnTo>
                  <a:cubicBezTo>
                    <a:pt x="2580" y="1620"/>
                    <a:pt x="2797" y="1512"/>
                    <a:pt x="2949" y="1317"/>
                  </a:cubicBezTo>
                  <a:cubicBezTo>
                    <a:pt x="3014" y="1057"/>
                    <a:pt x="2927" y="775"/>
                    <a:pt x="2710" y="601"/>
                  </a:cubicBezTo>
                  <a:cubicBezTo>
                    <a:pt x="2710" y="601"/>
                    <a:pt x="2689" y="580"/>
                    <a:pt x="2689" y="580"/>
                  </a:cubicBezTo>
                  <a:cubicBezTo>
                    <a:pt x="2288" y="215"/>
                    <a:pt x="1798" y="0"/>
                    <a:pt x="13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44"/>
            <p:cNvSpPr/>
            <p:nvPr/>
          </p:nvSpPr>
          <p:spPr>
            <a:xfrm>
              <a:off x="2605635" y="2360165"/>
              <a:ext cx="101947" cy="344348"/>
            </a:xfrm>
            <a:custGeom>
              <a:avLst/>
              <a:gdLst/>
              <a:ahLst/>
              <a:cxnLst/>
              <a:rect l="l" t="t" r="r" b="b"/>
              <a:pathLst>
                <a:path w="1194" h="4033" fill="none" extrusionOk="0">
                  <a:moveTo>
                    <a:pt x="1" y="4033"/>
                  </a:moveTo>
                  <a:cubicBezTo>
                    <a:pt x="976" y="2927"/>
                    <a:pt x="1193" y="1344"/>
                    <a:pt x="586" y="0"/>
                  </a:cubicBezTo>
                </a:path>
              </a:pathLst>
            </a:custGeom>
            <a:noFill/>
            <a:ln w="487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44"/>
            <p:cNvSpPr/>
            <p:nvPr/>
          </p:nvSpPr>
          <p:spPr>
            <a:xfrm>
              <a:off x="2683419" y="2413785"/>
              <a:ext cx="16735" cy="63098"/>
            </a:xfrm>
            <a:custGeom>
              <a:avLst/>
              <a:gdLst/>
              <a:ahLst/>
              <a:cxnLst/>
              <a:rect l="l" t="t" r="r" b="b"/>
              <a:pathLst>
                <a:path w="196" h="739" fill="none" extrusionOk="0">
                  <a:moveTo>
                    <a:pt x="0" y="738"/>
                  </a:moveTo>
                  <a:cubicBezTo>
                    <a:pt x="130" y="500"/>
                    <a:pt x="174" y="261"/>
                    <a:pt x="196" y="1"/>
                  </a:cubicBezTo>
                </a:path>
              </a:pathLst>
            </a:custGeom>
            <a:noFill/>
            <a:ln w="487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44"/>
            <p:cNvSpPr/>
            <p:nvPr/>
          </p:nvSpPr>
          <p:spPr>
            <a:xfrm>
              <a:off x="2983285" y="2334208"/>
              <a:ext cx="90762" cy="290727"/>
            </a:xfrm>
            <a:custGeom>
              <a:avLst/>
              <a:gdLst/>
              <a:ahLst/>
              <a:cxnLst/>
              <a:rect l="l" t="t" r="r" b="b"/>
              <a:pathLst>
                <a:path w="1063" h="3405" fill="none" extrusionOk="0">
                  <a:moveTo>
                    <a:pt x="1063" y="1"/>
                  </a:moveTo>
                  <a:cubicBezTo>
                    <a:pt x="239" y="933"/>
                    <a:pt x="1" y="2234"/>
                    <a:pt x="456" y="3405"/>
                  </a:cubicBezTo>
                </a:path>
              </a:pathLst>
            </a:custGeom>
            <a:noFill/>
            <a:ln w="487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44"/>
            <p:cNvSpPr/>
            <p:nvPr/>
          </p:nvSpPr>
          <p:spPr>
            <a:xfrm>
              <a:off x="2283537" y="1900298"/>
              <a:ext cx="361083" cy="276127"/>
            </a:xfrm>
            <a:custGeom>
              <a:avLst/>
              <a:gdLst/>
              <a:ahLst/>
              <a:cxnLst/>
              <a:rect l="l" t="t" r="r" b="b"/>
              <a:pathLst>
                <a:path w="4229" h="3234" extrusionOk="0">
                  <a:moveTo>
                    <a:pt x="3600" y="0"/>
                  </a:moveTo>
                  <a:cubicBezTo>
                    <a:pt x="3296" y="131"/>
                    <a:pt x="2993" y="217"/>
                    <a:pt x="2668" y="304"/>
                  </a:cubicBezTo>
                  <a:cubicBezTo>
                    <a:pt x="1931" y="412"/>
                    <a:pt x="1215" y="499"/>
                    <a:pt x="673" y="1063"/>
                  </a:cubicBezTo>
                  <a:cubicBezTo>
                    <a:pt x="153" y="1583"/>
                    <a:pt x="1" y="2450"/>
                    <a:pt x="630" y="2949"/>
                  </a:cubicBezTo>
                  <a:cubicBezTo>
                    <a:pt x="868" y="3128"/>
                    <a:pt x="1161" y="3234"/>
                    <a:pt x="1475" y="3234"/>
                  </a:cubicBezTo>
                  <a:cubicBezTo>
                    <a:pt x="1504" y="3234"/>
                    <a:pt x="1533" y="3233"/>
                    <a:pt x="1562" y="3231"/>
                  </a:cubicBezTo>
                  <a:cubicBezTo>
                    <a:pt x="2147" y="3187"/>
                    <a:pt x="2429" y="2841"/>
                    <a:pt x="2689" y="2385"/>
                  </a:cubicBezTo>
                  <a:cubicBezTo>
                    <a:pt x="3015" y="1778"/>
                    <a:pt x="3578" y="1366"/>
                    <a:pt x="4229" y="1215"/>
                  </a:cubicBezTo>
                  <a:lnTo>
                    <a:pt x="3925" y="694"/>
                  </a:lnTo>
                  <a:cubicBezTo>
                    <a:pt x="3795" y="456"/>
                    <a:pt x="3730" y="239"/>
                    <a:pt x="36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44"/>
            <p:cNvSpPr/>
            <p:nvPr/>
          </p:nvSpPr>
          <p:spPr>
            <a:xfrm>
              <a:off x="2378003" y="2019572"/>
              <a:ext cx="75905" cy="77783"/>
            </a:xfrm>
            <a:custGeom>
              <a:avLst/>
              <a:gdLst/>
              <a:ahLst/>
              <a:cxnLst/>
              <a:rect l="l" t="t" r="r" b="b"/>
              <a:pathLst>
                <a:path w="889" h="911" extrusionOk="0">
                  <a:moveTo>
                    <a:pt x="434" y="0"/>
                  </a:moveTo>
                  <a:cubicBezTo>
                    <a:pt x="195" y="0"/>
                    <a:pt x="0" y="217"/>
                    <a:pt x="0" y="455"/>
                  </a:cubicBezTo>
                  <a:cubicBezTo>
                    <a:pt x="0" y="715"/>
                    <a:pt x="195" y="911"/>
                    <a:pt x="434" y="911"/>
                  </a:cubicBezTo>
                  <a:cubicBezTo>
                    <a:pt x="694" y="911"/>
                    <a:pt x="889" y="715"/>
                    <a:pt x="889" y="455"/>
                  </a:cubicBezTo>
                  <a:cubicBezTo>
                    <a:pt x="889" y="217"/>
                    <a:pt x="694" y="0"/>
                    <a:pt x="434" y="0"/>
                  </a:cubicBezTo>
                  <a:close/>
                </a:path>
              </a:pathLst>
            </a:custGeom>
            <a:solidFill>
              <a:srgbClr val="4E4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44"/>
            <p:cNvSpPr/>
            <p:nvPr/>
          </p:nvSpPr>
          <p:spPr>
            <a:xfrm>
              <a:off x="2378003" y="2016797"/>
              <a:ext cx="75905" cy="77783"/>
            </a:xfrm>
            <a:custGeom>
              <a:avLst/>
              <a:gdLst/>
              <a:ahLst/>
              <a:cxnLst/>
              <a:rect l="l" t="t" r="r" b="b"/>
              <a:pathLst>
                <a:path w="889" h="911" extrusionOk="0">
                  <a:moveTo>
                    <a:pt x="434" y="0"/>
                  </a:moveTo>
                  <a:cubicBezTo>
                    <a:pt x="195" y="0"/>
                    <a:pt x="0" y="217"/>
                    <a:pt x="0" y="455"/>
                  </a:cubicBezTo>
                  <a:cubicBezTo>
                    <a:pt x="0" y="715"/>
                    <a:pt x="195" y="911"/>
                    <a:pt x="434" y="911"/>
                  </a:cubicBezTo>
                  <a:cubicBezTo>
                    <a:pt x="694" y="911"/>
                    <a:pt x="889" y="715"/>
                    <a:pt x="889" y="455"/>
                  </a:cubicBezTo>
                  <a:cubicBezTo>
                    <a:pt x="889" y="217"/>
                    <a:pt x="694" y="0"/>
                    <a:pt x="4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44"/>
            <p:cNvSpPr/>
            <p:nvPr/>
          </p:nvSpPr>
          <p:spPr>
            <a:xfrm>
              <a:off x="2594535" y="2063971"/>
              <a:ext cx="75990" cy="70441"/>
            </a:xfrm>
            <a:custGeom>
              <a:avLst/>
              <a:gdLst/>
              <a:ahLst/>
              <a:cxnLst/>
              <a:rect l="l" t="t" r="r" b="b"/>
              <a:pathLst>
                <a:path w="890" h="825" extrusionOk="0">
                  <a:moveTo>
                    <a:pt x="803" y="0"/>
                  </a:moveTo>
                  <a:cubicBezTo>
                    <a:pt x="629" y="44"/>
                    <a:pt x="434" y="130"/>
                    <a:pt x="304" y="174"/>
                  </a:cubicBezTo>
                  <a:cubicBezTo>
                    <a:pt x="218" y="195"/>
                    <a:pt x="152" y="217"/>
                    <a:pt x="87" y="261"/>
                  </a:cubicBezTo>
                  <a:cubicBezTo>
                    <a:pt x="44" y="282"/>
                    <a:pt x="1" y="347"/>
                    <a:pt x="1" y="412"/>
                  </a:cubicBezTo>
                  <a:cubicBezTo>
                    <a:pt x="1" y="499"/>
                    <a:pt x="87" y="564"/>
                    <a:pt x="174" y="607"/>
                  </a:cubicBezTo>
                  <a:cubicBezTo>
                    <a:pt x="326" y="716"/>
                    <a:pt x="521" y="781"/>
                    <a:pt x="716" y="824"/>
                  </a:cubicBezTo>
                  <a:lnTo>
                    <a:pt x="738" y="824"/>
                  </a:lnTo>
                  <a:cubicBezTo>
                    <a:pt x="825" y="694"/>
                    <a:pt x="868" y="542"/>
                    <a:pt x="868" y="412"/>
                  </a:cubicBezTo>
                  <a:cubicBezTo>
                    <a:pt x="890" y="261"/>
                    <a:pt x="846" y="13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44"/>
            <p:cNvSpPr/>
            <p:nvPr/>
          </p:nvSpPr>
          <p:spPr>
            <a:xfrm>
              <a:off x="2552014" y="2130570"/>
              <a:ext cx="101861" cy="59341"/>
            </a:xfrm>
            <a:custGeom>
              <a:avLst/>
              <a:gdLst/>
              <a:ahLst/>
              <a:cxnLst/>
              <a:rect l="l" t="t" r="r" b="b"/>
              <a:pathLst>
                <a:path w="1193" h="695" fill="none" extrusionOk="0">
                  <a:moveTo>
                    <a:pt x="0" y="434"/>
                  </a:moveTo>
                  <a:cubicBezTo>
                    <a:pt x="108" y="608"/>
                    <a:pt x="304" y="695"/>
                    <a:pt x="499" y="651"/>
                  </a:cubicBezTo>
                  <a:cubicBezTo>
                    <a:pt x="846" y="608"/>
                    <a:pt x="1127" y="348"/>
                    <a:pt x="1193" y="1"/>
                  </a:cubicBezTo>
                </a:path>
              </a:pathLst>
            </a:custGeom>
            <a:solidFill>
              <a:schemeClr val="dk1"/>
            </a:solidFill>
            <a:ln w="7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44"/>
            <p:cNvSpPr/>
            <p:nvPr/>
          </p:nvSpPr>
          <p:spPr>
            <a:xfrm>
              <a:off x="2653794" y="2132449"/>
              <a:ext cx="6425" cy="9225"/>
            </a:xfrm>
            <a:custGeom>
              <a:avLst/>
              <a:gdLst/>
              <a:ahLst/>
              <a:cxnLst/>
              <a:rect l="l" t="t" r="r" b="b"/>
              <a:pathLst>
                <a:path w="261" h="261" fill="none" extrusionOk="0">
                  <a:moveTo>
                    <a:pt x="1" y="1"/>
                  </a:moveTo>
                  <a:cubicBezTo>
                    <a:pt x="22" y="131"/>
                    <a:pt x="131" y="239"/>
                    <a:pt x="261" y="261"/>
                  </a:cubicBezTo>
                </a:path>
              </a:pathLst>
            </a:custGeom>
            <a:noFill/>
            <a:ln w="7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44"/>
            <p:cNvSpPr/>
            <p:nvPr/>
          </p:nvSpPr>
          <p:spPr>
            <a:xfrm rot="235728">
              <a:off x="2542144" y="2098542"/>
              <a:ext cx="131572" cy="147111"/>
            </a:xfrm>
            <a:custGeom>
              <a:avLst/>
              <a:gdLst/>
              <a:ahLst/>
              <a:cxnLst/>
              <a:rect l="l" t="t" r="r" b="b"/>
              <a:pathLst>
                <a:path w="1541" h="1723" extrusionOk="0">
                  <a:moveTo>
                    <a:pt x="1475" y="1"/>
                  </a:moveTo>
                  <a:cubicBezTo>
                    <a:pt x="1432" y="370"/>
                    <a:pt x="1302" y="695"/>
                    <a:pt x="1085" y="977"/>
                  </a:cubicBezTo>
                  <a:cubicBezTo>
                    <a:pt x="825" y="1323"/>
                    <a:pt x="434" y="1562"/>
                    <a:pt x="22" y="1649"/>
                  </a:cubicBezTo>
                  <a:cubicBezTo>
                    <a:pt x="1" y="1649"/>
                    <a:pt x="1" y="1670"/>
                    <a:pt x="1" y="1692"/>
                  </a:cubicBezTo>
                  <a:cubicBezTo>
                    <a:pt x="1" y="1707"/>
                    <a:pt x="12" y="1723"/>
                    <a:pt x="18" y="1723"/>
                  </a:cubicBezTo>
                  <a:cubicBezTo>
                    <a:pt x="21" y="1723"/>
                    <a:pt x="22" y="1720"/>
                    <a:pt x="22" y="1714"/>
                  </a:cubicBezTo>
                  <a:cubicBezTo>
                    <a:pt x="456" y="1627"/>
                    <a:pt x="846" y="1367"/>
                    <a:pt x="1128" y="1020"/>
                  </a:cubicBezTo>
                  <a:cubicBezTo>
                    <a:pt x="1367" y="738"/>
                    <a:pt x="1497" y="413"/>
                    <a:pt x="1540" y="44"/>
                  </a:cubicBezTo>
                  <a:lnTo>
                    <a:pt x="1475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44"/>
            <p:cNvSpPr/>
            <p:nvPr/>
          </p:nvSpPr>
          <p:spPr>
            <a:xfrm>
              <a:off x="2983285" y="2334208"/>
              <a:ext cx="90762" cy="290727"/>
            </a:xfrm>
            <a:custGeom>
              <a:avLst/>
              <a:gdLst/>
              <a:ahLst/>
              <a:cxnLst/>
              <a:rect l="l" t="t" r="r" b="b"/>
              <a:pathLst>
                <a:path w="1063" h="3405" fill="none" extrusionOk="0">
                  <a:moveTo>
                    <a:pt x="1063" y="1"/>
                  </a:moveTo>
                  <a:cubicBezTo>
                    <a:pt x="239" y="933"/>
                    <a:pt x="1" y="2234"/>
                    <a:pt x="456" y="3405"/>
                  </a:cubicBezTo>
                </a:path>
              </a:pathLst>
            </a:custGeom>
            <a:solidFill>
              <a:schemeClr val="dk1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44"/>
            <p:cNvSpPr/>
            <p:nvPr/>
          </p:nvSpPr>
          <p:spPr>
            <a:xfrm>
              <a:off x="2426074" y="2738241"/>
              <a:ext cx="26042" cy="55157"/>
            </a:xfrm>
            <a:custGeom>
              <a:avLst/>
              <a:gdLst/>
              <a:ahLst/>
              <a:cxnLst/>
              <a:rect l="l" t="t" r="r" b="b"/>
              <a:pathLst>
                <a:path w="305" h="646" extrusionOk="0">
                  <a:moveTo>
                    <a:pt x="253" y="0"/>
                  </a:moveTo>
                  <a:cubicBezTo>
                    <a:pt x="245" y="0"/>
                    <a:pt x="239" y="6"/>
                    <a:pt x="239" y="17"/>
                  </a:cubicBezTo>
                  <a:cubicBezTo>
                    <a:pt x="109" y="190"/>
                    <a:pt x="44" y="407"/>
                    <a:pt x="1" y="624"/>
                  </a:cubicBezTo>
                  <a:lnTo>
                    <a:pt x="88" y="645"/>
                  </a:lnTo>
                  <a:cubicBezTo>
                    <a:pt x="109" y="429"/>
                    <a:pt x="174" y="234"/>
                    <a:pt x="304" y="60"/>
                  </a:cubicBezTo>
                  <a:cubicBezTo>
                    <a:pt x="304" y="38"/>
                    <a:pt x="304" y="17"/>
                    <a:pt x="283" y="17"/>
                  </a:cubicBezTo>
                  <a:cubicBezTo>
                    <a:pt x="272" y="6"/>
                    <a:pt x="261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44"/>
            <p:cNvSpPr/>
            <p:nvPr/>
          </p:nvSpPr>
          <p:spPr>
            <a:xfrm>
              <a:off x="2507530" y="2746267"/>
              <a:ext cx="11185" cy="63781"/>
            </a:xfrm>
            <a:custGeom>
              <a:avLst/>
              <a:gdLst/>
              <a:ahLst/>
              <a:cxnLst/>
              <a:rect l="l" t="t" r="r" b="b"/>
              <a:pathLst>
                <a:path w="131" h="747" extrusionOk="0">
                  <a:moveTo>
                    <a:pt x="91" y="0"/>
                  </a:moveTo>
                  <a:cubicBezTo>
                    <a:pt x="77" y="0"/>
                    <a:pt x="66" y="16"/>
                    <a:pt x="66" y="31"/>
                  </a:cubicBezTo>
                  <a:cubicBezTo>
                    <a:pt x="1" y="270"/>
                    <a:pt x="1" y="508"/>
                    <a:pt x="22" y="747"/>
                  </a:cubicBezTo>
                  <a:lnTo>
                    <a:pt x="87" y="747"/>
                  </a:lnTo>
                  <a:cubicBezTo>
                    <a:pt x="66" y="508"/>
                    <a:pt x="87" y="270"/>
                    <a:pt x="131" y="53"/>
                  </a:cubicBezTo>
                  <a:cubicBezTo>
                    <a:pt x="131" y="31"/>
                    <a:pt x="131" y="9"/>
                    <a:pt x="109" y="9"/>
                  </a:cubicBezTo>
                  <a:cubicBezTo>
                    <a:pt x="103" y="3"/>
                    <a:pt x="96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44"/>
            <p:cNvSpPr/>
            <p:nvPr/>
          </p:nvSpPr>
          <p:spPr>
            <a:xfrm>
              <a:off x="2572335" y="2742596"/>
              <a:ext cx="16735" cy="63781"/>
            </a:xfrm>
            <a:custGeom>
              <a:avLst/>
              <a:gdLst/>
              <a:ahLst/>
              <a:cxnLst/>
              <a:rect l="l" t="t" r="r" b="b"/>
              <a:pathLst>
                <a:path w="196" h="747" extrusionOk="0">
                  <a:moveTo>
                    <a:pt x="47" y="0"/>
                  </a:moveTo>
                  <a:cubicBezTo>
                    <a:pt x="33" y="0"/>
                    <a:pt x="22" y="15"/>
                    <a:pt x="22" y="31"/>
                  </a:cubicBezTo>
                  <a:cubicBezTo>
                    <a:pt x="1" y="269"/>
                    <a:pt x="44" y="508"/>
                    <a:pt x="109" y="746"/>
                  </a:cubicBezTo>
                  <a:lnTo>
                    <a:pt x="196" y="746"/>
                  </a:lnTo>
                  <a:cubicBezTo>
                    <a:pt x="109" y="508"/>
                    <a:pt x="87" y="269"/>
                    <a:pt x="109" y="31"/>
                  </a:cubicBezTo>
                  <a:cubicBezTo>
                    <a:pt x="109" y="9"/>
                    <a:pt x="87" y="9"/>
                    <a:pt x="66" y="9"/>
                  </a:cubicBezTo>
                  <a:cubicBezTo>
                    <a:pt x="59" y="3"/>
                    <a:pt x="53" y="0"/>
                    <a:pt x="4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44"/>
            <p:cNvSpPr/>
            <p:nvPr/>
          </p:nvSpPr>
          <p:spPr>
            <a:xfrm>
              <a:off x="2389103" y="2673008"/>
              <a:ext cx="144467" cy="57462"/>
            </a:xfrm>
            <a:custGeom>
              <a:avLst/>
              <a:gdLst/>
              <a:ahLst/>
              <a:cxnLst/>
              <a:rect l="l" t="t" r="r" b="b"/>
              <a:pathLst>
                <a:path w="1692" h="673" extrusionOk="0">
                  <a:moveTo>
                    <a:pt x="1648" y="0"/>
                  </a:moveTo>
                  <a:cubicBezTo>
                    <a:pt x="1041" y="0"/>
                    <a:pt x="477" y="217"/>
                    <a:pt x="22" y="607"/>
                  </a:cubicBezTo>
                  <a:cubicBezTo>
                    <a:pt x="0" y="629"/>
                    <a:pt x="0" y="629"/>
                    <a:pt x="22" y="651"/>
                  </a:cubicBezTo>
                  <a:cubicBezTo>
                    <a:pt x="22" y="672"/>
                    <a:pt x="44" y="672"/>
                    <a:pt x="44" y="672"/>
                  </a:cubicBezTo>
                  <a:cubicBezTo>
                    <a:pt x="44" y="672"/>
                    <a:pt x="65" y="672"/>
                    <a:pt x="65" y="651"/>
                  </a:cubicBezTo>
                  <a:cubicBezTo>
                    <a:pt x="499" y="282"/>
                    <a:pt x="1063" y="65"/>
                    <a:pt x="1648" y="65"/>
                  </a:cubicBezTo>
                  <a:cubicBezTo>
                    <a:pt x="1670" y="65"/>
                    <a:pt x="1691" y="44"/>
                    <a:pt x="1691" y="44"/>
                  </a:cubicBezTo>
                  <a:cubicBezTo>
                    <a:pt x="1691" y="22"/>
                    <a:pt x="1670" y="0"/>
                    <a:pt x="164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44"/>
            <p:cNvSpPr/>
            <p:nvPr/>
          </p:nvSpPr>
          <p:spPr>
            <a:xfrm>
              <a:off x="2605635" y="2360165"/>
              <a:ext cx="101947" cy="344348"/>
            </a:xfrm>
            <a:custGeom>
              <a:avLst/>
              <a:gdLst/>
              <a:ahLst/>
              <a:cxnLst/>
              <a:rect l="l" t="t" r="r" b="b"/>
              <a:pathLst>
                <a:path w="1194" h="4033" fill="none" extrusionOk="0">
                  <a:moveTo>
                    <a:pt x="1" y="4033"/>
                  </a:moveTo>
                  <a:cubicBezTo>
                    <a:pt x="976" y="2927"/>
                    <a:pt x="1193" y="1344"/>
                    <a:pt x="586" y="0"/>
                  </a:cubicBezTo>
                </a:path>
              </a:pathLst>
            </a:custGeom>
            <a:solidFill>
              <a:schemeClr val="dk1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44"/>
            <p:cNvSpPr/>
            <p:nvPr/>
          </p:nvSpPr>
          <p:spPr>
            <a:xfrm>
              <a:off x="2683419" y="2413785"/>
              <a:ext cx="16735" cy="63098"/>
            </a:xfrm>
            <a:custGeom>
              <a:avLst/>
              <a:gdLst/>
              <a:ahLst/>
              <a:cxnLst/>
              <a:rect l="l" t="t" r="r" b="b"/>
              <a:pathLst>
                <a:path w="196" h="739" fill="none" extrusionOk="0">
                  <a:moveTo>
                    <a:pt x="0" y="738"/>
                  </a:moveTo>
                  <a:cubicBezTo>
                    <a:pt x="130" y="500"/>
                    <a:pt x="174" y="261"/>
                    <a:pt x="196" y="1"/>
                  </a:cubicBezTo>
                </a:path>
              </a:pathLst>
            </a:custGeom>
            <a:solidFill>
              <a:schemeClr val="dk1"/>
            </a:solidFill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44"/>
            <p:cNvSpPr/>
            <p:nvPr/>
          </p:nvSpPr>
          <p:spPr>
            <a:xfrm>
              <a:off x="2105887" y="2141670"/>
              <a:ext cx="146260" cy="138917"/>
            </a:xfrm>
            <a:custGeom>
              <a:avLst/>
              <a:gdLst/>
              <a:ahLst/>
              <a:cxnLst/>
              <a:rect l="l" t="t" r="r" b="b"/>
              <a:pathLst>
                <a:path w="1713" h="1627" extrusionOk="0">
                  <a:moveTo>
                    <a:pt x="65" y="1"/>
                  </a:moveTo>
                  <a:lnTo>
                    <a:pt x="0" y="44"/>
                  </a:lnTo>
                  <a:cubicBezTo>
                    <a:pt x="390" y="716"/>
                    <a:pt x="976" y="1258"/>
                    <a:pt x="1669" y="1627"/>
                  </a:cubicBezTo>
                  <a:cubicBezTo>
                    <a:pt x="1691" y="1627"/>
                    <a:pt x="1691" y="1605"/>
                    <a:pt x="1713" y="1605"/>
                  </a:cubicBezTo>
                  <a:cubicBezTo>
                    <a:pt x="1713" y="1584"/>
                    <a:pt x="1713" y="1562"/>
                    <a:pt x="1691" y="1562"/>
                  </a:cubicBezTo>
                  <a:cubicBezTo>
                    <a:pt x="997" y="1193"/>
                    <a:pt x="434" y="65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44"/>
            <p:cNvSpPr/>
            <p:nvPr/>
          </p:nvSpPr>
          <p:spPr>
            <a:xfrm>
              <a:off x="3192474" y="2679497"/>
              <a:ext cx="157445" cy="54645"/>
            </a:xfrm>
            <a:custGeom>
              <a:avLst/>
              <a:gdLst/>
              <a:ahLst/>
              <a:cxnLst/>
              <a:rect l="l" t="t" r="r" b="b"/>
              <a:pathLst>
                <a:path w="1844" h="640" extrusionOk="0">
                  <a:moveTo>
                    <a:pt x="1603" y="0"/>
                  </a:moveTo>
                  <a:cubicBezTo>
                    <a:pt x="1006" y="0"/>
                    <a:pt x="426" y="234"/>
                    <a:pt x="1" y="640"/>
                  </a:cubicBezTo>
                  <a:lnTo>
                    <a:pt x="87" y="640"/>
                  </a:lnTo>
                  <a:cubicBezTo>
                    <a:pt x="524" y="262"/>
                    <a:pt x="1070" y="49"/>
                    <a:pt x="1642" y="49"/>
                  </a:cubicBezTo>
                  <a:cubicBezTo>
                    <a:pt x="1694" y="49"/>
                    <a:pt x="1747" y="51"/>
                    <a:pt x="1800" y="54"/>
                  </a:cubicBezTo>
                  <a:cubicBezTo>
                    <a:pt x="1822" y="54"/>
                    <a:pt x="1843" y="54"/>
                    <a:pt x="1843" y="33"/>
                  </a:cubicBezTo>
                  <a:cubicBezTo>
                    <a:pt x="1843" y="11"/>
                    <a:pt x="1822" y="11"/>
                    <a:pt x="1822" y="11"/>
                  </a:cubicBezTo>
                  <a:cubicBezTo>
                    <a:pt x="1749" y="4"/>
                    <a:pt x="1675" y="0"/>
                    <a:pt x="160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44"/>
            <p:cNvSpPr/>
            <p:nvPr/>
          </p:nvSpPr>
          <p:spPr>
            <a:xfrm>
              <a:off x="3212881" y="2724324"/>
              <a:ext cx="34836" cy="65403"/>
            </a:xfrm>
            <a:custGeom>
              <a:avLst/>
              <a:gdLst/>
              <a:ahLst/>
              <a:cxnLst/>
              <a:rect l="l" t="t" r="r" b="b"/>
              <a:pathLst>
                <a:path w="408" h="766" extrusionOk="0">
                  <a:moveTo>
                    <a:pt x="361" y="1"/>
                  </a:moveTo>
                  <a:cubicBezTo>
                    <a:pt x="356" y="1"/>
                    <a:pt x="351" y="2"/>
                    <a:pt x="347" y="6"/>
                  </a:cubicBezTo>
                  <a:cubicBezTo>
                    <a:pt x="152" y="201"/>
                    <a:pt x="22" y="462"/>
                    <a:pt x="0" y="722"/>
                  </a:cubicBezTo>
                  <a:cubicBezTo>
                    <a:pt x="22" y="743"/>
                    <a:pt x="43" y="743"/>
                    <a:pt x="65" y="765"/>
                  </a:cubicBezTo>
                  <a:cubicBezTo>
                    <a:pt x="87" y="505"/>
                    <a:pt x="195" y="245"/>
                    <a:pt x="390" y="71"/>
                  </a:cubicBezTo>
                  <a:cubicBezTo>
                    <a:pt x="408" y="36"/>
                    <a:pt x="382" y="1"/>
                    <a:pt x="36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44"/>
            <p:cNvSpPr/>
            <p:nvPr/>
          </p:nvSpPr>
          <p:spPr>
            <a:xfrm>
              <a:off x="3285029" y="2721079"/>
              <a:ext cx="16735" cy="79747"/>
            </a:xfrm>
            <a:custGeom>
              <a:avLst/>
              <a:gdLst/>
              <a:ahLst/>
              <a:cxnLst/>
              <a:rect l="l" t="t" r="r" b="b"/>
              <a:pathLst>
                <a:path w="196" h="934" extrusionOk="0">
                  <a:moveTo>
                    <a:pt x="174" y="1"/>
                  </a:moveTo>
                  <a:cubicBezTo>
                    <a:pt x="152" y="1"/>
                    <a:pt x="131" y="1"/>
                    <a:pt x="131" y="23"/>
                  </a:cubicBezTo>
                  <a:cubicBezTo>
                    <a:pt x="22" y="326"/>
                    <a:pt x="1" y="630"/>
                    <a:pt x="22" y="933"/>
                  </a:cubicBezTo>
                  <a:lnTo>
                    <a:pt x="109" y="933"/>
                  </a:lnTo>
                  <a:cubicBezTo>
                    <a:pt x="66" y="630"/>
                    <a:pt x="87" y="326"/>
                    <a:pt x="196" y="44"/>
                  </a:cubicBezTo>
                  <a:cubicBezTo>
                    <a:pt x="196" y="23"/>
                    <a:pt x="196" y="1"/>
                    <a:pt x="17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44"/>
            <p:cNvSpPr/>
            <p:nvPr/>
          </p:nvSpPr>
          <p:spPr>
            <a:xfrm>
              <a:off x="3344969" y="2722787"/>
              <a:ext cx="17930" cy="70611"/>
            </a:xfrm>
            <a:custGeom>
              <a:avLst/>
              <a:gdLst/>
              <a:ahLst/>
              <a:cxnLst/>
              <a:rect l="l" t="t" r="r" b="b"/>
              <a:pathLst>
                <a:path w="210" h="827" extrusionOk="0">
                  <a:moveTo>
                    <a:pt x="43" y="1"/>
                  </a:moveTo>
                  <a:cubicBezTo>
                    <a:pt x="20" y="1"/>
                    <a:pt x="1" y="19"/>
                    <a:pt x="14" y="46"/>
                  </a:cubicBezTo>
                  <a:cubicBezTo>
                    <a:pt x="79" y="306"/>
                    <a:pt x="122" y="566"/>
                    <a:pt x="144" y="826"/>
                  </a:cubicBezTo>
                  <a:lnTo>
                    <a:pt x="209" y="805"/>
                  </a:lnTo>
                  <a:cubicBezTo>
                    <a:pt x="187" y="545"/>
                    <a:pt x="144" y="284"/>
                    <a:pt x="79" y="24"/>
                  </a:cubicBezTo>
                  <a:cubicBezTo>
                    <a:pt x="71" y="8"/>
                    <a:pt x="56" y="1"/>
                    <a:pt x="43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44"/>
            <p:cNvSpPr/>
            <p:nvPr/>
          </p:nvSpPr>
          <p:spPr>
            <a:xfrm>
              <a:off x="3298349" y="2522563"/>
              <a:ext cx="110826" cy="167179"/>
            </a:xfrm>
            <a:custGeom>
              <a:avLst/>
              <a:gdLst/>
              <a:ahLst/>
              <a:cxnLst/>
              <a:rect l="l" t="t" r="r" b="b"/>
              <a:pathLst>
                <a:path w="1298" h="1958" extrusionOk="0">
                  <a:moveTo>
                    <a:pt x="48" y="0"/>
                  </a:moveTo>
                  <a:cubicBezTo>
                    <a:pt x="26" y="0"/>
                    <a:pt x="0" y="36"/>
                    <a:pt x="18" y="71"/>
                  </a:cubicBezTo>
                  <a:cubicBezTo>
                    <a:pt x="582" y="570"/>
                    <a:pt x="994" y="1220"/>
                    <a:pt x="1232" y="1936"/>
                  </a:cubicBezTo>
                  <a:cubicBezTo>
                    <a:pt x="1232" y="1957"/>
                    <a:pt x="1254" y="1957"/>
                    <a:pt x="1254" y="1957"/>
                  </a:cubicBezTo>
                  <a:lnTo>
                    <a:pt x="1276" y="1957"/>
                  </a:lnTo>
                  <a:cubicBezTo>
                    <a:pt x="1297" y="1957"/>
                    <a:pt x="1297" y="1936"/>
                    <a:pt x="1297" y="1914"/>
                  </a:cubicBezTo>
                  <a:cubicBezTo>
                    <a:pt x="1059" y="1177"/>
                    <a:pt x="647" y="526"/>
                    <a:pt x="61" y="6"/>
                  </a:cubicBezTo>
                  <a:cubicBezTo>
                    <a:pt x="57" y="2"/>
                    <a:pt x="53" y="0"/>
                    <a:pt x="4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44"/>
            <p:cNvSpPr/>
            <p:nvPr/>
          </p:nvSpPr>
          <p:spPr>
            <a:xfrm>
              <a:off x="2552475" y="1901075"/>
              <a:ext cx="94650" cy="104175"/>
            </a:xfrm>
            <a:custGeom>
              <a:avLst/>
              <a:gdLst/>
              <a:ahLst/>
              <a:cxnLst/>
              <a:rect l="l" t="t" r="r" b="b"/>
              <a:pathLst>
                <a:path w="3786" h="4167" extrusionOk="0">
                  <a:moveTo>
                    <a:pt x="1476" y="0"/>
                  </a:moveTo>
                  <a:lnTo>
                    <a:pt x="3167" y="2976"/>
                  </a:lnTo>
                  <a:lnTo>
                    <a:pt x="3786" y="4167"/>
                  </a:lnTo>
                  <a:lnTo>
                    <a:pt x="3238" y="4167"/>
                  </a:lnTo>
                  <a:lnTo>
                    <a:pt x="0" y="338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98" name="Google Shape;1898;p44"/>
            <p:cNvSpPr/>
            <p:nvPr/>
          </p:nvSpPr>
          <p:spPr>
            <a:xfrm>
              <a:off x="2122536" y="2682742"/>
              <a:ext cx="35263" cy="73600"/>
            </a:xfrm>
            <a:custGeom>
              <a:avLst/>
              <a:gdLst/>
              <a:ahLst/>
              <a:cxnLst/>
              <a:rect l="l" t="t" r="r" b="b"/>
              <a:pathLst>
                <a:path w="413" h="862" extrusionOk="0">
                  <a:moveTo>
                    <a:pt x="35" y="0"/>
                  </a:moveTo>
                  <a:cubicBezTo>
                    <a:pt x="27" y="0"/>
                    <a:pt x="22" y="5"/>
                    <a:pt x="22" y="16"/>
                  </a:cubicBezTo>
                  <a:cubicBezTo>
                    <a:pt x="0" y="38"/>
                    <a:pt x="0" y="60"/>
                    <a:pt x="22" y="60"/>
                  </a:cubicBezTo>
                  <a:cubicBezTo>
                    <a:pt x="174" y="298"/>
                    <a:pt x="282" y="580"/>
                    <a:pt x="347" y="862"/>
                  </a:cubicBezTo>
                  <a:lnTo>
                    <a:pt x="412" y="862"/>
                  </a:lnTo>
                  <a:cubicBezTo>
                    <a:pt x="347" y="558"/>
                    <a:pt x="239" y="277"/>
                    <a:pt x="65" y="16"/>
                  </a:cubicBezTo>
                  <a:cubicBezTo>
                    <a:pt x="54" y="5"/>
                    <a:pt x="44" y="0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44"/>
            <p:cNvSpPr/>
            <p:nvPr/>
          </p:nvSpPr>
          <p:spPr>
            <a:xfrm>
              <a:off x="2200235" y="2687780"/>
              <a:ext cx="37141" cy="72319"/>
            </a:xfrm>
            <a:custGeom>
              <a:avLst/>
              <a:gdLst/>
              <a:ahLst/>
              <a:cxnLst/>
              <a:rect l="l" t="t" r="r" b="b"/>
              <a:pathLst>
                <a:path w="435" h="847" extrusionOk="0">
                  <a:moveTo>
                    <a:pt x="22" y="1"/>
                  </a:moveTo>
                  <a:cubicBezTo>
                    <a:pt x="1" y="22"/>
                    <a:pt x="1" y="44"/>
                    <a:pt x="22" y="66"/>
                  </a:cubicBezTo>
                  <a:cubicBezTo>
                    <a:pt x="44" y="87"/>
                    <a:pt x="66" y="131"/>
                    <a:pt x="87" y="152"/>
                  </a:cubicBezTo>
                  <a:cubicBezTo>
                    <a:pt x="218" y="369"/>
                    <a:pt x="304" y="586"/>
                    <a:pt x="348" y="846"/>
                  </a:cubicBezTo>
                  <a:lnTo>
                    <a:pt x="434" y="846"/>
                  </a:lnTo>
                  <a:cubicBezTo>
                    <a:pt x="391" y="608"/>
                    <a:pt x="304" y="391"/>
                    <a:pt x="196" y="174"/>
                  </a:cubicBezTo>
                  <a:cubicBezTo>
                    <a:pt x="153" y="131"/>
                    <a:pt x="109" y="66"/>
                    <a:pt x="6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44"/>
            <p:cNvSpPr/>
            <p:nvPr/>
          </p:nvSpPr>
          <p:spPr>
            <a:xfrm>
              <a:off x="2140979" y="2628524"/>
              <a:ext cx="142674" cy="92640"/>
            </a:xfrm>
            <a:custGeom>
              <a:avLst/>
              <a:gdLst/>
              <a:ahLst/>
              <a:cxnLst/>
              <a:rect l="l" t="t" r="r" b="b"/>
              <a:pathLst>
                <a:path w="1671" h="1085" extrusionOk="0">
                  <a:moveTo>
                    <a:pt x="44" y="1"/>
                  </a:moveTo>
                  <a:cubicBezTo>
                    <a:pt x="23" y="1"/>
                    <a:pt x="1" y="23"/>
                    <a:pt x="1" y="44"/>
                  </a:cubicBezTo>
                  <a:cubicBezTo>
                    <a:pt x="1" y="66"/>
                    <a:pt x="23" y="66"/>
                    <a:pt x="44" y="88"/>
                  </a:cubicBezTo>
                  <a:cubicBezTo>
                    <a:pt x="695" y="109"/>
                    <a:pt x="1302" y="478"/>
                    <a:pt x="1605" y="1063"/>
                  </a:cubicBezTo>
                  <a:cubicBezTo>
                    <a:pt x="1605" y="1063"/>
                    <a:pt x="1627" y="1085"/>
                    <a:pt x="1627" y="1085"/>
                  </a:cubicBezTo>
                  <a:lnTo>
                    <a:pt x="1670" y="1063"/>
                  </a:lnTo>
                  <a:cubicBezTo>
                    <a:pt x="1670" y="1063"/>
                    <a:pt x="1670" y="1042"/>
                    <a:pt x="1670" y="1020"/>
                  </a:cubicBezTo>
                  <a:cubicBezTo>
                    <a:pt x="1345" y="435"/>
                    <a:pt x="716" y="44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1" name="Google Shape;1901;p44"/>
          <p:cNvSpPr txBox="1"/>
          <p:nvPr/>
        </p:nvSpPr>
        <p:spPr>
          <a:xfrm>
            <a:off x="1114097" y="1436667"/>
            <a:ext cx="7830206" cy="3471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Pengertian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pengertian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pendidikan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.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Ada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beragam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pengertian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 yang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telah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dikemukakan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oleh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para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ahli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antara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lain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menurut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: </a:t>
            </a: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fontAlgn="base"/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(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1)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Bintoro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Tjokroaminoto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adalah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‘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proses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mempersiapkan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kegiatan-kegiatan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secara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sistematis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dilakukan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untuk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mencapai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tujuan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tertentu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;</a:t>
            </a: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fontAlgn="base"/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(2)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Prajudi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Atmosudirdjo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adalah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‘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perhitungan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penentuan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tentang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sesuatu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dijalankan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dalam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rangka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mencapai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tujuan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tertentu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siapa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melakukan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bilamana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dimana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bagaimana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cara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melakukannya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;</a:t>
            </a: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fontAlgn="base"/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(3)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Handoko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perencanaan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adalah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 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meliputi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: </a:t>
            </a: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457200" indent="-457200" fontAlgn="base">
              <a:buAutoNum type="alphaLcParenBoth"/>
            </a:pP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pemilihan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atau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penetapan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tujuan-tujuan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organisasi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;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457200" indent="-457200" fontAlgn="base">
              <a:buFont typeface="Arial"/>
              <a:buAutoNum type="alphaLcParenBoth"/>
            </a:pP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penentuan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strategi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kebijakan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proyek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program,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prosedur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metode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sistem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,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anggaran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standar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yang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dibutuhkan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untuk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mencapai</a:t>
            </a:r>
            <a:r>
              <a:rPr lang="en-US" sz="2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en-US" sz="2000" dirty="0" err="1" smtClean="0">
                <a:latin typeface="Arabic Typesetting" pitchFamily="66" charset="-78"/>
                <a:cs typeface="Arabic Typesetting" pitchFamily="66" charset="-78"/>
              </a:rPr>
              <a:t>tujuan</a:t>
            </a:r>
            <a:r>
              <a:rPr lang="id-ID" sz="2000" dirty="0" smtClean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pPr marL="457200" indent="-457200" fontAlgn="base">
              <a:buAutoNum type="alphaLcParenBoth"/>
            </a:pPr>
            <a:endParaRPr lang="id-ID" sz="2000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8" name="Google Shape;1637;p39"/>
          <p:cNvGrpSpPr/>
          <p:nvPr/>
        </p:nvGrpSpPr>
        <p:grpSpPr>
          <a:xfrm>
            <a:off x="421041" y="287187"/>
            <a:ext cx="819179" cy="795379"/>
            <a:chOff x="4697006" y="3199982"/>
            <a:chExt cx="932942" cy="909618"/>
          </a:xfrm>
        </p:grpSpPr>
        <p:sp>
          <p:nvSpPr>
            <p:cNvPr id="79" name="Google Shape;1638;p39"/>
            <p:cNvSpPr/>
            <p:nvPr/>
          </p:nvSpPr>
          <p:spPr>
            <a:xfrm>
              <a:off x="4787004" y="3199982"/>
              <a:ext cx="842944" cy="861177"/>
            </a:xfrm>
            <a:custGeom>
              <a:avLst/>
              <a:gdLst/>
              <a:ahLst/>
              <a:cxnLst/>
              <a:rect l="l" t="t" r="r" b="b"/>
              <a:pathLst>
                <a:path w="23995" h="24514" extrusionOk="0">
                  <a:moveTo>
                    <a:pt x="5197" y="3104"/>
                  </a:moveTo>
                  <a:cubicBezTo>
                    <a:pt x="2492" y="5174"/>
                    <a:pt x="134" y="9529"/>
                    <a:pt x="5" y="12568"/>
                  </a:cubicBezTo>
                  <a:cubicBezTo>
                    <a:pt x="-124" y="15607"/>
                    <a:pt x="2410" y="19346"/>
                    <a:pt x="4422" y="21336"/>
                  </a:cubicBezTo>
                  <a:cubicBezTo>
                    <a:pt x="6434" y="23326"/>
                    <a:pt x="9702" y="24420"/>
                    <a:pt x="12075" y="24510"/>
                  </a:cubicBezTo>
                  <a:cubicBezTo>
                    <a:pt x="14448" y="24600"/>
                    <a:pt x="16949" y="23212"/>
                    <a:pt x="18660" y="21878"/>
                  </a:cubicBezTo>
                  <a:cubicBezTo>
                    <a:pt x="20371" y="20544"/>
                    <a:pt x="21510" y="18992"/>
                    <a:pt x="22342" y="16504"/>
                  </a:cubicBezTo>
                  <a:cubicBezTo>
                    <a:pt x="23174" y="14016"/>
                    <a:pt x="24671" y="9677"/>
                    <a:pt x="23653" y="6951"/>
                  </a:cubicBezTo>
                  <a:cubicBezTo>
                    <a:pt x="22635" y="4225"/>
                    <a:pt x="19309" y="789"/>
                    <a:pt x="16233" y="148"/>
                  </a:cubicBezTo>
                  <a:cubicBezTo>
                    <a:pt x="13157" y="-493"/>
                    <a:pt x="7902" y="1034"/>
                    <a:pt x="5197" y="31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" name="Google Shape;1639;p39"/>
            <p:cNvSpPr/>
            <p:nvPr/>
          </p:nvSpPr>
          <p:spPr>
            <a:xfrm>
              <a:off x="4697006" y="3248423"/>
              <a:ext cx="842944" cy="861177"/>
            </a:xfrm>
            <a:custGeom>
              <a:avLst/>
              <a:gdLst/>
              <a:ahLst/>
              <a:cxnLst/>
              <a:rect l="l" t="t" r="r" b="b"/>
              <a:pathLst>
                <a:path w="23995" h="24514" extrusionOk="0">
                  <a:moveTo>
                    <a:pt x="5197" y="3104"/>
                  </a:moveTo>
                  <a:cubicBezTo>
                    <a:pt x="2492" y="5174"/>
                    <a:pt x="134" y="9529"/>
                    <a:pt x="5" y="12568"/>
                  </a:cubicBezTo>
                  <a:cubicBezTo>
                    <a:pt x="-124" y="15607"/>
                    <a:pt x="2410" y="19346"/>
                    <a:pt x="4422" y="21336"/>
                  </a:cubicBezTo>
                  <a:cubicBezTo>
                    <a:pt x="6434" y="23326"/>
                    <a:pt x="9702" y="24420"/>
                    <a:pt x="12075" y="24510"/>
                  </a:cubicBezTo>
                  <a:cubicBezTo>
                    <a:pt x="14448" y="24600"/>
                    <a:pt x="16949" y="23212"/>
                    <a:pt x="18660" y="21878"/>
                  </a:cubicBezTo>
                  <a:cubicBezTo>
                    <a:pt x="20371" y="20544"/>
                    <a:pt x="21510" y="18992"/>
                    <a:pt x="22342" y="16504"/>
                  </a:cubicBezTo>
                  <a:cubicBezTo>
                    <a:pt x="23174" y="14016"/>
                    <a:pt x="24671" y="9677"/>
                    <a:pt x="23653" y="6951"/>
                  </a:cubicBezTo>
                  <a:cubicBezTo>
                    <a:pt x="22635" y="4225"/>
                    <a:pt x="19309" y="789"/>
                    <a:pt x="16233" y="148"/>
                  </a:cubicBezTo>
                  <a:cubicBezTo>
                    <a:pt x="13157" y="-493"/>
                    <a:pt x="7902" y="1034"/>
                    <a:pt x="5197" y="3104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81" name="TextBox 80"/>
          <p:cNvSpPr txBox="1"/>
          <p:nvPr/>
        </p:nvSpPr>
        <p:spPr>
          <a:xfrm>
            <a:off x="493985" y="493986"/>
            <a:ext cx="651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 smtClean="0">
                <a:latin typeface="Vibur" charset="0"/>
              </a:rPr>
              <a:t>05</a:t>
            </a:r>
            <a:endParaRPr lang="id-ID" sz="2000" dirty="0">
              <a:latin typeface="Vibur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5" name="Google Shape;2045;p47"/>
          <p:cNvSpPr txBox="1">
            <a:spLocks noGrp="1"/>
          </p:cNvSpPr>
          <p:nvPr>
            <p:ph type="title"/>
          </p:nvPr>
        </p:nvSpPr>
        <p:spPr>
          <a:xfrm>
            <a:off x="3243181" y="556705"/>
            <a:ext cx="3189150" cy="9042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id-ID" sz="2800" dirty="0" smtClean="0">
                <a:latin typeface="Vibur" charset="0"/>
                <a:cs typeface="Arabic Typesetting" pitchFamily="66" charset="-78"/>
              </a:rPr>
              <a:t>Pelaksanaan </a:t>
            </a:r>
            <a:r>
              <a:rPr lang="id-ID" sz="2800" dirty="0" smtClean="0">
                <a:latin typeface="Vibur" charset="0"/>
                <a:cs typeface="Arabic Typesetting" pitchFamily="66" charset="-78"/>
              </a:rPr>
              <a:t>Anggaran </a:t>
            </a:r>
            <a:r>
              <a:rPr lang="id-ID" sz="2800" dirty="0" smtClean="0">
                <a:latin typeface="Vibur" charset="0"/>
                <a:cs typeface="Arabic Typesetting" pitchFamily="66" charset="-78"/>
              </a:rPr>
              <a:t>Pendidikan</a:t>
            </a:r>
            <a:r>
              <a:rPr lang="id-ID" sz="2800" dirty="0" smtClean="0">
                <a:latin typeface="Vibur" charset="0"/>
              </a:rPr>
              <a:t/>
            </a:r>
            <a:br>
              <a:rPr lang="id-ID" sz="2800" dirty="0" smtClean="0">
                <a:latin typeface="Vibur" charset="0"/>
              </a:rPr>
            </a:br>
            <a:endParaRPr sz="2800">
              <a:latin typeface="Vibur" charset="0"/>
            </a:endParaRPr>
          </a:p>
        </p:txBody>
      </p:sp>
      <p:sp>
        <p:nvSpPr>
          <p:cNvPr id="2046" name="Google Shape;2046;p47"/>
          <p:cNvSpPr txBox="1">
            <a:spLocks noGrp="1"/>
          </p:cNvSpPr>
          <p:nvPr>
            <p:ph type="subTitle" idx="1"/>
          </p:nvPr>
        </p:nvSpPr>
        <p:spPr>
          <a:xfrm>
            <a:off x="2081049" y="1742514"/>
            <a:ext cx="7062952" cy="29345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id-ID" b="1" dirty="0" smtClean="0"/>
              <a:t>Pelaksanaan anggaran</a:t>
            </a:r>
            <a:r>
              <a:rPr lang="id-ID" dirty="0" smtClean="0"/>
              <a:t> adalah tahap di mana sumber daya digunakan untuk melaksanakan kebijakan </a:t>
            </a:r>
            <a:r>
              <a:rPr lang="id-ID" b="1" dirty="0" smtClean="0"/>
              <a:t>anggaran</a:t>
            </a:r>
            <a:r>
              <a:rPr lang="id-ID" dirty="0" smtClean="0"/>
              <a:t>. Suatu hal yang mungkin terjadi dimana </a:t>
            </a:r>
            <a:r>
              <a:rPr lang="id-ID" b="1" dirty="0" smtClean="0"/>
              <a:t>anggaran</a:t>
            </a:r>
            <a:r>
              <a:rPr lang="id-ID" dirty="0" smtClean="0"/>
              <a:t> yang disusun dengan baik tenyata tidak dilaksanakan dengan tepat, tetapi tidak mungkin </a:t>
            </a:r>
            <a:r>
              <a:rPr lang="id-ID" b="1" dirty="0" smtClean="0"/>
              <a:t>anggaran</a:t>
            </a:r>
            <a:r>
              <a:rPr lang="id-ID" dirty="0" smtClean="0"/>
              <a:t> yang tidak disusun dengan baik dapat diterapkan secara tepat</a:t>
            </a:r>
            <a:r>
              <a:rPr lang="id-ID" dirty="0" smtClean="0"/>
              <a:t>.</a:t>
            </a:r>
          </a:p>
          <a:p>
            <a:pPr marL="0" lvl="0" indent="0" algn="l"/>
            <a:endParaRPr lang="id-ID" dirty="0" smtClean="0"/>
          </a:p>
          <a:p>
            <a:pPr marL="0" lvl="0" indent="0" algn="l"/>
            <a:r>
              <a:rPr lang="id-ID" b="1" dirty="0" smtClean="0"/>
              <a:t>Pelaksanaan anggaran yang baik</a:t>
            </a:r>
            <a:r>
              <a:rPr lang="id-ID" dirty="0" smtClean="0"/>
              <a:t> adalah </a:t>
            </a:r>
            <a:r>
              <a:rPr lang="id-ID" b="1" dirty="0" smtClean="0"/>
              <a:t>pelaksanaan</a:t>
            </a:r>
            <a:r>
              <a:rPr lang="id-ID" dirty="0" smtClean="0"/>
              <a:t> yang tepat waktu, efektif dan efesien. Beberapa aspek yang perlu diperhatikan antara lain; kepatuhan terhadap regulasi, kesesuaian atas perencanaan dan penganggaran dengan </a:t>
            </a:r>
            <a:r>
              <a:rPr lang="id-ID" b="1" dirty="0" smtClean="0"/>
              <a:t>pelaksanaan anggaran</a:t>
            </a:r>
            <a:r>
              <a:rPr lang="id-ID" dirty="0" smtClean="0"/>
              <a:t>, efesiensi </a:t>
            </a:r>
            <a:r>
              <a:rPr lang="id-ID" b="1" dirty="0" smtClean="0"/>
              <a:t>pelaksanaan</a:t>
            </a:r>
            <a:r>
              <a:rPr lang="id-ID" dirty="0" smtClean="0"/>
              <a:t> kegiatan, serta efektifitas </a:t>
            </a:r>
            <a:r>
              <a:rPr lang="id-ID" b="1" dirty="0" smtClean="0"/>
              <a:t>pelaksanaan</a:t>
            </a:r>
            <a:r>
              <a:rPr lang="id-ID" dirty="0" smtClean="0"/>
              <a:t> kegiatan.</a:t>
            </a:r>
            <a:endParaRPr/>
          </a:p>
        </p:txBody>
      </p:sp>
      <p:grpSp>
        <p:nvGrpSpPr>
          <p:cNvPr id="2048" name="Google Shape;2048;p47"/>
          <p:cNvGrpSpPr/>
          <p:nvPr/>
        </p:nvGrpSpPr>
        <p:grpSpPr>
          <a:xfrm>
            <a:off x="1659749" y="3962400"/>
            <a:ext cx="1146513" cy="1181100"/>
            <a:chOff x="1252468" y="2302425"/>
            <a:chExt cx="1114964" cy="691938"/>
          </a:xfrm>
        </p:grpSpPr>
        <p:sp>
          <p:nvSpPr>
            <p:cNvPr id="2049" name="Google Shape;2049;p47"/>
            <p:cNvSpPr/>
            <p:nvPr/>
          </p:nvSpPr>
          <p:spPr>
            <a:xfrm>
              <a:off x="1397688" y="2670586"/>
              <a:ext cx="10971" cy="89110"/>
            </a:xfrm>
            <a:custGeom>
              <a:avLst/>
              <a:gdLst/>
              <a:ahLst/>
              <a:cxnLst/>
              <a:rect l="l" t="t" r="r" b="b"/>
              <a:pathLst>
                <a:path w="131" h="1064" extrusionOk="0">
                  <a:moveTo>
                    <a:pt x="22" y="1"/>
                  </a:moveTo>
                  <a:lnTo>
                    <a:pt x="22" y="1"/>
                  </a:lnTo>
                  <a:cubicBezTo>
                    <a:pt x="44" y="326"/>
                    <a:pt x="44" y="673"/>
                    <a:pt x="1" y="998"/>
                  </a:cubicBezTo>
                  <a:lnTo>
                    <a:pt x="1" y="1063"/>
                  </a:lnTo>
                  <a:lnTo>
                    <a:pt x="66" y="1063"/>
                  </a:lnTo>
                  <a:cubicBezTo>
                    <a:pt x="109" y="781"/>
                    <a:pt x="131" y="500"/>
                    <a:pt x="109" y="239"/>
                  </a:cubicBezTo>
                  <a:lnTo>
                    <a:pt x="109" y="15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47"/>
            <p:cNvSpPr/>
            <p:nvPr/>
          </p:nvSpPr>
          <p:spPr>
            <a:xfrm>
              <a:off x="2111313" y="2668828"/>
              <a:ext cx="121689" cy="80149"/>
            </a:xfrm>
            <a:custGeom>
              <a:avLst/>
              <a:gdLst/>
              <a:ahLst/>
              <a:cxnLst/>
              <a:rect l="l" t="t" r="r" b="b"/>
              <a:pathLst>
                <a:path w="1453" h="957" extrusionOk="0">
                  <a:moveTo>
                    <a:pt x="672" y="0"/>
                  </a:moveTo>
                  <a:cubicBezTo>
                    <a:pt x="586" y="0"/>
                    <a:pt x="521" y="44"/>
                    <a:pt x="456" y="109"/>
                  </a:cubicBezTo>
                  <a:cubicBezTo>
                    <a:pt x="347" y="239"/>
                    <a:pt x="0" y="802"/>
                    <a:pt x="174" y="933"/>
                  </a:cubicBezTo>
                  <a:cubicBezTo>
                    <a:pt x="197" y="950"/>
                    <a:pt x="236" y="956"/>
                    <a:pt x="284" y="956"/>
                  </a:cubicBezTo>
                  <a:cubicBezTo>
                    <a:pt x="417" y="956"/>
                    <a:pt x="614" y="905"/>
                    <a:pt x="694" y="889"/>
                  </a:cubicBezTo>
                  <a:lnTo>
                    <a:pt x="1236" y="846"/>
                  </a:lnTo>
                  <a:cubicBezTo>
                    <a:pt x="1301" y="846"/>
                    <a:pt x="1388" y="802"/>
                    <a:pt x="1431" y="759"/>
                  </a:cubicBezTo>
                  <a:cubicBezTo>
                    <a:pt x="1453" y="716"/>
                    <a:pt x="1453" y="629"/>
                    <a:pt x="1431" y="586"/>
                  </a:cubicBezTo>
                  <a:cubicBezTo>
                    <a:pt x="1388" y="542"/>
                    <a:pt x="1366" y="499"/>
                    <a:pt x="1301" y="456"/>
                  </a:cubicBezTo>
                  <a:cubicBezTo>
                    <a:pt x="1193" y="347"/>
                    <a:pt x="1063" y="239"/>
                    <a:pt x="932" y="130"/>
                  </a:cubicBezTo>
                  <a:cubicBezTo>
                    <a:pt x="867" y="44"/>
                    <a:pt x="781" y="0"/>
                    <a:pt x="6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47"/>
            <p:cNvSpPr/>
            <p:nvPr/>
          </p:nvSpPr>
          <p:spPr>
            <a:xfrm>
              <a:off x="1252468" y="2488599"/>
              <a:ext cx="806261" cy="296475"/>
            </a:xfrm>
            <a:custGeom>
              <a:avLst/>
              <a:gdLst/>
              <a:ahLst/>
              <a:cxnLst/>
              <a:rect l="l" t="t" r="r" b="b"/>
              <a:pathLst>
                <a:path w="9627" h="3540" extrusionOk="0">
                  <a:moveTo>
                    <a:pt x="6040" y="0"/>
                  </a:moveTo>
                  <a:cubicBezTo>
                    <a:pt x="5761" y="0"/>
                    <a:pt x="5493" y="39"/>
                    <a:pt x="5225" y="93"/>
                  </a:cubicBezTo>
                  <a:cubicBezTo>
                    <a:pt x="4965" y="158"/>
                    <a:pt x="4705" y="244"/>
                    <a:pt x="4467" y="353"/>
                  </a:cubicBezTo>
                  <a:lnTo>
                    <a:pt x="4336" y="418"/>
                  </a:lnTo>
                  <a:cubicBezTo>
                    <a:pt x="4011" y="570"/>
                    <a:pt x="3708" y="743"/>
                    <a:pt x="3426" y="917"/>
                  </a:cubicBezTo>
                  <a:lnTo>
                    <a:pt x="3079" y="1133"/>
                  </a:lnTo>
                  <a:lnTo>
                    <a:pt x="2884" y="1263"/>
                  </a:lnTo>
                  <a:lnTo>
                    <a:pt x="1106" y="2412"/>
                  </a:lnTo>
                  <a:lnTo>
                    <a:pt x="933" y="2521"/>
                  </a:lnTo>
                  <a:lnTo>
                    <a:pt x="0" y="3128"/>
                  </a:lnTo>
                  <a:cubicBezTo>
                    <a:pt x="477" y="3258"/>
                    <a:pt x="976" y="3345"/>
                    <a:pt x="1453" y="3410"/>
                  </a:cubicBezTo>
                  <a:lnTo>
                    <a:pt x="1496" y="3410"/>
                  </a:lnTo>
                  <a:cubicBezTo>
                    <a:pt x="2038" y="3496"/>
                    <a:pt x="2580" y="3540"/>
                    <a:pt x="3122" y="3540"/>
                  </a:cubicBezTo>
                  <a:lnTo>
                    <a:pt x="3231" y="3540"/>
                  </a:lnTo>
                  <a:cubicBezTo>
                    <a:pt x="3708" y="3518"/>
                    <a:pt x="4163" y="3496"/>
                    <a:pt x="4640" y="3431"/>
                  </a:cubicBezTo>
                  <a:cubicBezTo>
                    <a:pt x="4662" y="3410"/>
                    <a:pt x="4705" y="3410"/>
                    <a:pt x="4748" y="3410"/>
                  </a:cubicBezTo>
                  <a:cubicBezTo>
                    <a:pt x="5269" y="3323"/>
                    <a:pt x="5789" y="3193"/>
                    <a:pt x="6309" y="3041"/>
                  </a:cubicBezTo>
                  <a:lnTo>
                    <a:pt x="6418" y="3020"/>
                  </a:lnTo>
                  <a:cubicBezTo>
                    <a:pt x="6895" y="2846"/>
                    <a:pt x="7372" y="2673"/>
                    <a:pt x="7827" y="2456"/>
                  </a:cubicBezTo>
                  <a:lnTo>
                    <a:pt x="7979" y="2391"/>
                  </a:lnTo>
                  <a:cubicBezTo>
                    <a:pt x="8391" y="2174"/>
                    <a:pt x="8781" y="1957"/>
                    <a:pt x="9193" y="1719"/>
                  </a:cubicBezTo>
                  <a:cubicBezTo>
                    <a:pt x="9215" y="1697"/>
                    <a:pt x="9236" y="1697"/>
                    <a:pt x="9258" y="1675"/>
                  </a:cubicBezTo>
                  <a:cubicBezTo>
                    <a:pt x="9388" y="1589"/>
                    <a:pt x="9496" y="1524"/>
                    <a:pt x="9626" y="1437"/>
                  </a:cubicBezTo>
                  <a:cubicBezTo>
                    <a:pt x="9019" y="917"/>
                    <a:pt x="8326" y="505"/>
                    <a:pt x="7589" y="244"/>
                  </a:cubicBezTo>
                  <a:cubicBezTo>
                    <a:pt x="7177" y="114"/>
                    <a:pt x="6743" y="28"/>
                    <a:pt x="6309" y="6"/>
                  </a:cubicBezTo>
                  <a:lnTo>
                    <a:pt x="6223" y="6"/>
                  </a:lnTo>
                  <a:cubicBezTo>
                    <a:pt x="6161" y="2"/>
                    <a:pt x="6100" y="0"/>
                    <a:pt x="60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47"/>
            <p:cNvSpPr/>
            <p:nvPr/>
          </p:nvSpPr>
          <p:spPr>
            <a:xfrm>
              <a:off x="1332364" y="2601996"/>
              <a:ext cx="695460" cy="183078"/>
            </a:xfrm>
            <a:custGeom>
              <a:avLst/>
              <a:gdLst/>
              <a:ahLst/>
              <a:cxnLst/>
              <a:rect l="l" t="t" r="r" b="b"/>
              <a:pathLst>
                <a:path w="8304" h="2186" extrusionOk="0">
                  <a:moveTo>
                    <a:pt x="7954" y="1"/>
                  </a:moveTo>
                  <a:cubicBezTo>
                    <a:pt x="7847" y="1"/>
                    <a:pt x="7733" y="41"/>
                    <a:pt x="7654" y="105"/>
                  </a:cubicBezTo>
                  <a:cubicBezTo>
                    <a:pt x="7328" y="343"/>
                    <a:pt x="7068" y="668"/>
                    <a:pt x="6938" y="1037"/>
                  </a:cubicBezTo>
                  <a:cubicBezTo>
                    <a:pt x="6895" y="928"/>
                    <a:pt x="6830" y="798"/>
                    <a:pt x="6743" y="690"/>
                  </a:cubicBezTo>
                  <a:cubicBezTo>
                    <a:pt x="6635" y="560"/>
                    <a:pt x="6461" y="473"/>
                    <a:pt x="6288" y="473"/>
                  </a:cubicBezTo>
                  <a:cubicBezTo>
                    <a:pt x="6093" y="516"/>
                    <a:pt x="5941" y="603"/>
                    <a:pt x="5832" y="755"/>
                  </a:cubicBezTo>
                  <a:cubicBezTo>
                    <a:pt x="5637" y="993"/>
                    <a:pt x="5485" y="1275"/>
                    <a:pt x="5399" y="1579"/>
                  </a:cubicBezTo>
                  <a:cubicBezTo>
                    <a:pt x="5377" y="1449"/>
                    <a:pt x="5312" y="1340"/>
                    <a:pt x="5269" y="1232"/>
                  </a:cubicBezTo>
                  <a:cubicBezTo>
                    <a:pt x="5160" y="1058"/>
                    <a:pt x="5008" y="950"/>
                    <a:pt x="4835" y="928"/>
                  </a:cubicBezTo>
                  <a:cubicBezTo>
                    <a:pt x="4662" y="928"/>
                    <a:pt x="4510" y="993"/>
                    <a:pt x="4401" y="1102"/>
                  </a:cubicBezTo>
                  <a:cubicBezTo>
                    <a:pt x="4141" y="1297"/>
                    <a:pt x="3924" y="1557"/>
                    <a:pt x="3794" y="1861"/>
                  </a:cubicBezTo>
                  <a:cubicBezTo>
                    <a:pt x="3794" y="1796"/>
                    <a:pt x="3773" y="1731"/>
                    <a:pt x="3751" y="1666"/>
                  </a:cubicBezTo>
                  <a:cubicBezTo>
                    <a:pt x="3729" y="1492"/>
                    <a:pt x="3578" y="1340"/>
                    <a:pt x="3404" y="1297"/>
                  </a:cubicBezTo>
                  <a:cubicBezTo>
                    <a:pt x="3381" y="1293"/>
                    <a:pt x="3358" y="1291"/>
                    <a:pt x="3335" y="1291"/>
                  </a:cubicBezTo>
                  <a:cubicBezTo>
                    <a:pt x="3229" y="1291"/>
                    <a:pt x="3125" y="1330"/>
                    <a:pt x="3036" y="1384"/>
                  </a:cubicBezTo>
                  <a:cubicBezTo>
                    <a:pt x="2754" y="1557"/>
                    <a:pt x="2537" y="1752"/>
                    <a:pt x="2342" y="1991"/>
                  </a:cubicBezTo>
                  <a:cubicBezTo>
                    <a:pt x="2363" y="1926"/>
                    <a:pt x="2363" y="1861"/>
                    <a:pt x="2385" y="1774"/>
                  </a:cubicBezTo>
                  <a:cubicBezTo>
                    <a:pt x="2407" y="1622"/>
                    <a:pt x="2342" y="1449"/>
                    <a:pt x="2212" y="1340"/>
                  </a:cubicBezTo>
                  <a:cubicBezTo>
                    <a:pt x="2114" y="1279"/>
                    <a:pt x="2002" y="1253"/>
                    <a:pt x="1893" y="1253"/>
                  </a:cubicBezTo>
                  <a:cubicBezTo>
                    <a:pt x="1808" y="1253"/>
                    <a:pt x="1724" y="1269"/>
                    <a:pt x="1648" y="1297"/>
                  </a:cubicBezTo>
                  <a:cubicBezTo>
                    <a:pt x="1279" y="1405"/>
                    <a:pt x="954" y="1579"/>
                    <a:pt x="672" y="1839"/>
                  </a:cubicBezTo>
                  <a:cubicBezTo>
                    <a:pt x="694" y="1774"/>
                    <a:pt x="716" y="1709"/>
                    <a:pt x="737" y="1644"/>
                  </a:cubicBezTo>
                  <a:cubicBezTo>
                    <a:pt x="759" y="1492"/>
                    <a:pt x="716" y="1340"/>
                    <a:pt x="629" y="1210"/>
                  </a:cubicBezTo>
                  <a:cubicBezTo>
                    <a:pt x="516" y="1116"/>
                    <a:pt x="370" y="1054"/>
                    <a:pt x="219" y="1054"/>
                  </a:cubicBezTo>
                  <a:cubicBezTo>
                    <a:pt x="197" y="1054"/>
                    <a:pt x="174" y="1056"/>
                    <a:pt x="152" y="1058"/>
                  </a:cubicBezTo>
                  <a:lnTo>
                    <a:pt x="0" y="1167"/>
                  </a:lnTo>
                  <a:cubicBezTo>
                    <a:pt x="61" y="1147"/>
                    <a:pt x="123" y="1137"/>
                    <a:pt x="185" y="1137"/>
                  </a:cubicBezTo>
                  <a:cubicBezTo>
                    <a:pt x="323" y="1137"/>
                    <a:pt x="459" y="1185"/>
                    <a:pt x="564" y="1275"/>
                  </a:cubicBezTo>
                  <a:cubicBezTo>
                    <a:pt x="651" y="1362"/>
                    <a:pt x="672" y="1514"/>
                    <a:pt x="651" y="1644"/>
                  </a:cubicBezTo>
                  <a:cubicBezTo>
                    <a:pt x="629" y="1752"/>
                    <a:pt x="586" y="1882"/>
                    <a:pt x="542" y="2012"/>
                  </a:cubicBezTo>
                  <a:cubicBezTo>
                    <a:pt x="521" y="2012"/>
                    <a:pt x="521" y="2034"/>
                    <a:pt x="542" y="2056"/>
                  </a:cubicBezTo>
                  <a:lnTo>
                    <a:pt x="564" y="2056"/>
                  </a:lnTo>
                  <a:cubicBezTo>
                    <a:pt x="867" y="1731"/>
                    <a:pt x="1236" y="1492"/>
                    <a:pt x="1648" y="1384"/>
                  </a:cubicBezTo>
                  <a:cubicBezTo>
                    <a:pt x="1728" y="1353"/>
                    <a:pt x="1809" y="1337"/>
                    <a:pt x="1887" y="1337"/>
                  </a:cubicBezTo>
                  <a:cubicBezTo>
                    <a:pt x="1978" y="1337"/>
                    <a:pt x="2065" y="1359"/>
                    <a:pt x="2147" y="1405"/>
                  </a:cubicBezTo>
                  <a:cubicBezTo>
                    <a:pt x="2255" y="1514"/>
                    <a:pt x="2298" y="1644"/>
                    <a:pt x="2298" y="1774"/>
                  </a:cubicBezTo>
                  <a:cubicBezTo>
                    <a:pt x="2277" y="1926"/>
                    <a:pt x="2233" y="2056"/>
                    <a:pt x="2168" y="2186"/>
                  </a:cubicBezTo>
                  <a:lnTo>
                    <a:pt x="2277" y="2186"/>
                  </a:lnTo>
                  <a:cubicBezTo>
                    <a:pt x="2494" y="1904"/>
                    <a:pt x="2754" y="1666"/>
                    <a:pt x="3057" y="1470"/>
                  </a:cubicBezTo>
                  <a:cubicBezTo>
                    <a:pt x="3146" y="1417"/>
                    <a:pt x="3236" y="1378"/>
                    <a:pt x="3337" y="1378"/>
                  </a:cubicBezTo>
                  <a:cubicBezTo>
                    <a:pt x="3359" y="1378"/>
                    <a:pt x="3381" y="1380"/>
                    <a:pt x="3404" y="1384"/>
                  </a:cubicBezTo>
                  <a:cubicBezTo>
                    <a:pt x="3534" y="1427"/>
                    <a:pt x="3643" y="1535"/>
                    <a:pt x="3686" y="1687"/>
                  </a:cubicBezTo>
                  <a:cubicBezTo>
                    <a:pt x="3708" y="1817"/>
                    <a:pt x="3708" y="1947"/>
                    <a:pt x="3686" y="2077"/>
                  </a:cubicBezTo>
                  <a:cubicBezTo>
                    <a:pt x="3708" y="2077"/>
                    <a:pt x="3751" y="2056"/>
                    <a:pt x="3794" y="2056"/>
                  </a:cubicBezTo>
                  <a:cubicBezTo>
                    <a:pt x="3903" y="1709"/>
                    <a:pt x="4141" y="1384"/>
                    <a:pt x="4445" y="1167"/>
                  </a:cubicBezTo>
                  <a:cubicBezTo>
                    <a:pt x="4532" y="1080"/>
                    <a:pt x="4683" y="1015"/>
                    <a:pt x="4813" y="1015"/>
                  </a:cubicBezTo>
                  <a:cubicBezTo>
                    <a:pt x="4965" y="1037"/>
                    <a:pt x="5117" y="1124"/>
                    <a:pt x="5204" y="1275"/>
                  </a:cubicBezTo>
                  <a:cubicBezTo>
                    <a:pt x="5269" y="1405"/>
                    <a:pt x="5312" y="1535"/>
                    <a:pt x="5355" y="1687"/>
                  </a:cubicBezTo>
                  <a:lnTo>
                    <a:pt x="5464" y="1666"/>
                  </a:lnTo>
                  <a:cubicBezTo>
                    <a:pt x="5529" y="1340"/>
                    <a:pt x="5681" y="1058"/>
                    <a:pt x="5897" y="820"/>
                  </a:cubicBezTo>
                  <a:cubicBezTo>
                    <a:pt x="5984" y="668"/>
                    <a:pt x="6114" y="582"/>
                    <a:pt x="6288" y="560"/>
                  </a:cubicBezTo>
                  <a:cubicBezTo>
                    <a:pt x="6439" y="560"/>
                    <a:pt x="6591" y="625"/>
                    <a:pt x="6678" y="755"/>
                  </a:cubicBezTo>
                  <a:cubicBezTo>
                    <a:pt x="6765" y="842"/>
                    <a:pt x="6830" y="972"/>
                    <a:pt x="6873" y="1102"/>
                  </a:cubicBezTo>
                  <a:lnTo>
                    <a:pt x="7025" y="1037"/>
                  </a:lnTo>
                  <a:cubicBezTo>
                    <a:pt x="7155" y="690"/>
                    <a:pt x="7393" y="386"/>
                    <a:pt x="7697" y="170"/>
                  </a:cubicBezTo>
                  <a:cubicBezTo>
                    <a:pt x="7763" y="103"/>
                    <a:pt x="7855" y="75"/>
                    <a:pt x="7952" y="75"/>
                  </a:cubicBezTo>
                  <a:cubicBezTo>
                    <a:pt x="7982" y="75"/>
                    <a:pt x="8013" y="78"/>
                    <a:pt x="8044" y="83"/>
                  </a:cubicBezTo>
                  <a:cubicBezTo>
                    <a:pt x="8152" y="148"/>
                    <a:pt x="8217" y="256"/>
                    <a:pt x="8239" y="365"/>
                  </a:cubicBezTo>
                  <a:cubicBezTo>
                    <a:pt x="8261" y="343"/>
                    <a:pt x="8282" y="343"/>
                    <a:pt x="8304" y="321"/>
                  </a:cubicBezTo>
                  <a:cubicBezTo>
                    <a:pt x="8282" y="191"/>
                    <a:pt x="8196" y="83"/>
                    <a:pt x="8065" y="18"/>
                  </a:cubicBezTo>
                  <a:cubicBezTo>
                    <a:pt x="8031" y="6"/>
                    <a:pt x="7993" y="1"/>
                    <a:pt x="7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47"/>
            <p:cNvSpPr/>
            <p:nvPr/>
          </p:nvSpPr>
          <p:spPr>
            <a:xfrm>
              <a:off x="1486714" y="2563387"/>
              <a:ext cx="119930" cy="89194"/>
            </a:xfrm>
            <a:custGeom>
              <a:avLst/>
              <a:gdLst/>
              <a:ahLst/>
              <a:cxnLst/>
              <a:rect l="l" t="t" r="r" b="b"/>
              <a:pathLst>
                <a:path w="1432" h="1065" extrusionOk="0">
                  <a:moveTo>
                    <a:pt x="757" y="83"/>
                  </a:moveTo>
                  <a:cubicBezTo>
                    <a:pt x="779" y="83"/>
                    <a:pt x="802" y="85"/>
                    <a:pt x="824" y="89"/>
                  </a:cubicBezTo>
                  <a:cubicBezTo>
                    <a:pt x="932" y="89"/>
                    <a:pt x="1041" y="89"/>
                    <a:pt x="1128" y="132"/>
                  </a:cubicBezTo>
                  <a:cubicBezTo>
                    <a:pt x="1193" y="175"/>
                    <a:pt x="1258" y="197"/>
                    <a:pt x="1301" y="262"/>
                  </a:cubicBezTo>
                  <a:cubicBezTo>
                    <a:pt x="1344" y="305"/>
                    <a:pt x="1366" y="370"/>
                    <a:pt x="1344" y="435"/>
                  </a:cubicBezTo>
                  <a:cubicBezTo>
                    <a:pt x="1323" y="500"/>
                    <a:pt x="1236" y="566"/>
                    <a:pt x="1149" y="587"/>
                  </a:cubicBezTo>
                  <a:lnTo>
                    <a:pt x="477" y="912"/>
                  </a:lnTo>
                  <a:cubicBezTo>
                    <a:pt x="412" y="956"/>
                    <a:pt x="325" y="977"/>
                    <a:pt x="239" y="977"/>
                  </a:cubicBezTo>
                  <a:cubicBezTo>
                    <a:pt x="130" y="956"/>
                    <a:pt x="65" y="869"/>
                    <a:pt x="65" y="761"/>
                  </a:cubicBezTo>
                  <a:cubicBezTo>
                    <a:pt x="65" y="609"/>
                    <a:pt x="195" y="414"/>
                    <a:pt x="455" y="197"/>
                  </a:cubicBezTo>
                  <a:cubicBezTo>
                    <a:pt x="545" y="125"/>
                    <a:pt x="650" y="83"/>
                    <a:pt x="757" y="83"/>
                  </a:cubicBezTo>
                  <a:close/>
                  <a:moveTo>
                    <a:pt x="819" y="1"/>
                  </a:moveTo>
                  <a:cubicBezTo>
                    <a:pt x="754" y="1"/>
                    <a:pt x="690" y="8"/>
                    <a:pt x="629" y="24"/>
                  </a:cubicBezTo>
                  <a:cubicBezTo>
                    <a:pt x="542" y="45"/>
                    <a:pt x="477" y="89"/>
                    <a:pt x="412" y="132"/>
                  </a:cubicBezTo>
                  <a:cubicBezTo>
                    <a:pt x="369" y="175"/>
                    <a:pt x="325" y="197"/>
                    <a:pt x="282" y="240"/>
                  </a:cubicBezTo>
                  <a:cubicBezTo>
                    <a:pt x="130" y="370"/>
                    <a:pt x="22" y="544"/>
                    <a:pt x="0" y="739"/>
                  </a:cubicBezTo>
                  <a:lnTo>
                    <a:pt x="0" y="761"/>
                  </a:lnTo>
                  <a:cubicBezTo>
                    <a:pt x="0" y="912"/>
                    <a:pt x="87" y="1021"/>
                    <a:pt x="217" y="1064"/>
                  </a:cubicBezTo>
                  <a:lnTo>
                    <a:pt x="282" y="1064"/>
                  </a:lnTo>
                  <a:cubicBezTo>
                    <a:pt x="347" y="1043"/>
                    <a:pt x="434" y="1021"/>
                    <a:pt x="520" y="977"/>
                  </a:cubicBezTo>
                  <a:lnTo>
                    <a:pt x="1193" y="652"/>
                  </a:lnTo>
                  <a:cubicBezTo>
                    <a:pt x="1279" y="631"/>
                    <a:pt x="1366" y="544"/>
                    <a:pt x="1409" y="457"/>
                  </a:cubicBezTo>
                  <a:cubicBezTo>
                    <a:pt x="1431" y="370"/>
                    <a:pt x="1431" y="284"/>
                    <a:pt x="1366" y="219"/>
                  </a:cubicBezTo>
                  <a:cubicBezTo>
                    <a:pt x="1323" y="154"/>
                    <a:pt x="1236" y="89"/>
                    <a:pt x="1171" y="67"/>
                  </a:cubicBezTo>
                  <a:cubicBezTo>
                    <a:pt x="1059" y="25"/>
                    <a:pt x="938" y="1"/>
                    <a:pt x="8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47"/>
            <p:cNvSpPr/>
            <p:nvPr/>
          </p:nvSpPr>
          <p:spPr>
            <a:xfrm>
              <a:off x="1808058" y="2512635"/>
              <a:ext cx="103599" cy="65911"/>
            </a:xfrm>
            <a:custGeom>
              <a:avLst/>
              <a:gdLst/>
              <a:ahLst/>
              <a:cxnLst/>
              <a:rect l="l" t="t" r="r" b="b"/>
              <a:pathLst>
                <a:path w="1237" h="787" extrusionOk="0">
                  <a:moveTo>
                    <a:pt x="586" y="66"/>
                  </a:moveTo>
                  <a:cubicBezTo>
                    <a:pt x="803" y="109"/>
                    <a:pt x="998" y="239"/>
                    <a:pt x="1128" y="434"/>
                  </a:cubicBezTo>
                  <a:cubicBezTo>
                    <a:pt x="1171" y="478"/>
                    <a:pt x="1171" y="543"/>
                    <a:pt x="1128" y="608"/>
                  </a:cubicBezTo>
                  <a:lnTo>
                    <a:pt x="1150" y="608"/>
                  </a:lnTo>
                  <a:cubicBezTo>
                    <a:pt x="1106" y="673"/>
                    <a:pt x="976" y="695"/>
                    <a:pt x="889" y="716"/>
                  </a:cubicBezTo>
                  <a:lnTo>
                    <a:pt x="369" y="716"/>
                  </a:lnTo>
                  <a:cubicBezTo>
                    <a:pt x="282" y="716"/>
                    <a:pt x="196" y="673"/>
                    <a:pt x="131" y="608"/>
                  </a:cubicBezTo>
                  <a:cubicBezTo>
                    <a:pt x="66" y="543"/>
                    <a:pt x="66" y="434"/>
                    <a:pt x="131" y="348"/>
                  </a:cubicBezTo>
                  <a:cubicBezTo>
                    <a:pt x="217" y="174"/>
                    <a:pt x="391" y="88"/>
                    <a:pt x="586" y="66"/>
                  </a:cubicBezTo>
                  <a:close/>
                  <a:moveTo>
                    <a:pt x="586" y="1"/>
                  </a:moveTo>
                  <a:cubicBezTo>
                    <a:pt x="369" y="22"/>
                    <a:pt x="174" y="131"/>
                    <a:pt x="66" y="326"/>
                  </a:cubicBezTo>
                  <a:cubicBezTo>
                    <a:pt x="22" y="369"/>
                    <a:pt x="1" y="434"/>
                    <a:pt x="1" y="499"/>
                  </a:cubicBezTo>
                  <a:cubicBezTo>
                    <a:pt x="1" y="564"/>
                    <a:pt x="22" y="630"/>
                    <a:pt x="66" y="673"/>
                  </a:cubicBezTo>
                  <a:cubicBezTo>
                    <a:pt x="137" y="745"/>
                    <a:pt x="224" y="787"/>
                    <a:pt x="313" y="787"/>
                  </a:cubicBezTo>
                  <a:cubicBezTo>
                    <a:pt x="332" y="787"/>
                    <a:pt x="351" y="785"/>
                    <a:pt x="369" y="781"/>
                  </a:cubicBezTo>
                  <a:lnTo>
                    <a:pt x="889" y="781"/>
                  </a:lnTo>
                  <a:cubicBezTo>
                    <a:pt x="1020" y="781"/>
                    <a:pt x="1128" y="738"/>
                    <a:pt x="1215" y="630"/>
                  </a:cubicBezTo>
                  <a:cubicBezTo>
                    <a:pt x="1236" y="564"/>
                    <a:pt x="1236" y="478"/>
                    <a:pt x="1215" y="391"/>
                  </a:cubicBezTo>
                  <a:cubicBezTo>
                    <a:pt x="1063" y="196"/>
                    <a:pt x="824" y="66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47"/>
            <p:cNvSpPr/>
            <p:nvPr/>
          </p:nvSpPr>
          <p:spPr>
            <a:xfrm>
              <a:off x="1606558" y="2489018"/>
              <a:ext cx="181654" cy="103599"/>
            </a:xfrm>
            <a:custGeom>
              <a:avLst/>
              <a:gdLst/>
              <a:ahLst/>
              <a:cxnLst/>
              <a:rect l="l" t="t" r="r" b="b"/>
              <a:pathLst>
                <a:path w="2169" h="1237" extrusionOk="0">
                  <a:moveTo>
                    <a:pt x="1995" y="1"/>
                  </a:moveTo>
                  <a:cubicBezTo>
                    <a:pt x="2016" y="44"/>
                    <a:pt x="2038" y="88"/>
                    <a:pt x="2060" y="131"/>
                  </a:cubicBezTo>
                  <a:cubicBezTo>
                    <a:pt x="2103" y="196"/>
                    <a:pt x="2103" y="283"/>
                    <a:pt x="2060" y="348"/>
                  </a:cubicBezTo>
                  <a:cubicBezTo>
                    <a:pt x="1973" y="478"/>
                    <a:pt x="1865" y="543"/>
                    <a:pt x="1713" y="586"/>
                  </a:cubicBezTo>
                  <a:lnTo>
                    <a:pt x="1583" y="630"/>
                  </a:lnTo>
                  <a:cubicBezTo>
                    <a:pt x="1453" y="695"/>
                    <a:pt x="1323" y="781"/>
                    <a:pt x="1214" y="868"/>
                  </a:cubicBezTo>
                  <a:cubicBezTo>
                    <a:pt x="1127" y="933"/>
                    <a:pt x="1062" y="998"/>
                    <a:pt x="976" y="1042"/>
                  </a:cubicBezTo>
                  <a:cubicBezTo>
                    <a:pt x="864" y="1126"/>
                    <a:pt x="715" y="1173"/>
                    <a:pt x="572" y="1173"/>
                  </a:cubicBezTo>
                  <a:cubicBezTo>
                    <a:pt x="493" y="1173"/>
                    <a:pt x="416" y="1159"/>
                    <a:pt x="347" y="1128"/>
                  </a:cubicBezTo>
                  <a:cubicBezTo>
                    <a:pt x="152" y="998"/>
                    <a:pt x="65" y="781"/>
                    <a:pt x="130" y="586"/>
                  </a:cubicBezTo>
                  <a:cubicBezTo>
                    <a:pt x="152" y="500"/>
                    <a:pt x="195" y="413"/>
                    <a:pt x="239" y="348"/>
                  </a:cubicBezTo>
                  <a:lnTo>
                    <a:pt x="239" y="348"/>
                  </a:lnTo>
                  <a:lnTo>
                    <a:pt x="108" y="391"/>
                  </a:lnTo>
                  <a:cubicBezTo>
                    <a:pt x="87" y="456"/>
                    <a:pt x="65" y="500"/>
                    <a:pt x="43" y="565"/>
                  </a:cubicBezTo>
                  <a:cubicBezTo>
                    <a:pt x="0" y="803"/>
                    <a:pt x="87" y="1042"/>
                    <a:pt x="304" y="1172"/>
                  </a:cubicBezTo>
                  <a:cubicBezTo>
                    <a:pt x="369" y="1215"/>
                    <a:pt x="477" y="1237"/>
                    <a:pt x="564" y="1237"/>
                  </a:cubicBezTo>
                  <a:cubicBezTo>
                    <a:pt x="715" y="1237"/>
                    <a:pt x="889" y="1193"/>
                    <a:pt x="1019" y="1085"/>
                  </a:cubicBezTo>
                  <a:cubicBezTo>
                    <a:pt x="1106" y="1042"/>
                    <a:pt x="1171" y="977"/>
                    <a:pt x="1258" y="933"/>
                  </a:cubicBezTo>
                  <a:cubicBezTo>
                    <a:pt x="1366" y="846"/>
                    <a:pt x="1496" y="760"/>
                    <a:pt x="1626" y="695"/>
                  </a:cubicBezTo>
                  <a:lnTo>
                    <a:pt x="1734" y="651"/>
                  </a:lnTo>
                  <a:cubicBezTo>
                    <a:pt x="1908" y="608"/>
                    <a:pt x="2038" y="521"/>
                    <a:pt x="2146" y="370"/>
                  </a:cubicBezTo>
                  <a:cubicBezTo>
                    <a:pt x="2168" y="283"/>
                    <a:pt x="2168" y="174"/>
                    <a:pt x="2146" y="88"/>
                  </a:cubicBezTo>
                  <a:cubicBezTo>
                    <a:pt x="2125" y="66"/>
                    <a:pt x="2103" y="23"/>
                    <a:pt x="20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47"/>
            <p:cNvSpPr/>
            <p:nvPr/>
          </p:nvSpPr>
          <p:spPr>
            <a:xfrm>
              <a:off x="1252468" y="2302425"/>
              <a:ext cx="1114964" cy="579801"/>
            </a:xfrm>
            <a:custGeom>
              <a:avLst/>
              <a:gdLst/>
              <a:ahLst/>
              <a:cxnLst/>
              <a:rect l="l" t="t" r="r" b="b"/>
              <a:pathLst>
                <a:path w="13313" h="6923" extrusionOk="0">
                  <a:moveTo>
                    <a:pt x="11954" y="1"/>
                  </a:moveTo>
                  <a:cubicBezTo>
                    <a:pt x="11742" y="1"/>
                    <a:pt x="11524" y="41"/>
                    <a:pt x="11318" y="104"/>
                  </a:cubicBezTo>
                  <a:cubicBezTo>
                    <a:pt x="10711" y="321"/>
                    <a:pt x="10234" y="755"/>
                    <a:pt x="9952" y="1340"/>
                  </a:cubicBezTo>
                  <a:cubicBezTo>
                    <a:pt x="9908" y="1427"/>
                    <a:pt x="9865" y="1535"/>
                    <a:pt x="9822" y="1622"/>
                  </a:cubicBezTo>
                  <a:cubicBezTo>
                    <a:pt x="9648" y="2034"/>
                    <a:pt x="9540" y="2446"/>
                    <a:pt x="9475" y="2879"/>
                  </a:cubicBezTo>
                  <a:cubicBezTo>
                    <a:pt x="9475" y="3551"/>
                    <a:pt x="9041" y="4159"/>
                    <a:pt x="8391" y="4375"/>
                  </a:cubicBezTo>
                  <a:cubicBezTo>
                    <a:pt x="7719" y="4657"/>
                    <a:pt x="7025" y="4917"/>
                    <a:pt x="6353" y="5177"/>
                  </a:cubicBezTo>
                  <a:cubicBezTo>
                    <a:pt x="5304" y="5574"/>
                    <a:pt x="4132" y="5697"/>
                    <a:pt x="3084" y="5697"/>
                  </a:cubicBezTo>
                  <a:cubicBezTo>
                    <a:pt x="1380" y="5697"/>
                    <a:pt x="1" y="5373"/>
                    <a:pt x="0" y="5373"/>
                  </a:cubicBezTo>
                  <a:lnTo>
                    <a:pt x="0" y="5373"/>
                  </a:lnTo>
                  <a:cubicBezTo>
                    <a:pt x="1810" y="6616"/>
                    <a:pt x="4180" y="6922"/>
                    <a:pt x="6031" y="6922"/>
                  </a:cubicBezTo>
                  <a:cubicBezTo>
                    <a:pt x="6730" y="6922"/>
                    <a:pt x="7355" y="6879"/>
                    <a:pt x="7849" y="6825"/>
                  </a:cubicBezTo>
                  <a:cubicBezTo>
                    <a:pt x="8239" y="6804"/>
                    <a:pt x="8629" y="6738"/>
                    <a:pt x="8998" y="6652"/>
                  </a:cubicBezTo>
                  <a:cubicBezTo>
                    <a:pt x="9388" y="6522"/>
                    <a:pt x="10342" y="5503"/>
                    <a:pt x="11404" y="4375"/>
                  </a:cubicBezTo>
                  <a:lnTo>
                    <a:pt x="11730" y="4028"/>
                  </a:lnTo>
                  <a:cubicBezTo>
                    <a:pt x="12488" y="3226"/>
                    <a:pt x="13312" y="1839"/>
                    <a:pt x="13225" y="906"/>
                  </a:cubicBezTo>
                  <a:cubicBezTo>
                    <a:pt x="13225" y="885"/>
                    <a:pt x="13225" y="841"/>
                    <a:pt x="13225" y="820"/>
                  </a:cubicBezTo>
                  <a:cubicBezTo>
                    <a:pt x="13160" y="386"/>
                    <a:pt x="12857" y="61"/>
                    <a:pt x="12185" y="18"/>
                  </a:cubicBezTo>
                  <a:cubicBezTo>
                    <a:pt x="12109" y="6"/>
                    <a:pt x="12032" y="1"/>
                    <a:pt x="119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47"/>
            <p:cNvSpPr/>
            <p:nvPr/>
          </p:nvSpPr>
          <p:spPr>
            <a:xfrm>
              <a:off x="1909730" y="2619332"/>
              <a:ext cx="308786" cy="256526"/>
            </a:xfrm>
            <a:custGeom>
              <a:avLst/>
              <a:gdLst/>
              <a:ahLst/>
              <a:cxnLst/>
              <a:rect l="l" t="t" r="r" b="b"/>
              <a:pathLst>
                <a:path w="3687" h="3063" extrusionOk="0">
                  <a:moveTo>
                    <a:pt x="3229" y="1"/>
                  </a:moveTo>
                  <a:cubicBezTo>
                    <a:pt x="3200" y="1"/>
                    <a:pt x="3171" y="3"/>
                    <a:pt x="3144" y="6"/>
                  </a:cubicBezTo>
                  <a:cubicBezTo>
                    <a:pt x="2624" y="114"/>
                    <a:pt x="2169" y="375"/>
                    <a:pt x="1844" y="765"/>
                  </a:cubicBezTo>
                  <a:cubicBezTo>
                    <a:pt x="1562" y="1047"/>
                    <a:pt x="1302" y="1350"/>
                    <a:pt x="1063" y="1675"/>
                  </a:cubicBezTo>
                  <a:cubicBezTo>
                    <a:pt x="846" y="1935"/>
                    <a:pt x="629" y="2239"/>
                    <a:pt x="391" y="2478"/>
                  </a:cubicBezTo>
                  <a:cubicBezTo>
                    <a:pt x="217" y="2629"/>
                    <a:pt x="87" y="2846"/>
                    <a:pt x="1" y="3063"/>
                  </a:cubicBezTo>
                  <a:cubicBezTo>
                    <a:pt x="391" y="3020"/>
                    <a:pt x="781" y="2976"/>
                    <a:pt x="1150" y="2889"/>
                  </a:cubicBezTo>
                  <a:cubicBezTo>
                    <a:pt x="1540" y="2759"/>
                    <a:pt x="2494" y="1740"/>
                    <a:pt x="3556" y="613"/>
                  </a:cubicBezTo>
                  <a:cubicBezTo>
                    <a:pt x="3643" y="505"/>
                    <a:pt x="3686" y="331"/>
                    <a:pt x="3621" y="201"/>
                  </a:cubicBezTo>
                  <a:cubicBezTo>
                    <a:pt x="3566" y="54"/>
                    <a:pt x="3387" y="1"/>
                    <a:pt x="32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47"/>
            <p:cNvSpPr/>
            <p:nvPr/>
          </p:nvSpPr>
          <p:spPr>
            <a:xfrm>
              <a:off x="2020530" y="2741857"/>
              <a:ext cx="303091" cy="221184"/>
            </a:xfrm>
            <a:custGeom>
              <a:avLst/>
              <a:gdLst/>
              <a:ahLst/>
              <a:cxnLst/>
              <a:rect l="l" t="t" r="r" b="b"/>
              <a:pathLst>
                <a:path w="3619" h="2641" extrusionOk="0">
                  <a:moveTo>
                    <a:pt x="1564" y="1"/>
                  </a:moveTo>
                  <a:cubicBezTo>
                    <a:pt x="1457" y="1"/>
                    <a:pt x="1377" y="13"/>
                    <a:pt x="1344" y="39"/>
                  </a:cubicBezTo>
                  <a:cubicBezTo>
                    <a:pt x="911" y="472"/>
                    <a:pt x="455" y="863"/>
                    <a:pt x="0" y="1231"/>
                  </a:cubicBezTo>
                  <a:cubicBezTo>
                    <a:pt x="109" y="1275"/>
                    <a:pt x="260" y="1318"/>
                    <a:pt x="390" y="1361"/>
                  </a:cubicBezTo>
                  <a:cubicBezTo>
                    <a:pt x="510" y="1383"/>
                    <a:pt x="634" y="1394"/>
                    <a:pt x="759" y="1394"/>
                  </a:cubicBezTo>
                  <a:cubicBezTo>
                    <a:pt x="884" y="1394"/>
                    <a:pt x="1008" y="1383"/>
                    <a:pt x="1128" y="1361"/>
                  </a:cubicBezTo>
                  <a:lnTo>
                    <a:pt x="1149" y="1361"/>
                  </a:lnTo>
                  <a:cubicBezTo>
                    <a:pt x="1301" y="1838"/>
                    <a:pt x="1626" y="2250"/>
                    <a:pt x="2060" y="2532"/>
                  </a:cubicBezTo>
                  <a:cubicBezTo>
                    <a:pt x="2168" y="2597"/>
                    <a:pt x="2298" y="2641"/>
                    <a:pt x="2450" y="2641"/>
                  </a:cubicBezTo>
                  <a:cubicBezTo>
                    <a:pt x="2493" y="2641"/>
                    <a:pt x="2537" y="2597"/>
                    <a:pt x="2537" y="2554"/>
                  </a:cubicBezTo>
                  <a:lnTo>
                    <a:pt x="2559" y="2402"/>
                  </a:lnTo>
                  <a:cubicBezTo>
                    <a:pt x="2710" y="2467"/>
                    <a:pt x="2862" y="2510"/>
                    <a:pt x="3035" y="2510"/>
                  </a:cubicBezTo>
                  <a:cubicBezTo>
                    <a:pt x="3079" y="2510"/>
                    <a:pt x="3122" y="2489"/>
                    <a:pt x="3144" y="2445"/>
                  </a:cubicBezTo>
                  <a:cubicBezTo>
                    <a:pt x="3166" y="2359"/>
                    <a:pt x="3187" y="2272"/>
                    <a:pt x="3187" y="2185"/>
                  </a:cubicBezTo>
                  <a:cubicBezTo>
                    <a:pt x="3274" y="2207"/>
                    <a:pt x="3382" y="2207"/>
                    <a:pt x="3491" y="2229"/>
                  </a:cubicBezTo>
                  <a:cubicBezTo>
                    <a:pt x="3500" y="2231"/>
                    <a:pt x="3509" y="2232"/>
                    <a:pt x="3517" y="2232"/>
                  </a:cubicBezTo>
                  <a:cubicBezTo>
                    <a:pt x="3586" y="2232"/>
                    <a:pt x="3619" y="2157"/>
                    <a:pt x="3599" y="2099"/>
                  </a:cubicBezTo>
                  <a:cubicBezTo>
                    <a:pt x="3534" y="1752"/>
                    <a:pt x="3404" y="1405"/>
                    <a:pt x="3274" y="1080"/>
                  </a:cubicBezTo>
                  <a:cubicBezTo>
                    <a:pt x="3101" y="711"/>
                    <a:pt x="2819" y="386"/>
                    <a:pt x="2450" y="191"/>
                  </a:cubicBezTo>
                  <a:cubicBezTo>
                    <a:pt x="2207" y="69"/>
                    <a:pt x="1814" y="1"/>
                    <a:pt x="1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47"/>
            <p:cNvSpPr/>
            <p:nvPr/>
          </p:nvSpPr>
          <p:spPr>
            <a:xfrm>
              <a:off x="2169435" y="2349241"/>
              <a:ext cx="52679" cy="44890"/>
            </a:xfrm>
            <a:custGeom>
              <a:avLst/>
              <a:gdLst/>
              <a:ahLst/>
              <a:cxnLst/>
              <a:rect l="l" t="t" r="r" b="b"/>
              <a:pathLst>
                <a:path w="629" h="536" extrusionOk="0">
                  <a:moveTo>
                    <a:pt x="369" y="1"/>
                  </a:moveTo>
                  <a:cubicBezTo>
                    <a:pt x="130" y="1"/>
                    <a:pt x="0" y="282"/>
                    <a:pt x="173" y="456"/>
                  </a:cubicBezTo>
                  <a:cubicBezTo>
                    <a:pt x="229" y="511"/>
                    <a:pt x="295" y="535"/>
                    <a:pt x="359" y="535"/>
                  </a:cubicBezTo>
                  <a:cubicBezTo>
                    <a:pt x="498" y="535"/>
                    <a:pt x="629" y="423"/>
                    <a:pt x="629" y="261"/>
                  </a:cubicBezTo>
                  <a:cubicBezTo>
                    <a:pt x="629" y="109"/>
                    <a:pt x="520" y="1"/>
                    <a:pt x="3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47"/>
            <p:cNvSpPr/>
            <p:nvPr/>
          </p:nvSpPr>
          <p:spPr>
            <a:xfrm>
              <a:off x="2225715" y="2371518"/>
              <a:ext cx="134419" cy="63147"/>
            </a:xfrm>
            <a:custGeom>
              <a:avLst/>
              <a:gdLst/>
              <a:ahLst/>
              <a:cxnLst/>
              <a:rect l="l" t="t" r="r" b="b"/>
              <a:pathLst>
                <a:path w="1605" h="754" extrusionOk="0">
                  <a:moveTo>
                    <a:pt x="1450" y="0"/>
                  </a:moveTo>
                  <a:cubicBezTo>
                    <a:pt x="1316" y="0"/>
                    <a:pt x="1182" y="49"/>
                    <a:pt x="1084" y="146"/>
                  </a:cubicBezTo>
                  <a:cubicBezTo>
                    <a:pt x="1019" y="190"/>
                    <a:pt x="954" y="255"/>
                    <a:pt x="889" y="320"/>
                  </a:cubicBezTo>
                  <a:cubicBezTo>
                    <a:pt x="824" y="407"/>
                    <a:pt x="759" y="472"/>
                    <a:pt x="672" y="515"/>
                  </a:cubicBezTo>
                  <a:cubicBezTo>
                    <a:pt x="521" y="629"/>
                    <a:pt x="320" y="693"/>
                    <a:pt x="127" y="693"/>
                  </a:cubicBezTo>
                  <a:cubicBezTo>
                    <a:pt x="99" y="693"/>
                    <a:pt x="71" y="691"/>
                    <a:pt x="43" y="688"/>
                  </a:cubicBezTo>
                  <a:cubicBezTo>
                    <a:pt x="22" y="688"/>
                    <a:pt x="22" y="688"/>
                    <a:pt x="0" y="710"/>
                  </a:cubicBezTo>
                  <a:cubicBezTo>
                    <a:pt x="0" y="732"/>
                    <a:pt x="22" y="754"/>
                    <a:pt x="43" y="754"/>
                  </a:cubicBezTo>
                  <a:lnTo>
                    <a:pt x="152" y="754"/>
                  </a:lnTo>
                  <a:cubicBezTo>
                    <a:pt x="369" y="754"/>
                    <a:pt x="564" y="688"/>
                    <a:pt x="716" y="580"/>
                  </a:cubicBezTo>
                  <a:cubicBezTo>
                    <a:pt x="802" y="515"/>
                    <a:pt x="867" y="450"/>
                    <a:pt x="932" y="385"/>
                  </a:cubicBezTo>
                  <a:cubicBezTo>
                    <a:pt x="997" y="320"/>
                    <a:pt x="1062" y="255"/>
                    <a:pt x="1127" y="190"/>
                  </a:cubicBezTo>
                  <a:cubicBezTo>
                    <a:pt x="1224" y="109"/>
                    <a:pt x="1344" y="65"/>
                    <a:pt x="1471" y="65"/>
                  </a:cubicBezTo>
                  <a:cubicBezTo>
                    <a:pt x="1515" y="65"/>
                    <a:pt x="1560" y="70"/>
                    <a:pt x="1604" y="81"/>
                  </a:cubicBezTo>
                  <a:cubicBezTo>
                    <a:pt x="1604" y="60"/>
                    <a:pt x="1604" y="38"/>
                    <a:pt x="1583" y="16"/>
                  </a:cubicBezTo>
                  <a:cubicBezTo>
                    <a:pt x="1539" y="6"/>
                    <a:pt x="1495" y="0"/>
                    <a:pt x="14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47"/>
            <p:cNvSpPr/>
            <p:nvPr/>
          </p:nvSpPr>
          <p:spPr>
            <a:xfrm>
              <a:off x="1926061" y="2592532"/>
              <a:ext cx="109042" cy="101756"/>
            </a:xfrm>
            <a:custGeom>
              <a:avLst/>
              <a:gdLst/>
              <a:ahLst/>
              <a:cxnLst/>
              <a:rect l="l" t="t" r="r" b="b"/>
              <a:pathLst>
                <a:path w="1302" h="1215" fill="none" extrusionOk="0">
                  <a:moveTo>
                    <a:pt x="1" y="1215"/>
                  </a:moveTo>
                  <a:cubicBezTo>
                    <a:pt x="608" y="1020"/>
                    <a:pt x="1063" y="586"/>
                    <a:pt x="1302" y="1"/>
                  </a:cubicBez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47"/>
            <p:cNvSpPr/>
            <p:nvPr/>
          </p:nvSpPr>
          <p:spPr>
            <a:xfrm>
              <a:off x="2109471" y="2808605"/>
              <a:ext cx="121772" cy="158036"/>
            </a:xfrm>
            <a:custGeom>
              <a:avLst/>
              <a:gdLst/>
              <a:ahLst/>
              <a:cxnLst/>
              <a:rect l="l" t="t" r="r" b="b"/>
              <a:pathLst>
                <a:path w="1454" h="1887" fill="none" extrusionOk="0">
                  <a:moveTo>
                    <a:pt x="1" y="1"/>
                  </a:moveTo>
                  <a:cubicBezTo>
                    <a:pt x="22" y="629"/>
                    <a:pt x="326" y="1215"/>
                    <a:pt x="803" y="1627"/>
                  </a:cubicBezTo>
                  <a:cubicBezTo>
                    <a:pt x="976" y="1800"/>
                    <a:pt x="1215" y="1887"/>
                    <a:pt x="1453" y="1844"/>
                  </a:cubicBez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47"/>
            <p:cNvSpPr/>
            <p:nvPr/>
          </p:nvSpPr>
          <p:spPr>
            <a:xfrm>
              <a:off x="1613761" y="2770332"/>
              <a:ext cx="212557" cy="224031"/>
            </a:xfrm>
            <a:custGeom>
              <a:avLst/>
              <a:gdLst/>
              <a:ahLst/>
              <a:cxnLst/>
              <a:rect l="l" t="t" r="r" b="b"/>
              <a:pathLst>
                <a:path w="2538" h="2675" extrusionOk="0">
                  <a:moveTo>
                    <a:pt x="2087" y="0"/>
                  </a:moveTo>
                  <a:cubicBezTo>
                    <a:pt x="1684" y="0"/>
                    <a:pt x="1304" y="152"/>
                    <a:pt x="1020" y="436"/>
                  </a:cubicBezTo>
                  <a:cubicBezTo>
                    <a:pt x="608" y="783"/>
                    <a:pt x="304" y="1195"/>
                    <a:pt x="87" y="1693"/>
                  </a:cubicBezTo>
                  <a:cubicBezTo>
                    <a:pt x="22" y="1824"/>
                    <a:pt x="1" y="1954"/>
                    <a:pt x="1" y="2105"/>
                  </a:cubicBezTo>
                  <a:cubicBezTo>
                    <a:pt x="44" y="2322"/>
                    <a:pt x="218" y="2517"/>
                    <a:pt x="434" y="2604"/>
                  </a:cubicBezTo>
                  <a:cubicBezTo>
                    <a:pt x="594" y="2639"/>
                    <a:pt x="753" y="2675"/>
                    <a:pt x="912" y="2675"/>
                  </a:cubicBezTo>
                  <a:cubicBezTo>
                    <a:pt x="948" y="2675"/>
                    <a:pt x="984" y="2673"/>
                    <a:pt x="1020" y="2669"/>
                  </a:cubicBezTo>
                  <a:cubicBezTo>
                    <a:pt x="1063" y="2669"/>
                    <a:pt x="1106" y="2647"/>
                    <a:pt x="1128" y="2582"/>
                  </a:cubicBezTo>
                  <a:cubicBezTo>
                    <a:pt x="1128" y="2561"/>
                    <a:pt x="1128" y="2517"/>
                    <a:pt x="1128" y="2474"/>
                  </a:cubicBezTo>
                  <a:cubicBezTo>
                    <a:pt x="1258" y="2517"/>
                    <a:pt x="1410" y="2561"/>
                    <a:pt x="1540" y="2604"/>
                  </a:cubicBezTo>
                  <a:cubicBezTo>
                    <a:pt x="1551" y="2609"/>
                    <a:pt x="1562" y="2612"/>
                    <a:pt x="1572" y="2612"/>
                  </a:cubicBezTo>
                  <a:cubicBezTo>
                    <a:pt x="1604" y="2612"/>
                    <a:pt x="1632" y="2588"/>
                    <a:pt x="1648" y="2539"/>
                  </a:cubicBezTo>
                  <a:cubicBezTo>
                    <a:pt x="1692" y="2496"/>
                    <a:pt x="1714" y="2431"/>
                    <a:pt x="1757" y="2366"/>
                  </a:cubicBezTo>
                  <a:cubicBezTo>
                    <a:pt x="1844" y="2431"/>
                    <a:pt x="1974" y="2474"/>
                    <a:pt x="2082" y="2496"/>
                  </a:cubicBezTo>
                  <a:cubicBezTo>
                    <a:pt x="2091" y="2498"/>
                    <a:pt x="2100" y="2499"/>
                    <a:pt x="2109" y="2499"/>
                  </a:cubicBezTo>
                  <a:cubicBezTo>
                    <a:pt x="2181" y="2499"/>
                    <a:pt x="2229" y="2424"/>
                    <a:pt x="2190" y="2366"/>
                  </a:cubicBezTo>
                  <a:cubicBezTo>
                    <a:pt x="2147" y="2192"/>
                    <a:pt x="2125" y="2040"/>
                    <a:pt x="2169" y="1867"/>
                  </a:cubicBezTo>
                  <a:cubicBezTo>
                    <a:pt x="2190" y="1780"/>
                    <a:pt x="2212" y="1693"/>
                    <a:pt x="2256" y="1607"/>
                  </a:cubicBezTo>
                  <a:cubicBezTo>
                    <a:pt x="2429" y="1282"/>
                    <a:pt x="2516" y="935"/>
                    <a:pt x="2516" y="588"/>
                  </a:cubicBezTo>
                  <a:cubicBezTo>
                    <a:pt x="2537" y="479"/>
                    <a:pt x="2516" y="371"/>
                    <a:pt x="2494" y="263"/>
                  </a:cubicBezTo>
                  <a:cubicBezTo>
                    <a:pt x="2429" y="111"/>
                    <a:pt x="2321" y="24"/>
                    <a:pt x="2169" y="2"/>
                  </a:cubicBezTo>
                  <a:cubicBezTo>
                    <a:pt x="2142" y="1"/>
                    <a:pt x="2114" y="0"/>
                    <a:pt x="20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47"/>
            <p:cNvSpPr/>
            <p:nvPr/>
          </p:nvSpPr>
          <p:spPr>
            <a:xfrm>
              <a:off x="1610160" y="2790432"/>
              <a:ext cx="96313" cy="167165"/>
            </a:xfrm>
            <a:custGeom>
              <a:avLst/>
              <a:gdLst/>
              <a:ahLst/>
              <a:cxnLst/>
              <a:rect l="l" t="t" r="r" b="b"/>
              <a:pathLst>
                <a:path w="1150" h="1996" fill="none" extrusionOk="0">
                  <a:moveTo>
                    <a:pt x="1149" y="1"/>
                  </a:moveTo>
                  <a:cubicBezTo>
                    <a:pt x="694" y="369"/>
                    <a:pt x="347" y="846"/>
                    <a:pt x="109" y="1388"/>
                  </a:cubicBezTo>
                  <a:cubicBezTo>
                    <a:pt x="22" y="1584"/>
                    <a:pt x="0" y="1800"/>
                    <a:pt x="87" y="1996"/>
                  </a:cubicBez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47"/>
            <p:cNvSpPr/>
            <p:nvPr/>
          </p:nvSpPr>
          <p:spPr>
            <a:xfrm>
              <a:off x="1791727" y="2765056"/>
              <a:ext cx="47319" cy="205271"/>
            </a:xfrm>
            <a:custGeom>
              <a:avLst/>
              <a:gdLst/>
              <a:ahLst/>
              <a:cxnLst/>
              <a:rect l="l" t="t" r="r" b="b"/>
              <a:pathLst>
                <a:path w="565" h="2451" fill="none" extrusionOk="0">
                  <a:moveTo>
                    <a:pt x="65" y="0"/>
                  </a:moveTo>
                  <a:cubicBezTo>
                    <a:pt x="239" y="65"/>
                    <a:pt x="369" y="195"/>
                    <a:pt x="456" y="369"/>
                  </a:cubicBezTo>
                  <a:cubicBezTo>
                    <a:pt x="564" y="803"/>
                    <a:pt x="261" y="1258"/>
                    <a:pt x="109" y="1670"/>
                  </a:cubicBezTo>
                  <a:cubicBezTo>
                    <a:pt x="0" y="1908"/>
                    <a:pt x="0" y="2190"/>
                    <a:pt x="65" y="2450"/>
                  </a:cubicBez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47"/>
            <p:cNvSpPr/>
            <p:nvPr/>
          </p:nvSpPr>
          <p:spPr>
            <a:xfrm>
              <a:off x="1256069" y="2806846"/>
              <a:ext cx="294214" cy="154351"/>
            </a:xfrm>
            <a:custGeom>
              <a:avLst/>
              <a:gdLst/>
              <a:ahLst/>
              <a:cxnLst/>
              <a:rect l="l" t="t" r="r" b="b"/>
              <a:pathLst>
                <a:path w="3513" h="1843" extrusionOk="0">
                  <a:moveTo>
                    <a:pt x="1844" y="0"/>
                  </a:moveTo>
                  <a:cubicBezTo>
                    <a:pt x="1302" y="412"/>
                    <a:pt x="694" y="781"/>
                    <a:pt x="87" y="1084"/>
                  </a:cubicBezTo>
                  <a:cubicBezTo>
                    <a:pt x="1" y="1127"/>
                    <a:pt x="1" y="1257"/>
                    <a:pt x="109" y="1279"/>
                  </a:cubicBezTo>
                  <a:lnTo>
                    <a:pt x="326" y="1344"/>
                  </a:lnTo>
                  <a:cubicBezTo>
                    <a:pt x="326" y="1388"/>
                    <a:pt x="304" y="1431"/>
                    <a:pt x="283" y="1496"/>
                  </a:cubicBezTo>
                  <a:cubicBezTo>
                    <a:pt x="261" y="1561"/>
                    <a:pt x="304" y="1626"/>
                    <a:pt x="369" y="1626"/>
                  </a:cubicBezTo>
                  <a:cubicBezTo>
                    <a:pt x="423" y="1637"/>
                    <a:pt x="478" y="1642"/>
                    <a:pt x="535" y="1642"/>
                  </a:cubicBezTo>
                  <a:cubicBezTo>
                    <a:pt x="591" y="1642"/>
                    <a:pt x="651" y="1637"/>
                    <a:pt x="716" y="1626"/>
                  </a:cubicBezTo>
                  <a:lnTo>
                    <a:pt x="716" y="1626"/>
                  </a:lnTo>
                  <a:cubicBezTo>
                    <a:pt x="694" y="1648"/>
                    <a:pt x="694" y="1691"/>
                    <a:pt x="673" y="1713"/>
                  </a:cubicBezTo>
                  <a:cubicBezTo>
                    <a:pt x="673" y="1778"/>
                    <a:pt x="716" y="1843"/>
                    <a:pt x="803" y="1843"/>
                  </a:cubicBezTo>
                  <a:cubicBezTo>
                    <a:pt x="1800" y="1648"/>
                    <a:pt x="2732" y="1214"/>
                    <a:pt x="3513" y="564"/>
                  </a:cubicBezTo>
                  <a:cubicBezTo>
                    <a:pt x="2993" y="282"/>
                    <a:pt x="2429" y="87"/>
                    <a:pt x="18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47"/>
            <p:cNvSpPr/>
            <p:nvPr/>
          </p:nvSpPr>
          <p:spPr>
            <a:xfrm>
              <a:off x="1259754" y="2788673"/>
              <a:ext cx="176210" cy="121689"/>
            </a:xfrm>
            <a:custGeom>
              <a:avLst/>
              <a:gdLst/>
              <a:ahLst/>
              <a:cxnLst/>
              <a:rect l="l" t="t" r="r" b="b"/>
              <a:pathLst>
                <a:path w="2104" h="1453" fill="none" extrusionOk="0">
                  <a:moveTo>
                    <a:pt x="2103" y="0"/>
                  </a:moveTo>
                  <a:cubicBezTo>
                    <a:pt x="1539" y="434"/>
                    <a:pt x="954" y="824"/>
                    <a:pt x="347" y="1149"/>
                  </a:cubicBezTo>
                  <a:cubicBezTo>
                    <a:pt x="195" y="1193"/>
                    <a:pt x="65" y="1301"/>
                    <a:pt x="0" y="1453"/>
                  </a:cubicBez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47"/>
            <p:cNvSpPr/>
            <p:nvPr/>
          </p:nvSpPr>
          <p:spPr>
            <a:xfrm>
              <a:off x="1533864" y="2819492"/>
              <a:ext cx="43717" cy="49161"/>
            </a:xfrm>
            <a:custGeom>
              <a:avLst/>
              <a:gdLst/>
              <a:ahLst/>
              <a:cxnLst/>
              <a:rect l="l" t="t" r="r" b="b"/>
              <a:pathLst>
                <a:path w="522" h="587" fill="none" extrusionOk="0">
                  <a:moveTo>
                    <a:pt x="1" y="586"/>
                  </a:moveTo>
                  <a:lnTo>
                    <a:pt x="521" y="1"/>
                  </a:lnTo>
                </a:path>
              </a:pathLst>
            </a:custGeom>
            <a:solidFill>
              <a:schemeClr val="dk1"/>
            </a:solidFill>
            <a:ln w="5425" cap="rnd" cmpd="sng">
              <a:solidFill>
                <a:srgbClr val="4E4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1643;p39"/>
          <p:cNvGrpSpPr/>
          <p:nvPr/>
        </p:nvGrpSpPr>
        <p:grpSpPr>
          <a:xfrm>
            <a:off x="767254" y="367862"/>
            <a:ext cx="914401" cy="903889"/>
            <a:chOff x="124550" y="3420216"/>
            <a:chExt cx="897461" cy="911478"/>
          </a:xfrm>
        </p:grpSpPr>
        <p:sp>
          <p:nvSpPr>
            <p:cNvPr id="28" name="Google Shape;1644;p39"/>
            <p:cNvSpPr/>
            <p:nvPr/>
          </p:nvSpPr>
          <p:spPr>
            <a:xfrm>
              <a:off x="204852" y="3420216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9" name="Google Shape;1645;p39"/>
            <p:cNvSpPr/>
            <p:nvPr/>
          </p:nvSpPr>
          <p:spPr>
            <a:xfrm>
              <a:off x="124550" y="3505191"/>
              <a:ext cx="817159" cy="826504"/>
            </a:xfrm>
            <a:custGeom>
              <a:avLst/>
              <a:gdLst/>
              <a:ahLst/>
              <a:cxnLst/>
              <a:rect l="l" t="t" r="r" b="b"/>
              <a:pathLst>
                <a:path w="23261" h="23527" extrusionOk="0">
                  <a:moveTo>
                    <a:pt x="5056" y="1442"/>
                  </a:moveTo>
                  <a:cubicBezTo>
                    <a:pt x="2395" y="3046"/>
                    <a:pt x="316" y="7189"/>
                    <a:pt x="29" y="10375"/>
                  </a:cubicBezTo>
                  <a:cubicBezTo>
                    <a:pt x="-258" y="13561"/>
                    <a:pt x="1624" y="18390"/>
                    <a:pt x="3332" y="20558"/>
                  </a:cubicBezTo>
                  <a:cubicBezTo>
                    <a:pt x="5040" y="22726"/>
                    <a:pt x="8003" y="23075"/>
                    <a:pt x="10277" y="23381"/>
                  </a:cubicBezTo>
                  <a:cubicBezTo>
                    <a:pt x="12551" y="23687"/>
                    <a:pt x="14957" y="23581"/>
                    <a:pt x="16977" y="22396"/>
                  </a:cubicBezTo>
                  <a:cubicBezTo>
                    <a:pt x="18997" y="21211"/>
                    <a:pt x="21462" y="18533"/>
                    <a:pt x="22398" y="16272"/>
                  </a:cubicBezTo>
                  <a:cubicBezTo>
                    <a:pt x="23334" y="14011"/>
                    <a:pt x="23663" y="11419"/>
                    <a:pt x="22595" y="8832"/>
                  </a:cubicBezTo>
                  <a:cubicBezTo>
                    <a:pt x="21528" y="6245"/>
                    <a:pt x="18916" y="1984"/>
                    <a:pt x="15993" y="752"/>
                  </a:cubicBezTo>
                  <a:cubicBezTo>
                    <a:pt x="13070" y="-480"/>
                    <a:pt x="7717" y="-162"/>
                    <a:pt x="5056" y="144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1" name="TextBox 30"/>
          <p:cNvSpPr txBox="1"/>
          <p:nvPr/>
        </p:nvSpPr>
        <p:spPr>
          <a:xfrm>
            <a:off x="872359" y="620110"/>
            <a:ext cx="67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latin typeface="Vibur" charset="0"/>
              </a:rPr>
              <a:t>06</a:t>
            </a:r>
            <a:endParaRPr lang="id-ID" sz="2400" dirty="0">
              <a:latin typeface="Vibur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5" name="Google Shape;4365;p76"/>
          <p:cNvSpPr txBox="1">
            <a:spLocks noGrp="1"/>
          </p:cNvSpPr>
          <p:nvPr>
            <p:ph type="body" idx="1"/>
          </p:nvPr>
        </p:nvSpPr>
        <p:spPr>
          <a:xfrm>
            <a:off x="3394840" y="1156137"/>
            <a:ext cx="4956467" cy="120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/>
              <a:t>THANK YOU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mtClean="0"/>
              <a:t>AND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mtClean="0"/>
              <a:t>HAVE A NICE DAY!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337</Words>
  <PresentationFormat>On-screen Show (16:9)</PresentationFormat>
  <Paragraphs>63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Vibur</vt:lpstr>
      <vt:lpstr>Birch Std</vt:lpstr>
      <vt:lpstr>Comfortaa</vt:lpstr>
      <vt:lpstr>Roboto Slab Regular</vt:lpstr>
      <vt:lpstr>Times New Roman</vt:lpstr>
      <vt:lpstr>Arabic Typesetting</vt:lpstr>
      <vt:lpstr>Catamaran</vt:lpstr>
      <vt:lpstr>Chiller</vt:lpstr>
      <vt:lpstr>Learning the Days of the Week by Slidesgo </vt:lpstr>
      <vt:lpstr>Manajemen Pembiayaan Pendidikan</vt:lpstr>
      <vt:lpstr>Table of contents</vt:lpstr>
      <vt:lpstr>01</vt:lpstr>
      <vt:lpstr>Slide 4</vt:lpstr>
      <vt:lpstr>Slide 5</vt:lpstr>
      <vt:lpstr> Pengawasan Pembiayaan Pendidikan </vt:lpstr>
      <vt:lpstr>Perencanaan Anggaran Dan Belanja Lembaga Pendidikan </vt:lpstr>
      <vt:lpstr>Pelaksanaan Anggaran Pendidikan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Pembiayaan Pendidikan</dc:title>
  <cp:lastModifiedBy>User</cp:lastModifiedBy>
  <cp:revision>9</cp:revision>
  <dcterms:modified xsi:type="dcterms:W3CDTF">2021-11-30T03:33:17Z</dcterms:modified>
</cp:coreProperties>
</file>