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13"/>
  </p:notesMasterIdLst>
  <p:sldIdLst>
    <p:sldId id="256" r:id="rId2"/>
    <p:sldId id="257" r:id="rId3"/>
    <p:sldId id="258" r:id="rId4"/>
    <p:sldId id="263" r:id="rId5"/>
    <p:sldId id="270" r:id="rId6"/>
    <p:sldId id="261" r:id="rId7"/>
    <p:sldId id="300" r:id="rId8"/>
    <p:sldId id="277" r:id="rId9"/>
    <p:sldId id="262" r:id="rId10"/>
    <p:sldId id="281"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C4292D3F-5C03-4966-BCA1-E28C20F643E5}">
  <a:tblStyle styleId="{C4292D3F-5C03-4966-BCA1-E28C20F643E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2" d="100"/>
          <a:sy n="92" d="100"/>
        </p:scale>
        <p:origin x="-756"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Google Shape;578;g853034354b_0_248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9" name="Google Shape;579;g853034354b_0_248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853034354b_0_247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853034354b_0_24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853034354b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853034354b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853034354b_0_246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853034354b_0_246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853034354b_0_247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853034354b_0_24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g853034354b_0_248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4" name="Google Shape;514;g853034354b_0_248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Four Columns">
  <p:cSld name="SECTION_TITLE_AND_DESCRIPTION_1_2">
    <p:spTree>
      <p:nvGrpSpPr>
        <p:cNvPr id="1" name="Shape 91"/>
        <p:cNvGrpSpPr/>
        <p:nvPr/>
      </p:nvGrpSpPr>
      <p:grpSpPr>
        <a:xfrm>
          <a:off x="0" y="0"/>
          <a:ext cx="0" cy="0"/>
          <a:chOff x="0" y="0"/>
          <a:chExt cx="0" cy="0"/>
        </a:xfrm>
      </p:grpSpPr>
      <p:pic>
        <p:nvPicPr>
          <p:cNvPr id="92" name="Google Shape;92;p1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93" name="Google Shape;93;p16"/>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94" name="Google Shape;94;p16"/>
          <p:cNvSpPr txBox="1">
            <a:spLocks noGrp="1"/>
          </p:cNvSpPr>
          <p:nvPr>
            <p:ph type="title"/>
          </p:nvPr>
        </p:nvSpPr>
        <p:spPr>
          <a:xfrm>
            <a:off x="602672" y="2010025"/>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5" name="Google Shape;95;p16"/>
          <p:cNvSpPr txBox="1">
            <a:spLocks noGrp="1"/>
          </p:cNvSpPr>
          <p:nvPr>
            <p:ph type="subTitle" idx="1"/>
          </p:nvPr>
        </p:nvSpPr>
        <p:spPr>
          <a:xfrm>
            <a:off x="839201" y="2389868"/>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6" name="Google Shape;96;p16"/>
          <p:cNvSpPr txBox="1">
            <a:spLocks noGrp="1"/>
          </p:cNvSpPr>
          <p:nvPr>
            <p:ph type="title" idx="2"/>
          </p:nvPr>
        </p:nvSpPr>
        <p:spPr>
          <a:xfrm>
            <a:off x="5845528" y="201002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97" name="Google Shape;97;p16"/>
          <p:cNvSpPr txBox="1">
            <a:spLocks noGrp="1"/>
          </p:cNvSpPr>
          <p:nvPr>
            <p:ph type="subTitle" idx="3"/>
          </p:nvPr>
        </p:nvSpPr>
        <p:spPr>
          <a:xfrm>
            <a:off x="5845522" y="2389875"/>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8" name="Google Shape;98;p16"/>
          <p:cNvSpPr txBox="1">
            <a:spLocks noGrp="1"/>
          </p:cNvSpPr>
          <p:nvPr>
            <p:ph type="title" idx="4"/>
          </p:nvPr>
        </p:nvSpPr>
        <p:spPr>
          <a:xfrm>
            <a:off x="602672" y="3449699"/>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9" name="Google Shape;99;p16"/>
          <p:cNvSpPr txBox="1">
            <a:spLocks noGrp="1"/>
          </p:cNvSpPr>
          <p:nvPr>
            <p:ph type="subTitle" idx="5"/>
          </p:nvPr>
        </p:nvSpPr>
        <p:spPr>
          <a:xfrm>
            <a:off x="839201" y="3838273"/>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0" name="Google Shape;100;p16"/>
          <p:cNvSpPr txBox="1">
            <a:spLocks noGrp="1"/>
          </p:cNvSpPr>
          <p:nvPr>
            <p:ph type="title" idx="6"/>
          </p:nvPr>
        </p:nvSpPr>
        <p:spPr>
          <a:xfrm>
            <a:off x="5845528" y="344969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101" name="Google Shape;101;p16"/>
          <p:cNvSpPr txBox="1">
            <a:spLocks noGrp="1"/>
          </p:cNvSpPr>
          <p:nvPr>
            <p:ph type="subTitle" idx="7"/>
          </p:nvPr>
        </p:nvSpPr>
        <p:spPr>
          <a:xfrm>
            <a:off x="5845522" y="3838276"/>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2" name="Google Shape;102;p16"/>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Design">
  <p:cSld name="BIG_NUMBER_1_1">
    <p:spTree>
      <p:nvGrpSpPr>
        <p:cNvPr id="1" name="Shape 129"/>
        <p:cNvGrpSpPr/>
        <p:nvPr/>
      </p:nvGrpSpPr>
      <p:grpSpPr>
        <a:xfrm>
          <a:off x="0" y="0"/>
          <a:ext cx="0" cy="0"/>
          <a:chOff x="0" y="0"/>
          <a:chExt cx="0" cy="0"/>
        </a:xfrm>
      </p:grpSpPr>
      <p:pic>
        <p:nvPicPr>
          <p:cNvPr id="130" name="Google Shape;130;p20"/>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31" name="Google Shape;131;p20"/>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
        <p:nvSpPr>
          <p:cNvPr id="132" name="Google Shape;132;p20"/>
          <p:cNvSpPr txBox="1">
            <a:spLocks noGrp="1"/>
          </p:cNvSpPr>
          <p:nvPr>
            <p:ph type="title"/>
          </p:nvPr>
        </p:nvSpPr>
        <p:spPr>
          <a:xfrm>
            <a:off x="2308050" y="711175"/>
            <a:ext cx="45279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57"/>
        <p:cNvGrpSpPr/>
        <p:nvPr/>
      </p:nvGrpSpPr>
      <p:grpSpPr>
        <a:xfrm>
          <a:off x="0" y="0"/>
          <a:ext cx="0" cy="0"/>
          <a:chOff x="0" y="0"/>
          <a:chExt cx="0" cy="0"/>
        </a:xfrm>
      </p:grpSpPr>
      <p:pic>
        <p:nvPicPr>
          <p:cNvPr id="158" name="Google Shape;158;p2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159"/>
        <p:cNvGrpSpPr/>
        <p:nvPr/>
      </p:nvGrpSpPr>
      <p:grpSpPr>
        <a:xfrm>
          <a:off x="0" y="0"/>
          <a:ext cx="0" cy="0"/>
          <a:chOff x="0" y="0"/>
          <a:chExt cx="0" cy="0"/>
        </a:xfrm>
      </p:grpSpPr>
      <p:pic>
        <p:nvPicPr>
          <p:cNvPr id="160" name="Google Shape;160;p2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1" name="Google Shape;161;p24"/>
          <p:cNvPicPr preferRelativeResize="0"/>
          <p:nvPr/>
        </p:nvPicPr>
        <p:blipFill>
          <a:blip r:embed="rId3">
            <a:alphaModFix/>
          </a:blip>
          <a:stretch>
            <a:fillRect/>
          </a:stretch>
        </p:blipFill>
        <p:spPr>
          <a:xfrm>
            <a:off x="255775" y="186275"/>
            <a:ext cx="8632448" cy="4770949"/>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162"/>
        <p:cNvGrpSpPr/>
        <p:nvPr/>
      </p:nvGrpSpPr>
      <p:grpSpPr>
        <a:xfrm>
          <a:off x="0" y="0"/>
          <a:ext cx="0" cy="0"/>
          <a:chOff x="0" y="0"/>
          <a:chExt cx="0" cy="0"/>
        </a:xfrm>
      </p:grpSpPr>
      <p:pic>
        <p:nvPicPr>
          <p:cNvPr id="163" name="Google Shape;163;p2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4" name="Google Shape;164;p25"/>
          <p:cNvPicPr preferRelativeResize="0"/>
          <p:nvPr/>
        </p:nvPicPr>
        <p:blipFill>
          <a:blip r:embed="rId3">
            <a:alphaModFix/>
          </a:blip>
          <a:stretch>
            <a:fillRect/>
          </a:stretch>
        </p:blipFill>
        <p:spPr>
          <a:xfrm>
            <a:off x="254425" y="201113"/>
            <a:ext cx="8635149" cy="474127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165"/>
        <p:cNvGrpSpPr/>
        <p:nvPr/>
      </p:nvGrpSpPr>
      <p:grpSpPr>
        <a:xfrm>
          <a:off x="0" y="0"/>
          <a:ext cx="0" cy="0"/>
          <a:chOff x="0" y="0"/>
          <a:chExt cx="0" cy="0"/>
        </a:xfrm>
      </p:grpSpPr>
      <p:pic>
        <p:nvPicPr>
          <p:cNvPr id="166" name="Google Shape;166;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7" name="Google Shape;167;p26"/>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a:blip r:embed="rId3">
            <a:alphaModFix/>
          </a:blip>
          <a:stretch>
            <a:fill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595959"/>
              </a:buClr>
              <a:buSzPts val="4800"/>
              <a:buNone/>
              <a:defRPr sz="4800" b="0">
                <a:solidFill>
                  <a:srgbClr val="595959"/>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pic>
        <p:nvPicPr>
          <p:cNvPr id="22" name="Google Shape;22;p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3" name="Google Shape;23;p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
        <p:nvSpPr>
          <p:cNvPr id="24" name="Google Shape;24;p4"/>
          <p:cNvSpPr txBox="1">
            <a:spLocks noGrp="1"/>
          </p:cNvSpPr>
          <p:nvPr>
            <p:ph type="title"/>
          </p:nvPr>
        </p:nvSpPr>
        <p:spPr>
          <a:xfrm>
            <a:off x="1836900" y="711175"/>
            <a:ext cx="54702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
        <p:nvSpPr>
          <p:cNvPr id="25" name="Google Shape;25;p4"/>
          <p:cNvSpPr txBox="1">
            <a:spLocks noGrp="1"/>
          </p:cNvSpPr>
          <p:nvPr>
            <p:ph type="body" idx="1"/>
          </p:nvPr>
        </p:nvSpPr>
        <p:spPr>
          <a:xfrm>
            <a:off x="1398275" y="1249425"/>
            <a:ext cx="6963300" cy="2836500"/>
          </a:xfrm>
          <a:prstGeom prst="rect">
            <a:avLst/>
          </a:prstGeom>
        </p:spPr>
        <p:txBody>
          <a:bodyPr spcFirstLastPara="1" wrap="square" lIns="91425" tIns="91425" rIns="91425" bIns="91425" anchor="t" anchorCtr="0">
            <a:noAutofit/>
          </a:bodyPr>
          <a:lstStyle>
            <a:lvl1pPr marL="457200" lvl="0" indent="-288925">
              <a:spcBef>
                <a:spcPts val="0"/>
              </a:spcBef>
              <a:spcAft>
                <a:spcPts val="0"/>
              </a:spcAft>
              <a:buClr>
                <a:schemeClr val="dk2"/>
              </a:buClr>
              <a:buSzPts val="950"/>
              <a:buChar char="●"/>
              <a:defRPr sz="950">
                <a:solidFill>
                  <a:schemeClr val="dk2"/>
                </a:solidFill>
              </a:defRPr>
            </a:lvl1pPr>
            <a:lvl2pPr marL="914400" lvl="1" indent="-288925">
              <a:spcBef>
                <a:spcPts val="1600"/>
              </a:spcBef>
              <a:spcAft>
                <a:spcPts val="0"/>
              </a:spcAft>
              <a:buClr>
                <a:schemeClr val="dk2"/>
              </a:buClr>
              <a:buSzPts val="950"/>
              <a:buChar char="○"/>
              <a:defRPr sz="950">
                <a:solidFill>
                  <a:schemeClr val="dk2"/>
                </a:solidFill>
              </a:defRPr>
            </a:lvl2pPr>
            <a:lvl3pPr marL="1371600" lvl="2" indent="-288925">
              <a:spcBef>
                <a:spcPts val="1600"/>
              </a:spcBef>
              <a:spcAft>
                <a:spcPts val="0"/>
              </a:spcAft>
              <a:buClr>
                <a:schemeClr val="dk2"/>
              </a:buClr>
              <a:buSzPts val="950"/>
              <a:buChar char="■"/>
              <a:defRPr sz="950">
                <a:solidFill>
                  <a:schemeClr val="dk2"/>
                </a:solidFill>
              </a:defRPr>
            </a:lvl3pPr>
            <a:lvl4pPr marL="1828800" lvl="3" indent="-288925">
              <a:spcBef>
                <a:spcPts val="1600"/>
              </a:spcBef>
              <a:spcAft>
                <a:spcPts val="0"/>
              </a:spcAft>
              <a:buClr>
                <a:schemeClr val="dk2"/>
              </a:buClr>
              <a:buSzPts val="950"/>
              <a:buChar char="●"/>
              <a:defRPr sz="950">
                <a:solidFill>
                  <a:schemeClr val="dk2"/>
                </a:solidFill>
              </a:defRPr>
            </a:lvl4pPr>
            <a:lvl5pPr marL="2286000" lvl="4" indent="-288925">
              <a:spcBef>
                <a:spcPts val="1600"/>
              </a:spcBef>
              <a:spcAft>
                <a:spcPts val="0"/>
              </a:spcAft>
              <a:buClr>
                <a:schemeClr val="dk2"/>
              </a:buClr>
              <a:buSzPts val="950"/>
              <a:buChar char="○"/>
              <a:defRPr sz="950">
                <a:solidFill>
                  <a:schemeClr val="dk2"/>
                </a:solidFill>
              </a:defRPr>
            </a:lvl5pPr>
            <a:lvl6pPr marL="2743200" lvl="5" indent="-288925">
              <a:spcBef>
                <a:spcPts val="1600"/>
              </a:spcBef>
              <a:spcAft>
                <a:spcPts val="0"/>
              </a:spcAft>
              <a:buClr>
                <a:schemeClr val="dk2"/>
              </a:buClr>
              <a:buSzPts val="950"/>
              <a:buChar char="■"/>
              <a:defRPr sz="950">
                <a:solidFill>
                  <a:schemeClr val="dk2"/>
                </a:solidFill>
              </a:defRPr>
            </a:lvl6pPr>
            <a:lvl7pPr marL="3200400" lvl="6" indent="-288925">
              <a:spcBef>
                <a:spcPts val="1600"/>
              </a:spcBef>
              <a:spcAft>
                <a:spcPts val="0"/>
              </a:spcAft>
              <a:buClr>
                <a:schemeClr val="dk2"/>
              </a:buClr>
              <a:buSzPts val="950"/>
              <a:buChar char="●"/>
              <a:defRPr sz="950">
                <a:solidFill>
                  <a:schemeClr val="dk2"/>
                </a:solidFill>
              </a:defRPr>
            </a:lvl7pPr>
            <a:lvl8pPr marL="3657600" lvl="7" indent="-288925">
              <a:spcBef>
                <a:spcPts val="1600"/>
              </a:spcBef>
              <a:spcAft>
                <a:spcPts val="0"/>
              </a:spcAft>
              <a:buClr>
                <a:schemeClr val="dk2"/>
              </a:buClr>
              <a:buSzPts val="950"/>
              <a:buChar char="○"/>
              <a:defRPr sz="950">
                <a:solidFill>
                  <a:schemeClr val="dk2"/>
                </a:solidFill>
              </a:defRPr>
            </a:lvl8pPr>
            <a:lvl9pPr marL="4114800" lvl="8" indent="-288925">
              <a:spcBef>
                <a:spcPts val="1600"/>
              </a:spcBef>
              <a:spcAft>
                <a:spcPts val="1600"/>
              </a:spcAft>
              <a:buClr>
                <a:schemeClr val="dk2"/>
              </a:buClr>
              <a:buSzPts val="950"/>
              <a:buChar char="■"/>
              <a:defRPr sz="95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pic>
        <p:nvPicPr>
          <p:cNvPr id="27" name="Google Shape;27;p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8" name="Google Shape;28;p5"/>
          <p:cNvPicPr preferRelativeResize="0"/>
          <p:nvPr/>
        </p:nvPicPr>
        <p:blipFill>
          <a:blip r:embed="rId3">
            <a:alphaModFix/>
          </a:blip>
          <a:stretch>
            <a:fillRect/>
          </a:stretch>
        </p:blipFill>
        <p:spPr>
          <a:xfrm>
            <a:off x="254425" y="201113"/>
            <a:ext cx="8635149" cy="4741275"/>
          </a:xfrm>
          <a:prstGeom prst="rect">
            <a:avLst/>
          </a:prstGeom>
          <a:noFill/>
          <a:ln>
            <a:noFill/>
          </a:ln>
        </p:spPr>
      </p:pic>
      <p:sp>
        <p:nvSpPr>
          <p:cNvPr id="29" name="Google Shape;29;p5"/>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744675" y="1551725"/>
            <a:ext cx="3593400" cy="2822100"/>
          </a:xfrm>
          <a:prstGeom prst="rect">
            <a:avLst/>
          </a:prstGeom>
        </p:spPr>
        <p:txBody>
          <a:bodyPr spcFirstLastPara="1" wrap="square" lIns="91425" tIns="91425" rIns="91425" bIns="91425" anchor="b"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160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31" name="Google Shape;31;p5"/>
          <p:cNvSpPr txBox="1">
            <a:spLocks noGrp="1"/>
          </p:cNvSpPr>
          <p:nvPr>
            <p:ph type="body" idx="2"/>
          </p:nvPr>
        </p:nvSpPr>
        <p:spPr>
          <a:xfrm>
            <a:off x="4805925" y="1551725"/>
            <a:ext cx="3593400" cy="2822100"/>
          </a:xfrm>
          <a:prstGeom prst="rect">
            <a:avLst/>
          </a:prstGeom>
        </p:spPr>
        <p:txBody>
          <a:bodyPr spcFirstLastPara="1" wrap="square" lIns="91425" tIns="91425" rIns="91425" bIns="91425" anchor="b"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160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pic>
        <p:nvPicPr>
          <p:cNvPr id="51" name="Google Shape;51;p10"/>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2" name="Google Shape;52;p10"/>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53" name="Google Shape;53;p10"/>
          <p:cNvSpPr txBox="1">
            <a:spLocks noGrp="1"/>
          </p:cNvSpPr>
          <p:nvPr>
            <p:ph type="title"/>
          </p:nvPr>
        </p:nvSpPr>
        <p:spPr>
          <a:xfrm>
            <a:off x="1002325" y="711173"/>
            <a:ext cx="2403900" cy="1385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84"/>
        <p:cNvGrpSpPr/>
        <p:nvPr/>
      </p:nvGrpSpPr>
      <p:grpSpPr>
        <a:xfrm>
          <a:off x="0" y="0"/>
          <a:ext cx="0" cy="0"/>
          <a:chOff x="0" y="0"/>
          <a:chExt cx="0" cy="0"/>
        </a:xfrm>
      </p:grpSpPr>
      <p:pic>
        <p:nvPicPr>
          <p:cNvPr id="85" name="Google Shape;85;p1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86" name="Google Shape;86;p15"/>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87" name="Google Shape;87;p15"/>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88" name="Google Shape;88;p15"/>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89" name="Google Shape;89;p15"/>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Regular"/>
                <a:ea typeface="Roboto Mono Regular"/>
                <a:cs typeface="Roboto Mono Regular"/>
                <a:sym typeface="Roboto Mono Regular"/>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90" name="Google Shape;90;p15"/>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Regular"/>
              <a:buChar char="●"/>
              <a:defRPr sz="1800">
                <a:solidFill>
                  <a:schemeClr val="accent2"/>
                </a:solidFill>
                <a:latin typeface="Roboto Mono Regular"/>
                <a:ea typeface="Roboto Mono Regular"/>
                <a:cs typeface="Roboto Mono Regular"/>
                <a:sym typeface="Roboto Mono Regular"/>
              </a:defRPr>
            </a:lvl1pPr>
            <a:lvl2pPr marL="914400" lvl="1"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2pPr>
            <a:lvl3pPr marL="1371600" lvl="2"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3pPr>
            <a:lvl4pPr marL="1828800" lvl="3"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4pPr>
            <a:lvl5pPr marL="2286000" lvl="4"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5pPr>
            <a:lvl6pPr marL="2743200" lvl="5"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6pPr>
            <a:lvl7pPr marL="3200400" lvl="6"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7pPr>
            <a:lvl8pPr marL="3657600" lvl="7"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8pPr>
            <a:lvl9pPr marL="4114800" lvl="8" indent="-317500">
              <a:lnSpc>
                <a:spcPct val="100000"/>
              </a:lnSpc>
              <a:spcBef>
                <a:spcPts val="1600"/>
              </a:spcBef>
              <a:spcAft>
                <a:spcPts val="160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5" r:id="rId5"/>
    <p:sldLayoutId id="2147483656" r:id="rId6"/>
    <p:sldLayoutId id="2147483658" r:id="rId7"/>
    <p:sldLayoutId id="2147483659" r:id="rId8"/>
    <p:sldLayoutId id="2147483661" r:id="rId9"/>
    <p:sldLayoutId id="2147483662" r:id="rId10"/>
    <p:sldLayoutId id="2147483666" r:id="rId11"/>
    <p:sldLayoutId id="2147483669" r:id="rId12"/>
    <p:sldLayoutId id="2147483670" r:id="rId13"/>
    <p:sldLayoutId id="2147483671" r:id="rId14"/>
    <p:sldLayoutId id="214748367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9"/>
          <p:cNvSpPr txBox="1">
            <a:spLocks noGrp="1"/>
          </p:cNvSpPr>
          <p:nvPr>
            <p:ph type="ctrTitle"/>
          </p:nvPr>
        </p:nvSpPr>
        <p:spPr>
          <a:xfrm>
            <a:off x="1532100" y="857238"/>
            <a:ext cx="6079800" cy="3143272"/>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2000" dirty="0" smtClean="0"/>
              <a:t>             </a:t>
            </a:r>
            <a:r>
              <a:rPr lang="en-US" sz="2000" dirty="0" smtClean="0"/>
              <a:t>EFEKTIVITAS </a:t>
            </a:r>
            <a:r>
              <a:rPr lang="en-US" sz="2000" dirty="0" smtClean="0"/>
              <a:t>DAN MUTU SEKOLAH</a:t>
            </a:r>
            <a:br>
              <a:rPr lang="en-US" sz="2000" dirty="0" smtClean="0"/>
            </a:br>
            <a:r>
              <a:rPr lang="en-US" sz="2000" dirty="0" smtClean="0"/>
              <a:t/>
            </a:r>
            <a:br>
              <a:rPr lang="en-US" sz="2000" dirty="0" smtClean="0"/>
            </a:br>
            <a:r>
              <a:rPr lang="en-US" sz="2000" dirty="0" smtClean="0"/>
              <a:t>    </a:t>
            </a:r>
            <a:r>
              <a:rPr lang="en-US" sz="2000" b="0" dirty="0" err="1" smtClean="0">
                <a:solidFill>
                  <a:schemeClr val="accent6">
                    <a:lumMod val="50000"/>
                  </a:schemeClr>
                </a:solidFill>
              </a:rPr>
              <a:t>Disusun</a:t>
            </a:r>
            <a:r>
              <a:rPr lang="en-US" sz="2000" b="0" dirty="0" smtClean="0">
                <a:solidFill>
                  <a:schemeClr val="accent6">
                    <a:lumMod val="50000"/>
                  </a:schemeClr>
                </a:solidFill>
              </a:rPr>
              <a:t> </a:t>
            </a:r>
            <a:r>
              <a:rPr lang="en-US" sz="2000" b="0" dirty="0" err="1" smtClean="0">
                <a:solidFill>
                  <a:schemeClr val="accent6">
                    <a:lumMod val="50000"/>
                  </a:schemeClr>
                </a:solidFill>
              </a:rPr>
              <a:t>oleh</a:t>
            </a:r>
            <a:r>
              <a:rPr lang="en-US" sz="2000" b="0" dirty="0" smtClean="0">
                <a:solidFill>
                  <a:schemeClr val="accent6">
                    <a:lumMod val="50000"/>
                  </a:schemeClr>
                </a:solidFill>
              </a:rPr>
              <a:t>: </a:t>
            </a:r>
            <a:r>
              <a:rPr lang="en-US" sz="2000" b="0" dirty="0" err="1" smtClean="0">
                <a:solidFill>
                  <a:schemeClr val="accent6">
                    <a:lumMod val="50000"/>
                  </a:schemeClr>
                </a:solidFill>
              </a:rPr>
              <a:t>Kelompok</a:t>
            </a:r>
            <a:r>
              <a:rPr lang="en-US" sz="2000" b="0" dirty="0" smtClean="0">
                <a:solidFill>
                  <a:schemeClr val="accent6">
                    <a:lumMod val="50000"/>
                  </a:schemeClr>
                </a:solidFill>
              </a:rPr>
              <a:t> 11</a:t>
            </a:r>
            <a:br>
              <a:rPr lang="en-US" sz="2000" b="0" dirty="0" smtClean="0">
                <a:solidFill>
                  <a:schemeClr val="accent6">
                    <a:lumMod val="50000"/>
                  </a:schemeClr>
                </a:solidFill>
              </a:rPr>
            </a:br>
            <a:r>
              <a:rPr lang="en-US" sz="2000" b="0" dirty="0" smtClean="0">
                <a:solidFill>
                  <a:schemeClr val="accent6">
                    <a:lumMod val="50000"/>
                  </a:schemeClr>
                </a:solidFill>
              </a:rPr>
              <a:t>    </a:t>
            </a:r>
            <a:r>
              <a:rPr lang="en-US" sz="2000" b="0" dirty="0" err="1" smtClean="0">
                <a:solidFill>
                  <a:schemeClr val="accent6">
                    <a:lumMod val="50000"/>
                  </a:schemeClr>
                </a:solidFill>
              </a:rPr>
              <a:t>Anggota</a:t>
            </a:r>
            <a:r>
              <a:rPr lang="en-US" sz="2000" b="0" dirty="0" smtClean="0">
                <a:solidFill>
                  <a:schemeClr val="accent6">
                    <a:lumMod val="50000"/>
                  </a:schemeClr>
                </a:solidFill>
              </a:rPr>
              <a:t>:  1. Ida Lestari (2013053109)</a:t>
            </a:r>
            <a:br>
              <a:rPr lang="en-US" sz="2000" b="0" dirty="0" smtClean="0">
                <a:solidFill>
                  <a:schemeClr val="accent6">
                    <a:lumMod val="50000"/>
                  </a:schemeClr>
                </a:solidFill>
              </a:rPr>
            </a:br>
            <a:r>
              <a:rPr lang="en-US" sz="2000" b="0" dirty="0" smtClean="0">
                <a:solidFill>
                  <a:schemeClr val="accent6">
                    <a:lumMod val="50000"/>
                  </a:schemeClr>
                </a:solidFill>
              </a:rPr>
              <a:t>                     2. </a:t>
            </a:r>
            <a:r>
              <a:rPr lang="en-US" sz="2000" b="0" dirty="0" err="1" smtClean="0">
                <a:solidFill>
                  <a:schemeClr val="accent6">
                    <a:lumMod val="50000"/>
                  </a:schemeClr>
                </a:solidFill>
              </a:rPr>
              <a:t>Sinta</a:t>
            </a:r>
            <a:r>
              <a:rPr lang="en-US" sz="2000" b="0" dirty="0" smtClean="0">
                <a:solidFill>
                  <a:schemeClr val="accent6">
                    <a:lumMod val="50000"/>
                  </a:schemeClr>
                </a:solidFill>
              </a:rPr>
              <a:t> </a:t>
            </a:r>
            <a:r>
              <a:rPr lang="en-US" sz="2000" b="0" dirty="0" err="1" smtClean="0">
                <a:solidFill>
                  <a:schemeClr val="accent6">
                    <a:lumMod val="50000"/>
                  </a:schemeClr>
                </a:solidFill>
              </a:rPr>
              <a:t>Novita</a:t>
            </a:r>
            <a:r>
              <a:rPr lang="en-US" sz="2000" b="0" dirty="0" smtClean="0">
                <a:solidFill>
                  <a:schemeClr val="accent6">
                    <a:lumMod val="50000"/>
                  </a:schemeClr>
                </a:solidFill>
              </a:rPr>
              <a:t> Sari (2013053123)</a:t>
            </a:r>
            <a:br>
              <a:rPr lang="en-US" sz="2000" b="0" dirty="0" smtClean="0">
                <a:solidFill>
                  <a:schemeClr val="accent6">
                    <a:lumMod val="50000"/>
                  </a:schemeClr>
                </a:solidFill>
              </a:rPr>
            </a:br>
            <a:r>
              <a:rPr lang="en-US" sz="2000" b="0" dirty="0" smtClean="0">
                <a:solidFill>
                  <a:schemeClr val="accent6">
                    <a:lumMod val="50000"/>
                  </a:schemeClr>
                </a:solidFill>
              </a:rPr>
              <a:t/>
            </a:r>
            <a:br>
              <a:rPr lang="en-US" sz="2000" b="0" dirty="0" smtClean="0">
                <a:solidFill>
                  <a:schemeClr val="accent6">
                    <a:lumMod val="50000"/>
                  </a:schemeClr>
                </a:solidFill>
              </a:rPr>
            </a:br>
            <a:r>
              <a:rPr lang="en-US" sz="2000" b="0" dirty="0" smtClean="0">
                <a:solidFill>
                  <a:schemeClr val="accent6">
                    <a:lumMod val="50000"/>
                  </a:schemeClr>
                </a:solidFill>
              </a:rPr>
              <a:t>    Mata </a:t>
            </a:r>
            <a:r>
              <a:rPr lang="en-US" sz="2000" b="0" dirty="0" err="1" smtClean="0">
                <a:solidFill>
                  <a:schemeClr val="accent6">
                    <a:lumMod val="50000"/>
                  </a:schemeClr>
                </a:solidFill>
              </a:rPr>
              <a:t>Kuliah</a:t>
            </a:r>
            <a:r>
              <a:rPr lang="en-US" sz="2000" b="0" dirty="0" smtClean="0">
                <a:solidFill>
                  <a:schemeClr val="accent6">
                    <a:lumMod val="50000"/>
                  </a:schemeClr>
                </a:solidFill>
              </a:rPr>
              <a:t>: </a:t>
            </a:r>
            <a:r>
              <a:rPr lang="en-US" sz="2000" b="0" dirty="0" err="1" smtClean="0">
                <a:solidFill>
                  <a:schemeClr val="accent6">
                    <a:lumMod val="50000"/>
                  </a:schemeClr>
                </a:solidFill>
              </a:rPr>
              <a:t>Manajemen</a:t>
            </a:r>
            <a:r>
              <a:rPr lang="en-US" sz="2000" b="0" dirty="0" smtClean="0">
                <a:solidFill>
                  <a:schemeClr val="accent6">
                    <a:lumMod val="50000"/>
                  </a:schemeClr>
                </a:solidFill>
              </a:rPr>
              <a:t> </a:t>
            </a:r>
            <a:r>
              <a:rPr lang="en-US" sz="2000" b="0" dirty="0" err="1" smtClean="0">
                <a:solidFill>
                  <a:schemeClr val="accent6">
                    <a:lumMod val="50000"/>
                  </a:schemeClr>
                </a:solidFill>
              </a:rPr>
              <a:t>Pendidikan</a:t>
            </a:r>
            <a:r>
              <a:rPr lang="en-US" sz="2000" b="0" dirty="0" smtClean="0">
                <a:solidFill>
                  <a:schemeClr val="accent6">
                    <a:lumMod val="50000"/>
                  </a:schemeClr>
                </a:solidFill>
              </a:rPr>
              <a:t/>
            </a:r>
            <a:br>
              <a:rPr lang="en-US" sz="2000" b="0" dirty="0" smtClean="0">
                <a:solidFill>
                  <a:schemeClr val="accent6">
                    <a:lumMod val="50000"/>
                  </a:schemeClr>
                </a:solidFill>
              </a:rPr>
            </a:br>
            <a:r>
              <a:rPr lang="en-US" sz="2000" b="0" dirty="0" smtClean="0">
                <a:solidFill>
                  <a:schemeClr val="accent6">
                    <a:lumMod val="50000"/>
                  </a:schemeClr>
                </a:solidFill>
              </a:rPr>
              <a:t>    </a:t>
            </a:r>
            <a:r>
              <a:rPr lang="en-US" sz="2000" b="0" dirty="0" err="1" smtClean="0">
                <a:solidFill>
                  <a:schemeClr val="accent6">
                    <a:lumMod val="50000"/>
                  </a:schemeClr>
                </a:solidFill>
              </a:rPr>
              <a:t>Dosen</a:t>
            </a:r>
            <a:r>
              <a:rPr lang="en-US" sz="2000" b="0" dirty="0" smtClean="0">
                <a:solidFill>
                  <a:schemeClr val="accent6">
                    <a:lumMod val="50000"/>
                  </a:schemeClr>
                </a:solidFill>
              </a:rPr>
              <a:t> </a:t>
            </a:r>
            <a:r>
              <a:rPr lang="en-US" sz="2000" b="0" dirty="0" err="1" smtClean="0">
                <a:solidFill>
                  <a:schemeClr val="accent6">
                    <a:lumMod val="50000"/>
                  </a:schemeClr>
                </a:solidFill>
              </a:rPr>
              <a:t>Pengampu</a:t>
            </a:r>
            <a:r>
              <a:rPr lang="en-US" sz="2000" b="0" dirty="0" smtClean="0">
                <a:solidFill>
                  <a:schemeClr val="accent6">
                    <a:lumMod val="50000"/>
                  </a:schemeClr>
                </a:solidFill>
              </a:rPr>
              <a:t>:   1. </a:t>
            </a:r>
            <a:r>
              <a:rPr lang="en-US" sz="2000" b="0" dirty="0" err="1" smtClean="0">
                <a:solidFill>
                  <a:schemeClr val="accent6">
                    <a:lumMod val="50000"/>
                  </a:schemeClr>
                </a:solidFill>
              </a:rPr>
              <a:t>Dra.Nelly</a:t>
            </a:r>
            <a:r>
              <a:rPr lang="en-US" sz="2000" b="0" dirty="0" smtClean="0">
                <a:solidFill>
                  <a:schemeClr val="accent6">
                    <a:lumMod val="50000"/>
                  </a:schemeClr>
                </a:solidFill>
              </a:rPr>
              <a:t> </a:t>
            </a:r>
            <a:r>
              <a:rPr lang="en-US" sz="2000" b="0" dirty="0" err="1" smtClean="0">
                <a:solidFill>
                  <a:schemeClr val="accent6">
                    <a:lumMod val="50000"/>
                  </a:schemeClr>
                </a:solidFill>
              </a:rPr>
              <a:t>Astuti</a:t>
            </a:r>
            <a:r>
              <a:rPr lang="en-US" sz="2000" b="0" dirty="0" smtClean="0">
                <a:solidFill>
                  <a:schemeClr val="accent6">
                    <a:lumMod val="50000"/>
                  </a:schemeClr>
                </a:solidFill>
              </a:rPr>
              <a:t>, </a:t>
            </a:r>
            <a:r>
              <a:rPr lang="en-US" sz="2000" b="0" dirty="0" err="1" smtClean="0">
                <a:solidFill>
                  <a:schemeClr val="accent6">
                    <a:lumMod val="50000"/>
                  </a:schemeClr>
                </a:solidFill>
              </a:rPr>
              <a:t>M.Pd</a:t>
            </a:r>
            <a:r>
              <a:rPr lang="en-US" sz="2000" b="0" dirty="0" smtClean="0">
                <a:solidFill>
                  <a:schemeClr val="accent6">
                    <a:lumMod val="50000"/>
                  </a:schemeClr>
                </a:solidFill>
              </a:rPr>
              <a:t/>
            </a:r>
            <a:br>
              <a:rPr lang="en-US" sz="2000" b="0" dirty="0" smtClean="0">
                <a:solidFill>
                  <a:schemeClr val="accent6">
                    <a:lumMod val="50000"/>
                  </a:schemeClr>
                </a:solidFill>
              </a:rPr>
            </a:br>
            <a:r>
              <a:rPr lang="en-US" sz="2000" b="0" dirty="0" smtClean="0">
                <a:solidFill>
                  <a:schemeClr val="accent6">
                    <a:lumMod val="50000"/>
                  </a:schemeClr>
                </a:solidFill>
              </a:rPr>
              <a:t>                                     2. </a:t>
            </a:r>
            <a:r>
              <a:rPr lang="en-US" sz="2000" b="0" dirty="0" err="1" smtClean="0">
                <a:solidFill>
                  <a:schemeClr val="accent6">
                    <a:lumMod val="50000"/>
                  </a:schemeClr>
                </a:solidFill>
              </a:rPr>
              <a:t>Muhisom</a:t>
            </a:r>
            <a:r>
              <a:rPr lang="en-US" sz="2000" b="0" dirty="0" smtClean="0">
                <a:solidFill>
                  <a:schemeClr val="accent6">
                    <a:lumMod val="50000"/>
                  </a:schemeClr>
                </a:solidFill>
              </a:rPr>
              <a:t>, </a:t>
            </a:r>
            <a:r>
              <a:rPr lang="en-US" sz="2000" b="0" dirty="0" err="1" smtClean="0">
                <a:solidFill>
                  <a:schemeClr val="accent6">
                    <a:lumMod val="50000"/>
                  </a:schemeClr>
                </a:solidFill>
              </a:rPr>
              <a:t>M.Pd.I</a:t>
            </a:r>
            <a:r>
              <a:rPr lang="en-US" sz="2000" dirty="0" smtClean="0"/>
              <a:t/>
            </a:r>
            <a:br>
              <a:rPr lang="en-US" sz="2000" dirty="0" smtClean="0"/>
            </a:br>
            <a:r>
              <a:rPr lang="en-US" sz="2000" dirty="0" smtClean="0"/>
              <a:t/>
            </a:r>
            <a:br>
              <a:rPr lang="en-US" sz="2000" dirty="0" smtClean="0"/>
            </a:br>
            <a:endParaRPr sz="2000">
              <a:solidFill>
                <a:schemeClr val="accent2"/>
              </a:solidFill>
            </a:endParaRPr>
          </a:p>
        </p:txBody>
      </p:sp>
      <p:sp>
        <p:nvSpPr>
          <p:cNvPr id="178" name="Google Shape;178;p29"/>
          <p:cNvSpPr/>
          <p:nvPr/>
        </p:nvSpPr>
        <p:spPr>
          <a:xfrm>
            <a:off x="3143240" y="4357700"/>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chemeClr val="accent1"/>
            </a:solidFill>
            <a:prstDash val="solid"/>
            <a:round/>
            <a:headEnd type="none" w="med" len="med"/>
            <a:tailEnd type="none" w="med" len="med"/>
          </a:ln>
        </p:spPr>
      </p:sp>
      <p:sp>
        <p:nvSpPr>
          <p:cNvPr id="179" name="Google Shape;179;p29"/>
          <p:cNvSpPr/>
          <p:nvPr/>
        </p:nvSpPr>
        <p:spPr>
          <a:xfrm>
            <a:off x="6572264" y="785800"/>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chemeClr val="accent1"/>
            </a:solidFill>
            <a:prstDash val="solid"/>
            <a:round/>
            <a:headEnd type="none" w="med" len="med"/>
            <a:tailEnd type="none" w="med" len="med"/>
          </a:ln>
        </p:spPr>
      </p:sp>
      <p:sp>
        <p:nvSpPr>
          <p:cNvPr id="180" name="Google Shape;180;p29"/>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181" name="Google Shape;181;p29"/>
          <p:cNvPicPr preferRelativeResize="0"/>
          <p:nvPr/>
        </p:nvPicPr>
        <p:blipFill rotWithShape="1">
          <a:blip r:embed="rId3">
            <a:alphaModFix/>
          </a:blip>
          <a:srcRect t="16970" r="8892" b="21025"/>
          <a:stretch/>
        </p:blipFill>
        <p:spPr>
          <a:xfrm>
            <a:off x="6539175" y="3603223"/>
            <a:ext cx="2036850" cy="810276"/>
          </a:xfrm>
          <a:prstGeom prst="rect">
            <a:avLst/>
          </a:prstGeom>
          <a:noFill/>
          <a:ln>
            <a:noFill/>
          </a:ln>
        </p:spPr>
      </p:pic>
      <p:pic>
        <p:nvPicPr>
          <p:cNvPr id="182" name="Google Shape;182;p29"/>
          <p:cNvPicPr preferRelativeResize="0"/>
          <p:nvPr/>
        </p:nvPicPr>
        <p:blipFill rotWithShape="1">
          <a:blip r:embed="rId4">
            <a:alphaModFix/>
          </a:blip>
          <a:srcRect t="16734" r="8892" b="18300"/>
          <a:stretch/>
        </p:blipFill>
        <p:spPr>
          <a:xfrm>
            <a:off x="6539175" y="3055100"/>
            <a:ext cx="2036850" cy="846042"/>
          </a:xfrm>
          <a:prstGeom prst="rect">
            <a:avLst/>
          </a:prstGeom>
          <a:noFill/>
          <a:ln>
            <a:noFill/>
          </a:ln>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Google Shape;581;p54"/>
          <p:cNvSpPr txBox="1">
            <a:spLocks noGrp="1"/>
          </p:cNvSpPr>
          <p:nvPr>
            <p:ph type="title"/>
          </p:nvPr>
        </p:nvSpPr>
        <p:spPr>
          <a:xfrm>
            <a:off x="714348" y="500048"/>
            <a:ext cx="3500462" cy="86043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smtClean="0"/>
              <a:t>Cara </a:t>
            </a:r>
            <a:r>
              <a:rPr lang="en-US" sz="2400" dirty="0" err="1" smtClean="0"/>
              <a:t>Meningkatkan</a:t>
            </a:r>
            <a:r>
              <a:rPr lang="en-US" sz="2400" dirty="0" smtClean="0"/>
              <a:t> </a:t>
            </a:r>
            <a:r>
              <a:rPr lang="en-US" sz="2400" dirty="0" err="1" smtClean="0"/>
              <a:t>Mutu</a:t>
            </a:r>
            <a:r>
              <a:rPr lang="en-US" sz="2400" dirty="0" smtClean="0"/>
              <a:t> </a:t>
            </a:r>
            <a:r>
              <a:rPr lang="en-US" sz="2400" dirty="0" err="1" smtClean="0"/>
              <a:t>Sekolah</a:t>
            </a:r>
            <a:endParaRPr sz="2400"/>
          </a:p>
        </p:txBody>
      </p:sp>
      <p:sp>
        <p:nvSpPr>
          <p:cNvPr id="582" name="Google Shape;582;p54"/>
          <p:cNvSpPr txBox="1">
            <a:spLocks noGrp="1"/>
          </p:cNvSpPr>
          <p:nvPr>
            <p:ph type="body" idx="1"/>
          </p:nvPr>
        </p:nvSpPr>
        <p:spPr>
          <a:xfrm>
            <a:off x="744675" y="1428742"/>
            <a:ext cx="3593400" cy="3500462"/>
          </a:xfrm>
          <a:prstGeom prst="rect">
            <a:avLst/>
          </a:prstGeom>
        </p:spPr>
        <p:txBody>
          <a:bodyPr spcFirstLastPara="1" wrap="square" lIns="91425" tIns="91425" rIns="91425" bIns="91425" anchor="b" anchorCtr="0">
            <a:noAutofit/>
          </a:bodyPr>
          <a:lstStyle/>
          <a:p>
            <a:pPr marL="342900" lvl="0" indent="-342900" algn="l" rtl="0">
              <a:spcBef>
                <a:spcPts val="0"/>
              </a:spcBef>
              <a:spcAft>
                <a:spcPts val="0"/>
              </a:spcAft>
              <a:buAutoNum type="arabicPeriod"/>
            </a:pPr>
            <a:r>
              <a:rPr lang="en" dirty="0" smtClean="0">
                <a:solidFill>
                  <a:schemeClr val="tx1">
                    <a:lumMod val="50000"/>
                  </a:schemeClr>
                </a:solidFill>
              </a:rPr>
              <a:t>Efektivitas Proses Belajar Mengajar Tinggi</a:t>
            </a:r>
          </a:p>
          <a:p>
            <a:pPr marL="342900" lvl="0" indent="-342900" algn="l" rtl="0">
              <a:spcBef>
                <a:spcPts val="0"/>
              </a:spcBef>
              <a:spcAft>
                <a:spcPts val="0"/>
              </a:spcAft>
              <a:buNone/>
            </a:pPr>
            <a:endParaRPr lang="en" dirty="0" smtClean="0">
              <a:solidFill>
                <a:schemeClr val="tx1">
                  <a:lumMod val="50000"/>
                </a:schemeClr>
              </a:solidFill>
            </a:endParaRPr>
          </a:p>
          <a:p>
            <a:pPr marL="342900" lvl="0" indent="-342900" algn="l" rtl="0">
              <a:spcBef>
                <a:spcPts val="0"/>
              </a:spcBef>
              <a:spcAft>
                <a:spcPts val="0"/>
              </a:spcAft>
              <a:buNone/>
            </a:pPr>
            <a:r>
              <a:rPr lang="en" dirty="0" smtClean="0">
                <a:solidFill>
                  <a:schemeClr val="tx1">
                    <a:lumMod val="50000"/>
                  </a:schemeClr>
                </a:solidFill>
              </a:rPr>
              <a:t>2. 	Kepemimpinan yang Kuat</a:t>
            </a:r>
          </a:p>
          <a:p>
            <a:pPr marL="342900" lvl="0" indent="-342900" algn="l" rtl="0">
              <a:spcBef>
                <a:spcPts val="0"/>
              </a:spcBef>
              <a:spcAft>
                <a:spcPts val="0"/>
              </a:spcAft>
              <a:buNone/>
            </a:pPr>
            <a:endParaRPr lang="en" dirty="0" smtClean="0">
              <a:solidFill>
                <a:schemeClr val="tx1">
                  <a:lumMod val="50000"/>
                </a:schemeClr>
              </a:solidFill>
            </a:endParaRPr>
          </a:p>
          <a:p>
            <a:pPr marL="342900" lvl="0" indent="-342900" algn="l" rtl="0">
              <a:spcBef>
                <a:spcPts val="0"/>
              </a:spcBef>
              <a:spcAft>
                <a:spcPts val="0"/>
              </a:spcAft>
              <a:buNone/>
            </a:pPr>
            <a:r>
              <a:rPr lang="en" dirty="0" smtClean="0">
                <a:solidFill>
                  <a:schemeClr val="tx1">
                    <a:lumMod val="50000"/>
                  </a:schemeClr>
                </a:solidFill>
              </a:rPr>
              <a:t>3.	Pengelolaan yang Efektif Tenaga Kependidikan</a:t>
            </a:r>
          </a:p>
          <a:p>
            <a:pPr marL="342900" lvl="0" indent="-342900" algn="l" rtl="0">
              <a:spcBef>
                <a:spcPts val="0"/>
              </a:spcBef>
              <a:spcAft>
                <a:spcPts val="0"/>
              </a:spcAft>
              <a:buNone/>
            </a:pPr>
            <a:endParaRPr lang="en" dirty="0" smtClean="0">
              <a:solidFill>
                <a:schemeClr val="tx1">
                  <a:lumMod val="50000"/>
                </a:schemeClr>
              </a:solidFill>
            </a:endParaRPr>
          </a:p>
          <a:p>
            <a:pPr marL="342900" lvl="0" indent="-342900" algn="l" rtl="0">
              <a:spcBef>
                <a:spcPts val="0"/>
              </a:spcBef>
              <a:spcAft>
                <a:spcPts val="0"/>
              </a:spcAft>
              <a:buNone/>
            </a:pPr>
            <a:r>
              <a:rPr lang="en" dirty="0" smtClean="0">
                <a:solidFill>
                  <a:schemeClr val="tx1">
                    <a:lumMod val="50000"/>
                  </a:schemeClr>
                </a:solidFill>
              </a:rPr>
              <a:t>4.	Sekolah Memiliki Budaya Mutu</a:t>
            </a:r>
          </a:p>
          <a:p>
            <a:pPr marL="342900" lvl="0" indent="-342900" algn="l" rtl="0">
              <a:spcBef>
                <a:spcPts val="0"/>
              </a:spcBef>
              <a:spcAft>
                <a:spcPts val="0"/>
              </a:spcAft>
              <a:buNone/>
            </a:pPr>
            <a:endParaRPr lang="en" dirty="0" smtClean="0">
              <a:solidFill>
                <a:schemeClr val="tx1">
                  <a:lumMod val="50000"/>
                </a:schemeClr>
              </a:solidFill>
            </a:endParaRPr>
          </a:p>
          <a:p>
            <a:pPr marL="342900" lvl="0" indent="-342900" algn="l" rtl="0">
              <a:spcBef>
                <a:spcPts val="0"/>
              </a:spcBef>
              <a:spcAft>
                <a:spcPts val="0"/>
              </a:spcAft>
              <a:buNone/>
            </a:pPr>
            <a:r>
              <a:rPr lang="en-US" dirty="0" smtClean="0">
                <a:solidFill>
                  <a:schemeClr val="tx1">
                    <a:lumMod val="50000"/>
                  </a:schemeClr>
                </a:solidFill>
              </a:rPr>
              <a:t>5.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Memiliki</a:t>
            </a:r>
            <a:r>
              <a:rPr lang="en-US" dirty="0" smtClean="0">
                <a:solidFill>
                  <a:schemeClr val="tx1">
                    <a:lumMod val="50000"/>
                  </a:schemeClr>
                </a:solidFill>
              </a:rPr>
              <a:t> </a:t>
            </a:r>
            <a:r>
              <a:rPr lang="en-US" dirty="0" err="1" smtClean="0">
                <a:solidFill>
                  <a:schemeClr val="tx1">
                    <a:lumMod val="50000"/>
                  </a:schemeClr>
                </a:solidFill>
              </a:rPr>
              <a:t>Kewenangan</a:t>
            </a:r>
            <a:endParaRPr lang="en-US" dirty="0" smtClean="0">
              <a:solidFill>
                <a:schemeClr val="tx1">
                  <a:lumMod val="50000"/>
                </a:schemeClr>
              </a:solidFill>
            </a:endParaRPr>
          </a:p>
          <a:p>
            <a:pPr marL="342900" lvl="0" indent="-342900" algn="l" rtl="0">
              <a:spcBef>
                <a:spcPts val="0"/>
              </a:spcBef>
              <a:spcAft>
                <a:spcPts val="0"/>
              </a:spcAft>
              <a:buNone/>
            </a:pPr>
            <a:endParaRPr lang="en-US" dirty="0" smtClean="0">
              <a:solidFill>
                <a:schemeClr val="tx1">
                  <a:lumMod val="50000"/>
                </a:schemeClr>
              </a:solidFill>
            </a:endParaRPr>
          </a:p>
          <a:p>
            <a:pPr marL="342900" lvl="0" indent="-342900" algn="l" rtl="0">
              <a:spcBef>
                <a:spcPts val="0"/>
              </a:spcBef>
              <a:spcAft>
                <a:spcPts val="0"/>
              </a:spcAft>
              <a:buNone/>
            </a:pPr>
            <a:r>
              <a:rPr lang="en-US" dirty="0" smtClean="0">
                <a:solidFill>
                  <a:schemeClr val="tx1">
                    <a:lumMod val="50000"/>
                  </a:schemeClr>
                </a:solidFill>
              </a:rPr>
              <a:t>6..	</a:t>
            </a:r>
            <a:r>
              <a:rPr lang="en-US" dirty="0" err="1" smtClean="0">
                <a:solidFill>
                  <a:schemeClr val="tx1">
                    <a:lumMod val="50000"/>
                  </a:schemeClr>
                </a:solidFill>
              </a:rPr>
              <a:t>Partisipasi</a:t>
            </a:r>
            <a:r>
              <a:rPr lang="en-US" dirty="0" smtClean="0">
                <a:solidFill>
                  <a:schemeClr val="tx1">
                    <a:lumMod val="50000"/>
                  </a:schemeClr>
                </a:solidFill>
              </a:rPr>
              <a:t> </a:t>
            </a:r>
            <a:r>
              <a:rPr lang="en-US" dirty="0" err="1" smtClean="0">
                <a:solidFill>
                  <a:schemeClr val="tx1">
                    <a:lumMod val="50000"/>
                  </a:schemeClr>
                </a:solidFill>
              </a:rPr>
              <a:t>Warga</a:t>
            </a:r>
            <a:r>
              <a:rPr lang="en-US" dirty="0" smtClean="0">
                <a:solidFill>
                  <a:schemeClr val="tx1">
                    <a:lumMod val="50000"/>
                  </a:schemeClr>
                </a:solidFill>
              </a:rPr>
              <a:t>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dan</a:t>
            </a:r>
            <a:r>
              <a:rPr lang="en-US" dirty="0" smtClean="0">
                <a:solidFill>
                  <a:schemeClr val="tx1">
                    <a:lumMod val="50000"/>
                  </a:schemeClr>
                </a:solidFill>
              </a:rPr>
              <a:t> </a:t>
            </a:r>
            <a:r>
              <a:rPr lang="en-US" dirty="0" err="1" smtClean="0">
                <a:solidFill>
                  <a:schemeClr val="tx1">
                    <a:lumMod val="50000"/>
                  </a:schemeClr>
                </a:solidFill>
              </a:rPr>
              <a:t>Masyarakat</a:t>
            </a:r>
            <a:r>
              <a:rPr lang="en-US" dirty="0" smtClean="0">
                <a:solidFill>
                  <a:schemeClr val="tx1">
                    <a:lumMod val="50000"/>
                  </a:schemeClr>
                </a:solidFill>
              </a:rPr>
              <a:t>.</a:t>
            </a:r>
            <a:endParaRPr lang="en-US" dirty="0" smtClean="0">
              <a:solidFill>
                <a:schemeClr val="tx1">
                  <a:lumMod val="50000"/>
                </a:schemeClr>
              </a:solidFill>
            </a:endParaRPr>
          </a:p>
          <a:p>
            <a:pPr marL="342900" lvl="0" indent="-342900" algn="l" rtl="0">
              <a:spcBef>
                <a:spcPts val="0"/>
              </a:spcBef>
              <a:spcAft>
                <a:spcPts val="0"/>
              </a:spcAft>
              <a:buAutoNum type="arabicPeriod"/>
            </a:pPr>
            <a:endParaRPr>
              <a:solidFill>
                <a:schemeClr val="tx1">
                  <a:lumMod val="50000"/>
                </a:schemeClr>
              </a:solidFill>
            </a:endParaRPr>
          </a:p>
        </p:txBody>
      </p:sp>
      <p:sp>
        <p:nvSpPr>
          <p:cNvPr id="583" name="Google Shape;583;p54"/>
          <p:cNvSpPr txBox="1">
            <a:spLocks noGrp="1"/>
          </p:cNvSpPr>
          <p:nvPr>
            <p:ph type="body" idx="2"/>
          </p:nvPr>
        </p:nvSpPr>
        <p:spPr>
          <a:xfrm>
            <a:off x="4805925" y="571486"/>
            <a:ext cx="3593400" cy="3929090"/>
          </a:xfrm>
          <a:prstGeom prst="rect">
            <a:avLst/>
          </a:prstGeom>
        </p:spPr>
        <p:txBody>
          <a:bodyPr spcFirstLastPara="1" wrap="square" lIns="91425" tIns="91425" rIns="91425" bIns="91425" anchor="b" anchorCtr="0">
            <a:noAutofit/>
          </a:bodyPr>
          <a:lstStyle/>
          <a:p>
            <a:pPr marL="457200" lvl="0" indent="-317500" rtl="0">
              <a:spcBef>
                <a:spcPts val="0"/>
              </a:spcBef>
              <a:spcAft>
                <a:spcPts val="0"/>
              </a:spcAft>
              <a:buSzPts val="1400"/>
              <a:buNone/>
            </a:pPr>
            <a:r>
              <a:rPr lang="en-US" dirty="0" smtClean="0">
                <a:solidFill>
                  <a:schemeClr val="tx1">
                    <a:lumMod val="50000"/>
                  </a:schemeClr>
                </a:solidFill>
              </a:rPr>
              <a:t>7.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Memiliki</a:t>
            </a:r>
            <a:r>
              <a:rPr lang="en-US" dirty="0" smtClean="0">
                <a:solidFill>
                  <a:schemeClr val="tx1">
                    <a:lumMod val="50000"/>
                  </a:schemeClr>
                </a:solidFill>
              </a:rPr>
              <a:t> </a:t>
            </a:r>
            <a:r>
              <a:rPr lang="en-US" dirty="0" err="1" smtClean="0">
                <a:solidFill>
                  <a:schemeClr val="tx1">
                    <a:lumMod val="50000"/>
                  </a:schemeClr>
                </a:solidFill>
              </a:rPr>
              <a:t>Keterbukaan</a:t>
            </a:r>
            <a:r>
              <a:rPr lang="en-US" dirty="0" smtClean="0">
                <a:solidFill>
                  <a:schemeClr val="tx1">
                    <a:lumMod val="50000"/>
                  </a:schemeClr>
                </a:solidFill>
              </a:rPr>
              <a:t> (</a:t>
            </a:r>
            <a:r>
              <a:rPr lang="en-US" dirty="0" err="1" smtClean="0">
                <a:solidFill>
                  <a:schemeClr val="tx1">
                    <a:lumMod val="50000"/>
                  </a:schemeClr>
                </a:solidFill>
              </a:rPr>
              <a:t>Transparansi</a:t>
            </a:r>
            <a:r>
              <a:rPr lang="en-US" dirty="0" smtClean="0">
                <a:solidFill>
                  <a:schemeClr val="tx1">
                    <a:lumMod val="50000"/>
                  </a:schemeClr>
                </a:solidFill>
              </a:rPr>
              <a:t>)</a:t>
            </a:r>
          </a:p>
          <a:p>
            <a:pPr marL="457200" lvl="0" indent="-317500" rtl="0">
              <a:spcBef>
                <a:spcPts val="0"/>
              </a:spcBef>
              <a:spcAft>
                <a:spcPts val="0"/>
              </a:spcAft>
              <a:buSzPts val="1400"/>
              <a:buNone/>
            </a:pPr>
            <a:endParaRPr lang="en-US" dirty="0" smtClean="0">
              <a:solidFill>
                <a:schemeClr val="tx1">
                  <a:lumMod val="50000"/>
                </a:schemeClr>
              </a:solidFill>
            </a:endParaRPr>
          </a:p>
          <a:p>
            <a:pPr marL="457200" lvl="0" indent="-317500" rtl="0">
              <a:spcBef>
                <a:spcPts val="0"/>
              </a:spcBef>
              <a:spcAft>
                <a:spcPts val="0"/>
              </a:spcAft>
              <a:buSzPts val="1400"/>
              <a:buNone/>
            </a:pPr>
            <a:r>
              <a:rPr lang="en-US" dirty="0" smtClean="0">
                <a:solidFill>
                  <a:schemeClr val="tx1">
                    <a:lumMod val="50000"/>
                  </a:schemeClr>
                </a:solidFill>
              </a:rPr>
              <a:t>8.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Memiliki</a:t>
            </a:r>
            <a:r>
              <a:rPr lang="en-US" dirty="0" smtClean="0">
                <a:solidFill>
                  <a:schemeClr val="tx1">
                    <a:lumMod val="50000"/>
                  </a:schemeClr>
                </a:solidFill>
              </a:rPr>
              <a:t> </a:t>
            </a:r>
            <a:r>
              <a:rPr lang="en-US" dirty="0" err="1" smtClean="0">
                <a:solidFill>
                  <a:schemeClr val="tx1">
                    <a:lumMod val="50000"/>
                  </a:schemeClr>
                </a:solidFill>
              </a:rPr>
              <a:t>Kemauan</a:t>
            </a:r>
            <a:r>
              <a:rPr lang="en-US" dirty="0" smtClean="0">
                <a:solidFill>
                  <a:schemeClr val="tx1">
                    <a:lumMod val="50000"/>
                  </a:schemeClr>
                </a:solidFill>
              </a:rPr>
              <a:t> </a:t>
            </a:r>
            <a:r>
              <a:rPr lang="en-US" dirty="0" err="1" smtClean="0">
                <a:solidFill>
                  <a:schemeClr val="tx1">
                    <a:lumMod val="50000"/>
                  </a:schemeClr>
                </a:solidFill>
              </a:rPr>
              <a:t>u</a:t>
            </a:r>
            <a:r>
              <a:rPr lang="en-US" dirty="0" err="1" smtClean="0">
                <a:solidFill>
                  <a:schemeClr val="tx1">
                    <a:lumMod val="50000"/>
                  </a:schemeClr>
                </a:solidFill>
              </a:rPr>
              <a:t>ntuk</a:t>
            </a:r>
            <a:r>
              <a:rPr lang="en-US" dirty="0" smtClean="0">
                <a:solidFill>
                  <a:schemeClr val="tx1">
                    <a:lumMod val="50000"/>
                  </a:schemeClr>
                </a:solidFill>
              </a:rPr>
              <a:t> </a:t>
            </a:r>
            <a:r>
              <a:rPr lang="en-US" dirty="0" err="1" smtClean="0">
                <a:solidFill>
                  <a:schemeClr val="tx1">
                    <a:lumMod val="50000"/>
                  </a:schemeClr>
                </a:solidFill>
              </a:rPr>
              <a:t>Berubah</a:t>
            </a:r>
            <a:r>
              <a:rPr lang="en-US" dirty="0" smtClean="0">
                <a:solidFill>
                  <a:schemeClr val="tx1">
                    <a:lumMod val="50000"/>
                  </a:schemeClr>
                </a:solidFill>
              </a:rPr>
              <a:t> (</a:t>
            </a:r>
            <a:r>
              <a:rPr lang="en-US" dirty="0" err="1" smtClean="0">
                <a:solidFill>
                  <a:schemeClr val="tx1">
                    <a:lumMod val="50000"/>
                  </a:schemeClr>
                </a:solidFill>
              </a:rPr>
              <a:t>Psikologis</a:t>
            </a:r>
            <a:r>
              <a:rPr lang="en-US" dirty="0" smtClean="0">
                <a:solidFill>
                  <a:schemeClr val="tx1">
                    <a:lumMod val="50000"/>
                  </a:schemeClr>
                </a:solidFill>
              </a:rPr>
              <a:t> </a:t>
            </a:r>
            <a:r>
              <a:rPr lang="en-US" dirty="0" err="1" smtClean="0">
                <a:solidFill>
                  <a:schemeClr val="tx1">
                    <a:lumMod val="50000"/>
                  </a:schemeClr>
                </a:solidFill>
              </a:rPr>
              <a:t>dan</a:t>
            </a:r>
            <a:r>
              <a:rPr lang="en-US" dirty="0" smtClean="0">
                <a:solidFill>
                  <a:schemeClr val="tx1">
                    <a:lumMod val="50000"/>
                  </a:schemeClr>
                </a:solidFill>
              </a:rPr>
              <a:t> </a:t>
            </a:r>
            <a:r>
              <a:rPr lang="en-US" dirty="0" err="1" smtClean="0">
                <a:solidFill>
                  <a:schemeClr val="tx1">
                    <a:lumMod val="50000"/>
                  </a:schemeClr>
                </a:solidFill>
              </a:rPr>
              <a:t>Fisik</a:t>
            </a:r>
            <a:r>
              <a:rPr lang="en-US" dirty="0" smtClean="0">
                <a:solidFill>
                  <a:schemeClr val="tx1">
                    <a:lumMod val="50000"/>
                  </a:schemeClr>
                </a:solidFill>
              </a:rPr>
              <a:t>)</a:t>
            </a:r>
          </a:p>
          <a:p>
            <a:pPr marL="457200" lvl="0" indent="-317500" rtl="0">
              <a:spcBef>
                <a:spcPts val="0"/>
              </a:spcBef>
              <a:spcAft>
                <a:spcPts val="0"/>
              </a:spcAft>
              <a:buSzPts val="1400"/>
              <a:buNone/>
            </a:pPr>
            <a:endParaRPr lang="en-US" dirty="0" smtClean="0">
              <a:solidFill>
                <a:schemeClr val="tx1">
                  <a:lumMod val="50000"/>
                </a:schemeClr>
              </a:solidFill>
            </a:endParaRPr>
          </a:p>
          <a:p>
            <a:pPr marL="482600" lvl="0" indent="-342900" rtl="0">
              <a:spcBef>
                <a:spcPts val="0"/>
              </a:spcBef>
              <a:spcAft>
                <a:spcPts val="0"/>
              </a:spcAft>
              <a:buSzPts val="1400"/>
              <a:buAutoNum type="arabicPeriod" startAt="9"/>
            </a:pP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Melakukan</a:t>
            </a:r>
            <a:r>
              <a:rPr lang="en-US" dirty="0" smtClean="0">
                <a:solidFill>
                  <a:schemeClr val="tx1">
                    <a:lumMod val="50000"/>
                  </a:schemeClr>
                </a:solidFill>
              </a:rPr>
              <a:t> </a:t>
            </a:r>
            <a:r>
              <a:rPr lang="en-US" dirty="0" err="1" smtClean="0">
                <a:solidFill>
                  <a:schemeClr val="tx1">
                    <a:lumMod val="50000"/>
                  </a:schemeClr>
                </a:solidFill>
              </a:rPr>
              <a:t>Evaluasi</a:t>
            </a:r>
            <a:r>
              <a:rPr lang="en-US" dirty="0" smtClean="0">
                <a:solidFill>
                  <a:schemeClr val="tx1">
                    <a:lumMod val="50000"/>
                  </a:schemeClr>
                </a:solidFill>
              </a:rPr>
              <a:t> </a:t>
            </a:r>
            <a:r>
              <a:rPr lang="en-US" dirty="0" err="1" smtClean="0">
                <a:solidFill>
                  <a:schemeClr val="tx1">
                    <a:lumMod val="50000"/>
                  </a:schemeClr>
                </a:solidFill>
              </a:rPr>
              <a:t>dan</a:t>
            </a:r>
            <a:r>
              <a:rPr lang="en-US" dirty="0" smtClean="0">
                <a:solidFill>
                  <a:schemeClr val="tx1">
                    <a:lumMod val="50000"/>
                  </a:schemeClr>
                </a:solidFill>
              </a:rPr>
              <a:t>  </a:t>
            </a:r>
          </a:p>
          <a:p>
            <a:pPr marL="482600" lvl="0" indent="-342900" rtl="0">
              <a:spcBef>
                <a:spcPts val="0"/>
              </a:spcBef>
              <a:spcAft>
                <a:spcPts val="0"/>
              </a:spcAft>
              <a:buSzPts val="1400"/>
              <a:buNone/>
            </a:pPr>
            <a:r>
              <a:rPr lang="en-US" dirty="0" smtClean="0">
                <a:solidFill>
                  <a:schemeClr val="tx1">
                    <a:lumMod val="50000"/>
                  </a:schemeClr>
                </a:solidFill>
              </a:rPr>
              <a:t>       </a:t>
            </a:r>
            <a:r>
              <a:rPr lang="en-US" dirty="0" err="1" smtClean="0">
                <a:solidFill>
                  <a:schemeClr val="tx1">
                    <a:lumMod val="50000"/>
                  </a:schemeClr>
                </a:solidFill>
              </a:rPr>
              <a:t>Perbaikan</a:t>
            </a:r>
            <a:r>
              <a:rPr lang="en-US" dirty="0" smtClean="0">
                <a:solidFill>
                  <a:schemeClr val="tx1">
                    <a:lumMod val="50000"/>
                  </a:schemeClr>
                </a:solidFill>
              </a:rPr>
              <a:t> </a:t>
            </a:r>
            <a:r>
              <a:rPr lang="en-US" dirty="0" err="1" smtClean="0">
                <a:solidFill>
                  <a:schemeClr val="tx1">
                    <a:lumMod val="50000"/>
                  </a:schemeClr>
                </a:solidFill>
              </a:rPr>
              <a:t>s</a:t>
            </a:r>
            <a:r>
              <a:rPr lang="en-US" dirty="0" err="1" smtClean="0">
                <a:solidFill>
                  <a:schemeClr val="tx1">
                    <a:lumMod val="50000"/>
                  </a:schemeClr>
                </a:solidFill>
              </a:rPr>
              <a:t>ecara</a:t>
            </a:r>
            <a:r>
              <a:rPr lang="en-US" dirty="0" smtClean="0">
                <a:solidFill>
                  <a:schemeClr val="tx1">
                    <a:lumMod val="50000"/>
                  </a:schemeClr>
                </a:solidFill>
              </a:rPr>
              <a:t> </a:t>
            </a:r>
            <a:r>
              <a:rPr lang="en-US" dirty="0" err="1" smtClean="0">
                <a:solidFill>
                  <a:schemeClr val="tx1">
                    <a:lumMod val="50000"/>
                  </a:schemeClr>
                </a:solidFill>
              </a:rPr>
              <a:t>Berkelanjutan</a:t>
            </a:r>
            <a:endParaRPr lang="en-US" dirty="0" smtClean="0">
              <a:solidFill>
                <a:schemeClr val="tx1">
                  <a:lumMod val="50000"/>
                </a:schemeClr>
              </a:solidFill>
            </a:endParaRPr>
          </a:p>
          <a:p>
            <a:pPr marL="457200" lvl="0" indent="-317500" rtl="0">
              <a:spcBef>
                <a:spcPts val="0"/>
              </a:spcBef>
              <a:spcAft>
                <a:spcPts val="0"/>
              </a:spcAft>
              <a:buSzPts val="1400"/>
              <a:buNone/>
            </a:pPr>
            <a:endParaRPr lang="en-US" dirty="0" smtClean="0">
              <a:solidFill>
                <a:schemeClr val="tx1">
                  <a:lumMod val="50000"/>
                </a:schemeClr>
              </a:solidFill>
            </a:endParaRPr>
          </a:p>
          <a:p>
            <a:pPr marL="457200" lvl="0" indent="-317500" rtl="0">
              <a:spcBef>
                <a:spcPts val="0"/>
              </a:spcBef>
              <a:spcAft>
                <a:spcPts val="0"/>
              </a:spcAft>
              <a:buSzPts val="1400"/>
              <a:buNone/>
            </a:pPr>
            <a:r>
              <a:rPr lang="en-US" dirty="0" smtClean="0">
                <a:solidFill>
                  <a:schemeClr val="tx1">
                    <a:lumMod val="50000"/>
                  </a:schemeClr>
                </a:solidFill>
              </a:rPr>
              <a:t>10.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Responsif</a:t>
            </a:r>
            <a:r>
              <a:rPr lang="en-US" dirty="0" smtClean="0">
                <a:solidFill>
                  <a:schemeClr val="tx1">
                    <a:lumMod val="50000"/>
                  </a:schemeClr>
                </a:solidFill>
              </a:rPr>
              <a:t> </a:t>
            </a:r>
            <a:r>
              <a:rPr lang="en-US" dirty="0" err="1" smtClean="0">
                <a:solidFill>
                  <a:schemeClr val="tx1">
                    <a:lumMod val="50000"/>
                  </a:schemeClr>
                </a:solidFill>
              </a:rPr>
              <a:t>dan</a:t>
            </a:r>
            <a:r>
              <a:rPr lang="en-US" dirty="0" smtClean="0">
                <a:solidFill>
                  <a:schemeClr val="tx1">
                    <a:lumMod val="50000"/>
                  </a:schemeClr>
                </a:solidFill>
              </a:rPr>
              <a:t> </a:t>
            </a:r>
            <a:r>
              <a:rPr lang="en-US" dirty="0" err="1" smtClean="0">
                <a:solidFill>
                  <a:schemeClr val="tx1">
                    <a:lumMod val="50000"/>
                  </a:schemeClr>
                </a:solidFill>
              </a:rPr>
              <a:t>Antisipatif</a:t>
            </a:r>
            <a:r>
              <a:rPr lang="en-US" dirty="0" smtClean="0">
                <a:solidFill>
                  <a:schemeClr val="tx1">
                    <a:lumMod val="50000"/>
                  </a:schemeClr>
                </a:solidFill>
              </a:rPr>
              <a:t>      </a:t>
            </a:r>
          </a:p>
          <a:p>
            <a:pPr marL="457200" lvl="0" indent="-317500" rtl="0">
              <a:spcBef>
                <a:spcPts val="0"/>
              </a:spcBef>
              <a:spcAft>
                <a:spcPts val="0"/>
              </a:spcAft>
              <a:buSzPts val="1400"/>
              <a:buNone/>
            </a:pPr>
            <a:r>
              <a:rPr lang="en-US" dirty="0" smtClean="0">
                <a:solidFill>
                  <a:schemeClr val="tx1">
                    <a:lumMod val="50000"/>
                  </a:schemeClr>
                </a:solidFill>
              </a:rPr>
              <a:t> </a:t>
            </a:r>
            <a:r>
              <a:rPr lang="en-US" dirty="0" smtClean="0">
                <a:solidFill>
                  <a:schemeClr val="tx1">
                    <a:lumMod val="50000"/>
                  </a:schemeClr>
                </a:solidFill>
              </a:rPr>
              <a:t>      </a:t>
            </a:r>
            <a:r>
              <a:rPr lang="en-US" dirty="0" err="1" smtClean="0">
                <a:solidFill>
                  <a:schemeClr val="tx1">
                    <a:lumMod val="50000"/>
                  </a:schemeClr>
                </a:solidFill>
              </a:rPr>
              <a:t>terhadap</a:t>
            </a:r>
            <a:r>
              <a:rPr lang="en-US" dirty="0" smtClean="0">
                <a:solidFill>
                  <a:schemeClr val="tx1">
                    <a:lumMod val="50000"/>
                  </a:schemeClr>
                </a:solidFill>
              </a:rPr>
              <a:t> </a:t>
            </a:r>
            <a:r>
              <a:rPr lang="en-US" dirty="0" err="1" smtClean="0">
                <a:solidFill>
                  <a:schemeClr val="tx1">
                    <a:lumMod val="50000"/>
                  </a:schemeClr>
                </a:solidFill>
              </a:rPr>
              <a:t>Kebutuhan</a:t>
            </a:r>
            <a:endParaRPr lang="en-US" dirty="0" smtClean="0">
              <a:solidFill>
                <a:schemeClr val="tx1">
                  <a:lumMod val="50000"/>
                </a:schemeClr>
              </a:solidFill>
            </a:endParaRPr>
          </a:p>
          <a:p>
            <a:pPr marL="457200" lvl="0" indent="-317500" rtl="0">
              <a:spcBef>
                <a:spcPts val="0"/>
              </a:spcBef>
              <a:spcAft>
                <a:spcPts val="0"/>
              </a:spcAft>
              <a:buSzPts val="1400"/>
              <a:buNone/>
            </a:pPr>
            <a:endParaRPr lang="en-US" dirty="0" smtClean="0">
              <a:solidFill>
                <a:schemeClr val="tx1">
                  <a:lumMod val="50000"/>
                </a:schemeClr>
              </a:solidFill>
            </a:endParaRPr>
          </a:p>
          <a:p>
            <a:pPr marL="457200" lvl="0" indent="-317500" rtl="0">
              <a:spcBef>
                <a:spcPts val="0"/>
              </a:spcBef>
              <a:spcAft>
                <a:spcPts val="0"/>
              </a:spcAft>
              <a:buSzPts val="1400"/>
              <a:buNone/>
            </a:pPr>
            <a:r>
              <a:rPr lang="en-US" dirty="0" smtClean="0">
                <a:solidFill>
                  <a:schemeClr val="tx1">
                    <a:lumMod val="50000"/>
                  </a:schemeClr>
                </a:solidFill>
              </a:rPr>
              <a:t>11.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Memiliki</a:t>
            </a:r>
            <a:r>
              <a:rPr lang="en-US" dirty="0" smtClean="0">
                <a:solidFill>
                  <a:schemeClr val="tx1">
                    <a:lumMod val="50000"/>
                  </a:schemeClr>
                </a:solidFill>
              </a:rPr>
              <a:t> </a:t>
            </a:r>
            <a:r>
              <a:rPr lang="en-US" dirty="0" err="1" smtClean="0">
                <a:solidFill>
                  <a:schemeClr val="tx1">
                    <a:lumMod val="50000"/>
                  </a:schemeClr>
                </a:solidFill>
              </a:rPr>
              <a:t>Akuntabilitas</a:t>
            </a:r>
            <a:endParaRPr lang="en-US" dirty="0" smtClean="0">
              <a:solidFill>
                <a:schemeClr val="tx1">
                  <a:lumMod val="50000"/>
                </a:schemeClr>
              </a:solidFill>
            </a:endParaRPr>
          </a:p>
          <a:p>
            <a:pPr marL="457200" lvl="0" indent="-317500" rtl="0">
              <a:spcBef>
                <a:spcPts val="0"/>
              </a:spcBef>
              <a:spcAft>
                <a:spcPts val="0"/>
              </a:spcAft>
              <a:buSzPts val="1400"/>
              <a:buNone/>
            </a:pPr>
            <a:endParaRPr lang="en-US" dirty="0" smtClean="0">
              <a:solidFill>
                <a:schemeClr val="tx1">
                  <a:lumMod val="50000"/>
                </a:schemeClr>
              </a:solidFill>
            </a:endParaRPr>
          </a:p>
          <a:p>
            <a:pPr marL="457200" lvl="0" indent="-317500" rtl="0">
              <a:spcBef>
                <a:spcPts val="0"/>
              </a:spcBef>
              <a:spcAft>
                <a:spcPts val="0"/>
              </a:spcAft>
              <a:buSzPts val="1400"/>
              <a:buNone/>
            </a:pPr>
            <a:r>
              <a:rPr lang="en-US" dirty="0" smtClean="0">
                <a:solidFill>
                  <a:schemeClr val="tx1">
                    <a:lumMod val="50000"/>
                  </a:schemeClr>
                </a:solidFill>
              </a:rPr>
              <a:t>12.  </a:t>
            </a:r>
            <a:r>
              <a:rPr lang="en-US" dirty="0" err="1" smtClean="0">
                <a:solidFill>
                  <a:schemeClr val="tx1">
                    <a:lumMod val="50000"/>
                  </a:schemeClr>
                </a:solidFill>
              </a:rPr>
              <a:t>Sekolah</a:t>
            </a:r>
            <a:r>
              <a:rPr lang="en-US" dirty="0" smtClean="0">
                <a:solidFill>
                  <a:schemeClr val="tx1">
                    <a:lumMod val="50000"/>
                  </a:schemeClr>
                </a:solidFill>
              </a:rPr>
              <a:t> </a:t>
            </a:r>
            <a:r>
              <a:rPr lang="en-US" dirty="0" err="1" smtClean="0">
                <a:solidFill>
                  <a:schemeClr val="tx1">
                    <a:lumMod val="50000"/>
                  </a:schemeClr>
                </a:solidFill>
              </a:rPr>
              <a:t>Memiliki</a:t>
            </a:r>
            <a:r>
              <a:rPr lang="en-US" dirty="0" smtClean="0">
                <a:solidFill>
                  <a:schemeClr val="tx1">
                    <a:lumMod val="50000"/>
                  </a:schemeClr>
                </a:solidFill>
              </a:rPr>
              <a:t> </a:t>
            </a:r>
            <a:r>
              <a:rPr lang="en-US" dirty="0" err="1" smtClean="0">
                <a:solidFill>
                  <a:schemeClr val="tx1">
                    <a:lumMod val="50000"/>
                  </a:schemeClr>
                </a:solidFill>
              </a:rPr>
              <a:t>Sustainbilitas</a:t>
            </a:r>
            <a:r>
              <a:rPr lang="en-US" dirty="0" smtClean="0">
                <a:solidFill>
                  <a:schemeClr val="tx1">
                    <a:lumMod val="50000"/>
                  </a:schemeClr>
                </a:solidFill>
              </a:rPr>
              <a:t>.</a:t>
            </a:r>
            <a:endParaRPr>
              <a:solidFill>
                <a:schemeClr val="tx1">
                  <a:lumMod val="50000"/>
                </a:schemeClr>
              </a:solidFill>
            </a:endParaRPr>
          </a:p>
        </p:txBody>
      </p:sp>
    </p:spTree>
  </p:cSld>
  <p:clrMapOvr>
    <a:masterClrMapping/>
  </p:clrMapOvr>
  <p:transition>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2" name="Google Shape;212;p32"/>
          <p:cNvPicPr preferRelativeResize="0"/>
          <p:nvPr/>
        </p:nvPicPr>
        <p:blipFill rotWithShape="1">
          <a:blip r:embed="rId3">
            <a:alphaModFix/>
          </a:blip>
          <a:srcRect t="16970" r="8892" b="21025"/>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4">
            <a:alphaModFix/>
          </a:blip>
          <a:srcRect t="16734" r="8892" b="18300"/>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673000" y="2214560"/>
            <a:ext cx="3798000" cy="178595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smtClean="0"/>
              <a:t>Terima</a:t>
            </a:r>
            <a:r>
              <a:rPr lang="en-US" dirty="0" smtClean="0"/>
              <a:t> </a:t>
            </a:r>
            <a:r>
              <a:rPr lang="en-US" dirty="0" err="1" smtClean="0"/>
              <a:t>Kasih</a:t>
            </a:r>
            <a:endParaRPr/>
          </a:p>
        </p:txBody>
      </p:sp>
    </p:spTree>
  </p:cSld>
  <p:clrMapOvr>
    <a:masterClrMapping/>
  </p:clrMapOvr>
  <p:transition>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0"/>
          <p:cNvSpPr txBox="1">
            <a:spLocks noGrp="1"/>
          </p:cNvSpPr>
          <p:nvPr>
            <p:ph type="title"/>
          </p:nvPr>
        </p:nvSpPr>
        <p:spPr>
          <a:xfrm>
            <a:off x="1836900" y="711175"/>
            <a:ext cx="5470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smtClean="0"/>
              <a:t>Pengertian</a:t>
            </a:r>
            <a:r>
              <a:rPr lang="en-US" dirty="0" smtClean="0"/>
              <a:t> </a:t>
            </a:r>
            <a:r>
              <a:rPr lang="en-US" dirty="0" err="1" smtClean="0"/>
              <a:t>Efektivitas</a:t>
            </a:r>
            <a:r>
              <a:rPr lang="en-US" dirty="0" smtClean="0"/>
              <a:t> </a:t>
            </a:r>
            <a:r>
              <a:rPr lang="en-US" dirty="0" err="1" smtClean="0"/>
              <a:t>Sekolah</a:t>
            </a:r>
            <a:endParaRPr/>
          </a:p>
        </p:txBody>
      </p:sp>
      <p:sp>
        <p:nvSpPr>
          <p:cNvPr id="188" name="Google Shape;188;p30"/>
          <p:cNvSpPr txBox="1">
            <a:spLocks noGrp="1"/>
          </p:cNvSpPr>
          <p:nvPr>
            <p:ph type="body" idx="1"/>
          </p:nvPr>
        </p:nvSpPr>
        <p:spPr>
          <a:xfrm>
            <a:off x="1398275" y="1294700"/>
            <a:ext cx="6963300" cy="3063000"/>
          </a:xfrm>
          <a:prstGeom prst="rect">
            <a:avLst/>
          </a:prstGeom>
        </p:spPr>
        <p:txBody>
          <a:bodyPr spcFirstLastPara="1" wrap="square" lIns="91425" tIns="91425" rIns="91425" bIns="91425" anchor="t" anchorCtr="0">
            <a:noAutofit/>
          </a:bodyPr>
          <a:lstStyle/>
          <a:p>
            <a:pPr marL="0" lvl="0" indent="0" algn="just">
              <a:lnSpc>
                <a:spcPct val="150000"/>
              </a:lnSpc>
              <a:spcAft>
                <a:spcPts val="1600"/>
              </a:spcAft>
              <a:buNone/>
            </a:pPr>
            <a:r>
              <a:rPr lang="en-US" sz="1200" dirty="0" err="1" smtClean="0">
                <a:solidFill>
                  <a:schemeClr val="accent6">
                    <a:lumMod val="50000"/>
                  </a:schemeClr>
                </a:solidFill>
                <a:latin typeface="MV Boli" pitchFamily="2" charset="0"/>
                <a:cs typeface="MV Boli" pitchFamily="2" charset="0"/>
              </a:rPr>
              <a:t>Efektivitas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menurut</a:t>
            </a:r>
            <a:r>
              <a:rPr lang="en-US" sz="1200" dirty="0" smtClean="0">
                <a:solidFill>
                  <a:schemeClr val="accent6">
                    <a:lumMod val="50000"/>
                  </a:schemeClr>
                </a:solidFill>
                <a:latin typeface="MV Boli" pitchFamily="2" charset="0"/>
                <a:cs typeface="MV Boli" pitchFamily="2" charset="0"/>
              </a:rPr>
              <a:t> Taylor </a:t>
            </a:r>
            <a:r>
              <a:rPr lang="en-US" sz="1200" dirty="0" err="1" smtClean="0">
                <a:solidFill>
                  <a:schemeClr val="accent6">
                    <a:lumMod val="50000"/>
                  </a:schemeClr>
                </a:solidFill>
                <a:latin typeface="MV Boli" pitchFamily="2" charset="0"/>
                <a:cs typeface="MV Boli" pitchFamily="2" charset="0"/>
              </a:rPr>
              <a:t>adalah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yang </a:t>
            </a:r>
            <a:r>
              <a:rPr lang="en-US" sz="1200" dirty="0" err="1" smtClean="0">
                <a:solidFill>
                  <a:schemeClr val="accent6">
                    <a:lumMod val="50000"/>
                  </a:schemeClr>
                </a:solidFill>
                <a:latin typeface="MV Boli" pitchFamily="2" charset="0"/>
                <a:cs typeface="MV Boli" pitchFamily="2" charset="0"/>
              </a:rPr>
              <a:t>semua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sumber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dayanya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diorganisasikan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dimanfaatkan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untuk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menjamin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semua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siswa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tanpa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memandang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ras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jenis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kelamin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status </a:t>
            </a:r>
            <a:r>
              <a:rPr lang="en-US" sz="1200" dirty="0" err="1" smtClean="0">
                <a:solidFill>
                  <a:schemeClr val="accent6">
                    <a:lumMod val="50000"/>
                  </a:schemeClr>
                </a:solidFill>
                <a:latin typeface="MV Boli" pitchFamily="2" charset="0"/>
                <a:cs typeface="MV Boli" pitchFamily="2" charset="0"/>
              </a:rPr>
              <a:t>sosialekonomi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dapat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mempelajari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materi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kurikulum</a:t>
            </a:r>
            <a:r>
              <a:rPr lang="en-US" sz="1200" dirty="0" smtClean="0">
                <a:solidFill>
                  <a:schemeClr val="accent6">
                    <a:lumMod val="50000"/>
                  </a:schemeClr>
                </a:solidFill>
                <a:latin typeface="MV Boli" pitchFamily="2" charset="0"/>
                <a:cs typeface="MV Boli" pitchFamily="2" charset="0"/>
              </a:rPr>
              <a:t> yang </a:t>
            </a:r>
            <a:r>
              <a:rPr lang="en-US" sz="1200" dirty="0" err="1" smtClean="0">
                <a:solidFill>
                  <a:schemeClr val="accent6">
                    <a:lumMod val="50000"/>
                  </a:schemeClr>
                </a:solidFill>
                <a:latin typeface="MV Boli" pitchFamily="2" charset="0"/>
                <a:cs typeface="MV Boli" pitchFamily="2" charset="0"/>
              </a:rPr>
              <a:t>esensial</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itu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Rumusan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pengertian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ini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lebih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diorientasikan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pada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pengoptimalan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pencapaian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tujuan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pendidikan</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sebagaimana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termuat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kurikulum</a:t>
            </a:r>
            <a:r>
              <a:rPr lang="en-US" sz="1200" dirty="0" smtClean="0">
                <a:solidFill>
                  <a:schemeClr val="accent6">
                    <a:lumMod val="50000"/>
                  </a:schemeClr>
                </a:solidFill>
                <a:latin typeface="MV Boli" pitchFamily="2" charset="0"/>
                <a:cs typeface="MV Boli" pitchFamily="2" charset="0"/>
              </a:rPr>
              <a:t>.  </a:t>
            </a:r>
          </a:p>
          <a:p>
            <a:pPr marL="0" lvl="0" indent="0" algn="just">
              <a:lnSpc>
                <a:spcPct val="150000"/>
              </a:lnSpc>
              <a:spcAft>
                <a:spcPts val="1600"/>
              </a:spcAft>
              <a:buNone/>
            </a:pPr>
            <a:r>
              <a:rPr lang="en-US" sz="1200" dirty="0" err="1" smtClean="0">
                <a:solidFill>
                  <a:schemeClr val="accent6">
                    <a:lumMod val="50000"/>
                  </a:schemeClr>
                </a:solidFill>
                <a:latin typeface="MV Boli" pitchFamily="2" charset="0"/>
                <a:cs typeface="MV Boli" pitchFamily="2" charset="0"/>
              </a:rPr>
              <a:t>Pengertian</a:t>
            </a:r>
            <a:r>
              <a:rPr lang="en-US" sz="1200" dirty="0" smtClean="0">
                <a:solidFill>
                  <a:schemeClr val="accent6">
                    <a:lumMod val="50000"/>
                  </a:schemeClr>
                </a:solidFill>
                <a:latin typeface="MV Boli" pitchFamily="2" charset="0"/>
                <a:cs typeface="MV Boli" pitchFamily="2" charset="0"/>
              </a:rPr>
              <a:t> lain </a:t>
            </a:r>
            <a:r>
              <a:rPr lang="en-US" sz="1200" dirty="0" err="1" smtClean="0">
                <a:solidFill>
                  <a:schemeClr val="accent6">
                    <a:lumMod val="50000"/>
                  </a:schemeClr>
                </a:solidFill>
                <a:latin typeface="MV Boli" pitchFamily="2" charset="0"/>
                <a:cs typeface="MV Boli" pitchFamily="2" charset="0"/>
              </a:rPr>
              <a:t>tentang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Efektivitas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dikemukakan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oleh</a:t>
            </a:r>
            <a:r>
              <a:rPr lang="en-US" sz="1200" dirty="0" smtClean="0">
                <a:solidFill>
                  <a:schemeClr val="accent6">
                    <a:lumMod val="50000"/>
                  </a:schemeClr>
                </a:solidFill>
                <a:latin typeface="MV Boli" pitchFamily="2" charset="0"/>
                <a:cs typeface="MV Boli" pitchFamily="2" charset="0"/>
              </a:rPr>
              <a:t> Cheng, </a:t>
            </a:r>
            <a:r>
              <a:rPr lang="en-US" sz="1200" dirty="0" err="1" smtClean="0">
                <a:solidFill>
                  <a:schemeClr val="accent6">
                    <a:lumMod val="50000"/>
                  </a:schemeClr>
                </a:solidFill>
                <a:latin typeface="MV Boli" pitchFamily="2" charset="0"/>
                <a:cs typeface="MV Boli" pitchFamily="2" charset="0"/>
              </a:rPr>
              <a:t>yakni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Efektivitas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menunjukkan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pada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kemampuan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menjalankan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fungsinya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secara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maksimal</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ekonomis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sosial-kemanusiaan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politis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budaya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pendidikan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ekonomis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adalah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memberi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bekal</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kepada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siswa</a:t>
            </a:r>
            <a:r>
              <a:rPr lang="en-US" sz="1200" dirty="0" smtClean="0">
                <a:solidFill>
                  <a:schemeClr val="accent6">
                    <a:lumMod val="50000"/>
                  </a:schemeClr>
                </a:solidFill>
                <a:latin typeface="MV Boli" pitchFamily="2" charset="0"/>
                <a:cs typeface="MV Boli" pitchFamily="2" charset="0"/>
              </a:rPr>
              <a:t> agar </a:t>
            </a:r>
            <a:r>
              <a:rPr lang="en-US" sz="1200" dirty="0" err="1" smtClean="0">
                <a:solidFill>
                  <a:schemeClr val="accent6">
                    <a:lumMod val="50000"/>
                  </a:schemeClr>
                </a:solidFill>
                <a:latin typeface="MV Boli" pitchFamily="2" charset="0"/>
                <a:cs typeface="MV Boli" pitchFamily="2" charset="0"/>
              </a:rPr>
              <a:t>dapat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melakukan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aktivitas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ekonomi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sehingga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dapat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hidup</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sejahtera</a:t>
            </a:r>
            <a:r>
              <a:rPr lang="en-US" sz="1200" dirty="0" smtClean="0">
                <a:solidFill>
                  <a:schemeClr val="accent6">
                    <a:lumMod val="50000"/>
                  </a:schemeClr>
                </a:solidFill>
                <a:latin typeface="MV Boli" pitchFamily="2" charset="0"/>
                <a:cs typeface="MV Boli" pitchFamily="2" charset="0"/>
              </a:rPr>
              <a:t>.</a:t>
            </a:r>
          </a:p>
          <a:p>
            <a:pPr marL="0" lvl="0" indent="0" algn="just">
              <a:lnSpc>
                <a:spcPct val="150000"/>
              </a:lnSpc>
              <a:spcAft>
                <a:spcPts val="1600"/>
              </a:spcAft>
              <a:buNone/>
            </a:pP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endParaRPr sz="1200">
              <a:solidFill>
                <a:schemeClr val="accent6">
                  <a:lumMod val="50000"/>
                </a:schemeClr>
              </a:solidFill>
              <a:latin typeface="MV Boli" pitchFamily="2" charset="0"/>
              <a:cs typeface="MV Boli" pitchFamily="2"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1"/>
          <p:cNvSpPr txBox="1">
            <a:spLocks noGrp="1"/>
          </p:cNvSpPr>
          <p:nvPr>
            <p:ph type="title" idx="8"/>
          </p:nvPr>
        </p:nvSpPr>
        <p:spPr>
          <a:xfrm>
            <a:off x="642910" y="357173"/>
            <a:ext cx="3429024" cy="78581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err="1" smtClean="0">
                <a:solidFill>
                  <a:srgbClr val="002060"/>
                </a:solidFill>
              </a:rPr>
              <a:t>Efektivitas</a:t>
            </a:r>
            <a:r>
              <a:rPr lang="en-US" sz="2000" dirty="0" smtClean="0">
                <a:solidFill>
                  <a:srgbClr val="002060"/>
                </a:solidFill>
              </a:rPr>
              <a:t> </a:t>
            </a:r>
            <a:r>
              <a:rPr lang="en-US" sz="2000" dirty="0" err="1" smtClean="0">
                <a:solidFill>
                  <a:srgbClr val="002060"/>
                </a:solidFill>
              </a:rPr>
              <a:t>sekolah</a:t>
            </a:r>
            <a:r>
              <a:rPr lang="en-US" sz="2000" dirty="0" smtClean="0">
                <a:solidFill>
                  <a:srgbClr val="002060"/>
                </a:solidFill>
              </a:rPr>
              <a:t> </a:t>
            </a:r>
            <a:r>
              <a:rPr lang="en-US" sz="2000" dirty="0" err="1" smtClean="0">
                <a:solidFill>
                  <a:srgbClr val="002060"/>
                </a:solidFill>
              </a:rPr>
              <a:t>dalam</a:t>
            </a:r>
            <a:r>
              <a:rPr lang="en-US" sz="2000" dirty="0" smtClean="0">
                <a:solidFill>
                  <a:srgbClr val="002060"/>
                </a:solidFill>
              </a:rPr>
              <a:t> </a:t>
            </a:r>
            <a:r>
              <a:rPr lang="en-US" sz="2000" dirty="0" err="1" smtClean="0">
                <a:solidFill>
                  <a:srgbClr val="002060"/>
                </a:solidFill>
              </a:rPr>
              <a:t>berbagai</a:t>
            </a:r>
            <a:r>
              <a:rPr lang="en-US" sz="2000" dirty="0" smtClean="0">
                <a:solidFill>
                  <a:srgbClr val="002060"/>
                </a:solidFill>
              </a:rPr>
              <a:t> </a:t>
            </a:r>
            <a:r>
              <a:rPr lang="en-US" sz="2000" dirty="0" err="1" smtClean="0">
                <a:solidFill>
                  <a:srgbClr val="002060"/>
                </a:solidFill>
              </a:rPr>
              <a:t>perspektif</a:t>
            </a:r>
            <a:endParaRPr sz="2000">
              <a:solidFill>
                <a:srgbClr val="002060"/>
              </a:solidFill>
            </a:endParaRPr>
          </a:p>
        </p:txBody>
      </p:sp>
      <p:sp>
        <p:nvSpPr>
          <p:cNvPr id="195" name="Google Shape;195;p31"/>
          <p:cNvSpPr/>
          <p:nvPr/>
        </p:nvSpPr>
        <p:spPr>
          <a:xfrm>
            <a:off x="8469137" y="142858"/>
            <a:ext cx="674863" cy="488424"/>
          </a:xfrm>
          <a:custGeom>
            <a:avLst/>
            <a:gdLst/>
            <a:ahLst/>
            <a:cxnLst/>
            <a:rect l="l" t="t" r="r" b="b"/>
            <a:pathLst>
              <a:path w="35347" h="25582" extrusionOk="0">
                <a:moveTo>
                  <a:pt x="32086" y="1331"/>
                </a:moveTo>
                <a:cubicBezTo>
                  <a:pt x="32060" y="1725"/>
                  <a:pt x="32014" y="2116"/>
                  <a:pt x="31884" y="2511"/>
                </a:cubicBezTo>
                <a:cubicBezTo>
                  <a:pt x="31710" y="3037"/>
                  <a:pt x="31422" y="3448"/>
                  <a:pt x="31140" y="3873"/>
                </a:cubicBezTo>
                <a:lnTo>
                  <a:pt x="31140" y="3875"/>
                </a:lnTo>
                <a:cubicBezTo>
                  <a:pt x="31045" y="3802"/>
                  <a:pt x="30957" y="3717"/>
                  <a:pt x="30879" y="3626"/>
                </a:cubicBezTo>
                <a:cubicBezTo>
                  <a:pt x="30960" y="3537"/>
                  <a:pt x="31004" y="3420"/>
                  <a:pt x="31004" y="3300"/>
                </a:cubicBezTo>
                <a:cubicBezTo>
                  <a:pt x="31012" y="2456"/>
                  <a:pt x="31170" y="1364"/>
                  <a:pt x="32086" y="1331"/>
                </a:cubicBezTo>
                <a:close/>
                <a:moveTo>
                  <a:pt x="33448" y="2151"/>
                </a:moveTo>
                <a:lnTo>
                  <a:pt x="33448" y="2151"/>
                </a:lnTo>
                <a:cubicBezTo>
                  <a:pt x="33674" y="2664"/>
                  <a:pt x="33586" y="3318"/>
                  <a:pt x="33167" y="3795"/>
                </a:cubicBezTo>
                <a:cubicBezTo>
                  <a:pt x="33046" y="3933"/>
                  <a:pt x="32896" y="4044"/>
                  <a:pt x="32729" y="4118"/>
                </a:cubicBezTo>
                <a:cubicBezTo>
                  <a:pt x="33098" y="3528"/>
                  <a:pt x="33326" y="2819"/>
                  <a:pt x="33448" y="2151"/>
                </a:cubicBezTo>
                <a:close/>
                <a:moveTo>
                  <a:pt x="32524" y="1387"/>
                </a:moveTo>
                <a:cubicBezTo>
                  <a:pt x="32540" y="1390"/>
                  <a:pt x="32555" y="1392"/>
                  <a:pt x="32571" y="1397"/>
                </a:cubicBezTo>
                <a:cubicBezTo>
                  <a:pt x="32884" y="1486"/>
                  <a:pt x="33123" y="1661"/>
                  <a:pt x="33289" y="1878"/>
                </a:cubicBezTo>
                <a:cubicBezTo>
                  <a:pt x="33081" y="2445"/>
                  <a:pt x="32804" y="2943"/>
                  <a:pt x="32503" y="3432"/>
                </a:cubicBezTo>
                <a:cubicBezTo>
                  <a:pt x="32416" y="3432"/>
                  <a:pt x="32336" y="3480"/>
                  <a:pt x="32295" y="3557"/>
                </a:cubicBezTo>
                <a:cubicBezTo>
                  <a:pt x="32169" y="3777"/>
                  <a:pt x="32049" y="4000"/>
                  <a:pt x="31925" y="4221"/>
                </a:cubicBezTo>
                <a:cubicBezTo>
                  <a:pt x="31817" y="4204"/>
                  <a:pt x="31712" y="4175"/>
                  <a:pt x="31611" y="4138"/>
                </a:cubicBezTo>
                <a:cubicBezTo>
                  <a:pt x="32171" y="3413"/>
                  <a:pt x="32513" y="2340"/>
                  <a:pt x="32524" y="1387"/>
                </a:cubicBezTo>
                <a:close/>
                <a:moveTo>
                  <a:pt x="9407" y="5159"/>
                </a:moveTo>
                <a:cubicBezTo>
                  <a:pt x="10187" y="6580"/>
                  <a:pt x="10603" y="7882"/>
                  <a:pt x="10645" y="9398"/>
                </a:cubicBezTo>
                <a:cubicBezTo>
                  <a:pt x="10279" y="9775"/>
                  <a:pt x="9939" y="10175"/>
                  <a:pt x="9627" y="10596"/>
                </a:cubicBezTo>
                <a:lnTo>
                  <a:pt x="9626" y="10596"/>
                </a:lnTo>
                <a:cubicBezTo>
                  <a:pt x="9570" y="10548"/>
                  <a:pt x="9511" y="10506"/>
                  <a:pt x="9457" y="10455"/>
                </a:cubicBezTo>
                <a:cubicBezTo>
                  <a:pt x="8958" y="9988"/>
                  <a:pt x="8631" y="9478"/>
                  <a:pt x="8445" y="8950"/>
                </a:cubicBezTo>
                <a:cubicBezTo>
                  <a:pt x="8239" y="7563"/>
                  <a:pt x="8522" y="6110"/>
                  <a:pt x="9407" y="5159"/>
                </a:cubicBezTo>
                <a:close/>
                <a:moveTo>
                  <a:pt x="14031" y="4662"/>
                </a:moveTo>
                <a:lnTo>
                  <a:pt x="14031" y="4662"/>
                </a:lnTo>
                <a:cubicBezTo>
                  <a:pt x="15409" y="5488"/>
                  <a:pt x="16195" y="7133"/>
                  <a:pt x="15661" y="8877"/>
                </a:cubicBezTo>
                <a:lnTo>
                  <a:pt x="15659" y="8877"/>
                </a:lnTo>
                <a:cubicBezTo>
                  <a:pt x="15430" y="9624"/>
                  <a:pt x="15018" y="10217"/>
                  <a:pt x="14503" y="10657"/>
                </a:cubicBezTo>
                <a:cubicBezTo>
                  <a:pt x="15162" y="8733"/>
                  <a:pt x="15142" y="6226"/>
                  <a:pt x="14031" y="4662"/>
                </a:cubicBezTo>
                <a:close/>
                <a:moveTo>
                  <a:pt x="12255" y="4111"/>
                </a:moveTo>
                <a:lnTo>
                  <a:pt x="12255" y="4111"/>
                </a:lnTo>
                <a:cubicBezTo>
                  <a:pt x="12734" y="4141"/>
                  <a:pt x="13204" y="4257"/>
                  <a:pt x="13641" y="4456"/>
                </a:cubicBezTo>
                <a:cubicBezTo>
                  <a:pt x="13946" y="5706"/>
                  <a:pt x="14445" y="6784"/>
                  <a:pt x="14438" y="8128"/>
                </a:cubicBezTo>
                <a:cubicBezTo>
                  <a:pt x="14433" y="9221"/>
                  <a:pt x="14153" y="10170"/>
                  <a:pt x="13778" y="11136"/>
                </a:cubicBezTo>
                <a:lnTo>
                  <a:pt x="13777" y="11136"/>
                </a:lnTo>
                <a:cubicBezTo>
                  <a:pt x="13579" y="11237"/>
                  <a:pt x="13371" y="11320"/>
                  <a:pt x="13158" y="11383"/>
                </a:cubicBezTo>
                <a:cubicBezTo>
                  <a:pt x="13508" y="10596"/>
                  <a:pt x="13480" y="9389"/>
                  <a:pt x="13480" y="8738"/>
                </a:cubicBezTo>
                <a:cubicBezTo>
                  <a:pt x="13481" y="7105"/>
                  <a:pt x="13101" y="5512"/>
                  <a:pt x="12255" y="4111"/>
                </a:cubicBezTo>
                <a:close/>
                <a:moveTo>
                  <a:pt x="10574" y="4370"/>
                </a:moveTo>
                <a:cubicBezTo>
                  <a:pt x="11032" y="5394"/>
                  <a:pt x="11434" y="6425"/>
                  <a:pt x="11654" y="7535"/>
                </a:cubicBezTo>
                <a:cubicBezTo>
                  <a:pt x="11731" y="7917"/>
                  <a:pt x="12221" y="10964"/>
                  <a:pt x="11674" y="11503"/>
                </a:cubicBezTo>
                <a:cubicBezTo>
                  <a:pt x="11256" y="11451"/>
                  <a:pt x="10850" y="11331"/>
                  <a:pt x="10471" y="11147"/>
                </a:cubicBezTo>
                <a:cubicBezTo>
                  <a:pt x="10513" y="11076"/>
                  <a:pt x="10551" y="11003"/>
                  <a:pt x="10593" y="10933"/>
                </a:cubicBezTo>
                <a:cubicBezTo>
                  <a:pt x="10613" y="10979"/>
                  <a:pt x="10666" y="11005"/>
                  <a:pt x="10718" y="11005"/>
                </a:cubicBezTo>
                <a:cubicBezTo>
                  <a:pt x="10776" y="11005"/>
                  <a:pt x="10833" y="10974"/>
                  <a:pt x="10849" y="10909"/>
                </a:cubicBezTo>
                <a:cubicBezTo>
                  <a:pt x="10901" y="10692"/>
                  <a:pt x="10939" y="10473"/>
                  <a:pt x="10966" y="10253"/>
                </a:cubicBezTo>
                <a:cubicBezTo>
                  <a:pt x="11086" y="10020"/>
                  <a:pt x="11201" y="9789"/>
                  <a:pt x="11304" y="9554"/>
                </a:cubicBezTo>
                <a:cubicBezTo>
                  <a:pt x="11399" y="9337"/>
                  <a:pt x="11239" y="9113"/>
                  <a:pt x="11045" y="9113"/>
                </a:cubicBezTo>
                <a:cubicBezTo>
                  <a:pt x="11035" y="9113"/>
                  <a:pt x="11025" y="9113"/>
                  <a:pt x="11016" y="9115"/>
                </a:cubicBezTo>
                <a:cubicBezTo>
                  <a:pt x="10959" y="7642"/>
                  <a:pt x="10449" y="6136"/>
                  <a:pt x="9532" y="5039"/>
                </a:cubicBezTo>
                <a:cubicBezTo>
                  <a:pt x="9833" y="4751"/>
                  <a:pt x="10187" y="4523"/>
                  <a:pt x="10574" y="4370"/>
                </a:cubicBezTo>
                <a:close/>
                <a:moveTo>
                  <a:pt x="12017" y="4105"/>
                </a:moveTo>
                <a:cubicBezTo>
                  <a:pt x="12017" y="4115"/>
                  <a:pt x="12020" y="4125"/>
                  <a:pt x="12023" y="4134"/>
                </a:cubicBezTo>
                <a:cubicBezTo>
                  <a:pt x="12459" y="5230"/>
                  <a:pt x="12828" y="6325"/>
                  <a:pt x="12963" y="7502"/>
                </a:cubicBezTo>
                <a:cubicBezTo>
                  <a:pt x="13008" y="7897"/>
                  <a:pt x="13034" y="10935"/>
                  <a:pt x="12588" y="11499"/>
                </a:cubicBezTo>
                <a:lnTo>
                  <a:pt x="12586" y="11499"/>
                </a:lnTo>
                <a:cubicBezTo>
                  <a:pt x="12468" y="11513"/>
                  <a:pt x="12349" y="11524"/>
                  <a:pt x="12230" y="11527"/>
                </a:cubicBezTo>
                <a:cubicBezTo>
                  <a:pt x="12489" y="10895"/>
                  <a:pt x="12334" y="9818"/>
                  <a:pt x="12313" y="9394"/>
                </a:cubicBezTo>
                <a:cubicBezTo>
                  <a:pt x="12224" y="7606"/>
                  <a:pt x="11756" y="5824"/>
                  <a:pt x="10864" y="4269"/>
                </a:cubicBezTo>
                <a:cubicBezTo>
                  <a:pt x="11115" y="4193"/>
                  <a:pt x="11375" y="4142"/>
                  <a:pt x="11637" y="4117"/>
                </a:cubicBezTo>
                <a:cubicBezTo>
                  <a:pt x="11766" y="4105"/>
                  <a:pt x="11891" y="4105"/>
                  <a:pt x="12017" y="4105"/>
                </a:cubicBezTo>
                <a:close/>
                <a:moveTo>
                  <a:pt x="25741" y="16319"/>
                </a:moveTo>
                <a:cubicBezTo>
                  <a:pt x="26033" y="16319"/>
                  <a:pt x="26325" y="16353"/>
                  <a:pt x="26608" y="16425"/>
                </a:cubicBezTo>
                <a:cubicBezTo>
                  <a:pt x="26757" y="16463"/>
                  <a:pt x="26903" y="16513"/>
                  <a:pt x="27044" y="16574"/>
                </a:cubicBezTo>
                <a:cubicBezTo>
                  <a:pt x="28124" y="17916"/>
                  <a:pt x="26413" y="20133"/>
                  <a:pt x="25036" y="20799"/>
                </a:cubicBezTo>
                <a:cubicBezTo>
                  <a:pt x="24616" y="21002"/>
                  <a:pt x="24156" y="21111"/>
                  <a:pt x="23701" y="21111"/>
                </a:cubicBezTo>
                <a:cubicBezTo>
                  <a:pt x="23171" y="21111"/>
                  <a:pt x="22648" y="20963"/>
                  <a:pt x="22200" y="20645"/>
                </a:cubicBezTo>
                <a:cubicBezTo>
                  <a:pt x="21851" y="20398"/>
                  <a:pt x="21618" y="20077"/>
                  <a:pt x="21492" y="19731"/>
                </a:cubicBezTo>
                <a:cubicBezTo>
                  <a:pt x="21476" y="19396"/>
                  <a:pt x="21503" y="19061"/>
                  <a:pt x="21572" y="18733"/>
                </a:cubicBezTo>
                <a:cubicBezTo>
                  <a:pt x="21617" y="18728"/>
                  <a:pt x="21662" y="18715"/>
                  <a:pt x="21702" y="18694"/>
                </a:cubicBezTo>
                <a:cubicBezTo>
                  <a:pt x="22164" y="18440"/>
                  <a:pt x="22446" y="18033"/>
                  <a:pt x="22768" y="17649"/>
                </a:cubicBezTo>
                <a:cubicBezTo>
                  <a:pt x="23416" y="18221"/>
                  <a:pt x="24064" y="18791"/>
                  <a:pt x="24704" y="19359"/>
                </a:cubicBezTo>
                <a:cubicBezTo>
                  <a:pt x="24857" y="19496"/>
                  <a:pt x="25027" y="19554"/>
                  <a:pt x="25190" y="19554"/>
                </a:cubicBezTo>
                <a:cubicBezTo>
                  <a:pt x="25767" y="19554"/>
                  <a:pt x="26268" y="18836"/>
                  <a:pt x="25734" y="18328"/>
                </a:cubicBezTo>
                <a:cubicBezTo>
                  <a:pt x="25166" y="17789"/>
                  <a:pt x="24597" y="17246"/>
                  <a:pt x="24027" y="16699"/>
                </a:cubicBezTo>
                <a:cubicBezTo>
                  <a:pt x="24563" y="16456"/>
                  <a:pt x="25153" y="16319"/>
                  <a:pt x="25741" y="16319"/>
                </a:cubicBezTo>
                <a:close/>
                <a:moveTo>
                  <a:pt x="27895" y="17098"/>
                </a:moveTo>
                <a:cubicBezTo>
                  <a:pt x="28227" y="17383"/>
                  <a:pt x="28508" y="17724"/>
                  <a:pt x="28723" y="18106"/>
                </a:cubicBezTo>
                <a:cubicBezTo>
                  <a:pt x="28458" y="19552"/>
                  <a:pt x="27924" y="20816"/>
                  <a:pt x="26655" y="21718"/>
                </a:cubicBezTo>
                <a:cubicBezTo>
                  <a:pt x="25884" y="22266"/>
                  <a:pt x="25025" y="22582"/>
                  <a:pt x="24076" y="22639"/>
                </a:cubicBezTo>
                <a:cubicBezTo>
                  <a:pt x="24017" y="22642"/>
                  <a:pt x="23950" y="22644"/>
                  <a:pt x="23875" y="22644"/>
                </a:cubicBezTo>
                <a:cubicBezTo>
                  <a:pt x="23571" y="22644"/>
                  <a:pt x="23149" y="22613"/>
                  <a:pt x="22716" y="22526"/>
                </a:cubicBezTo>
                <a:cubicBezTo>
                  <a:pt x="22231" y="22010"/>
                  <a:pt x="21886" y="21431"/>
                  <a:pt x="21690" y="20830"/>
                </a:cubicBezTo>
                <a:lnTo>
                  <a:pt x="21690" y="20830"/>
                </a:lnTo>
                <a:cubicBezTo>
                  <a:pt x="22236" y="21348"/>
                  <a:pt x="23021" y="21617"/>
                  <a:pt x="23774" y="21617"/>
                </a:cubicBezTo>
                <a:cubicBezTo>
                  <a:pt x="23888" y="21617"/>
                  <a:pt x="24001" y="21610"/>
                  <a:pt x="24112" y="21598"/>
                </a:cubicBezTo>
                <a:cubicBezTo>
                  <a:pt x="25882" y="21400"/>
                  <a:pt x="28208" y="18898"/>
                  <a:pt x="27895" y="17098"/>
                </a:cubicBezTo>
                <a:close/>
                <a:moveTo>
                  <a:pt x="4132" y="21347"/>
                </a:moveTo>
                <a:lnTo>
                  <a:pt x="4132" y="21347"/>
                </a:lnTo>
                <a:cubicBezTo>
                  <a:pt x="4450" y="21713"/>
                  <a:pt x="4661" y="22218"/>
                  <a:pt x="4648" y="22688"/>
                </a:cubicBezTo>
                <a:cubicBezTo>
                  <a:pt x="4476" y="22239"/>
                  <a:pt x="4293" y="21798"/>
                  <a:pt x="4132" y="21347"/>
                </a:cubicBezTo>
                <a:close/>
                <a:moveTo>
                  <a:pt x="2094" y="22062"/>
                </a:moveTo>
                <a:cubicBezTo>
                  <a:pt x="2166" y="22580"/>
                  <a:pt x="2241" y="23104"/>
                  <a:pt x="2354" y="23612"/>
                </a:cubicBezTo>
                <a:cubicBezTo>
                  <a:pt x="2209" y="23502"/>
                  <a:pt x="2084" y="23367"/>
                  <a:pt x="1985" y="23213"/>
                </a:cubicBezTo>
                <a:cubicBezTo>
                  <a:pt x="1858" y="23010"/>
                  <a:pt x="1761" y="22723"/>
                  <a:pt x="1712" y="22412"/>
                </a:cubicBezTo>
                <a:cubicBezTo>
                  <a:pt x="1816" y="22378"/>
                  <a:pt x="1908" y="22323"/>
                  <a:pt x="1972" y="22248"/>
                </a:cubicBezTo>
                <a:cubicBezTo>
                  <a:pt x="2019" y="22190"/>
                  <a:pt x="2059" y="22128"/>
                  <a:pt x="2094" y="22062"/>
                </a:cubicBezTo>
                <a:close/>
                <a:moveTo>
                  <a:pt x="29081" y="18929"/>
                </a:moveTo>
                <a:lnTo>
                  <a:pt x="29081" y="18930"/>
                </a:lnTo>
                <a:cubicBezTo>
                  <a:pt x="29363" y="19840"/>
                  <a:pt x="29336" y="20848"/>
                  <a:pt x="28921" y="21706"/>
                </a:cubicBezTo>
                <a:cubicBezTo>
                  <a:pt x="28288" y="23017"/>
                  <a:pt x="26888" y="23727"/>
                  <a:pt x="25492" y="23727"/>
                </a:cubicBezTo>
                <a:cubicBezTo>
                  <a:pt x="24668" y="23727"/>
                  <a:pt x="23846" y="23480"/>
                  <a:pt x="23183" y="22963"/>
                </a:cubicBezTo>
                <a:lnTo>
                  <a:pt x="23183" y="22963"/>
                </a:lnTo>
                <a:cubicBezTo>
                  <a:pt x="23552" y="23022"/>
                  <a:pt x="23905" y="23051"/>
                  <a:pt x="24198" y="23051"/>
                </a:cubicBezTo>
                <a:cubicBezTo>
                  <a:pt x="24347" y="23051"/>
                  <a:pt x="24480" y="23044"/>
                  <a:pt x="24592" y="23029"/>
                </a:cubicBezTo>
                <a:cubicBezTo>
                  <a:pt x="26773" y="22734"/>
                  <a:pt x="28616" y="21040"/>
                  <a:pt x="29081" y="18929"/>
                </a:cubicBezTo>
                <a:close/>
                <a:moveTo>
                  <a:pt x="3135" y="20825"/>
                </a:moveTo>
                <a:cubicBezTo>
                  <a:pt x="3311" y="20825"/>
                  <a:pt x="3491" y="20875"/>
                  <a:pt x="3656" y="20961"/>
                </a:cubicBezTo>
                <a:cubicBezTo>
                  <a:pt x="3657" y="20976"/>
                  <a:pt x="3661" y="20993"/>
                  <a:pt x="3663" y="21009"/>
                </a:cubicBezTo>
                <a:cubicBezTo>
                  <a:pt x="3656" y="21030"/>
                  <a:pt x="3647" y="21051"/>
                  <a:pt x="3641" y="21072"/>
                </a:cubicBezTo>
                <a:cubicBezTo>
                  <a:pt x="3621" y="21137"/>
                  <a:pt x="3651" y="21196"/>
                  <a:pt x="3697" y="21233"/>
                </a:cubicBezTo>
                <a:cubicBezTo>
                  <a:pt x="3821" y="21992"/>
                  <a:pt x="4033" y="22752"/>
                  <a:pt x="4420" y="23383"/>
                </a:cubicBezTo>
                <a:cubicBezTo>
                  <a:pt x="4377" y="23441"/>
                  <a:pt x="4329" y="23494"/>
                  <a:pt x="4277" y="23544"/>
                </a:cubicBezTo>
                <a:lnTo>
                  <a:pt x="4276" y="23544"/>
                </a:lnTo>
                <a:cubicBezTo>
                  <a:pt x="4147" y="23661"/>
                  <a:pt x="3999" y="23755"/>
                  <a:pt x="3838" y="23822"/>
                </a:cubicBezTo>
                <a:cubicBezTo>
                  <a:pt x="3681" y="23377"/>
                  <a:pt x="3463" y="22951"/>
                  <a:pt x="3325" y="22494"/>
                </a:cubicBezTo>
                <a:cubicBezTo>
                  <a:pt x="3162" y="21951"/>
                  <a:pt x="3080" y="21394"/>
                  <a:pt x="2974" y="20839"/>
                </a:cubicBezTo>
                <a:cubicBezTo>
                  <a:pt x="3027" y="20830"/>
                  <a:pt x="3081" y="20825"/>
                  <a:pt x="3135" y="20825"/>
                </a:cubicBezTo>
                <a:close/>
                <a:moveTo>
                  <a:pt x="2618" y="21003"/>
                </a:moveTo>
                <a:lnTo>
                  <a:pt x="2618" y="21003"/>
                </a:lnTo>
                <a:cubicBezTo>
                  <a:pt x="2610" y="21938"/>
                  <a:pt x="2832" y="23104"/>
                  <a:pt x="3325" y="23932"/>
                </a:cubicBezTo>
                <a:cubicBezTo>
                  <a:pt x="3310" y="23933"/>
                  <a:pt x="3294" y="23933"/>
                  <a:pt x="3278" y="23933"/>
                </a:cubicBezTo>
                <a:cubicBezTo>
                  <a:pt x="3134" y="23933"/>
                  <a:pt x="2991" y="23913"/>
                  <a:pt x="2853" y="23872"/>
                </a:cubicBezTo>
                <a:cubicBezTo>
                  <a:pt x="2744" y="23067"/>
                  <a:pt x="2516" y="22253"/>
                  <a:pt x="2314" y="21464"/>
                </a:cubicBezTo>
                <a:cubicBezTo>
                  <a:pt x="2350" y="21361"/>
                  <a:pt x="2400" y="21260"/>
                  <a:pt x="2462" y="21169"/>
                </a:cubicBezTo>
                <a:cubicBezTo>
                  <a:pt x="2506" y="21107"/>
                  <a:pt x="2558" y="21051"/>
                  <a:pt x="2618" y="21003"/>
                </a:cubicBezTo>
                <a:close/>
                <a:moveTo>
                  <a:pt x="32126" y="1"/>
                </a:moveTo>
                <a:cubicBezTo>
                  <a:pt x="31323" y="1"/>
                  <a:pt x="30546" y="369"/>
                  <a:pt x="30075" y="1049"/>
                </a:cubicBezTo>
                <a:cubicBezTo>
                  <a:pt x="29894" y="1313"/>
                  <a:pt x="29762" y="1606"/>
                  <a:pt x="29685" y="1915"/>
                </a:cubicBezTo>
                <a:cubicBezTo>
                  <a:pt x="29466" y="2456"/>
                  <a:pt x="29447" y="3070"/>
                  <a:pt x="29668" y="3630"/>
                </a:cubicBezTo>
                <a:cubicBezTo>
                  <a:pt x="29978" y="4415"/>
                  <a:pt x="30637" y="4960"/>
                  <a:pt x="31382" y="5195"/>
                </a:cubicBezTo>
                <a:cubicBezTo>
                  <a:pt x="30546" y="6732"/>
                  <a:pt x="29755" y="8294"/>
                  <a:pt x="29009" y="9878"/>
                </a:cubicBezTo>
                <a:cubicBezTo>
                  <a:pt x="28225" y="11546"/>
                  <a:pt x="27286" y="13351"/>
                  <a:pt x="26770" y="15158"/>
                </a:cubicBezTo>
                <a:cubicBezTo>
                  <a:pt x="26431" y="15086"/>
                  <a:pt x="26084" y="15051"/>
                  <a:pt x="25737" y="15051"/>
                </a:cubicBezTo>
                <a:cubicBezTo>
                  <a:pt x="25060" y="15051"/>
                  <a:pt x="24380" y="15183"/>
                  <a:pt x="23751" y="15430"/>
                </a:cubicBezTo>
                <a:cubicBezTo>
                  <a:pt x="23471" y="15476"/>
                  <a:pt x="23197" y="15553"/>
                  <a:pt x="22935" y="15660"/>
                </a:cubicBezTo>
                <a:cubicBezTo>
                  <a:pt x="20905" y="13737"/>
                  <a:pt x="18830" y="11837"/>
                  <a:pt x="16633" y="10158"/>
                </a:cubicBezTo>
                <a:cubicBezTo>
                  <a:pt x="16751" y="9931"/>
                  <a:pt x="16852" y="9696"/>
                  <a:pt x="16936" y="9456"/>
                </a:cubicBezTo>
                <a:cubicBezTo>
                  <a:pt x="18116" y="5988"/>
                  <a:pt x="15474" y="2670"/>
                  <a:pt x="12008" y="2670"/>
                </a:cubicBezTo>
                <a:cubicBezTo>
                  <a:pt x="11713" y="2670"/>
                  <a:pt x="11413" y="2694"/>
                  <a:pt x="11109" y="2743"/>
                </a:cubicBezTo>
                <a:cubicBezTo>
                  <a:pt x="7757" y="3292"/>
                  <a:pt x="5808" y="7543"/>
                  <a:pt x="7713" y="10306"/>
                </a:cubicBezTo>
                <a:cubicBezTo>
                  <a:pt x="7866" y="10571"/>
                  <a:pt x="8043" y="10822"/>
                  <a:pt x="8242" y="11054"/>
                </a:cubicBezTo>
                <a:cubicBezTo>
                  <a:pt x="8437" y="11277"/>
                  <a:pt x="8650" y="11485"/>
                  <a:pt x="8877" y="11673"/>
                </a:cubicBezTo>
                <a:cubicBezTo>
                  <a:pt x="8169" y="12760"/>
                  <a:pt x="7533" y="13914"/>
                  <a:pt x="6898" y="14949"/>
                </a:cubicBezTo>
                <a:cubicBezTo>
                  <a:pt x="6032" y="16364"/>
                  <a:pt x="5044" y="17822"/>
                  <a:pt x="4317" y="19357"/>
                </a:cubicBezTo>
                <a:cubicBezTo>
                  <a:pt x="3940" y="19175"/>
                  <a:pt x="3537" y="19084"/>
                  <a:pt x="3136" y="19084"/>
                </a:cubicBezTo>
                <a:cubicBezTo>
                  <a:pt x="2551" y="19084"/>
                  <a:pt x="1971" y="19278"/>
                  <a:pt x="1493" y="19666"/>
                </a:cubicBezTo>
                <a:cubicBezTo>
                  <a:pt x="1421" y="19724"/>
                  <a:pt x="1353" y="19788"/>
                  <a:pt x="1288" y="19853"/>
                </a:cubicBezTo>
                <a:cubicBezTo>
                  <a:pt x="1005" y="19986"/>
                  <a:pt x="760" y="20189"/>
                  <a:pt x="578" y="20442"/>
                </a:cubicBezTo>
                <a:cubicBezTo>
                  <a:pt x="3" y="21266"/>
                  <a:pt x="0" y="22476"/>
                  <a:pt x="318" y="23394"/>
                </a:cubicBezTo>
                <a:cubicBezTo>
                  <a:pt x="793" y="24766"/>
                  <a:pt x="2029" y="25582"/>
                  <a:pt x="3317" y="25582"/>
                </a:cubicBezTo>
                <a:cubicBezTo>
                  <a:pt x="3993" y="25582"/>
                  <a:pt x="4683" y="25357"/>
                  <a:pt x="5286" y="24870"/>
                </a:cubicBezTo>
                <a:cubicBezTo>
                  <a:pt x="6926" y="23545"/>
                  <a:pt x="6474" y="21038"/>
                  <a:pt x="4975" y="19786"/>
                </a:cubicBezTo>
                <a:cubicBezTo>
                  <a:pt x="5861" y="18451"/>
                  <a:pt x="6601" y="16991"/>
                  <a:pt x="7440" y="15647"/>
                </a:cubicBezTo>
                <a:cubicBezTo>
                  <a:pt x="8141" y="14525"/>
                  <a:pt x="8983" y="13408"/>
                  <a:pt x="9754" y="12263"/>
                </a:cubicBezTo>
                <a:cubicBezTo>
                  <a:pt x="10515" y="12669"/>
                  <a:pt x="11345" y="12866"/>
                  <a:pt x="12168" y="12866"/>
                </a:cubicBezTo>
                <a:cubicBezTo>
                  <a:pt x="13591" y="12866"/>
                  <a:pt x="14989" y="12276"/>
                  <a:pt x="15959" y="11158"/>
                </a:cubicBezTo>
                <a:cubicBezTo>
                  <a:pt x="17703" y="13071"/>
                  <a:pt x="19638" y="14863"/>
                  <a:pt x="21595" y="16608"/>
                </a:cubicBezTo>
                <a:cubicBezTo>
                  <a:pt x="20579" y="17737"/>
                  <a:pt x="20201" y="19474"/>
                  <a:pt x="20622" y="21087"/>
                </a:cubicBezTo>
                <a:cubicBezTo>
                  <a:pt x="20529" y="21504"/>
                  <a:pt x="20700" y="21849"/>
                  <a:pt x="21021" y="22127"/>
                </a:cubicBezTo>
                <a:cubicBezTo>
                  <a:pt x="21030" y="22145"/>
                  <a:pt x="21037" y="22162"/>
                  <a:pt x="21047" y="22181"/>
                </a:cubicBezTo>
                <a:cubicBezTo>
                  <a:pt x="21464" y="22969"/>
                  <a:pt x="22080" y="23635"/>
                  <a:pt x="22834" y="24112"/>
                </a:cubicBezTo>
                <a:cubicBezTo>
                  <a:pt x="23111" y="24337"/>
                  <a:pt x="23434" y="24500"/>
                  <a:pt x="23779" y="24592"/>
                </a:cubicBezTo>
                <a:cubicBezTo>
                  <a:pt x="24377" y="24820"/>
                  <a:pt x="25014" y="24938"/>
                  <a:pt x="25653" y="24938"/>
                </a:cubicBezTo>
                <a:cubicBezTo>
                  <a:pt x="26938" y="24938"/>
                  <a:pt x="28232" y="24460"/>
                  <a:pt x="29242" y="23441"/>
                </a:cubicBezTo>
                <a:cubicBezTo>
                  <a:pt x="31489" y="21171"/>
                  <a:pt x="30665" y="17008"/>
                  <a:pt x="27890" y="15554"/>
                </a:cubicBezTo>
                <a:cubicBezTo>
                  <a:pt x="27687" y="15450"/>
                  <a:pt x="27477" y="15363"/>
                  <a:pt x="27260" y="15293"/>
                </a:cubicBezTo>
                <a:cubicBezTo>
                  <a:pt x="28160" y="13554"/>
                  <a:pt x="28800" y="11634"/>
                  <a:pt x="29632" y="9868"/>
                </a:cubicBezTo>
                <a:cubicBezTo>
                  <a:pt x="30359" y="8325"/>
                  <a:pt x="31134" y="6808"/>
                  <a:pt x="31942" y="5308"/>
                </a:cubicBezTo>
                <a:cubicBezTo>
                  <a:pt x="32029" y="5316"/>
                  <a:pt x="32117" y="5321"/>
                  <a:pt x="32204" y="5321"/>
                </a:cubicBezTo>
                <a:cubicBezTo>
                  <a:pt x="32892" y="5321"/>
                  <a:pt x="33575" y="5053"/>
                  <a:pt x="34071" y="4464"/>
                </a:cubicBezTo>
                <a:cubicBezTo>
                  <a:pt x="35347" y="2948"/>
                  <a:pt x="34697" y="521"/>
                  <a:pt x="32711" y="67"/>
                </a:cubicBezTo>
                <a:cubicBezTo>
                  <a:pt x="32517" y="22"/>
                  <a:pt x="32320" y="1"/>
                  <a:pt x="32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1"/>
          <p:cNvSpPr/>
          <p:nvPr/>
        </p:nvSpPr>
        <p:spPr>
          <a:xfrm>
            <a:off x="8579966" y="714362"/>
            <a:ext cx="564034" cy="445373"/>
          </a:xfrm>
          <a:custGeom>
            <a:avLst/>
            <a:gdLst/>
            <a:ahLst/>
            <a:cxnLst/>
            <a:rect l="l" t="t" r="r" b="b"/>
            <a:pathLst>
              <a:path w="39020" h="30811" extrusionOk="0">
                <a:moveTo>
                  <a:pt x="30681" y="3474"/>
                </a:moveTo>
                <a:cubicBezTo>
                  <a:pt x="32090" y="5955"/>
                  <a:pt x="33478" y="8448"/>
                  <a:pt x="34883" y="10930"/>
                </a:cubicBezTo>
                <a:cubicBezTo>
                  <a:pt x="35369" y="11788"/>
                  <a:pt x="35855" y="12647"/>
                  <a:pt x="36340" y="13505"/>
                </a:cubicBezTo>
                <a:cubicBezTo>
                  <a:pt x="34784" y="12409"/>
                  <a:pt x="33095" y="11459"/>
                  <a:pt x="31412" y="10597"/>
                </a:cubicBezTo>
                <a:cubicBezTo>
                  <a:pt x="29978" y="9864"/>
                  <a:pt x="28301" y="8917"/>
                  <a:pt x="26670" y="8527"/>
                </a:cubicBezTo>
                <a:cubicBezTo>
                  <a:pt x="27959" y="6807"/>
                  <a:pt x="29296" y="5122"/>
                  <a:pt x="30681" y="3474"/>
                </a:cubicBezTo>
                <a:close/>
                <a:moveTo>
                  <a:pt x="29411" y="1254"/>
                </a:moveTo>
                <a:cubicBezTo>
                  <a:pt x="29708" y="1768"/>
                  <a:pt x="30001" y="2286"/>
                  <a:pt x="30296" y="2802"/>
                </a:cubicBezTo>
                <a:cubicBezTo>
                  <a:pt x="30250" y="2825"/>
                  <a:pt x="30209" y="2858"/>
                  <a:pt x="30176" y="2898"/>
                </a:cubicBezTo>
                <a:cubicBezTo>
                  <a:pt x="28464" y="4922"/>
                  <a:pt x="26824" y="7005"/>
                  <a:pt x="25256" y="9144"/>
                </a:cubicBezTo>
                <a:cubicBezTo>
                  <a:pt x="24435" y="10273"/>
                  <a:pt x="23639" y="11420"/>
                  <a:pt x="22870" y="12586"/>
                </a:cubicBezTo>
                <a:cubicBezTo>
                  <a:pt x="22370" y="13341"/>
                  <a:pt x="21985" y="14172"/>
                  <a:pt x="21048" y="14438"/>
                </a:cubicBezTo>
                <a:cubicBezTo>
                  <a:pt x="20343" y="14637"/>
                  <a:pt x="19521" y="14657"/>
                  <a:pt x="18799" y="14757"/>
                </a:cubicBezTo>
                <a:cubicBezTo>
                  <a:pt x="15724" y="15183"/>
                  <a:pt x="12643" y="15575"/>
                  <a:pt x="9548" y="15813"/>
                </a:cubicBezTo>
                <a:cubicBezTo>
                  <a:pt x="6956" y="16012"/>
                  <a:pt x="4377" y="15977"/>
                  <a:pt x="1788" y="16009"/>
                </a:cubicBezTo>
                <a:cubicBezTo>
                  <a:pt x="1837" y="15879"/>
                  <a:pt x="1855" y="15736"/>
                  <a:pt x="1816" y="15615"/>
                </a:cubicBezTo>
                <a:cubicBezTo>
                  <a:pt x="1798" y="15556"/>
                  <a:pt x="1778" y="15497"/>
                  <a:pt x="1759" y="15438"/>
                </a:cubicBezTo>
                <a:cubicBezTo>
                  <a:pt x="1745" y="15392"/>
                  <a:pt x="1726" y="15347"/>
                  <a:pt x="1703" y="15306"/>
                </a:cubicBezTo>
                <a:cubicBezTo>
                  <a:pt x="10986" y="10717"/>
                  <a:pt x="20120" y="5833"/>
                  <a:pt x="29411" y="1254"/>
                </a:cubicBezTo>
                <a:close/>
                <a:moveTo>
                  <a:pt x="26395" y="8892"/>
                </a:moveTo>
                <a:cubicBezTo>
                  <a:pt x="28004" y="9838"/>
                  <a:pt x="29911" y="10434"/>
                  <a:pt x="31549" y="11326"/>
                </a:cubicBezTo>
                <a:cubicBezTo>
                  <a:pt x="33390" y="12329"/>
                  <a:pt x="35083" y="13505"/>
                  <a:pt x="36814" y="14674"/>
                </a:cubicBezTo>
                <a:cubicBezTo>
                  <a:pt x="36810" y="14693"/>
                  <a:pt x="36810" y="14712"/>
                  <a:pt x="36805" y="14732"/>
                </a:cubicBezTo>
                <a:cubicBezTo>
                  <a:pt x="36673" y="15199"/>
                  <a:pt x="36153" y="15305"/>
                  <a:pt x="35745" y="15521"/>
                </a:cubicBezTo>
                <a:cubicBezTo>
                  <a:pt x="33939" y="16469"/>
                  <a:pt x="32140" y="17429"/>
                  <a:pt x="30339" y="18384"/>
                </a:cubicBezTo>
                <a:lnTo>
                  <a:pt x="10312" y="29005"/>
                </a:lnTo>
                <a:cubicBezTo>
                  <a:pt x="10650" y="26988"/>
                  <a:pt x="10593" y="24814"/>
                  <a:pt x="10861" y="22800"/>
                </a:cubicBezTo>
                <a:cubicBezTo>
                  <a:pt x="11148" y="20642"/>
                  <a:pt x="11717" y="18486"/>
                  <a:pt x="11935" y="16319"/>
                </a:cubicBezTo>
                <a:cubicBezTo>
                  <a:pt x="14570" y="16042"/>
                  <a:pt x="17185" y="15652"/>
                  <a:pt x="19712" y="15320"/>
                </a:cubicBezTo>
                <a:cubicBezTo>
                  <a:pt x="20602" y="15204"/>
                  <a:pt x="21612" y="15215"/>
                  <a:pt x="22318" y="14591"/>
                </a:cubicBezTo>
                <a:cubicBezTo>
                  <a:pt x="23239" y="13777"/>
                  <a:pt x="23839" y="12448"/>
                  <a:pt x="24543" y="11446"/>
                </a:cubicBezTo>
                <a:cubicBezTo>
                  <a:pt x="25149" y="10585"/>
                  <a:pt x="25769" y="9736"/>
                  <a:pt x="26395" y="8892"/>
                </a:cubicBezTo>
                <a:close/>
                <a:moveTo>
                  <a:pt x="11565" y="16355"/>
                </a:moveTo>
                <a:cubicBezTo>
                  <a:pt x="10848" y="18447"/>
                  <a:pt x="10590" y="20799"/>
                  <a:pt x="10286" y="22960"/>
                </a:cubicBezTo>
                <a:cubicBezTo>
                  <a:pt x="10010" y="24932"/>
                  <a:pt x="9540" y="27177"/>
                  <a:pt x="9673" y="29206"/>
                </a:cubicBezTo>
                <a:cubicBezTo>
                  <a:pt x="8215" y="27203"/>
                  <a:pt x="6825" y="25154"/>
                  <a:pt x="5529" y="23041"/>
                </a:cubicBezTo>
                <a:cubicBezTo>
                  <a:pt x="4815" y="21877"/>
                  <a:pt x="4127" y="20697"/>
                  <a:pt x="3466" y="19503"/>
                </a:cubicBezTo>
                <a:cubicBezTo>
                  <a:pt x="3136" y="18907"/>
                  <a:pt x="2811" y="18305"/>
                  <a:pt x="2495" y="17701"/>
                </a:cubicBezTo>
                <a:cubicBezTo>
                  <a:pt x="2372" y="17469"/>
                  <a:pt x="2008" y="16935"/>
                  <a:pt x="1782" y="16461"/>
                </a:cubicBezTo>
                <a:lnTo>
                  <a:pt x="1782" y="16461"/>
                </a:lnTo>
                <a:cubicBezTo>
                  <a:pt x="3104" y="16615"/>
                  <a:pt x="4445" y="16680"/>
                  <a:pt x="5796" y="16680"/>
                </a:cubicBezTo>
                <a:cubicBezTo>
                  <a:pt x="7709" y="16680"/>
                  <a:pt x="9641" y="16549"/>
                  <a:pt x="11565" y="16355"/>
                </a:cubicBezTo>
                <a:close/>
                <a:moveTo>
                  <a:pt x="29638" y="1"/>
                </a:moveTo>
                <a:cubicBezTo>
                  <a:pt x="29542" y="1"/>
                  <a:pt x="29444" y="23"/>
                  <a:pt x="29354" y="67"/>
                </a:cubicBezTo>
                <a:cubicBezTo>
                  <a:pt x="19808" y="4672"/>
                  <a:pt x="10218" y="9366"/>
                  <a:pt x="1071" y="14724"/>
                </a:cubicBezTo>
                <a:cubicBezTo>
                  <a:pt x="965" y="14785"/>
                  <a:pt x="908" y="14870"/>
                  <a:pt x="886" y="14959"/>
                </a:cubicBezTo>
                <a:cubicBezTo>
                  <a:pt x="700" y="14987"/>
                  <a:pt x="517" y="15082"/>
                  <a:pt x="443" y="15256"/>
                </a:cubicBezTo>
                <a:cubicBezTo>
                  <a:pt x="1" y="16298"/>
                  <a:pt x="752" y="17207"/>
                  <a:pt x="1237" y="18139"/>
                </a:cubicBezTo>
                <a:cubicBezTo>
                  <a:pt x="1987" y="19577"/>
                  <a:pt x="2773" y="20994"/>
                  <a:pt x="3599" y="22390"/>
                </a:cubicBezTo>
                <a:cubicBezTo>
                  <a:pt x="5248" y="25185"/>
                  <a:pt x="7051" y="27880"/>
                  <a:pt x="8980" y="30488"/>
                </a:cubicBezTo>
                <a:cubicBezTo>
                  <a:pt x="9128" y="30689"/>
                  <a:pt x="9332" y="30810"/>
                  <a:pt x="9556" y="30810"/>
                </a:cubicBezTo>
                <a:cubicBezTo>
                  <a:pt x="9661" y="30810"/>
                  <a:pt x="9771" y="30783"/>
                  <a:pt x="9882" y="30724"/>
                </a:cubicBezTo>
                <a:lnTo>
                  <a:pt x="33215" y="18348"/>
                </a:lnTo>
                <a:cubicBezTo>
                  <a:pt x="34116" y="17871"/>
                  <a:pt x="35016" y="17394"/>
                  <a:pt x="35917" y="16917"/>
                </a:cubicBezTo>
                <a:cubicBezTo>
                  <a:pt x="36568" y="16569"/>
                  <a:pt x="37474" y="16245"/>
                  <a:pt x="37968" y="15675"/>
                </a:cubicBezTo>
                <a:cubicBezTo>
                  <a:pt x="39019" y="14464"/>
                  <a:pt x="37236" y="12516"/>
                  <a:pt x="36631" y="11474"/>
                </a:cubicBezTo>
                <a:cubicBezTo>
                  <a:pt x="34460" y="7732"/>
                  <a:pt x="32244" y="4018"/>
                  <a:pt x="30100" y="262"/>
                </a:cubicBezTo>
                <a:cubicBezTo>
                  <a:pt x="29998" y="84"/>
                  <a:pt x="29822" y="1"/>
                  <a:pt x="296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1"/>
          <p:cNvSpPr txBox="1">
            <a:spLocks noGrp="1"/>
          </p:cNvSpPr>
          <p:nvPr>
            <p:ph type="title"/>
          </p:nvPr>
        </p:nvSpPr>
        <p:spPr>
          <a:xfrm>
            <a:off x="714348" y="1071552"/>
            <a:ext cx="3110922" cy="50006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1400" dirty="0" smtClean="0"/>
              <a:t>1. Efektivitas sekolah dari perspektif mutu pendidikan</a:t>
            </a:r>
            <a:endParaRPr sz="1400"/>
          </a:p>
        </p:txBody>
      </p:sp>
      <p:sp>
        <p:nvSpPr>
          <p:cNvPr id="198" name="Google Shape;198;p31"/>
          <p:cNvSpPr txBox="1">
            <a:spLocks noGrp="1"/>
          </p:cNvSpPr>
          <p:nvPr>
            <p:ph type="subTitle" idx="1"/>
          </p:nvPr>
        </p:nvSpPr>
        <p:spPr>
          <a:xfrm>
            <a:off x="714348" y="1428742"/>
            <a:ext cx="3429024" cy="1428759"/>
          </a:xfrm>
          <a:prstGeom prst="rect">
            <a:avLst/>
          </a:prstGeom>
        </p:spPr>
        <p:txBody>
          <a:bodyPr spcFirstLastPara="1" wrap="square" lIns="91425" tIns="91425" rIns="91425" bIns="91425" anchor="t" anchorCtr="0">
            <a:noAutofit/>
          </a:bodyPr>
          <a:lstStyle/>
          <a:p>
            <a:pPr marL="0" lvl="0" indent="0" algn="just"/>
            <a:r>
              <a:rPr lang="en-US" sz="1000" dirty="0" err="1" smtClean="0">
                <a:solidFill>
                  <a:schemeClr val="accent6">
                    <a:lumMod val="50000"/>
                  </a:schemeClr>
                </a:solidFill>
              </a:rPr>
              <a:t>Efektivitas</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a:t>
            </a:r>
            <a:r>
              <a:rPr lang="en-US" sz="1000" dirty="0" err="1" smtClean="0">
                <a:solidFill>
                  <a:schemeClr val="accent6">
                    <a:lumMod val="50000"/>
                  </a:schemeClr>
                </a:solidFill>
              </a:rPr>
              <a:t>dalam</a:t>
            </a:r>
            <a:r>
              <a:rPr lang="en-US" sz="1000" dirty="0" smtClean="0">
                <a:solidFill>
                  <a:schemeClr val="accent6">
                    <a:lumMod val="50000"/>
                  </a:schemeClr>
                </a:solidFill>
              </a:rPr>
              <a:t> </a:t>
            </a:r>
            <a:r>
              <a:rPr lang="en-US" sz="1000" dirty="0" err="1" smtClean="0">
                <a:solidFill>
                  <a:schemeClr val="accent6">
                    <a:lumMod val="50000"/>
                  </a:schemeClr>
                </a:solidFill>
              </a:rPr>
              <a:t>perspektif</a:t>
            </a:r>
            <a:r>
              <a:rPr lang="en-US" sz="1000" dirty="0" smtClean="0">
                <a:solidFill>
                  <a:schemeClr val="accent6">
                    <a:lumMod val="50000"/>
                  </a:schemeClr>
                </a:solidFill>
              </a:rPr>
              <a:t> </a:t>
            </a:r>
            <a:r>
              <a:rPr lang="en-US" sz="1000" dirty="0" err="1" smtClean="0">
                <a:solidFill>
                  <a:schemeClr val="accent6">
                    <a:lumMod val="50000"/>
                  </a:schemeClr>
                </a:solidFill>
              </a:rPr>
              <a:t>mutu</a:t>
            </a:r>
            <a:r>
              <a:rPr lang="en-US" sz="1000" dirty="0" smtClean="0">
                <a:solidFill>
                  <a:schemeClr val="accent6">
                    <a:lumMod val="50000"/>
                  </a:schemeClr>
                </a:solidFill>
              </a:rPr>
              <a:t> </a:t>
            </a:r>
            <a:r>
              <a:rPr lang="en-US" sz="1000" dirty="0" err="1" smtClean="0">
                <a:solidFill>
                  <a:schemeClr val="accent6">
                    <a:lumMod val="50000"/>
                  </a:schemeClr>
                </a:solidFill>
              </a:rPr>
              <a:t>pendidikan</a:t>
            </a:r>
            <a:r>
              <a:rPr lang="en-US" sz="1000" dirty="0" smtClean="0">
                <a:solidFill>
                  <a:schemeClr val="accent6">
                    <a:lumMod val="50000"/>
                  </a:schemeClr>
                </a:solidFill>
              </a:rPr>
              <a:t> </a:t>
            </a:r>
            <a:r>
              <a:rPr lang="en-US" sz="1000" dirty="0" err="1" smtClean="0">
                <a:solidFill>
                  <a:schemeClr val="accent6">
                    <a:lumMod val="50000"/>
                  </a:schemeClr>
                </a:solidFill>
              </a:rPr>
              <a:t>dapat</a:t>
            </a:r>
            <a:r>
              <a:rPr lang="en-US" sz="1000" dirty="0" smtClean="0">
                <a:solidFill>
                  <a:schemeClr val="accent6">
                    <a:lumMod val="50000"/>
                  </a:schemeClr>
                </a:solidFill>
              </a:rPr>
              <a:t> </a:t>
            </a:r>
            <a:r>
              <a:rPr lang="en-US" sz="1000" dirty="0" err="1" smtClean="0">
                <a:solidFill>
                  <a:schemeClr val="accent6">
                    <a:lumMod val="50000"/>
                  </a:schemeClr>
                </a:solidFill>
              </a:rPr>
              <a:t>dikatakan</a:t>
            </a:r>
            <a:r>
              <a:rPr lang="en-US" sz="1000" dirty="0" smtClean="0">
                <a:solidFill>
                  <a:schemeClr val="accent6">
                    <a:lumMod val="50000"/>
                  </a:schemeClr>
                </a:solidFill>
              </a:rPr>
              <a:t> </a:t>
            </a:r>
            <a:r>
              <a:rPr lang="en-US" sz="1000" dirty="0" err="1" smtClean="0">
                <a:solidFill>
                  <a:schemeClr val="accent6">
                    <a:lumMod val="50000"/>
                  </a:schemeClr>
                </a:solidFill>
              </a:rPr>
              <a:t>bahwa</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yang </a:t>
            </a:r>
            <a:r>
              <a:rPr lang="en-US" sz="1000" dirty="0" err="1" smtClean="0">
                <a:solidFill>
                  <a:schemeClr val="accent6">
                    <a:lumMod val="50000"/>
                  </a:schemeClr>
                </a:solidFill>
              </a:rPr>
              <a:t>efektif</a:t>
            </a:r>
            <a:r>
              <a:rPr lang="en-US" sz="1000" dirty="0" smtClean="0">
                <a:solidFill>
                  <a:schemeClr val="accent6">
                    <a:lumMod val="50000"/>
                  </a:schemeClr>
                </a:solidFill>
              </a:rPr>
              <a:t> </a:t>
            </a:r>
            <a:r>
              <a:rPr lang="en-US" sz="1000" dirty="0" err="1" smtClean="0">
                <a:solidFill>
                  <a:schemeClr val="accent6">
                    <a:lumMod val="50000"/>
                  </a:schemeClr>
                </a:solidFill>
              </a:rPr>
              <a:t>adalah</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yang: (1) </a:t>
            </a:r>
            <a:r>
              <a:rPr lang="en-US" sz="1000" dirty="0" err="1" smtClean="0">
                <a:solidFill>
                  <a:schemeClr val="accent6">
                    <a:lumMod val="50000"/>
                  </a:schemeClr>
                </a:solidFill>
              </a:rPr>
              <a:t>memiliki</a:t>
            </a:r>
            <a:r>
              <a:rPr lang="en-US" sz="1000" dirty="0" smtClean="0">
                <a:solidFill>
                  <a:schemeClr val="accent6">
                    <a:lumMod val="50000"/>
                  </a:schemeClr>
                </a:solidFill>
              </a:rPr>
              <a:t> </a:t>
            </a:r>
            <a:r>
              <a:rPr lang="en-US" sz="1000" dirty="0" err="1" smtClean="0">
                <a:solidFill>
                  <a:schemeClr val="accent6">
                    <a:lumMod val="50000"/>
                  </a:schemeClr>
                </a:solidFill>
              </a:rPr>
              <a:t>masukan</a:t>
            </a:r>
            <a:r>
              <a:rPr lang="en-US" sz="1000" dirty="0" smtClean="0">
                <a:solidFill>
                  <a:schemeClr val="accent6">
                    <a:lumMod val="50000"/>
                  </a:schemeClr>
                </a:solidFill>
              </a:rPr>
              <a:t> </a:t>
            </a:r>
            <a:r>
              <a:rPr lang="en-US" sz="1000" dirty="0" err="1" smtClean="0">
                <a:solidFill>
                  <a:schemeClr val="accent6">
                    <a:lumMod val="50000"/>
                  </a:schemeClr>
                </a:solidFill>
              </a:rPr>
              <a:t>siswa</a:t>
            </a:r>
            <a:r>
              <a:rPr lang="en-US" sz="1000" dirty="0" smtClean="0">
                <a:solidFill>
                  <a:schemeClr val="accent6">
                    <a:lumMod val="50000"/>
                  </a:schemeClr>
                </a:solidFill>
              </a:rPr>
              <a:t> </a:t>
            </a:r>
            <a:r>
              <a:rPr lang="en-US" sz="1000" dirty="0" err="1" smtClean="0">
                <a:solidFill>
                  <a:schemeClr val="accent6">
                    <a:lumMod val="50000"/>
                  </a:schemeClr>
                </a:solidFill>
              </a:rPr>
              <a:t>dengan</a:t>
            </a:r>
            <a:r>
              <a:rPr lang="en-US" sz="1000" dirty="0" smtClean="0">
                <a:solidFill>
                  <a:schemeClr val="accent6">
                    <a:lumMod val="50000"/>
                  </a:schemeClr>
                </a:solidFill>
              </a:rPr>
              <a:t> </a:t>
            </a:r>
            <a:r>
              <a:rPr lang="en-US" sz="1000" dirty="0" err="1" smtClean="0">
                <a:solidFill>
                  <a:schemeClr val="accent6">
                    <a:lumMod val="50000"/>
                  </a:schemeClr>
                </a:solidFill>
              </a:rPr>
              <a:t>potensi</a:t>
            </a:r>
            <a:r>
              <a:rPr lang="en-US" sz="1000" dirty="0" smtClean="0">
                <a:solidFill>
                  <a:schemeClr val="accent6">
                    <a:lumMod val="50000"/>
                  </a:schemeClr>
                </a:solidFill>
              </a:rPr>
              <a:t> yang </a:t>
            </a:r>
            <a:r>
              <a:rPr lang="en-US" sz="1000" dirty="0" err="1" smtClean="0">
                <a:solidFill>
                  <a:schemeClr val="accent6">
                    <a:lumMod val="50000"/>
                  </a:schemeClr>
                </a:solidFill>
              </a:rPr>
              <a:t>sesuai</a:t>
            </a:r>
            <a:r>
              <a:rPr lang="en-US" sz="1000" dirty="0" smtClean="0">
                <a:solidFill>
                  <a:schemeClr val="accent6">
                    <a:lumMod val="50000"/>
                  </a:schemeClr>
                </a:solidFill>
              </a:rPr>
              <a:t> </a:t>
            </a:r>
            <a:r>
              <a:rPr lang="en-US" sz="1000" dirty="0" err="1" smtClean="0">
                <a:solidFill>
                  <a:schemeClr val="accent6">
                    <a:lumMod val="50000"/>
                  </a:schemeClr>
                </a:solidFill>
              </a:rPr>
              <a:t>dengan</a:t>
            </a:r>
            <a:r>
              <a:rPr lang="en-US" sz="1000" dirty="0" smtClean="0">
                <a:solidFill>
                  <a:schemeClr val="accent6">
                    <a:lumMod val="50000"/>
                  </a:schemeClr>
                </a:solidFill>
              </a:rPr>
              <a:t> </a:t>
            </a:r>
            <a:r>
              <a:rPr lang="en-US" sz="1000" dirty="0" err="1" smtClean="0">
                <a:solidFill>
                  <a:schemeClr val="accent6">
                    <a:lumMod val="50000"/>
                  </a:schemeClr>
                </a:solidFill>
              </a:rPr>
              <a:t>tuntutan</a:t>
            </a:r>
            <a:r>
              <a:rPr lang="en-US" sz="1000" dirty="0" smtClean="0">
                <a:solidFill>
                  <a:schemeClr val="accent6">
                    <a:lumMod val="50000"/>
                  </a:schemeClr>
                </a:solidFill>
              </a:rPr>
              <a:t> </a:t>
            </a:r>
            <a:r>
              <a:rPr lang="en-US" sz="1000" dirty="0" err="1" smtClean="0">
                <a:solidFill>
                  <a:schemeClr val="accent6">
                    <a:lumMod val="50000"/>
                  </a:schemeClr>
                </a:solidFill>
              </a:rPr>
              <a:t>kurikulum</a:t>
            </a:r>
            <a:r>
              <a:rPr lang="en-US" sz="1000" dirty="0" smtClean="0">
                <a:solidFill>
                  <a:schemeClr val="accent6">
                    <a:lumMod val="50000"/>
                  </a:schemeClr>
                </a:solidFill>
              </a:rPr>
              <a:t>, (2) </a:t>
            </a:r>
            <a:r>
              <a:rPr lang="en-US" sz="1000" dirty="0" err="1" smtClean="0">
                <a:solidFill>
                  <a:schemeClr val="accent6">
                    <a:lumMod val="50000"/>
                  </a:schemeClr>
                </a:solidFill>
              </a:rPr>
              <a:t>dapat</a:t>
            </a:r>
            <a:r>
              <a:rPr lang="en-US" sz="1000" dirty="0" smtClean="0">
                <a:solidFill>
                  <a:schemeClr val="accent6">
                    <a:lumMod val="50000"/>
                  </a:schemeClr>
                </a:solidFill>
              </a:rPr>
              <a:t> </a:t>
            </a:r>
            <a:r>
              <a:rPr lang="en-US" sz="1000" dirty="0" err="1" smtClean="0">
                <a:solidFill>
                  <a:schemeClr val="accent6">
                    <a:lumMod val="50000"/>
                  </a:schemeClr>
                </a:solidFill>
              </a:rPr>
              <a:t>menyediakan</a:t>
            </a:r>
            <a:r>
              <a:rPr lang="en-US" sz="1000" dirty="0" smtClean="0">
                <a:solidFill>
                  <a:schemeClr val="accent6">
                    <a:lumMod val="50000"/>
                  </a:schemeClr>
                </a:solidFill>
              </a:rPr>
              <a:t> </a:t>
            </a:r>
            <a:r>
              <a:rPr lang="en-US" sz="1000" dirty="0" err="1" smtClean="0">
                <a:solidFill>
                  <a:schemeClr val="accent6">
                    <a:lumMod val="50000"/>
                  </a:schemeClr>
                </a:solidFill>
              </a:rPr>
              <a:t>layanan</a:t>
            </a:r>
            <a:r>
              <a:rPr lang="en-US" sz="1000" dirty="0" smtClean="0">
                <a:solidFill>
                  <a:schemeClr val="accent6">
                    <a:lumMod val="50000"/>
                  </a:schemeClr>
                </a:solidFill>
              </a:rPr>
              <a:t> </a:t>
            </a:r>
            <a:r>
              <a:rPr lang="en-US" sz="1000" dirty="0" err="1" smtClean="0">
                <a:solidFill>
                  <a:schemeClr val="accent6">
                    <a:lumMod val="50000"/>
                  </a:schemeClr>
                </a:solidFill>
              </a:rPr>
              <a:t>pembelajaran</a:t>
            </a:r>
            <a:r>
              <a:rPr lang="en-US" sz="1000" dirty="0" smtClean="0">
                <a:solidFill>
                  <a:schemeClr val="accent6">
                    <a:lumMod val="50000"/>
                  </a:schemeClr>
                </a:solidFill>
              </a:rPr>
              <a:t> yang </a:t>
            </a:r>
            <a:r>
              <a:rPr lang="en-US" sz="1000" dirty="0" err="1" smtClean="0">
                <a:solidFill>
                  <a:schemeClr val="accent6">
                    <a:lumMod val="50000"/>
                  </a:schemeClr>
                </a:solidFill>
              </a:rPr>
              <a:t>bermutu</a:t>
            </a:r>
            <a:r>
              <a:rPr lang="en-US" sz="1000" dirty="0" smtClean="0">
                <a:solidFill>
                  <a:schemeClr val="accent6">
                    <a:lumMod val="50000"/>
                  </a:schemeClr>
                </a:solidFill>
              </a:rPr>
              <a:t>, (3) </a:t>
            </a:r>
            <a:r>
              <a:rPr lang="en-US" sz="1000" dirty="0" err="1" smtClean="0">
                <a:solidFill>
                  <a:schemeClr val="accent6">
                    <a:lumMod val="50000"/>
                  </a:schemeClr>
                </a:solidFill>
              </a:rPr>
              <a:t>memiliki</a:t>
            </a:r>
            <a:r>
              <a:rPr lang="en-US" sz="1000" dirty="0" smtClean="0">
                <a:solidFill>
                  <a:schemeClr val="accent6">
                    <a:lumMod val="50000"/>
                  </a:schemeClr>
                </a:solidFill>
              </a:rPr>
              <a:t> </a:t>
            </a:r>
            <a:r>
              <a:rPr lang="en-US" sz="1000" dirty="0" err="1" smtClean="0">
                <a:solidFill>
                  <a:schemeClr val="accent6">
                    <a:lumMod val="50000"/>
                  </a:schemeClr>
                </a:solidFill>
              </a:rPr>
              <a:t>fasilitas</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yang </a:t>
            </a:r>
            <a:r>
              <a:rPr lang="en-US" sz="1000" dirty="0" err="1" smtClean="0">
                <a:solidFill>
                  <a:schemeClr val="accent6">
                    <a:lumMod val="50000"/>
                  </a:schemeClr>
                </a:solidFill>
              </a:rPr>
              <a:t>menunjang</a:t>
            </a:r>
            <a:r>
              <a:rPr lang="en-US" sz="1000" dirty="0" smtClean="0">
                <a:solidFill>
                  <a:schemeClr val="accent6">
                    <a:lumMod val="50000"/>
                  </a:schemeClr>
                </a:solidFill>
              </a:rPr>
              <a:t> </a:t>
            </a:r>
            <a:r>
              <a:rPr lang="en-US" sz="1000" dirty="0" err="1" smtClean="0">
                <a:solidFill>
                  <a:schemeClr val="accent6">
                    <a:lumMod val="50000"/>
                  </a:schemeClr>
                </a:solidFill>
              </a:rPr>
              <a:t>efektivitas</a:t>
            </a:r>
            <a:r>
              <a:rPr lang="en-US" sz="1000" dirty="0" smtClean="0">
                <a:solidFill>
                  <a:schemeClr val="accent6">
                    <a:lumMod val="50000"/>
                  </a:schemeClr>
                </a:solidFill>
              </a:rPr>
              <a:t> </a:t>
            </a:r>
            <a:r>
              <a:rPr lang="en-US" sz="1000" dirty="0" err="1" smtClean="0">
                <a:solidFill>
                  <a:schemeClr val="accent6">
                    <a:lumMod val="50000"/>
                  </a:schemeClr>
                </a:solidFill>
              </a:rPr>
              <a:t>dan</a:t>
            </a:r>
            <a:r>
              <a:rPr lang="en-US" sz="1000" dirty="0" smtClean="0">
                <a:solidFill>
                  <a:schemeClr val="accent6">
                    <a:lumMod val="50000"/>
                  </a:schemeClr>
                </a:solidFill>
              </a:rPr>
              <a:t> </a:t>
            </a:r>
            <a:r>
              <a:rPr lang="en-US" sz="1000" dirty="0" err="1" smtClean="0">
                <a:solidFill>
                  <a:schemeClr val="accent6">
                    <a:lumMod val="50000"/>
                  </a:schemeClr>
                </a:solidFill>
              </a:rPr>
              <a:t>efisiensi</a:t>
            </a:r>
            <a:r>
              <a:rPr lang="en-US" sz="1000" dirty="0" smtClean="0">
                <a:solidFill>
                  <a:schemeClr val="accent6">
                    <a:lumMod val="50000"/>
                  </a:schemeClr>
                </a:solidFill>
              </a:rPr>
              <a:t> </a:t>
            </a:r>
            <a:r>
              <a:rPr lang="en-US" sz="1000" dirty="0" err="1" smtClean="0">
                <a:solidFill>
                  <a:schemeClr val="accent6">
                    <a:lumMod val="50000"/>
                  </a:schemeClr>
                </a:solidFill>
              </a:rPr>
              <a:t>kegiatan</a:t>
            </a:r>
            <a:r>
              <a:rPr lang="en-US" sz="1000" dirty="0" smtClean="0">
                <a:solidFill>
                  <a:schemeClr val="accent6">
                    <a:lumMod val="50000"/>
                  </a:schemeClr>
                </a:solidFill>
              </a:rPr>
              <a:t> </a:t>
            </a:r>
            <a:r>
              <a:rPr lang="en-US" sz="1000" dirty="0" err="1" smtClean="0">
                <a:solidFill>
                  <a:schemeClr val="accent6">
                    <a:lumMod val="50000"/>
                  </a:schemeClr>
                </a:solidFill>
              </a:rPr>
              <a:t>belajar</a:t>
            </a:r>
            <a:r>
              <a:rPr lang="en-US" sz="1000" dirty="0" smtClean="0">
                <a:solidFill>
                  <a:schemeClr val="accent6">
                    <a:lumMod val="50000"/>
                  </a:schemeClr>
                </a:solidFill>
              </a:rPr>
              <a:t> </a:t>
            </a:r>
            <a:r>
              <a:rPr lang="en-US" sz="1000" dirty="0" err="1" smtClean="0">
                <a:solidFill>
                  <a:schemeClr val="accent6">
                    <a:lumMod val="50000"/>
                  </a:schemeClr>
                </a:solidFill>
              </a:rPr>
              <a:t>mengajar</a:t>
            </a:r>
            <a:r>
              <a:rPr lang="en-US" sz="1000" dirty="0" smtClean="0">
                <a:solidFill>
                  <a:schemeClr val="accent6">
                    <a:lumMod val="50000"/>
                  </a:schemeClr>
                </a:solidFill>
              </a:rPr>
              <a:t>, (4) </a:t>
            </a:r>
            <a:r>
              <a:rPr lang="en-US" sz="1000" dirty="0" err="1" smtClean="0">
                <a:solidFill>
                  <a:schemeClr val="accent6">
                    <a:lumMod val="50000"/>
                  </a:schemeClr>
                </a:solidFill>
              </a:rPr>
              <a:t>memiliki</a:t>
            </a:r>
            <a:r>
              <a:rPr lang="en-US" sz="1000" dirty="0" smtClean="0">
                <a:solidFill>
                  <a:schemeClr val="accent6">
                    <a:lumMod val="50000"/>
                  </a:schemeClr>
                </a:solidFill>
              </a:rPr>
              <a:t> </a:t>
            </a:r>
            <a:r>
              <a:rPr lang="en-US" sz="1000" dirty="0" err="1" smtClean="0">
                <a:solidFill>
                  <a:schemeClr val="accent6">
                    <a:lumMod val="50000"/>
                  </a:schemeClr>
                </a:solidFill>
              </a:rPr>
              <a:t>kemampuan</a:t>
            </a:r>
            <a:r>
              <a:rPr lang="en-US" sz="1000" dirty="0" smtClean="0">
                <a:solidFill>
                  <a:schemeClr val="accent6">
                    <a:lumMod val="50000"/>
                  </a:schemeClr>
                </a:solidFill>
              </a:rPr>
              <a:t> </a:t>
            </a:r>
            <a:r>
              <a:rPr lang="en-US" sz="1000" dirty="0" err="1" smtClean="0">
                <a:solidFill>
                  <a:schemeClr val="accent6">
                    <a:lumMod val="50000"/>
                  </a:schemeClr>
                </a:solidFill>
              </a:rPr>
              <a:t>menciptakan</a:t>
            </a:r>
            <a:r>
              <a:rPr lang="en-US" sz="1000" dirty="0" smtClean="0">
                <a:solidFill>
                  <a:schemeClr val="accent6">
                    <a:lumMod val="50000"/>
                  </a:schemeClr>
                </a:solidFill>
              </a:rPr>
              <a:t> </a:t>
            </a:r>
            <a:r>
              <a:rPr lang="en-US" sz="1000" dirty="0" err="1" smtClean="0">
                <a:solidFill>
                  <a:schemeClr val="accent6">
                    <a:lumMod val="50000"/>
                  </a:schemeClr>
                </a:solidFill>
              </a:rPr>
              <a:t>budaya</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yang </a:t>
            </a:r>
            <a:r>
              <a:rPr lang="en-US" sz="1000" dirty="0" err="1" smtClean="0">
                <a:solidFill>
                  <a:schemeClr val="accent6">
                    <a:lumMod val="50000"/>
                  </a:schemeClr>
                </a:solidFill>
              </a:rPr>
              <a:t>kondusif</a:t>
            </a:r>
            <a:r>
              <a:rPr lang="en-US" sz="1000" dirty="0" smtClean="0">
                <a:solidFill>
                  <a:schemeClr val="accent6">
                    <a:lumMod val="50000"/>
                  </a:schemeClr>
                </a:solidFill>
              </a:rPr>
              <a:t> </a:t>
            </a:r>
            <a:r>
              <a:rPr lang="en-US" sz="1000" dirty="0" err="1" smtClean="0">
                <a:solidFill>
                  <a:schemeClr val="accent6">
                    <a:lumMod val="50000"/>
                  </a:schemeClr>
                </a:solidFill>
              </a:rPr>
              <a:t>sebagai</a:t>
            </a:r>
            <a:r>
              <a:rPr lang="en-US" sz="1000" dirty="0" smtClean="0">
                <a:solidFill>
                  <a:schemeClr val="accent6">
                    <a:lumMod val="50000"/>
                  </a:schemeClr>
                </a:solidFill>
              </a:rPr>
              <a:t> </a:t>
            </a:r>
            <a:r>
              <a:rPr lang="en-US" sz="1000" dirty="0" err="1" smtClean="0">
                <a:solidFill>
                  <a:schemeClr val="accent6">
                    <a:lumMod val="50000"/>
                  </a:schemeClr>
                </a:solidFill>
              </a:rPr>
              <a:t>refleksi</a:t>
            </a:r>
            <a:r>
              <a:rPr lang="en-US" sz="1000" dirty="0" smtClean="0">
                <a:solidFill>
                  <a:schemeClr val="accent6">
                    <a:lumMod val="50000"/>
                  </a:schemeClr>
                </a:solidFill>
              </a:rPr>
              <a:t> </a:t>
            </a:r>
            <a:r>
              <a:rPr lang="en-US" sz="1000" dirty="0" err="1" smtClean="0">
                <a:solidFill>
                  <a:schemeClr val="accent6">
                    <a:lumMod val="50000"/>
                  </a:schemeClr>
                </a:solidFill>
              </a:rPr>
              <a:t>dari</a:t>
            </a:r>
            <a:r>
              <a:rPr lang="en-US" sz="1000" dirty="0" smtClean="0">
                <a:solidFill>
                  <a:schemeClr val="accent6">
                    <a:lumMod val="50000"/>
                  </a:schemeClr>
                </a:solidFill>
              </a:rPr>
              <a:t> </a:t>
            </a:r>
            <a:r>
              <a:rPr lang="en-US" sz="1000" dirty="0" err="1" smtClean="0">
                <a:solidFill>
                  <a:schemeClr val="accent6">
                    <a:lumMod val="50000"/>
                  </a:schemeClr>
                </a:solidFill>
              </a:rPr>
              <a:t>kinerja</a:t>
            </a:r>
            <a:r>
              <a:rPr lang="en-US" sz="1000" dirty="0" smtClean="0">
                <a:solidFill>
                  <a:schemeClr val="accent6">
                    <a:lumMod val="50000"/>
                  </a:schemeClr>
                </a:solidFill>
              </a:rPr>
              <a:t> </a:t>
            </a:r>
            <a:r>
              <a:rPr lang="en-US" sz="1000" dirty="0" err="1" smtClean="0">
                <a:solidFill>
                  <a:schemeClr val="accent6">
                    <a:lumMod val="50000"/>
                  </a:schemeClr>
                </a:solidFill>
              </a:rPr>
              <a:t>kepemimpinan</a:t>
            </a:r>
            <a:r>
              <a:rPr lang="en-US" sz="1000" dirty="0" smtClean="0">
                <a:solidFill>
                  <a:schemeClr val="accent6">
                    <a:lumMod val="50000"/>
                  </a:schemeClr>
                </a:solidFill>
              </a:rPr>
              <a:t> professional </a:t>
            </a:r>
            <a:r>
              <a:rPr lang="en-US" sz="1000" dirty="0" err="1" smtClean="0">
                <a:solidFill>
                  <a:schemeClr val="accent6">
                    <a:lumMod val="50000"/>
                  </a:schemeClr>
                </a:solidFill>
              </a:rPr>
              <a:t>kepala</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a:t>
            </a:r>
          </a:p>
          <a:p>
            <a:pPr marL="0" lvl="0" indent="0" algn="just"/>
            <a:r>
              <a:rPr lang="en-US" sz="1000" dirty="0" smtClean="0">
                <a:solidFill>
                  <a:schemeClr val="accent6">
                    <a:lumMod val="50000"/>
                  </a:schemeClr>
                </a:solidFill>
              </a:rPr>
              <a:t> </a:t>
            </a:r>
            <a:br>
              <a:rPr lang="en-US" sz="1000" dirty="0" smtClean="0">
                <a:solidFill>
                  <a:schemeClr val="accent6">
                    <a:lumMod val="50000"/>
                  </a:schemeClr>
                </a:solidFill>
              </a:rPr>
            </a:br>
            <a:endParaRPr sz="1000">
              <a:solidFill>
                <a:schemeClr val="accent6">
                  <a:lumMod val="50000"/>
                </a:schemeClr>
              </a:solidFill>
            </a:endParaRPr>
          </a:p>
        </p:txBody>
      </p:sp>
      <p:sp>
        <p:nvSpPr>
          <p:cNvPr id="199" name="Google Shape;199;p31"/>
          <p:cNvSpPr txBox="1">
            <a:spLocks noGrp="1"/>
          </p:cNvSpPr>
          <p:nvPr>
            <p:ph type="title" idx="2"/>
          </p:nvPr>
        </p:nvSpPr>
        <p:spPr>
          <a:xfrm>
            <a:off x="5143504" y="1368970"/>
            <a:ext cx="3357586" cy="1059904"/>
          </a:xfrm>
          <a:prstGeom prst="rect">
            <a:avLst/>
          </a:prstGeom>
        </p:spPr>
        <p:txBody>
          <a:bodyPr spcFirstLastPara="1" wrap="square" lIns="91425" tIns="91425" rIns="91425" bIns="91425" anchor="b" anchorCtr="0">
            <a:noAutofit/>
          </a:bodyPr>
          <a:lstStyle/>
          <a:p>
            <a:pPr algn="l"/>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3. </a:t>
            </a:r>
            <a:r>
              <a:rPr lang="en-US" sz="1400" dirty="0" err="1" smtClean="0"/>
              <a:t>Efektivitas</a:t>
            </a:r>
            <a:r>
              <a:rPr lang="en-US" sz="1400" dirty="0" smtClean="0"/>
              <a:t> </a:t>
            </a:r>
            <a:r>
              <a:rPr lang="en-US" sz="1400" dirty="0" err="1" smtClean="0"/>
              <a:t>sekolah</a:t>
            </a:r>
            <a:r>
              <a:rPr lang="en-US" sz="1400" dirty="0" smtClean="0"/>
              <a:t> </a:t>
            </a:r>
            <a:r>
              <a:rPr lang="en-US" sz="1400" dirty="0" err="1" smtClean="0"/>
              <a:t>dari</a:t>
            </a:r>
            <a:r>
              <a:rPr lang="en-US" sz="1400" dirty="0" smtClean="0"/>
              <a:t> </a:t>
            </a:r>
            <a:r>
              <a:rPr lang="en-US" sz="1400" dirty="0" err="1" smtClean="0"/>
              <a:t>perspektif</a:t>
            </a:r>
            <a:r>
              <a:rPr lang="en-US" sz="1400" dirty="0" smtClean="0"/>
              <a:t> </a:t>
            </a:r>
            <a:r>
              <a:rPr lang="en-US" sz="1400" dirty="0" err="1" smtClean="0"/>
              <a:t>teori</a:t>
            </a:r>
            <a:r>
              <a:rPr lang="en-US" sz="1400" dirty="0" smtClean="0"/>
              <a:t> </a:t>
            </a:r>
            <a:r>
              <a:rPr lang="en-US" sz="1400" dirty="0" err="1" smtClean="0"/>
              <a:t>organisme</a:t>
            </a:r>
            <a:r>
              <a:rPr lang="en-US" sz="1400" dirty="0" smtClean="0"/>
              <a:t/>
            </a:r>
            <a:br>
              <a:rPr lang="en-US" sz="1400" dirty="0" smtClean="0"/>
            </a:br>
            <a:endParaRPr sz="1400"/>
          </a:p>
        </p:txBody>
      </p:sp>
      <p:sp>
        <p:nvSpPr>
          <p:cNvPr id="200" name="Google Shape;200;p31"/>
          <p:cNvSpPr txBox="1">
            <a:spLocks noGrp="1"/>
          </p:cNvSpPr>
          <p:nvPr>
            <p:ph type="subTitle" idx="3"/>
          </p:nvPr>
        </p:nvSpPr>
        <p:spPr>
          <a:xfrm>
            <a:off x="5143504" y="2214561"/>
            <a:ext cx="3143272" cy="1428759"/>
          </a:xfrm>
          <a:prstGeom prst="rect">
            <a:avLst/>
          </a:prstGeom>
        </p:spPr>
        <p:txBody>
          <a:bodyPr spcFirstLastPara="1" wrap="square" lIns="91425" tIns="91425" rIns="91425" bIns="91425" anchor="t" anchorCtr="0">
            <a:noAutofit/>
          </a:bodyPr>
          <a:lstStyle/>
          <a:p>
            <a:pPr marL="0" lvl="0" indent="0" algn="just"/>
            <a:r>
              <a:rPr lang="en-US" sz="1100" dirty="0" err="1" smtClean="0">
                <a:solidFill>
                  <a:schemeClr val="accent6">
                    <a:lumMod val="50000"/>
                  </a:schemeClr>
                </a:solidFill>
              </a:rPr>
              <a:t>Dalam</a:t>
            </a:r>
            <a:r>
              <a:rPr lang="en-US" sz="1100" dirty="0" smtClean="0">
                <a:solidFill>
                  <a:schemeClr val="accent6">
                    <a:lumMod val="50000"/>
                  </a:schemeClr>
                </a:solidFill>
              </a:rPr>
              <a:t> </a:t>
            </a:r>
            <a:r>
              <a:rPr lang="en-US" sz="1100" dirty="0" err="1" smtClean="0">
                <a:solidFill>
                  <a:schemeClr val="accent6">
                    <a:lumMod val="50000"/>
                  </a:schemeClr>
                </a:solidFill>
              </a:rPr>
              <a:t>perspektif</a:t>
            </a:r>
            <a:r>
              <a:rPr lang="en-US" sz="1100" dirty="0" smtClean="0">
                <a:solidFill>
                  <a:schemeClr val="accent6">
                    <a:lumMod val="50000"/>
                  </a:schemeClr>
                </a:solidFill>
              </a:rPr>
              <a:t> </a:t>
            </a:r>
            <a:r>
              <a:rPr lang="en-US" sz="1100" dirty="0" err="1" smtClean="0">
                <a:solidFill>
                  <a:schemeClr val="accent6">
                    <a:lumMod val="50000"/>
                  </a:schemeClr>
                </a:solidFill>
              </a:rPr>
              <a:t>ini</a:t>
            </a:r>
            <a:r>
              <a:rPr lang="en-US" sz="1100" dirty="0" smtClean="0">
                <a:solidFill>
                  <a:schemeClr val="accent6">
                    <a:lumMod val="50000"/>
                  </a:schemeClr>
                </a:solidFill>
              </a:rPr>
              <a:t>, </a:t>
            </a:r>
            <a:r>
              <a:rPr lang="en-US" sz="1100" dirty="0" err="1" smtClean="0">
                <a:solidFill>
                  <a:schemeClr val="accent6">
                    <a:lumMod val="50000"/>
                  </a:schemeClr>
                </a:solidFill>
              </a:rPr>
              <a:t>maka</a:t>
            </a:r>
            <a:r>
              <a:rPr lang="en-US" sz="1100" dirty="0" smtClean="0">
                <a:solidFill>
                  <a:schemeClr val="accent6">
                    <a:lumMod val="50000"/>
                  </a:schemeClr>
                </a:solidFill>
              </a:rPr>
              <a:t> </a:t>
            </a:r>
            <a:r>
              <a:rPr lang="en-US" sz="1100" dirty="0" err="1" smtClean="0">
                <a:solidFill>
                  <a:schemeClr val="accent6">
                    <a:lumMod val="50000"/>
                  </a:schemeClr>
                </a:solidFill>
              </a:rPr>
              <a:t>bentuk</a:t>
            </a:r>
            <a:r>
              <a:rPr lang="en-US" sz="1100" dirty="0" smtClean="0">
                <a:solidFill>
                  <a:schemeClr val="accent6">
                    <a:lumMod val="50000"/>
                  </a:schemeClr>
                </a:solidFill>
              </a:rPr>
              <a:t> </a:t>
            </a:r>
            <a:r>
              <a:rPr lang="en-US" sz="1100" dirty="0" err="1" smtClean="0">
                <a:solidFill>
                  <a:schemeClr val="accent6">
                    <a:lumMod val="50000"/>
                  </a:schemeClr>
                </a:solidFill>
              </a:rPr>
              <a:t>kehidupan</a:t>
            </a:r>
            <a:r>
              <a:rPr lang="en-US" sz="1100" dirty="0" smtClean="0">
                <a:solidFill>
                  <a:schemeClr val="accent6">
                    <a:lumMod val="50000"/>
                  </a:schemeClr>
                </a:solidFill>
              </a:rPr>
              <a:t> </a:t>
            </a:r>
            <a:r>
              <a:rPr lang="en-US" sz="1100" dirty="0" err="1" smtClean="0">
                <a:solidFill>
                  <a:schemeClr val="accent6">
                    <a:lumMod val="50000"/>
                  </a:schemeClr>
                </a:solidFill>
              </a:rPr>
              <a:t>apa</a:t>
            </a:r>
            <a:r>
              <a:rPr lang="en-US" sz="1100" dirty="0" smtClean="0">
                <a:solidFill>
                  <a:schemeClr val="accent6">
                    <a:lumMod val="50000"/>
                  </a:schemeClr>
                </a:solidFill>
              </a:rPr>
              <a:t> pun </a:t>
            </a:r>
            <a:r>
              <a:rPr lang="en-US" sz="1100" dirty="0" err="1" smtClean="0">
                <a:solidFill>
                  <a:schemeClr val="accent6">
                    <a:lumMod val="50000"/>
                  </a:schemeClr>
                </a:solidFill>
              </a:rPr>
              <a:t>hanya</a:t>
            </a:r>
            <a:r>
              <a:rPr lang="en-US" sz="1100" dirty="0" smtClean="0">
                <a:solidFill>
                  <a:schemeClr val="accent6">
                    <a:lumMod val="50000"/>
                  </a:schemeClr>
                </a:solidFill>
              </a:rPr>
              <a:t> </a:t>
            </a:r>
            <a:r>
              <a:rPr lang="en-US" sz="1100" dirty="0" err="1" smtClean="0">
                <a:solidFill>
                  <a:schemeClr val="accent6">
                    <a:lumMod val="50000"/>
                  </a:schemeClr>
                </a:solidFill>
              </a:rPr>
              <a:t>akan</a:t>
            </a:r>
            <a:r>
              <a:rPr lang="en-US" sz="1100" dirty="0" smtClean="0">
                <a:solidFill>
                  <a:schemeClr val="accent6">
                    <a:lumMod val="50000"/>
                  </a:schemeClr>
                </a:solidFill>
              </a:rPr>
              <a:t> </a:t>
            </a:r>
            <a:r>
              <a:rPr lang="en-US" sz="1100" dirty="0" err="1" smtClean="0">
                <a:solidFill>
                  <a:schemeClr val="accent6">
                    <a:lumMod val="50000"/>
                  </a:schemeClr>
                </a:solidFill>
              </a:rPr>
              <a:t>mampu</a:t>
            </a:r>
            <a:r>
              <a:rPr lang="en-US" sz="1100" dirty="0" smtClean="0">
                <a:solidFill>
                  <a:schemeClr val="accent6">
                    <a:lumMod val="50000"/>
                  </a:schemeClr>
                </a:solidFill>
              </a:rPr>
              <a:t> </a:t>
            </a:r>
            <a:r>
              <a:rPr lang="en-US" sz="1100" dirty="0" err="1" smtClean="0">
                <a:solidFill>
                  <a:schemeClr val="accent6">
                    <a:lumMod val="50000"/>
                  </a:schemeClr>
                </a:solidFill>
              </a:rPr>
              <a:t>bertahan</a:t>
            </a:r>
            <a:r>
              <a:rPr lang="en-US" sz="1100" dirty="0" smtClean="0">
                <a:solidFill>
                  <a:schemeClr val="accent6">
                    <a:lumMod val="50000"/>
                  </a:schemeClr>
                </a:solidFill>
              </a:rPr>
              <a:t> </a:t>
            </a:r>
            <a:r>
              <a:rPr lang="en-US" sz="1100" dirty="0" err="1" smtClean="0">
                <a:solidFill>
                  <a:schemeClr val="accent6">
                    <a:lumMod val="50000"/>
                  </a:schemeClr>
                </a:solidFill>
              </a:rPr>
              <a:t>apabila</a:t>
            </a:r>
            <a:r>
              <a:rPr lang="en-US" sz="1100" dirty="0" smtClean="0">
                <a:solidFill>
                  <a:schemeClr val="accent6">
                    <a:lumMod val="50000"/>
                  </a:schemeClr>
                </a:solidFill>
              </a:rPr>
              <a:t> </a:t>
            </a:r>
            <a:r>
              <a:rPr lang="en-US" sz="1100" dirty="0" err="1" smtClean="0">
                <a:solidFill>
                  <a:schemeClr val="accent6">
                    <a:lumMod val="50000"/>
                  </a:schemeClr>
                </a:solidFill>
              </a:rPr>
              <a:t>organisme</a:t>
            </a:r>
            <a:r>
              <a:rPr lang="en-US" sz="1100" dirty="0" smtClean="0">
                <a:solidFill>
                  <a:schemeClr val="accent6">
                    <a:lumMod val="50000"/>
                  </a:schemeClr>
                </a:solidFill>
              </a:rPr>
              <a:t> </a:t>
            </a:r>
            <a:r>
              <a:rPr lang="en-US" sz="1100" dirty="0" err="1" smtClean="0">
                <a:solidFill>
                  <a:schemeClr val="accent6">
                    <a:lumMod val="50000"/>
                  </a:schemeClr>
                </a:solidFill>
              </a:rPr>
              <a:t>itu</a:t>
            </a:r>
            <a:r>
              <a:rPr lang="en-US" sz="1100" dirty="0" smtClean="0">
                <a:solidFill>
                  <a:schemeClr val="accent6">
                    <a:lumMod val="50000"/>
                  </a:schemeClr>
                </a:solidFill>
              </a:rPr>
              <a:t> </a:t>
            </a:r>
            <a:r>
              <a:rPr lang="en-US" sz="1100" dirty="0" err="1" smtClean="0">
                <a:solidFill>
                  <a:schemeClr val="accent6">
                    <a:lumMod val="50000"/>
                  </a:schemeClr>
                </a:solidFill>
              </a:rPr>
              <a:t>mampu</a:t>
            </a:r>
            <a:r>
              <a:rPr lang="en-US" sz="1100" dirty="0" smtClean="0">
                <a:solidFill>
                  <a:schemeClr val="accent6">
                    <a:lumMod val="50000"/>
                  </a:schemeClr>
                </a:solidFill>
              </a:rPr>
              <a:t> </a:t>
            </a:r>
            <a:r>
              <a:rPr lang="en-US" sz="1100" dirty="0" err="1" smtClean="0">
                <a:solidFill>
                  <a:schemeClr val="accent6">
                    <a:lumMod val="50000"/>
                  </a:schemeClr>
                </a:solidFill>
              </a:rPr>
              <a:t>memberikan</a:t>
            </a:r>
            <a:r>
              <a:rPr lang="en-US" sz="1100" dirty="0" smtClean="0">
                <a:solidFill>
                  <a:schemeClr val="accent6">
                    <a:lumMod val="50000"/>
                  </a:schemeClr>
                </a:solidFill>
              </a:rPr>
              <a:t> </a:t>
            </a:r>
            <a:r>
              <a:rPr lang="en-US" sz="1100" dirty="0" err="1" smtClean="0">
                <a:solidFill>
                  <a:schemeClr val="accent6">
                    <a:lumMod val="50000"/>
                  </a:schemeClr>
                </a:solidFill>
              </a:rPr>
              <a:t>respon</a:t>
            </a:r>
            <a:r>
              <a:rPr lang="en-US" sz="1100" dirty="0" smtClean="0">
                <a:solidFill>
                  <a:schemeClr val="accent6">
                    <a:lumMod val="50000"/>
                  </a:schemeClr>
                </a:solidFill>
              </a:rPr>
              <a:t> yang </a:t>
            </a:r>
            <a:r>
              <a:rPr lang="en-US" sz="1100" dirty="0" err="1" smtClean="0">
                <a:solidFill>
                  <a:schemeClr val="accent6">
                    <a:lumMod val="50000"/>
                  </a:schemeClr>
                </a:solidFill>
              </a:rPr>
              <a:t>tepat</a:t>
            </a:r>
            <a:r>
              <a:rPr lang="en-US" sz="1100" dirty="0" smtClean="0">
                <a:solidFill>
                  <a:schemeClr val="accent6">
                    <a:lumMod val="50000"/>
                  </a:schemeClr>
                </a:solidFill>
              </a:rPr>
              <a:t> </a:t>
            </a:r>
            <a:r>
              <a:rPr lang="en-US" sz="1100" dirty="0" err="1" smtClean="0">
                <a:solidFill>
                  <a:schemeClr val="accent6">
                    <a:lumMod val="50000"/>
                  </a:schemeClr>
                </a:solidFill>
              </a:rPr>
              <a:t>untuk</a:t>
            </a:r>
            <a:r>
              <a:rPr lang="en-US" sz="1100" dirty="0" smtClean="0">
                <a:solidFill>
                  <a:schemeClr val="accent6">
                    <a:lumMod val="50000"/>
                  </a:schemeClr>
                </a:solidFill>
              </a:rPr>
              <a:t> </a:t>
            </a:r>
            <a:r>
              <a:rPr lang="en-US" sz="1100" dirty="0" err="1" smtClean="0">
                <a:solidFill>
                  <a:schemeClr val="accent6">
                    <a:lumMod val="50000"/>
                  </a:schemeClr>
                </a:solidFill>
              </a:rPr>
              <a:t>beradaptasi</a:t>
            </a:r>
            <a:r>
              <a:rPr lang="en-US" sz="1100" dirty="0" smtClean="0">
                <a:solidFill>
                  <a:schemeClr val="accent6">
                    <a:lumMod val="50000"/>
                  </a:schemeClr>
                </a:solidFill>
              </a:rPr>
              <a:t> </a:t>
            </a:r>
            <a:r>
              <a:rPr lang="en-US" sz="1100" dirty="0" err="1" smtClean="0">
                <a:solidFill>
                  <a:schemeClr val="accent6">
                    <a:lumMod val="50000"/>
                  </a:schemeClr>
                </a:solidFill>
              </a:rPr>
              <a:t>dengan</a:t>
            </a:r>
            <a:r>
              <a:rPr lang="en-US" sz="1100" dirty="0" smtClean="0">
                <a:solidFill>
                  <a:schemeClr val="accent6">
                    <a:lumMod val="50000"/>
                  </a:schemeClr>
                </a:solidFill>
              </a:rPr>
              <a:t> </a:t>
            </a:r>
            <a:r>
              <a:rPr lang="en-US" sz="1100" dirty="0" err="1" smtClean="0">
                <a:solidFill>
                  <a:schemeClr val="accent6">
                    <a:lumMod val="50000"/>
                  </a:schemeClr>
                </a:solidFill>
              </a:rPr>
              <a:t>perubahan-perubahan</a:t>
            </a:r>
            <a:r>
              <a:rPr lang="en-US" sz="1100" dirty="0" smtClean="0">
                <a:solidFill>
                  <a:schemeClr val="accent6">
                    <a:lumMod val="50000"/>
                  </a:schemeClr>
                </a:solidFill>
              </a:rPr>
              <a:t> yang </a:t>
            </a:r>
            <a:r>
              <a:rPr lang="en-US" sz="1100" dirty="0" err="1" smtClean="0">
                <a:solidFill>
                  <a:schemeClr val="accent6">
                    <a:lumMod val="50000"/>
                  </a:schemeClr>
                </a:solidFill>
              </a:rPr>
              <a:t>terjadi</a:t>
            </a:r>
            <a:r>
              <a:rPr lang="en-US" sz="1100" dirty="0" smtClean="0">
                <a:solidFill>
                  <a:schemeClr val="accent6">
                    <a:lumMod val="50000"/>
                  </a:schemeClr>
                </a:solidFill>
              </a:rPr>
              <a:t> </a:t>
            </a:r>
            <a:r>
              <a:rPr lang="en-US" sz="1100" dirty="0" err="1" smtClean="0">
                <a:solidFill>
                  <a:schemeClr val="accent6">
                    <a:lumMod val="50000"/>
                  </a:schemeClr>
                </a:solidFill>
              </a:rPr>
              <a:t>di</a:t>
            </a:r>
            <a:r>
              <a:rPr lang="en-US" sz="1100" dirty="0" smtClean="0">
                <a:solidFill>
                  <a:schemeClr val="accent6">
                    <a:lumMod val="50000"/>
                  </a:schemeClr>
                </a:solidFill>
              </a:rPr>
              <a:t> </a:t>
            </a:r>
            <a:r>
              <a:rPr lang="en-US" sz="1100" dirty="0" err="1" smtClean="0">
                <a:solidFill>
                  <a:schemeClr val="accent6">
                    <a:lumMod val="50000"/>
                  </a:schemeClr>
                </a:solidFill>
              </a:rPr>
              <a:t>sekutarnya</a:t>
            </a:r>
            <a:r>
              <a:rPr lang="en-US" sz="1100" dirty="0" smtClean="0">
                <a:solidFill>
                  <a:schemeClr val="accent6">
                    <a:lumMod val="50000"/>
                  </a:schemeClr>
                </a:solidFill>
              </a:rPr>
              <a:t>. </a:t>
            </a:r>
            <a:r>
              <a:rPr lang="en-US" sz="1100" dirty="0" err="1" smtClean="0">
                <a:solidFill>
                  <a:schemeClr val="accent6">
                    <a:lumMod val="50000"/>
                  </a:schemeClr>
                </a:solidFill>
              </a:rPr>
              <a:t>Kondisi</a:t>
            </a:r>
            <a:r>
              <a:rPr lang="en-US" sz="1100" dirty="0" smtClean="0">
                <a:solidFill>
                  <a:schemeClr val="accent6">
                    <a:lumMod val="50000"/>
                  </a:schemeClr>
                </a:solidFill>
              </a:rPr>
              <a:t> </a:t>
            </a:r>
            <a:r>
              <a:rPr lang="en-US" sz="1100" dirty="0" err="1" smtClean="0">
                <a:solidFill>
                  <a:schemeClr val="accent6">
                    <a:lumMod val="50000"/>
                  </a:schemeClr>
                </a:solidFill>
              </a:rPr>
              <a:t>ini</a:t>
            </a:r>
            <a:r>
              <a:rPr lang="en-US" sz="1100" dirty="0" smtClean="0">
                <a:solidFill>
                  <a:schemeClr val="accent6">
                    <a:lumMod val="50000"/>
                  </a:schemeClr>
                </a:solidFill>
              </a:rPr>
              <a:t> </a:t>
            </a:r>
            <a:r>
              <a:rPr lang="en-US" sz="1100" dirty="0" err="1" smtClean="0">
                <a:solidFill>
                  <a:schemeClr val="accent6">
                    <a:lumMod val="50000"/>
                  </a:schemeClr>
                </a:solidFill>
              </a:rPr>
              <a:t>berlaku</a:t>
            </a:r>
            <a:r>
              <a:rPr lang="en-US" sz="1100" dirty="0" smtClean="0">
                <a:solidFill>
                  <a:schemeClr val="accent6">
                    <a:lumMod val="50000"/>
                  </a:schemeClr>
                </a:solidFill>
              </a:rPr>
              <a:t> </a:t>
            </a:r>
            <a:r>
              <a:rPr lang="en-US" sz="1100" dirty="0" err="1" smtClean="0">
                <a:solidFill>
                  <a:schemeClr val="accent6">
                    <a:lumMod val="50000"/>
                  </a:schemeClr>
                </a:solidFill>
              </a:rPr>
              <a:t>untuk</a:t>
            </a:r>
            <a:r>
              <a:rPr lang="en-US" sz="1100" dirty="0" smtClean="0">
                <a:solidFill>
                  <a:schemeClr val="accent6">
                    <a:lumMod val="50000"/>
                  </a:schemeClr>
                </a:solidFill>
              </a:rPr>
              <a:t> </a:t>
            </a:r>
            <a:r>
              <a:rPr lang="en-US" sz="1100" dirty="0" err="1" smtClean="0">
                <a:solidFill>
                  <a:schemeClr val="accent6">
                    <a:lumMod val="50000"/>
                  </a:schemeClr>
                </a:solidFill>
              </a:rPr>
              <a:t>sekolah</a:t>
            </a:r>
            <a:r>
              <a:rPr lang="en-US" sz="1100" dirty="0" smtClean="0">
                <a:solidFill>
                  <a:schemeClr val="accent6">
                    <a:lumMod val="50000"/>
                  </a:schemeClr>
                </a:solidFill>
              </a:rPr>
              <a:t>, </a:t>
            </a:r>
            <a:r>
              <a:rPr lang="en-US" sz="1100" dirty="0" err="1" smtClean="0">
                <a:solidFill>
                  <a:schemeClr val="accent6">
                    <a:lumMod val="50000"/>
                  </a:schemeClr>
                </a:solidFill>
              </a:rPr>
              <a:t>dimana</a:t>
            </a:r>
            <a:r>
              <a:rPr lang="en-US" sz="1100" dirty="0" smtClean="0">
                <a:solidFill>
                  <a:schemeClr val="accent6">
                    <a:lumMod val="50000"/>
                  </a:schemeClr>
                </a:solidFill>
              </a:rPr>
              <a:t> </a:t>
            </a:r>
            <a:r>
              <a:rPr lang="en-US" sz="1100" dirty="0" err="1" smtClean="0">
                <a:solidFill>
                  <a:schemeClr val="accent6">
                    <a:lumMod val="50000"/>
                  </a:schemeClr>
                </a:solidFill>
              </a:rPr>
              <a:t>Garmston</a:t>
            </a:r>
            <a:r>
              <a:rPr lang="en-US" sz="1100" dirty="0" smtClean="0">
                <a:solidFill>
                  <a:schemeClr val="accent6">
                    <a:lumMod val="50000"/>
                  </a:schemeClr>
                </a:solidFill>
              </a:rPr>
              <a:t> </a:t>
            </a:r>
            <a:r>
              <a:rPr lang="en-US" sz="1100" dirty="0" err="1" smtClean="0">
                <a:solidFill>
                  <a:schemeClr val="accent6">
                    <a:lumMod val="50000"/>
                  </a:schemeClr>
                </a:solidFill>
              </a:rPr>
              <a:t>dan</a:t>
            </a:r>
            <a:r>
              <a:rPr lang="en-US" sz="1100" dirty="0" smtClean="0">
                <a:solidFill>
                  <a:schemeClr val="accent6">
                    <a:lumMod val="50000"/>
                  </a:schemeClr>
                </a:solidFill>
              </a:rPr>
              <a:t> Wellman </a:t>
            </a:r>
            <a:r>
              <a:rPr lang="en-US" sz="1100" dirty="0" err="1" smtClean="0">
                <a:solidFill>
                  <a:schemeClr val="accent6">
                    <a:lumMod val="50000"/>
                  </a:schemeClr>
                </a:solidFill>
              </a:rPr>
              <a:t>menyebutnya</a:t>
            </a:r>
            <a:r>
              <a:rPr lang="en-US" sz="1100" dirty="0" smtClean="0">
                <a:solidFill>
                  <a:schemeClr val="accent6">
                    <a:lumMod val="50000"/>
                  </a:schemeClr>
                </a:solidFill>
              </a:rPr>
              <a:t> </a:t>
            </a:r>
            <a:r>
              <a:rPr lang="en-US" sz="1100" dirty="0" err="1" smtClean="0">
                <a:solidFill>
                  <a:schemeClr val="accent6">
                    <a:lumMod val="50000"/>
                  </a:schemeClr>
                </a:solidFill>
              </a:rPr>
              <a:t>sebagai</a:t>
            </a:r>
            <a:r>
              <a:rPr lang="en-US" sz="1100" dirty="0" smtClean="0">
                <a:solidFill>
                  <a:schemeClr val="accent6">
                    <a:lumMod val="50000"/>
                  </a:schemeClr>
                </a:solidFill>
              </a:rPr>
              <a:t> “</a:t>
            </a:r>
            <a:r>
              <a:rPr lang="en-US" sz="1100" i="1" dirty="0" smtClean="0">
                <a:solidFill>
                  <a:schemeClr val="accent6">
                    <a:lumMod val="50000"/>
                  </a:schemeClr>
                </a:solidFill>
              </a:rPr>
              <a:t>the Adaptive Organism</a:t>
            </a:r>
            <a:r>
              <a:rPr lang="en-US" sz="1100" dirty="0" smtClean="0">
                <a:solidFill>
                  <a:schemeClr val="accent6">
                    <a:lumMod val="50000"/>
                  </a:schemeClr>
                </a:solidFill>
              </a:rPr>
              <a:t>”.</a:t>
            </a:r>
          </a:p>
          <a:p>
            <a:pPr marL="0" lvl="0" indent="0" algn="just"/>
            <a:r>
              <a:rPr lang="en-US" sz="1100" dirty="0" smtClean="0">
                <a:solidFill>
                  <a:schemeClr val="accent6">
                    <a:lumMod val="50000"/>
                  </a:schemeClr>
                </a:solidFill>
              </a:rPr>
              <a:t> </a:t>
            </a:r>
            <a:br>
              <a:rPr lang="en-US" sz="1100" dirty="0" smtClean="0">
                <a:solidFill>
                  <a:schemeClr val="accent6">
                    <a:lumMod val="50000"/>
                  </a:schemeClr>
                </a:solidFill>
              </a:rPr>
            </a:br>
            <a:endParaRPr sz="1100">
              <a:solidFill>
                <a:schemeClr val="accent6">
                  <a:lumMod val="50000"/>
                </a:schemeClr>
              </a:solidFill>
            </a:endParaRPr>
          </a:p>
        </p:txBody>
      </p:sp>
      <p:sp>
        <p:nvSpPr>
          <p:cNvPr id="201" name="Google Shape;201;p31"/>
          <p:cNvSpPr txBox="1">
            <a:spLocks noGrp="1"/>
          </p:cNvSpPr>
          <p:nvPr>
            <p:ph type="title" idx="4"/>
          </p:nvPr>
        </p:nvSpPr>
        <p:spPr>
          <a:xfrm>
            <a:off x="714348" y="3148514"/>
            <a:ext cx="2917800" cy="709120"/>
          </a:xfrm>
          <a:prstGeom prst="rect">
            <a:avLst/>
          </a:prstGeom>
        </p:spPr>
        <p:txBody>
          <a:bodyPr spcFirstLastPara="1" wrap="square" lIns="91425" tIns="91425" rIns="91425" bIns="91425" anchor="b" anchorCtr="0">
            <a:noAutofit/>
          </a:bodyPr>
          <a:lstStyle/>
          <a:p>
            <a:pPr algn="l"/>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400" dirty="0" smtClean="0"/>
              <a:t>2. </a:t>
            </a:r>
            <a:r>
              <a:rPr lang="en-US" sz="1400" dirty="0" err="1" smtClean="0"/>
              <a:t>Efektivitas</a:t>
            </a:r>
            <a:r>
              <a:rPr lang="en-US" sz="1400" dirty="0" smtClean="0"/>
              <a:t> </a:t>
            </a:r>
            <a:r>
              <a:rPr lang="en-US" sz="1400" dirty="0" err="1" smtClean="0"/>
              <a:t>sekolah</a:t>
            </a:r>
            <a:r>
              <a:rPr lang="en-US" sz="1400" dirty="0" smtClean="0"/>
              <a:t> </a:t>
            </a:r>
            <a:r>
              <a:rPr lang="en-US" sz="1400" dirty="0" err="1" smtClean="0"/>
              <a:t>dari</a:t>
            </a:r>
            <a:r>
              <a:rPr lang="en-US" sz="1400" dirty="0" smtClean="0"/>
              <a:t> </a:t>
            </a:r>
            <a:r>
              <a:rPr lang="en-US" sz="1400" dirty="0" err="1" smtClean="0"/>
              <a:t>perspektif</a:t>
            </a:r>
            <a:r>
              <a:rPr lang="en-US" sz="1400" dirty="0" smtClean="0"/>
              <a:t> </a:t>
            </a:r>
            <a:r>
              <a:rPr lang="en-US" sz="1400" dirty="0" err="1" smtClean="0"/>
              <a:t>manajemen</a:t>
            </a:r>
            <a:r>
              <a:rPr lang="en-US" sz="1200" dirty="0" smtClean="0"/>
              <a:t/>
            </a:r>
            <a:br>
              <a:rPr lang="en-US" sz="1200" dirty="0" smtClean="0"/>
            </a:br>
            <a:endParaRPr sz="1200"/>
          </a:p>
        </p:txBody>
      </p:sp>
      <p:sp>
        <p:nvSpPr>
          <p:cNvPr id="202" name="Google Shape;202;p31"/>
          <p:cNvSpPr txBox="1">
            <a:spLocks noGrp="1"/>
          </p:cNvSpPr>
          <p:nvPr>
            <p:ph type="subTitle" idx="5"/>
          </p:nvPr>
        </p:nvSpPr>
        <p:spPr>
          <a:xfrm>
            <a:off x="714348" y="3571882"/>
            <a:ext cx="3500462" cy="1214446"/>
          </a:xfrm>
          <a:prstGeom prst="rect">
            <a:avLst/>
          </a:prstGeom>
        </p:spPr>
        <p:txBody>
          <a:bodyPr spcFirstLastPara="1" wrap="square" lIns="91425" tIns="91425" rIns="91425" bIns="91425" anchor="t" anchorCtr="0">
            <a:noAutofit/>
          </a:bodyPr>
          <a:lstStyle/>
          <a:p>
            <a:pPr marL="0" lvl="0" indent="0" algn="just"/>
            <a:r>
              <a:rPr lang="sv-SE" sz="1000" dirty="0" smtClean="0">
                <a:solidFill>
                  <a:schemeClr val="accent6">
                    <a:lumMod val="50000"/>
                  </a:schemeClr>
                </a:solidFill>
              </a:rPr>
              <a:t>Apabila dilihat dalam perspektif ini, maka dimensi Efektivitas Sekolah meliputi: (a)</a:t>
            </a:r>
            <a:r>
              <a:rPr lang="en-US" sz="1000" dirty="0" smtClean="0">
                <a:solidFill>
                  <a:schemeClr val="accent6">
                    <a:lumMod val="50000"/>
                  </a:schemeClr>
                </a:solidFill>
              </a:rPr>
              <a:t> </a:t>
            </a:r>
            <a:r>
              <a:rPr lang="en-US" sz="1000" dirty="0" err="1" smtClean="0">
                <a:solidFill>
                  <a:schemeClr val="accent6">
                    <a:lumMod val="50000"/>
                  </a:schemeClr>
                </a:solidFill>
              </a:rPr>
              <a:t>Layanan</a:t>
            </a:r>
            <a:r>
              <a:rPr lang="en-US" sz="1000" dirty="0" smtClean="0">
                <a:solidFill>
                  <a:schemeClr val="accent6">
                    <a:lumMod val="50000"/>
                  </a:schemeClr>
                </a:solidFill>
              </a:rPr>
              <a:t> </a:t>
            </a:r>
            <a:r>
              <a:rPr lang="en-US" sz="1000" dirty="0" err="1" smtClean="0">
                <a:solidFill>
                  <a:schemeClr val="accent6">
                    <a:lumMod val="50000"/>
                  </a:schemeClr>
                </a:solidFill>
              </a:rPr>
              <a:t>belajar</a:t>
            </a:r>
            <a:r>
              <a:rPr lang="en-US" sz="1000" dirty="0" smtClean="0">
                <a:solidFill>
                  <a:schemeClr val="accent6">
                    <a:lumMod val="50000"/>
                  </a:schemeClr>
                </a:solidFill>
              </a:rPr>
              <a:t> </a:t>
            </a:r>
            <a:r>
              <a:rPr lang="en-US" sz="1000" dirty="0" err="1" smtClean="0">
                <a:solidFill>
                  <a:schemeClr val="accent6">
                    <a:lumMod val="50000"/>
                  </a:schemeClr>
                </a:solidFill>
              </a:rPr>
              <a:t>bagi</a:t>
            </a:r>
            <a:r>
              <a:rPr lang="en-US" sz="1000" dirty="0" smtClean="0">
                <a:solidFill>
                  <a:schemeClr val="accent6">
                    <a:lumMod val="50000"/>
                  </a:schemeClr>
                </a:solidFill>
              </a:rPr>
              <a:t> </a:t>
            </a:r>
            <a:r>
              <a:rPr lang="en-US" sz="1000" dirty="0" err="1" smtClean="0">
                <a:solidFill>
                  <a:schemeClr val="accent6">
                    <a:lumMod val="50000"/>
                  </a:schemeClr>
                </a:solidFill>
              </a:rPr>
              <a:t>siswa</a:t>
            </a:r>
            <a:r>
              <a:rPr lang="en-US" sz="1000" dirty="0" smtClean="0">
                <a:solidFill>
                  <a:schemeClr val="accent6">
                    <a:lumMod val="50000"/>
                  </a:schemeClr>
                </a:solidFill>
              </a:rPr>
              <a:t>, (b) </a:t>
            </a:r>
            <a:r>
              <a:rPr lang="en-US" sz="1000" dirty="0" err="1" smtClean="0">
                <a:solidFill>
                  <a:schemeClr val="accent6">
                    <a:lumMod val="50000"/>
                  </a:schemeClr>
                </a:solidFill>
              </a:rPr>
              <a:t>pengelolaan</a:t>
            </a:r>
            <a:r>
              <a:rPr lang="en-US" sz="1000" dirty="0" smtClean="0">
                <a:solidFill>
                  <a:schemeClr val="accent6">
                    <a:lumMod val="50000"/>
                  </a:schemeClr>
                </a:solidFill>
              </a:rPr>
              <a:t> </a:t>
            </a:r>
            <a:r>
              <a:rPr lang="en-US" sz="1000" dirty="0" err="1" smtClean="0">
                <a:solidFill>
                  <a:schemeClr val="accent6">
                    <a:lumMod val="50000"/>
                  </a:schemeClr>
                </a:solidFill>
              </a:rPr>
              <a:t>dan</a:t>
            </a:r>
            <a:r>
              <a:rPr lang="en-US" sz="1000" dirty="0" smtClean="0">
                <a:solidFill>
                  <a:schemeClr val="accent6">
                    <a:lumMod val="50000"/>
                  </a:schemeClr>
                </a:solidFill>
              </a:rPr>
              <a:t> </a:t>
            </a:r>
            <a:r>
              <a:rPr lang="en-US" sz="1000" dirty="0" err="1" smtClean="0">
                <a:solidFill>
                  <a:schemeClr val="accent6">
                    <a:lumMod val="50000"/>
                  </a:schemeClr>
                </a:solidFill>
              </a:rPr>
              <a:t>layanan</a:t>
            </a:r>
            <a:r>
              <a:rPr lang="en-US" sz="1000" dirty="0" smtClean="0">
                <a:solidFill>
                  <a:schemeClr val="accent6">
                    <a:lumMod val="50000"/>
                  </a:schemeClr>
                </a:solidFill>
              </a:rPr>
              <a:t> </a:t>
            </a:r>
            <a:r>
              <a:rPr lang="en-US" sz="1000" dirty="0" err="1" smtClean="0">
                <a:solidFill>
                  <a:schemeClr val="accent6">
                    <a:lumMod val="50000"/>
                  </a:schemeClr>
                </a:solidFill>
              </a:rPr>
              <a:t>siswa</a:t>
            </a:r>
            <a:r>
              <a:rPr lang="en-US" sz="1000" dirty="0" smtClean="0">
                <a:solidFill>
                  <a:schemeClr val="accent6">
                    <a:lumMod val="50000"/>
                  </a:schemeClr>
                </a:solidFill>
              </a:rPr>
              <a:t>, (c) </a:t>
            </a:r>
            <a:r>
              <a:rPr lang="en-US" sz="1000" dirty="0" err="1" smtClean="0">
                <a:solidFill>
                  <a:schemeClr val="accent6">
                    <a:lumMod val="50000"/>
                  </a:schemeClr>
                </a:solidFill>
              </a:rPr>
              <a:t>sarana</a:t>
            </a:r>
            <a:r>
              <a:rPr lang="en-US" sz="1000" dirty="0" smtClean="0">
                <a:solidFill>
                  <a:schemeClr val="accent6">
                    <a:lumMod val="50000"/>
                  </a:schemeClr>
                </a:solidFill>
              </a:rPr>
              <a:t> </a:t>
            </a:r>
            <a:r>
              <a:rPr lang="en-US" sz="1000" dirty="0" err="1" smtClean="0">
                <a:solidFill>
                  <a:schemeClr val="accent6">
                    <a:lumMod val="50000"/>
                  </a:schemeClr>
                </a:solidFill>
              </a:rPr>
              <a:t>dan</a:t>
            </a:r>
            <a:r>
              <a:rPr lang="en-US" sz="1000" dirty="0" smtClean="0">
                <a:solidFill>
                  <a:schemeClr val="accent6">
                    <a:lumMod val="50000"/>
                  </a:schemeClr>
                </a:solidFill>
              </a:rPr>
              <a:t> </a:t>
            </a:r>
            <a:r>
              <a:rPr lang="en-US" sz="1000" dirty="0" err="1" smtClean="0">
                <a:solidFill>
                  <a:schemeClr val="accent6">
                    <a:lumMod val="50000"/>
                  </a:schemeClr>
                </a:solidFill>
              </a:rPr>
              <a:t>prasarana</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(d) program </a:t>
            </a:r>
            <a:r>
              <a:rPr lang="en-US" sz="1000" dirty="0" err="1" smtClean="0">
                <a:solidFill>
                  <a:schemeClr val="accent6">
                    <a:lumMod val="50000"/>
                  </a:schemeClr>
                </a:solidFill>
              </a:rPr>
              <a:t>dan</a:t>
            </a:r>
            <a:r>
              <a:rPr lang="en-US" sz="1000" dirty="0" smtClean="0">
                <a:solidFill>
                  <a:schemeClr val="accent6">
                    <a:lumMod val="50000"/>
                  </a:schemeClr>
                </a:solidFill>
              </a:rPr>
              <a:t> </a:t>
            </a:r>
            <a:r>
              <a:rPr lang="en-US" sz="1000" dirty="0" err="1" smtClean="0">
                <a:solidFill>
                  <a:schemeClr val="accent6">
                    <a:lumMod val="50000"/>
                  </a:schemeClr>
                </a:solidFill>
              </a:rPr>
              <a:t>pembiayaan</a:t>
            </a:r>
            <a:r>
              <a:rPr lang="en-US" sz="1000" dirty="0" smtClean="0">
                <a:solidFill>
                  <a:schemeClr val="accent6">
                    <a:lumMod val="50000"/>
                  </a:schemeClr>
                </a:solidFill>
              </a:rPr>
              <a:t>, (e) </a:t>
            </a:r>
            <a:r>
              <a:rPr lang="en-US" sz="1000" dirty="0" err="1" smtClean="0">
                <a:solidFill>
                  <a:schemeClr val="accent6">
                    <a:lumMod val="50000"/>
                  </a:schemeClr>
                </a:solidFill>
              </a:rPr>
              <a:t>Partisipasi</a:t>
            </a:r>
            <a:r>
              <a:rPr lang="en-US" sz="1000" dirty="0" smtClean="0">
                <a:solidFill>
                  <a:schemeClr val="accent6">
                    <a:lumMod val="50000"/>
                  </a:schemeClr>
                </a:solidFill>
              </a:rPr>
              <a:t> </a:t>
            </a:r>
            <a:r>
              <a:rPr lang="en-US" sz="1000" dirty="0" err="1" smtClean="0">
                <a:solidFill>
                  <a:schemeClr val="accent6">
                    <a:lumMod val="50000"/>
                  </a:schemeClr>
                </a:solidFill>
              </a:rPr>
              <a:t>masyarakat</a:t>
            </a:r>
            <a:r>
              <a:rPr lang="en-US" sz="1000" dirty="0" smtClean="0">
                <a:solidFill>
                  <a:schemeClr val="accent6">
                    <a:lumMod val="50000"/>
                  </a:schemeClr>
                </a:solidFill>
              </a:rPr>
              <a:t>, </a:t>
            </a:r>
            <a:r>
              <a:rPr lang="en-US" sz="1000" dirty="0" err="1" smtClean="0">
                <a:solidFill>
                  <a:schemeClr val="accent6">
                    <a:lumMod val="50000"/>
                  </a:schemeClr>
                </a:solidFill>
              </a:rPr>
              <a:t>dan</a:t>
            </a:r>
            <a:r>
              <a:rPr lang="en-US" sz="1000" dirty="0" smtClean="0">
                <a:solidFill>
                  <a:schemeClr val="accent6">
                    <a:lumMod val="50000"/>
                  </a:schemeClr>
                </a:solidFill>
              </a:rPr>
              <a:t> (f) </a:t>
            </a:r>
            <a:r>
              <a:rPr lang="en-US" sz="1000" dirty="0" err="1" smtClean="0">
                <a:solidFill>
                  <a:schemeClr val="accent6">
                    <a:lumMod val="50000"/>
                  </a:schemeClr>
                </a:solidFill>
              </a:rPr>
              <a:t>Budaya</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a:t>
            </a:r>
            <a:r>
              <a:rPr lang="en-US" sz="1000" dirty="0" err="1" smtClean="0">
                <a:solidFill>
                  <a:schemeClr val="accent6">
                    <a:lumMod val="50000"/>
                  </a:schemeClr>
                </a:solidFill>
              </a:rPr>
              <a:t>Indikator-indikator</a:t>
            </a:r>
            <a:r>
              <a:rPr lang="en-US" sz="1000" dirty="0" smtClean="0">
                <a:solidFill>
                  <a:schemeClr val="accent6">
                    <a:lumMod val="50000"/>
                  </a:schemeClr>
                </a:solidFill>
              </a:rPr>
              <a:t> </a:t>
            </a:r>
            <a:r>
              <a:rPr lang="en-US" sz="1000" dirty="0" err="1" smtClean="0">
                <a:solidFill>
                  <a:schemeClr val="accent6">
                    <a:lumMod val="50000"/>
                  </a:schemeClr>
                </a:solidFill>
              </a:rPr>
              <a:t>Efektivitas</a:t>
            </a:r>
            <a:r>
              <a:rPr lang="en-US" sz="1000" dirty="0" smtClean="0">
                <a:solidFill>
                  <a:schemeClr val="accent6">
                    <a:lumMod val="50000"/>
                  </a:schemeClr>
                </a:solidFill>
              </a:rPr>
              <a:t> </a:t>
            </a:r>
            <a:r>
              <a:rPr lang="en-US" sz="1000" dirty="0" err="1" smtClean="0">
                <a:solidFill>
                  <a:schemeClr val="accent6">
                    <a:lumMod val="50000"/>
                  </a:schemeClr>
                </a:solidFill>
              </a:rPr>
              <a:t>Sekolah</a:t>
            </a:r>
            <a:r>
              <a:rPr lang="en-US" sz="1000" dirty="0" smtClean="0">
                <a:solidFill>
                  <a:schemeClr val="accent6">
                    <a:lumMod val="50000"/>
                  </a:schemeClr>
                </a:solidFill>
              </a:rPr>
              <a:t> </a:t>
            </a:r>
            <a:r>
              <a:rPr lang="en-US" sz="1000" dirty="0" err="1" smtClean="0">
                <a:solidFill>
                  <a:schemeClr val="accent6">
                    <a:lumMod val="50000"/>
                  </a:schemeClr>
                </a:solidFill>
              </a:rPr>
              <a:t>dari</a:t>
            </a:r>
            <a:r>
              <a:rPr lang="en-US" sz="1000" dirty="0" smtClean="0">
                <a:solidFill>
                  <a:schemeClr val="accent6">
                    <a:lumMod val="50000"/>
                  </a:schemeClr>
                </a:solidFill>
              </a:rPr>
              <a:t> </a:t>
            </a:r>
            <a:r>
              <a:rPr lang="en-US" sz="1000" dirty="0" err="1" smtClean="0">
                <a:solidFill>
                  <a:schemeClr val="accent6">
                    <a:lumMod val="50000"/>
                  </a:schemeClr>
                </a:solidFill>
              </a:rPr>
              <a:t>keenam</a:t>
            </a:r>
            <a:r>
              <a:rPr lang="en-US" sz="1000" dirty="0" smtClean="0">
                <a:solidFill>
                  <a:schemeClr val="accent6">
                    <a:lumMod val="50000"/>
                  </a:schemeClr>
                </a:solidFill>
              </a:rPr>
              <a:t> </a:t>
            </a:r>
            <a:r>
              <a:rPr lang="en-US" sz="1000" dirty="0" err="1" smtClean="0">
                <a:solidFill>
                  <a:schemeClr val="accent6">
                    <a:lumMod val="50000"/>
                  </a:schemeClr>
                </a:solidFill>
              </a:rPr>
              <a:t>dimensi</a:t>
            </a:r>
            <a:r>
              <a:rPr lang="en-US" sz="1000" dirty="0" smtClean="0">
                <a:solidFill>
                  <a:schemeClr val="accent6">
                    <a:lumMod val="50000"/>
                  </a:schemeClr>
                </a:solidFill>
              </a:rPr>
              <a:t> </a:t>
            </a:r>
            <a:r>
              <a:rPr lang="en-US" sz="1000" dirty="0" err="1" smtClean="0">
                <a:solidFill>
                  <a:schemeClr val="accent6">
                    <a:lumMod val="50000"/>
                  </a:schemeClr>
                </a:solidFill>
              </a:rPr>
              <a:t>ini</a:t>
            </a:r>
            <a:r>
              <a:rPr lang="en-US" sz="1000" dirty="0" smtClean="0">
                <a:solidFill>
                  <a:schemeClr val="accent6">
                    <a:lumMod val="50000"/>
                  </a:schemeClr>
                </a:solidFill>
              </a:rPr>
              <a:t> </a:t>
            </a:r>
            <a:r>
              <a:rPr lang="en-US" sz="1000" dirty="0" err="1" smtClean="0">
                <a:solidFill>
                  <a:schemeClr val="accent6">
                    <a:lumMod val="50000"/>
                  </a:schemeClr>
                </a:solidFill>
              </a:rPr>
              <a:t>dapat</a:t>
            </a:r>
            <a:r>
              <a:rPr lang="en-US" sz="1000" dirty="0" smtClean="0">
                <a:solidFill>
                  <a:schemeClr val="accent6">
                    <a:lumMod val="50000"/>
                  </a:schemeClr>
                </a:solidFill>
              </a:rPr>
              <a:t> </a:t>
            </a:r>
            <a:r>
              <a:rPr lang="en-US" sz="1000" dirty="0" err="1" smtClean="0">
                <a:solidFill>
                  <a:schemeClr val="accent6">
                    <a:lumMod val="50000"/>
                  </a:schemeClr>
                </a:solidFill>
              </a:rPr>
              <a:t>dilihat</a:t>
            </a:r>
            <a:r>
              <a:rPr lang="en-US" sz="1000" dirty="0" smtClean="0">
                <a:solidFill>
                  <a:schemeClr val="accent6">
                    <a:lumMod val="50000"/>
                  </a:schemeClr>
                </a:solidFill>
              </a:rPr>
              <a:t> </a:t>
            </a:r>
            <a:r>
              <a:rPr lang="en-US" sz="1000" dirty="0" err="1" smtClean="0">
                <a:solidFill>
                  <a:schemeClr val="accent6">
                    <a:lumMod val="50000"/>
                  </a:schemeClr>
                </a:solidFill>
              </a:rPr>
              <a:t>pada</a:t>
            </a:r>
            <a:r>
              <a:rPr lang="en-US" sz="1000" dirty="0" smtClean="0">
                <a:solidFill>
                  <a:schemeClr val="accent6">
                    <a:lumMod val="50000"/>
                  </a:schemeClr>
                </a:solidFill>
              </a:rPr>
              <a:t> </a:t>
            </a:r>
            <a:r>
              <a:rPr lang="en-US" sz="1000" dirty="0" err="1" smtClean="0">
                <a:solidFill>
                  <a:schemeClr val="accent6">
                    <a:lumMod val="50000"/>
                  </a:schemeClr>
                </a:solidFill>
              </a:rPr>
              <a:t>laporan</a:t>
            </a:r>
            <a:r>
              <a:rPr lang="en-US" sz="1000" dirty="0" smtClean="0">
                <a:solidFill>
                  <a:schemeClr val="accent6">
                    <a:lumMod val="50000"/>
                  </a:schemeClr>
                </a:solidFill>
              </a:rPr>
              <a:t> </a:t>
            </a:r>
            <a:r>
              <a:rPr lang="en-US" sz="1000" dirty="0" err="1" smtClean="0">
                <a:solidFill>
                  <a:schemeClr val="accent6">
                    <a:lumMod val="50000"/>
                  </a:schemeClr>
                </a:solidFill>
              </a:rPr>
              <a:t>penelitian</a:t>
            </a:r>
            <a:r>
              <a:rPr lang="en-US" sz="1000" dirty="0" smtClean="0">
                <a:solidFill>
                  <a:schemeClr val="accent6">
                    <a:lumMod val="50000"/>
                  </a:schemeClr>
                </a:solidFill>
              </a:rPr>
              <a:t>. </a:t>
            </a:r>
          </a:p>
          <a:p>
            <a:pPr marL="0" lvl="0" indent="0" algn="just"/>
            <a:r>
              <a:rPr lang="en-US" sz="1000" dirty="0" smtClean="0">
                <a:solidFill>
                  <a:schemeClr val="accent6">
                    <a:lumMod val="50000"/>
                  </a:schemeClr>
                </a:solidFill>
              </a:rPr>
              <a:t/>
            </a:r>
            <a:br>
              <a:rPr lang="en-US" sz="1000" dirty="0" smtClean="0">
                <a:solidFill>
                  <a:schemeClr val="accent6">
                    <a:lumMod val="50000"/>
                  </a:schemeClr>
                </a:solidFill>
              </a:rPr>
            </a:br>
            <a:r>
              <a:rPr lang="sv-SE" sz="1000" dirty="0" smtClean="0">
                <a:solidFill>
                  <a:schemeClr val="accent6">
                    <a:lumMod val="50000"/>
                  </a:schemeClr>
                </a:solidFill>
              </a:rPr>
              <a:t> </a:t>
            </a:r>
            <a:br>
              <a:rPr lang="sv-SE" sz="1000" dirty="0" smtClean="0">
                <a:solidFill>
                  <a:schemeClr val="accent6">
                    <a:lumMod val="50000"/>
                  </a:schemeClr>
                </a:solidFill>
              </a:rPr>
            </a:br>
            <a:endParaRPr sz="1000">
              <a:solidFill>
                <a:schemeClr val="accent6">
                  <a:lumMod val="50000"/>
                </a:schemeClr>
              </a:solidFill>
            </a:endParaRPr>
          </a:p>
        </p:txBody>
      </p:sp>
      <p:pic>
        <p:nvPicPr>
          <p:cNvPr id="205" name="Google Shape;205;p31"/>
          <p:cNvPicPr preferRelativeResize="0"/>
          <p:nvPr/>
        </p:nvPicPr>
        <p:blipFill>
          <a:blip r:embed="rId3">
            <a:alphaModFix amt="80000"/>
          </a:blip>
          <a:stretch>
            <a:fillRect/>
          </a:stretch>
        </p:blipFill>
        <p:spPr>
          <a:xfrm rot="-8782544" flipH="1">
            <a:off x="4833465" y="697256"/>
            <a:ext cx="1124399" cy="510031"/>
          </a:xfrm>
          <a:prstGeom prst="rect">
            <a:avLst/>
          </a:prstGeom>
          <a:noFill/>
          <a:ln>
            <a:noFill/>
          </a:ln>
        </p:spPr>
      </p:pic>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6"/>
          <p:cNvSpPr txBox="1">
            <a:spLocks noGrp="1"/>
          </p:cNvSpPr>
          <p:nvPr>
            <p:ph type="title" idx="8"/>
          </p:nvPr>
        </p:nvSpPr>
        <p:spPr>
          <a:xfrm>
            <a:off x="785786" y="500048"/>
            <a:ext cx="3214710" cy="572700"/>
          </a:xfrm>
          <a:prstGeom prst="rect">
            <a:avLst/>
          </a:prstGeom>
        </p:spPr>
        <p:txBody>
          <a:bodyPr spcFirstLastPara="1" wrap="square" lIns="91425" tIns="91425" rIns="91425" bIns="91425" anchor="t" anchorCtr="0">
            <a:noAutofit/>
          </a:bodyPr>
          <a:lstStyle/>
          <a:p>
            <a:pPr lvl="0" algn="ctr"/>
            <a:r>
              <a:rPr lang="sv-SE" sz="1800" dirty="0" smtClean="0">
                <a:solidFill>
                  <a:schemeClr val="accent6">
                    <a:lumMod val="50000"/>
                  </a:schemeClr>
                </a:solidFill>
              </a:rPr>
              <a:t>Ciri-ciri dan Karakteristik Efektivitas Sekolah </a:t>
            </a:r>
            <a:br>
              <a:rPr lang="sv-SE" sz="1800" dirty="0" smtClean="0">
                <a:solidFill>
                  <a:schemeClr val="accent6">
                    <a:lumMod val="50000"/>
                  </a:schemeClr>
                </a:solidFill>
              </a:rPr>
            </a:br>
            <a:endParaRPr sz="1800">
              <a:solidFill>
                <a:schemeClr val="accent6">
                  <a:lumMod val="50000"/>
                </a:schemeClr>
              </a:solidFill>
            </a:endParaRPr>
          </a:p>
        </p:txBody>
      </p:sp>
      <p:pic>
        <p:nvPicPr>
          <p:cNvPr id="265" name="Google Shape;265;p36"/>
          <p:cNvPicPr preferRelativeResize="0"/>
          <p:nvPr/>
        </p:nvPicPr>
        <p:blipFill>
          <a:blip r:embed="rId3">
            <a:alphaModFix/>
          </a:blip>
          <a:stretch>
            <a:fillRect/>
          </a:stretch>
        </p:blipFill>
        <p:spPr>
          <a:xfrm rot="-695467">
            <a:off x="8022849" y="-128892"/>
            <a:ext cx="991582" cy="1390347"/>
          </a:xfrm>
          <a:prstGeom prst="rect">
            <a:avLst/>
          </a:prstGeom>
          <a:noFill/>
          <a:ln>
            <a:noFill/>
          </a:ln>
          <a:effectLst>
            <a:outerShdw blurRad="57150" dist="19050" dir="5400000" algn="bl" rotWithShape="0">
              <a:srgbClr val="000000">
                <a:alpha val="50000"/>
              </a:srgbClr>
            </a:outerShdw>
          </a:effectLst>
        </p:spPr>
      </p:pic>
      <p:grpSp>
        <p:nvGrpSpPr>
          <p:cNvPr id="267" name="Google Shape;267;p36"/>
          <p:cNvGrpSpPr/>
          <p:nvPr/>
        </p:nvGrpSpPr>
        <p:grpSpPr>
          <a:xfrm>
            <a:off x="8001024" y="208806"/>
            <a:ext cx="272906" cy="434118"/>
            <a:chOff x="1312450" y="4093350"/>
            <a:chExt cx="685350" cy="1090200"/>
          </a:xfrm>
        </p:grpSpPr>
        <p:sp>
          <p:nvSpPr>
            <p:cNvPr id="268" name="Google Shape;268;p36"/>
            <p:cNvSpPr/>
            <p:nvPr/>
          </p:nvSpPr>
          <p:spPr>
            <a:xfrm>
              <a:off x="1312450" y="4093350"/>
              <a:ext cx="685350" cy="1090200"/>
            </a:xfrm>
            <a:custGeom>
              <a:avLst/>
              <a:gdLst/>
              <a:ahLst/>
              <a:cxnLst/>
              <a:rect l="l" t="t" r="r" b="b"/>
              <a:pathLst>
                <a:path w="27414" h="43608" extrusionOk="0">
                  <a:moveTo>
                    <a:pt x="5201" y="10009"/>
                  </a:moveTo>
                  <a:lnTo>
                    <a:pt x="5201" y="10009"/>
                  </a:lnTo>
                  <a:cubicBezTo>
                    <a:pt x="5040" y="10996"/>
                    <a:pt x="5002" y="11987"/>
                    <a:pt x="5102" y="12937"/>
                  </a:cubicBezTo>
                  <a:cubicBezTo>
                    <a:pt x="5170" y="13571"/>
                    <a:pt x="5297" y="14196"/>
                    <a:pt x="5478" y="14807"/>
                  </a:cubicBezTo>
                  <a:cubicBezTo>
                    <a:pt x="4743" y="13294"/>
                    <a:pt x="4728" y="11634"/>
                    <a:pt x="5201" y="10009"/>
                  </a:cubicBezTo>
                  <a:close/>
                  <a:moveTo>
                    <a:pt x="15811" y="1265"/>
                  </a:moveTo>
                  <a:cubicBezTo>
                    <a:pt x="20541" y="1265"/>
                    <a:pt x="25145" y="5101"/>
                    <a:pt x="25884" y="9796"/>
                  </a:cubicBezTo>
                  <a:cubicBezTo>
                    <a:pt x="26649" y="14663"/>
                    <a:pt x="23581" y="19908"/>
                    <a:pt x="18734" y="21156"/>
                  </a:cubicBezTo>
                  <a:lnTo>
                    <a:pt x="18733" y="21156"/>
                  </a:lnTo>
                  <a:cubicBezTo>
                    <a:pt x="17919" y="21366"/>
                    <a:pt x="17082" y="21467"/>
                    <a:pt x="16245" y="21467"/>
                  </a:cubicBezTo>
                  <a:cubicBezTo>
                    <a:pt x="12150" y="21467"/>
                    <a:pt x="8059" y="19044"/>
                    <a:pt x="6641" y="15088"/>
                  </a:cubicBezTo>
                  <a:cubicBezTo>
                    <a:pt x="5469" y="11816"/>
                    <a:pt x="6172" y="7764"/>
                    <a:pt x="8270" y="4955"/>
                  </a:cubicBezTo>
                  <a:cubicBezTo>
                    <a:pt x="9623" y="3549"/>
                    <a:pt x="11222" y="2430"/>
                    <a:pt x="12774" y="1829"/>
                  </a:cubicBezTo>
                  <a:cubicBezTo>
                    <a:pt x="13408" y="1665"/>
                    <a:pt x="14061" y="1582"/>
                    <a:pt x="14715" y="1582"/>
                  </a:cubicBezTo>
                  <a:cubicBezTo>
                    <a:pt x="14773" y="1582"/>
                    <a:pt x="14831" y="1582"/>
                    <a:pt x="14889" y="1584"/>
                  </a:cubicBezTo>
                  <a:cubicBezTo>
                    <a:pt x="14890" y="1584"/>
                    <a:pt x="14891" y="1584"/>
                    <a:pt x="14891" y="1584"/>
                  </a:cubicBezTo>
                  <a:cubicBezTo>
                    <a:pt x="15042" y="1584"/>
                    <a:pt x="15084" y="1340"/>
                    <a:pt x="14936" y="1309"/>
                  </a:cubicBezTo>
                  <a:cubicBezTo>
                    <a:pt x="15228" y="1279"/>
                    <a:pt x="15519" y="1265"/>
                    <a:pt x="15811" y="1265"/>
                  </a:cubicBezTo>
                  <a:close/>
                  <a:moveTo>
                    <a:pt x="11744" y="28418"/>
                  </a:moveTo>
                  <a:lnTo>
                    <a:pt x="11744" y="28418"/>
                  </a:lnTo>
                  <a:cubicBezTo>
                    <a:pt x="12408" y="28787"/>
                    <a:pt x="13268" y="28878"/>
                    <a:pt x="14064" y="28978"/>
                  </a:cubicBezTo>
                  <a:cubicBezTo>
                    <a:pt x="13489" y="31053"/>
                    <a:pt x="12936" y="33136"/>
                    <a:pt x="12378" y="35217"/>
                  </a:cubicBezTo>
                  <a:lnTo>
                    <a:pt x="12377" y="35217"/>
                  </a:lnTo>
                  <a:lnTo>
                    <a:pt x="11752" y="37548"/>
                  </a:lnTo>
                  <a:cubicBezTo>
                    <a:pt x="11436" y="37515"/>
                    <a:pt x="11118" y="37500"/>
                    <a:pt x="10804" y="37432"/>
                  </a:cubicBezTo>
                  <a:cubicBezTo>
                    <a:pt x="10450" y="37354"/>
                    <a:pt x="10108" y="37230"/>
                    <a:pt x="9772" y="37098"/>
                  </a:cubicBezTo>
                  <a:cubicBezTo>
                    <a:pt x="9899" y="36422"/>
                    <a:pt x="10035" y="35749"/>
                    <a:pt x="10185" y="35077"/>
                  </a:cubicBezTo>
                  <a:cubicBezTo>
                    <a:pt x="10425" y="33999"/>
                    <a:pt x="10695" y="32928"/>
                    <a:pt x="10992" y="31864"/>
                  </a:cubicBezTo>
                  <a:cubicBezTo>
                    <a:pt x="11305" y="30745"/>
                    <a:pt x="11807" y="29661"/>
                    <a:pt x="11760" y="28491"/>
                  </a:cubicBezTo>
                  <a:cubicBezTo>
                    <a:pt x="11757" y="28467"/>
                    <a:pt x="11752" y="28442"/>
                    <a:pt x="11744" y="28418"/>
                  </a:cubicBezTo>
                  <a:close/>
                  <a:moveTo>
                    <a:pt x="9701" y="37483"/>
                  </a:moveTo>
                  <a:cubicBezTo>
                    <a:pt x="10246" y="37833"/>
                    <a:pt x="10942" y="38077"/>
                    <a:pt x="11595" y="38077"/>
                  </a:cubicBezTo>
                  <a:cubicBezTo>
                    <a:pt x="11600" y="38077"/>
                    <a:pt x="11605" y="38077"/>
                    <a:pt x="11609" y="38077"/>
                  </a:cubicBezTo>
                  <a:lnTo>
                    <a:pt x="11609" y="38077"/>
                  </a:lnTo>
                  <a:cubicBezTo>
                    <a:pt x="11580" y="38193"/>
                    <a:pt x="11549" y="38311"/>
                    <a:pt x="11517" y="38428"/>
                  </a:cubicBezTo>
                  <a:lnTo>
                    <a:pt x="11517" y="38427"/>
                  </a:lnTo>
                  <a:cubicBezTo>
                    <a:pt x="11470" y="38603"/>
                    <a:pt x="11418" y="38860"/>
                    <a:pt x="11359" y="39156"/>
                  </a:cubicBezTo>
                  <a:cubicBezTo>
                    <a:pt x="11204" y="39085"/>
                    <a:pt x="11033" y="39072"/>
                    <a:pt x="10858" y="39072"/>
                  </a:cubicBezTo>
                  <a:cubicBezTo>
                    <a:pt x="10752" y="39072"/>
                    <a:pt x="10645" y="39077"/>
                    <a:pt x="10540" y="39077"/>
                  </a:cubicBezTo>
                  <a:cubicBezTo>
                    <a:pt x="10481" y="39077"/>
                    <a:pt x="10423" y="39075"/>
                    <a:pt x="10366" y="39070"/>
                  </a:cubicBezTo>
                  <a:cubicBezTo>
                    <a:pt x="10056" y="39046"/>
                    <a:pt x="9752" y="38970"/>
                    <a:pt x="9446" y="38922"/>
                  </a:cubicBezTo>
                  <a:cubicBezTo>
                    <a:pt x="9465" y="38818"/>
                    <a:pt x="9482" y="38724"/>
                    <a:pt x="9492" y="38655"/>
                  </a:cubicBezTo>
                  <a:cubicBezTo>
                    <a:pt x="9556" y="38264"/>
                    <a:pt x="9631" y="37874"/>
                    <a:pt x="9701" y="37483"/>
                  </a:cubicBezTo>
                  <a:close/>
                  <a:moveTo>
                    <a:pt x="9371" y="39374"/>
                  </a:moveTo>
                  <a:cubicBezTo>
                    <a:pt x="9633" y="39480"/>
                    <a:pt x="9916" y="39543"/>
                    <a:pt x="10196" y="39580"/>
                  </a:cubicBezTo>
                  <a:cubicBezTo>
                    <a:pt x="10388" y="39606"/>
                    <a:pt x="10607" y="39642"/>
                    <a:pt x="10819" y="39642"/>
                  </a:cubicBezTo>
                  <a:cubicBezTo>
                    <a:pt x="10980" y="39642"/>
                    <a:pt x="11137" y="39622"/>
                    <a:pt x="11275" y="39560"/>
                  </a:cubicBezTo>
                  <a:lnTo>
                    <a:pt x="11275" y="39560"/>
                  </a:lnTo>
                  <a:cubicBezTo>
                    <a:pt x="11189" y="39985"/>
                    <a:pt x="11082" y="40437"/>
                    <a:pt x="10950" y="40815"/>
                  </a:cubicBezTo>
                  <a:cubicBezTo>
                    <a:pt x="10924" y="40814"/>
                    <a:pt x="10899" y="40814"/>
                    <a:pt x="10873" y="40814"/>
                  </a:cubicBezTo>
                  <a:cubicBezTo>
                    <a:pt x="10639" y="40814"/>
                    <a:pt x="10398" y="40862"/>
                    <a:pt x="10159" y="40862"/>
                  </a:cubicBezTo>
                  <a:cubicBezTo>
                    <a:pt x="10125" y="40862"/>
                    <a:pt x="10090" y="40861"/>
                    <a:pt x="10056" y="40859"/>
                  </a:cubicBezTo>
                  <a:cubicBezTo>
                    <a:pt x="9795" y="40841"/>
                    <a:pt x="9538" y="40801"/>
                    <a:pt x="9284" y="40736"/>
                  </a:cubicBezTo>
                  <a:cubicBezTo>
                    <a:pt x="9251" y="40301"/>
                    <a:pt x="9306" y="39796"/>
                    <a:pt x="9371" y="39374"/>
                  </a:cubicBezTo>
                  <a:close/>
                  <a:moveTo>
                    <a:pt x="9402" y="41289"/>
                  </a:moveTo>
                  <a:lnTo>
                    <a:pt x="9402" y="41289"/>
                  </a:lnTo>
                  <a:cubicBezTo>
                    <a:pt x="9559" y="41334"/>
                    <a:pt x="9718" y="41367"/>
                    <a:pt x="9881" y="41388"/>
                  </a:cubicBezTo>
                  <a:cubicBezTo>
                    <a:pt x="10049" y="41410"/>
                    <a:pt x="10255" y="41433"/>
                    <a:pt x="10462" y="41433"/>
                  </a:cubicBezTo>
                  <a:cubicBezTo>
                    <a:pt x="10528" y="41433"/>
                    <a:pt x="10593" y="41431"/>
                    <a:pt x="10658" y="41426"/>
                  </a:cubicBezTo>
                  <a:lnTo>
                    <a:pt x="10658" y="41426"/>
                  </a:lnTo>
                  <a:cubicBezTo>
                    <a:pt x="10569" y="41553"/>
                    <a:pt x="10471" y="41645"/>
                    <a:pt x="10362" y="41677"/>
                  </a:cubicBezTo>
                  <a:cubicBezTo>
                    <a:pt x="10234" y="41715"/>
                    <a:pt x="10121" y="41733"/>
                    <a:pt x="10020" y="41733"/>
                  </a:cubicBezTo>
                  <a:cubicBezTo>
                    <a:pt x="9703" y="41733"/>
                    <a:pt x="9511" y="41557"/>
                    <a:pt x="9402" y="41289"/>
                  </a:cubicBezTo>
                  <a:close/>
                  <a:moveTo>
                    <a:pt x="15893" y="1"/>
                  </a:moveTo>
                  <a:cubicBezTo>
                    <a:pt x="15395" y="1"/>
                    <a:pt x="14894" y="37"/>
                    <a:pt x="14392" y="112"/>
                  </a:cubicBezTo>
                  <a:cubicBezTo>
                    <a:pt x="8294" y="1027"/>
                    <a:pt x="1" y="10835"/>
                    <a:pt x="5909" y="16358"/>
                  </a:cubicBezTo>
                  <a:cubicBezTo>
                    <a:pt x="5961" y="16407"/>
                    <a:pt x="6017" y="16426"/>
                    <a:pt x="6069" y="16426"/>
                  </a:cubicBezTo>
                  <a:cubicBezTo>
                    <a:pt x="6083" y="16426"/>
                    <a:pt x="6096" y="16425"/>
                    <a:pt x="6110" y="16423"/>
                  </a:cubicBezTo>
                  <a:cubicBezTo>
                    <a:pt x="7517" y="19288"/>
                    <a:pt x="10185" y="21363"/>
                    <a:pt x="13288" y="22188"/>
                  </a:cubicBezTo>
                  <a:cubicBezTo>
                    <a:pt x="12902" y="23062"/>
                    <a:pt x="12749" y="24055"/>
                    <a:pt x="12540" y="24979"/>
                  </a:cubicBezTo>
                  <a:cubicBezTo>
                    <a:pt x="12385" y="25662"/>
                    <a:pt x="12080" y="26433"/>
                    <a:pt x="12061" y="27162"/>
                  </a:cubicBezTo>
                  <a:cubicBezTo>
                    <a:pt x="11762" y="27201"/>
                    <a:pt x="11473" y="27285"/>
                    <a:pt x="11204" y="27442"/>
                  </a:cubicBezTo>
                  <a:cubicBezTo>
                    <a:pt x="11018" y="27550"/>
                    <a:pt x="11015" y="27777"/>
                    <a:pt x="11142" y="27928"/>
                  </a:cubicBezTo>
                  <a:cubicBezTo>
                    <a:pt x="11145" y="27935"/>
                    <a:pt x="11150" y="27938"/>
                    <a:pt x="11155" y="27944"/>
                  </a:cubicBezTo>
                  <a:cubicBezTo>
                    <a:pt x="11028" y="27948"/>
                    <a:pt x="10910" y="28008"/>
                    <a:pt x="10832" y="28108"/>
                  </a:cubicBezTo>
                  <a:cubicBezTo>
                    <a:pt x="9928" y="29229"/>
                    <a:pt x="9683" y="30715"/>
                    <a:pt x="9312" y="32089"/>
                  </a:cubicBezTo>
                  <a:cubicBezTo>
                    <a:pt x="8852" y="33796"/>
                    <a:pt x="8465" y="35519"/>
                    <a:pt x="8149" y="37259"/>
                  </a:cubicBezTo>
                  <a:cubicBezTo>
                    <a:pt x="7935" y="38433"/>
                    <a:pt x="7369" y="40158"/>
                    <a:pt x="7613" y="41356"/>
                  </a:cubicBezTo>
                  <a:cubicBezTo>
                    <a:pt x="7832" y="42434"/>
                    <a:pt x="8920" y="43013"/>
                    <a:pt x="9873" y="43417"/>
                  </a:cubicBezTo>
                  <a:cubicBezTo>
                    <a:pt x="10183" y="43548"/>
                    <a:pt x="10458" y="43608"/>
                    <a:pt x="10702" y="43608"/>
                  </a:cubicBezTo>
                  <a:cubicBezTo>
                    <a:pt x="12509" y="43608"/>
                    <a:pt x="12630" y="40342"/>
                    <a:pt x="13029" y="38845"/>
                  </a:cubicBezTo>
                  <a:cubicBezTo>
                    <a:pt x="13941" y="35420"/>
                    <a:pt x="14878" y="31999"/>
                    <a:pt x="15749" y="28562"/>
                  </a:cubicBezTo>
                  <a:cubicBezTo>
                    <a:pt x="15842" y="28197"/>
                    <a:pt x="15632" y="27698"/>
                    <a:pt x="15220" y="27630"/>
                  </a:cubicBezTo>
                  <a:cubicBezTo>
                    <a:pt x="14854" y="27569"/>
                    <a:pt x="14466" y="27473"/>
                    <a:pt x="14071" y="27380"/>
                  </a:cubicBezTo>
                  <a:cubicBezTo>
                    <a:pt x="14478" y="25797"/>
                    <a:pt x="14896" y="24136"/>
                    <a:pt x="15010" y="22508"/>
                  </a:cubicBezTo>
                  <a:cubicBezTo>
                    <a:pt x="15443" y="22557"/>
                    <a:pt x="15877" y="22582"/>
                    <a:pt x="16312" y="22582"/>
                  </a:cubicBezTo>
                  <a:cubicBezTo>
                    <a:pt x="16645" y="22582"/>
                    <a:pt x="16978" y="22568"/>
                    <a:pt x="17310" y="22539"/>
                  </a:cubicBezTo>
                  <a:cubicBezTo>
                    <a:pt x="23190" y="22007"/>
                    <a:pt x="27413" y="16567"/>
                    <a:pt x="27170" y="10774"/>
                  </a:cubicBezTo>
                  <a:cubicBezTo>
                    <a:pt x="26925" y="4930"/>
                    <a:pt x="21682" y="1"/>
                    <a:pt x="158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6"/>
            <p:cNvSpPr/>
            <p:nvPr/>
          </p:nvSpPr>
          <p:spPr>
            <a:xfrm>
              <a:off x="1477975" y="4161250"/>
              <a:ext cx="487250" cy="450450"/>
            </a:xfrm>
            <a:custGeom>
              <a:avLst/>
              <a:gdLst/>
              <a:ahLst/>
              <a:cxnLst/>
              <a:rect l="l" t="t" r="r" b="b"/>
              <a:pathLst>
                <a:path w="19490" h="18018" extrusionOk="0">
                  <a:moveTo>
                    <a:pt x="1614" y="7205"/>
                  </a:moveTo>
                  <a:cubicBezTo>
                    <a:pt x="1122" y="9193"/>
                    <a:pt x="1161" y="11265"/>
                    <a:pt x="1871" y="12865"/>
                  </a:cubicBezTo>
                  <a:cubicBezTo>
                    <a:pt x="1911" y="12957"/>
                    <a:pt x="1956" y="13046"/>
                    <a:pt x="2001" y="13135"/>
                  </a:cubicBezTo>
                  <a:cubicBezTo>
                    <a:pt x="1442" y="12197"/>
                    <a:pt x="1127" y="11132"/>
                    <a:pt x="1088" y="10040"/>
                  </a:cubicBezTo>
                  <a:cubicBezTo>
                    <a:pt x="1052" y="9061"/>
                    <a:pt x="1251" y="8105"/>
                    <a:pt x="1614" y="7205"/>
                  </a:cubicBezTo>
                  <a:close/>
                  <a:moveTo>
                    <a:pt x="8769" y="1099"/>
                  </a:moveTo>
                  <a:cubicBezTo>
                    <a:pt x="10213" y="1099"/>
                    <a:pt x="11739" y="1834"/>
                    <a:pt x="12928" y="2514"/>
                  </a:cubicBezTo>
                  <a:cubicBezTo>
                    <a:pt x="15190" y="3806"/>
                    <a:pt x="17154" y="5801"/>
                    <a:pt x="17151" y="8562"/>
                  </a:cubicBezTo>
                  <a:cubicBezTo>
                    <a:pt x="17150" y="11027"/>
                    <a:pt x="16062" y="14041"/>
                    <a:pt x="14176" y="15676"/>
                  </a:cubicBezTo>
                  <a:cubicBezTo>
                    <a:pt x="13112" y="16598"/>
                    <a:pt x="11835" y="16976"/>
                    <a:pt x="10526" y="16976"/>
                  </a:cubicBezTo>
                  <a:cubicBezTo>
                    <a:pt x="8796" y="16976"/>
                    <a:pt x="7009" y="16315"/>
                    <a:pt x="5579" y="15381"/>
                  </a:cubicBezTo>
                  <a:cubicBezTo>
                    <a:pt x="2756" y="13536"/>
                    <a:pt x="1781" y="10776"/>
                    <a:pt x="2574" y="7531"/>
                  </a:cubicBezTo>
                  <a:cubicBezTo>
                    <a:pt x="2925" y="6098"/>
                    <a:pt x="3537" y="4567"/>
                    <a:pt x="4464" y="3322"/>
                  </a:cubicBezTo>
                  <a:cubicBezTo>
                    <a:pt x="4471" y="3316"/>
                    <a:pt x="4477" y="3308"/>
                    <a:pt x="4485" y="3302"/>
                  </a:cubicBezTo>
                  <a:cubicBezTo>
                    <a:pt x="5475" y="2436"/>
                    <a:pt x="6694" y="1440"/>
                    <a:pt x="8014" y="1172"/>
                  </a:cubicBezTo>
                  <a:cubicBezTo>
                    <a:pt x="8262" y="1122"/>
                    <a:pt x="8514" y="1099"/>
                    <a:pt x="8769" y="1099"/>
                  </a:cubicBezTo>
                  <a:close/>
                  <a:moveTo>
                    <a:pt x="8887" y="1"/>
                  </a:moveTo>
                  <a:cubicBezTo>
                    <a:pt x="8837" y="1"/>
                    <a:pt x="8788" y="1"/>
                    <a:pt x="8738" y="3"/>
                  </a:cubicBezTo>
                  <a:cubicBezTo>
                    <a:pt x="6181" y="71"/>
                    <a:pt x="3888" y="2245"/>
                    <a:pt x="2440" y="4180"/>
                  </a:cubicBezTo>
                  <a:cubicBezTo>
                    <a:pt x="877" y="6267"/>
                    <a:pt x="1" y="8911"/>
                    <a:pt x="661" y="11505"/>
                  </a:cubicBezTo>
                  <a:cubicBezTo>
                    <a:pt x="1175" y="13521"/>
                    <a:pt x="2542" y="15297"/>
                    <a:pt x="4474" y="15997"/>
                  </a:cubicBezTo>
                  <a:cubicBezTo>
                    <a:pt x="6169" y="17258"/>
                    <a:pt x="8337" y="18017"/>
                    <a:pt x="10414" y="18017"/>
                  </a:cubicBezTo>
                  <a:cubicBezTo>
                    <a:pt x="12074" y="18017"/>
                    <a:pt x="13676" y="17532"/>
                    <a:pt x="14932" y="16430"/>
                  </a:cubicBezTo>
                  <a:cubicBezTo>
                    <a:pt x="18721" y="13109"/>
                    <a:pt x="19489" y="6595"/>
                    <a:pt x="15668" y="3108"/>
                  </a:cubicBezTo>
                  <a:cubicBezTo>
                    <a:pt x="13933" y="1526"/>
                    <a:pt x="11308" y="1"/>
                    <a:pt x="88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6"/>
            <p:cNvSpPr/>
            <p:nvPr/>
          </p:nvSpPr>
          <p:spPr>
            <a:xfrm>
              <a:off x="1611400" y="4264325"/>
              <a:ext cx="204725" cy="224825"/>
            </a:xfrm>
            <a:custGeom>
              <a:avLst/>
              <a:gdLst/>
              <a:ahLst/>
              <a:cxnLst/>
              <a:rect l="l" t="t" r="r" b="b"/>
              <a:pathLst>
                <a:path w="8189" h="8993" extrusionOk="0">
                  <a:moveTo>
                    <a:pt x="3561" y="0"/>
                  </a:moveTo>
                  <a:cubicBezTo>
                    <a:pt x="1727" y="0"/>
                    <a:pt x="0" y="1490"/>
                    <a:pt x="935" y="3575"/>
                  </a:cubicBezTo>
                  <a:cubicBezTo>
                    <a:pt x="1077" y="3892"/>
                    <a:pt x="1311" y="4020"/>
                    <a:pt x="1557" y="4020"/>
                  </a:cubicBezTo>
                  <a:cubicBezTo>
                    <a:pt x="2000" y="4020"/>
                    <a:pt x="2483" y="3607"/>
                    <a:pt x="2546" y="3138"/>
                  </a:cubicBezTo>
                  <a:cubicBezTo>
                    <a:pt x="2652" y="2350"/>
                    <a:pt x="3006" y="2037"/>
                    <a:pt x="3405" y="2037"/>
                  </a:cubicBezTo>
                  <a:cubicBezTo>
                    <a:pt x="4054" y="2037"/>
                    <a:pt x="4819" y="2864"/>
                    <a:pt x="4821" y="3825"/>
                  </a:cubicBezTo>
                  <a:cubicBezTo>
                    <a:pt x="4825" y="5165"/>
                    <a:pt x="3942" y="6358"/>
                    <a:pt x="3228" y="7421"/>
                  </a:cubicBezTo>
                  <a:cubicBezTo>
                    <a:pt x="2689" y="8221"/>
                    <a:pt x="3437" y="8993"/>
                    <a:pt x="4195" y="8993"/>
                  </a:cubicBezTo>
                  <a:cubicBezTo>
                    <a:pt x="4522" y="8993"/>
                    <a:pt x="4850" y="8849"/>
                    <a:pt x="5078" y="8503"/>
                  </a:cubicBezTo>
                  <a:cubicBezTo>
                    <a:pt x="6537" y="6287"/>
                    <a:pt x="8188" y="2626"/>
                    <a:pt x="5438" y="602"/>
                  </a:cubicBezTo>
                  <a:cubicBezTo>
                    <a:pt x="4875" y="188"/>
                    <a:pt x="4211" y="0"/>
                    <a:pt x="35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6"/>
            <p:cNvSpPr/>
            <p:nvPr/>
          </p:nvSpPr>
          <p:spPr>
            <a:xfrm>
              <a:off x="1688575" y="4506825"/>
              <a:ext cx="60375" cy="62375"/>
            </a:xfrm>
            <a:custGeom>
              <a:avLst/>
              <a:gdLst/>
              <a:ahLst/>
              <a:cxnLst/>
              <a:rect l="l" t="t" r="r" b="b"/>
              <a:pathLst>
                <a:path w="2415" h="2495" extrusionOk="0">
                  <a:moveTo>
                    <a:pt x="1242" y="0"/>
                  </a:moveTo>
                  <a:cubicBezTo>
                    <a:pt x="1230" y="0"/>
                    <a:pt x="1219" y="1"/>
                    <a:pt x="1207" y="1"/>
                  </a:cubicBezTo>
                  <a:cubicBezTo>
                    <a:pt x="1005" y="10"/>
                    <a:pt x="807" y="63"/>
                    <a:pt x="629" y="158"/>
                  </a:cubicBezTo>
                  <a:cubicBezTo>
                    <a:pt x="403" y="277"/>
                    <a:pt x="150" y="585"/>
                    <a:pt x="103" y="841"/>
                  </a:cubicBezTo>
                  <a:cubicBezTo>
                    <a:pt x="93" y="897"/>
                    <a:pt x="83" y="952"/>
                    <a:pt x="73" y="1007"/>
                  </a:cubicBezTo>
                  <a:cubicBezTo>
                    <a:pt x="0" y="1417"/>
                    <a:pt x="50" y="1851"/>
                    <a:pt x="375" y="2151"/>
                  </a:cubicBezTo>
                  <a:cubicBezTo>
                    <a:pt x="605" y="2361"/>
                    <a:pt x="887" y="2495"/>
                    <a:pt x="1207" y="2495"/>
                  </a:cubicBezTo>
                  <a:cubicBezTo>
                    <a:pt x="1517" y="2490"/>
                    <a:pt x="1814" y="2367"/>
                    <a:pt x="2037" y="2151"/>
                  </a:cubicBezTo>
                  <a:cubicBezTo>
                    <a:pt x="2354" y="1833"/>
                    <a:pt x="2415" y="1430"/>
                    <a:pt x="2339" y="1007"/>
                  </a:cubicBezTo>
                  <a:cubicBezTo>
                    <a:pt x="2329" y="952"/>
                    <a:pt x="2319" y="897"/>
                    <a:pt x="2309" y="841"/>
                  </a:cubicBezTo>
                  <a:cubicBezTo>
                    <a:pt x="2267" y="605"/>
                    <a:pt x="2080" y="387"/>
                    <a:pt x="1900" y="247"/>
                  </a:cubicBezTo>
                  <a:cubicBezTo>
                    <a:pt x="1716" y="105"/>
                    <a:pt x="1480" y="0"/>
                    <a:pt x="12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36"/>
          <p:cNvSpPr/>
          <p:nvPr/>
        </p:nvSpPr>
        <p:spPr>
          <a:xfrm>
            <a:off x="857224" y="1500180"/>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6"/>
          <p:cNvSpPr txBox="1">
            <a:spLocks noGrp="1"/>
          </p:cNvSpPr>
          <p:nvPr>
            <p:ph type="title" idx="2"/>
          </p:nvPr>
        </p:nvSpPr>
        <p:spPr>
          <a:xfrm>
            <a:off x="4929190" y="357172"/>
            <a:ext cx="3357586" cy="1131342"/>
          </a:xfrm>
          <a:prstGeom prst="rect">
            <a:avLst/>
          </a:prstGeom>
        </p:spPr>
        <p:txBody>
          <a:bodyPr spcFirstLastPara="1" wrap="square" lIns="91425" tIns="91425" rIns="91425" bIns="91425" anchor="b" anchorCtr="0">
            <a:noAutofit/>
          </a:bodyPr>
          <a:lstStyle/>
          <a:p>
            <a:r>
              <a:rPr lang="en-US" sz="1400" dirty="0" smtClean="0">
                <a:solidFill>
                  <a:srgbClr val="00B0F0"/>
                </a:solidFill>
              </a:rPr>
              <a:t/>
            </a:r>
            <a:br>
              <a:rPr lang="en-US" sz="1400" dirty="0" smtClean="0">
                <a:solidFill>
                  <a:srgbClr val="00B0F0"/>
                </a:solidFill>
              </a:rPr>
            </a:br>
            <a:r>
              <a:rPr lang="en-US" sz="1400" dirty="0" smtClean="0">
                <a:solidFill>
                  <a:srgbClr val="00B0F0"/>
                </a:solidFill>
              </a:rPr>
              <a:t/>
            </a:r>
            <a:br>
              <a:rPr lang="en-US" sz="1400" dirty="0" smtClean="0">
                <a:solidFill>
                  <a:srgbClr val="00B0F0"/>
                </a:solidFill>
              </a:rPr>
            </a:br>
            <a:r>
              <a:rPr lang="en-US" sz="1400" dirty="0" smtClean="0">
                <a:solidFill>
                  <a:srgbClr val="00B0F0"/>
                </a:solidFill>
              </a:rPr>
              <a:t/>
            </a:r>
            <a:br>
              <a:rPr lang="en-US" sz="1400" dirty="0" smtClean="0">
                <a:solidFill>
                  <a:srgbClr val="00B0F0"/>
                </a:solidFill>
              </a:rPr>
            </a:br>
            <a:r>
              <a:rPr lang="en-US" sz="1400" dirty="0" smtClean="0">
                <a:solidFill>
                  <a:srgbClr val="00B0F0"/>
                </a:solidFill>
              </a:rPr>
              <a:t/>
            </a:r>
            <a:br>
              <a:rPr lang="en-US" sz="1400" dirty="0" smtClean="0">
                <a:solidFill>
                  <a:srgbClr val="00B0F0"/>
                </a:solidFill>
              </a:rPr>
            </a:br>
            <a:r>
              <a:rPr lang="en-US" sz="1400" dirty="0" smtClean="0">
                <a:solidFill>
                  <a:srgbClr val="00B0F0"/>
                </a:solidFill>
              </a:rPr>
              <a:t/>
            </a:r>
            <a:br>
              <a:rPr lang="en-US" sz="1400" dirty="0" smtClean="0">
                <a:solidFill>
                  <a:srgbClr val="00B0F0"/>
                </a:solidFill>
              </a:rPr>
            </a:br>
            <a:r>
              <a:rPr lang="en-US" sz="1400" dirty="0" err="1" smtClean="0">
                <a:solidFill>
                  <a:srgbClr val="00B0F0"/>
                </a:solidFill>
              </a:rPr>
              <a:t>Karakteristik</a:t>
            </a:r>
            <a:r>
              <a:rPr lang="en-US" sz="1400" dirty="0" smtClean="0">
                <a:solidFill>
                  <a:srgbClr val="00B0F0"/>
                </a:solidFill>
              </a:rPr>
              <a:t> </a:t>
            </a:r>
            <a:r>
              <a:rPr lang="en-US" sz="1400" dirty="0" err="1" smtClean="0">
                <a:solidFill>
                  <a:srgbClr val="00B0F0"/>
                </a:solidFill>
              </a:rPr>
              <a:t>efektivitas</a:t>
            </a:r>
            <a:r>
              <a:rPr lang="en-US" sz="1400" dirty="0" smtClean="0">
                <a:solidFill>
                  <a:srgbClr val="00B0F0"/>
                </a:solidFill>
              </a:rPr>
              <a:t> </a:t>
            </a:r>
            <a:r>
              <a:rPr lang="en-US" sz="1400" dirty="0" err="1" smtClean="0">
                <a:solidFill>
                  <a:srgbClr val="00B0F0"/>
                </a:solidFill>
              </a:rPr>
              <a:t>sekolah</a:t>
            </a:r>
            <a:r>
              <a:rPr lang="en-US" sz="1400" dirty="0" smtClean="0">
                <a:solidFill>
                  <a:srgbClr val="00B0F0"/>
                </a:solidFill>
              </a:rPr>
              <a:t>:</a:t>
            </a:r>
            <a:br>
              <a:rPr lang="en-US" sz="1400" dirty="0" smtClean="0">
                <a:solidFill>
                  <a:srgbClr val="00B0F0"/>
                </a:solidFill>
              </a:rPr>
            </a:br>
            <a:endParaRPr sz="1400"/>
          </a:p>
        </p:txBody>
      </p:sp>
      <p:sp>
        <p:nvSpPr>
          <p:cNvPr id="276" name="Google Shape;276;p36"/>
          <p:cNvSpPr txBox="1">
            <a:spLocks noGrp="1"/>
          </p:cNvSpPr>
          <p:nvPr>
            <p:ph type="subTitle" idx="3"/>
          </p:nvPr>
        </p:nvSpPr>
        <p:spPr>
          <a:xfrm>
            <a:off x="5184434" y="1214428"/>
            <a:ext cx="3030904" cy="716700"/>
          </a:xfrm>
          <a:prstGeom prst="rect">
            <a:avLst/>
          </a:prstGeom>
        </p:spPr>
        <p:txBody>
          <a:bodyPr spcFirstLastPara="1" wrap="square" lIns="91425" tIns="91425" rIns="91425" bIns="91425" anchor="t" anchorCtr="0">
            <a:noAutofit/>
          </a:bodyPr>
          <a:lstStyle/>
          <a:p>
            <a:pPr marL="0" lvl="0" indent="0" algn="just"/>
            <a:r>
              <a:rPr lang="en-US" sz="1050" i="1" dirty="0" smtClean="0">
                <a:solidFill>
                  <a:schemeClr val="accent6">
                    <a:lumMod val="50000"/>
                  </a:schemeClr>
                </a:solidFill>
              </a:rPr>
              <a:t>Supporting inputs </a:t>
            </a:r>
            <a:r>
              <a:rPr lang="en-US" sz="1050" dirty="0" smtClean="0">
                <a:solidFill>
                  <a:schemeClr val="accent6">
                    <a:lumMod val="50000"/>
                  </a:schemeClr>
                </a:solidFill>
              </a:rPr>
              <a:t>yang </a:t>
            </a:r>
            <a:r>
              <a:rPr lang="en-US" sz="1050" dirty="0" err="1" smtClean="0">
                <a:solidFill>
                  <a:schemeClr val="accent6">
                    <a:lumMod val="50000"/>
                  </a:schemeClr>
                </a:solidFill>
              </a:rPr>
              <a:t>meliputi</a:t>
            </a:r>
            <a:r>
              <a:rPr lang="en-US" sz="1050" dirty="0" smtClean="0">
                <a:solidFill>
                  <a:schemeClr val="accent6">
                    <a:lumMod val="50000"/>
                  </a:schemeClr>
                </a:solidFill>
              </a:rPr>
              <a:t> </a:t>
            </a:r>
            <a:r>
              <a:rPr lang="en-US" sz="1050" dirty="0" err="1" smtClean="0">
                <a:solidFill>
                  <a:schemeClr val="accent6">
                    <a:lumMod val="50000"/>
                  </a:schemeClr>
                </a:solidFill>
              </a:rPr>
              <a:t>dukungan</a:t>
            </a:r>
            <a:r>
              <a:rPr lang="en-US" sz="1050" dirty="0" smtClean="0">
                <a:solidFill>
                  <a:schemeClr val="accent6">
                    <a:lumMod val="50000"/>
                  </a:schemeClr>
                </a:solidFill>
              </a:rPr>
              <a:t> yang </a:t>
            </a:r>
            <a:r>
              <a:rPr lang="en-US" sz="1050" dirty="0" err="1" smtClean="0">
                <a:solidFill>
                  <a:schemeClr val="accent6">
                    <a:lumMod val="50000"/>
                  </a:schemeClr>
                </a:solidFill>
              </a:rPr>
              <a:t>efektif</a:t>
            </a:r>
            <a:r>
              <a:rPr lang="en-US" sz="1050" dirty="0" smtClean="0">
                <a:solidFill>
                  <a:schemeClr val="accent6">
                    <a:lumMod val="50000"/>
                  </a:schemeClr>
                </a:solidFill>
              </a:rPr>
              <a:t> </a:t>
            </a:r>
            <a:r>
              <a:rPr lang="en-US" sz="1050" dirty="0" err="1" smtClean="0">
                <a:solidFill>
                  <a:schemeClr val="accent6">
                    <a:lumMod val="50000"/>
                  </a:schemeClr>
                </a:solidFill>
              </a:rPr>
              <a:t>dari</a:t>
            </a:r>
            <a:r>
              <a:rPr lang="en-US" sz="1050" dirty="0" smtClean="0">
                <a:solidFill>
                  <a:schemeClr val="accent6">
                    <a:lumMod val="50000"/>
                  </a:schemeClr>
                </a:solidFill>
              </a:rPr>
              <a:t> system </a:t>
            </a:r>
            <a:r>
              <a:rPr lang="en-US" sz="1050" dirty="0" err="1" smtClean="0">
                <a:solidFill>
                  <a:schemeClr val="accent6">
                    <a:lumMod val="50000"/>
                  </a:schemeClr>
                </a:solidFill>
              </a:rPr>
              <a:t>pendidikan</a:t>
            </a:r>
            <a:r>
              <a:rPr lang="en-US" sz="1050" dirty="0" smtClean="0">
                <a:solidFill>
                  <a:schemeClr val="accent6">
                    <a:lumMod val="50000"/>
                  </a:schemeClr>
                </a:solidFill>
              </a:rPr>
              <a:t>, </a:t>
            </a:r>
            <a:r>
              <a:rPr lang="en-US" sz="1050" dirty="0" err="1" smtClean="0">
                <a:solidFill>
                  <a:schemeClr val="accent6">
                    <a:lumMod val="50000"/>
                  </a:schemeClr>
                </a:solidFill>
              </a:rPr>
              <a:t>serta</a:t>
            </a:r>
            <a:r>
              <a:rPr lang="en-US" sz="1050" dirty="0" smtClean="0">
                <a:solidFill>
                  <a:schemeClr val="accent6">
                    <a:lumMod val="50000"/>
                  </a:schemeClr>
                </a:solidFill>
              </a:rPr>
              <a:t> </a:t>
            </a:r>
            <a:r>
              <a:rPr lang="en-US" sz="1050" dirty="0" err="1" smtClean="0">
                <a:solidFill>
                  <a:schemeClr val="accent6">
                    <a:lumMod val="50000"/>
                  </a:schemeClr>
                </a:solidFill>
              </a:rPr>
              <a:t>kelengkapan</a:t>
            </a:r>
            <a:r>
              <a:rPr lang="en-US" sz="1050" dirty="0" smtClean="0">
                <a:solidFill>
                  <a:schemeClr val="accent6">
                    <a:lumMod val="50000"/>
                  </a:schemeClr>
                </a:solidFill>
              </a:rPr>
              <a:t> </a:t>
            </a:r>
            <a:r>
              <a:rPr lang="en-US" sz="1050" dirty="0" err="1" smtClean="0">
                <a:solidFill>
                  <a:schemeClr val="accent6">
                    <a:lumMod val="50000"/>
                  </a:schemeClr>
                </a:solidFill>
              </a:rPr>
              <a:t>buku</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sumber</a:t>
            </a:r>
            <a:r>
              <a:rPr lang="en-US" sz="1050" dirty="0" smtClean="0">
                <a:solidFill>
                  <a:schemeClr val="accent6">
                    <a:lumMod val="50000"/>
                  </a:schemeClr>
                </a:solidFill>
              </a:rPr>
              <a:t> </a:t>
            </a:r>
            <a:r>
              <a:rPr lang="en-US" sz="1050" dirty="0" err="1" smtClean="0">
                <a:solidFill>
                  <a:schemeClr val="accent6">
                    <a:lumMod val="50000"/>
                  </a:schemeClr>
                </a:solidFill>
              </a:rPr>
              <a:t>belajar</a:t>
            </a:r>
            <a:r>
              <a:rPr lang="en-US" sz="1050" dirty="0" smtClean="0">
                <a:solidFill>
                  <a:schemeClr val="accent6">
                    <a:lumMod val="50000"/>
                  </a:schemeClr>
                </a:solidFill>
              </a:rPr>
              <a:t> yang </a:t>
            </a:r>
            <a:r>
              <a:rPr lang="en-US" sz="1050" dirty="0" err="1" smtClean="0">
                <a:solidFill>
                  <a:schemeClr val="accent6">
                    <a:lumMod val="50000"/>
                  </a:schemeClr>
                </a:solidFill>
              </a:rPr>
              <a:t>memadai</a:t>
            </a:r>
            <a:r>
              <a:rPr lang="en-US" sz="1050" dirty="0" smtClean="0">
                <a:solidFill>
                  <a:schemeClr val="accent6">
                    <a:lumMod val="50000"/>
                  </a:schemeClr>
                </a:solidFill>
              </a:rPr>
              <a:t>;</a:t>
            </a:r>
          </a:p>
          <a:p>
            <a:pPr marL="0" lvl="0" indent="0" algn="just"/>
            <a:r>
              <a:rPr lang="en-US" sz="1050" dirty="0" smtClean="0">
                <a:solidFill>
                  <a:schemeClr val="accent6">
                    <a:lumMod val="50000"/>
                  </a:schemeClr>
                </a:solidFill>
              </a:rPr>
              <a:t/>
            </a:r>
            <a:br>
              <a:rPr lang="en-US" sz="1050" dirty="0" smtClean="0">
                <a:solidFill>
                  <a:schemeClr val="accent6">
                    <a:lumMod val="50000"/>
                  </a:schemeClr>
                </a:solidFill>
              </a:rPr>
            </a:br>
            <a:endParaRPr sz="1050">
              <a:solidFill>
                <a:schemeClr val="accent6">
                  <a:lumMod val="50000"/>
                </a:schemeClr>
              </a:solidFill>
            </a:endParaRPr>
          </a:p>
        </p:txBody>
      </p:sp>
      <p:sp>
        <p:nvSpPr>
          <p:cNvPr id="25" name="Google Shape;278;p36"/>
          <p:cNvSpPr txBox="1">
            <a:spLocks noGrp="1"/>
          </p:cNvSpPr>
          <p:nvPr>
            <p:ph type="subTitle" idx="5"/>
          </p:nvPr>
        </p:nvSpPr>
        <p:spPr>
          <a:xfrm>
            <a:off x="1071538" y="1426422"/>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Tujuan</a:t>
            </a:r>
            <a:r>
              <a:rPr lang="en-US" sz="1200" dirty="0" smtClean="0">
                <a:solidFill>
                  <a:schemeClr val="accent6">
                    <a:lumMod val="50000"/>
                  </a:schemeClr>
                </a:solidFill>
              </a:rPr>
              <a:t> </a:t>
            </a:r>
            <a:r>
              <a:rPr lang="en-US" sz="1200" dirty="0" err="1" smtClean="0">
                <a:solidFill>
                  <a:schemeClr val="accent6">
                    <a:lumMod val="50000"/>
                  </a:schemeClr>
                </a:solidFill>
              </a:rPr>
              <a:t>sekolah</a:t>
            </a:r>
            <a:r>
              <a:rPr lang="en-US" sz="1200" dirty="0" smtClean="0">
                <a:solidFill>
                  <a:schemeClr val="accent6">
                    <a:lumMod val="50000"/>
                  </a:schemeClr>
                </a:solidFill>
              </a:rPr>
              <a:t> </a:t>
            </a:r>
            <a:r>
              <a:rPr lang="en-US" sz="1200" dirty="0" err="1" smtClean="0">
                <a:solidFill>
                  <a:schemeClr val="accent6">
                    <a:lumMod val="50000"/>
                  </a:schemeClr>
                </a:solidFill>
              </a:rPr>
              <a:t>dinyatakan</a:t>
            </a:r>
            <a:r>
              <a:rPr lang="en-US" sz="1200" dirty="0" smtClean="0">
                <a:solidFill>
                  <a:schemeClr val="accent6">
                    <a:lumMod val="50000"/>
                  </a:schemeClr>
                </a:solidFill>
              </a:rPr>
              <a:t> </a:t>
            </a:r>
            <a:r>
              <a:rPr lang="en-US" sz="1200" dirty="0" err="1" smtClean="0">
                <a:solidFill>
                  <a:schemeClr val="accent6">
                    <a:lumMod val="50000"/>
                  </a:schemeClr>
                </a:solidFill>
              </a:rPr>
              <a:t>secara</a:t>
            </a:r>
            <a:r>
              <a:rPr lang="en-US" sz="1200" dirty="0" smtClean="0">
                <a:solidFill>
                  <a:schemeClr val="accent6">
                    <a:lumMod val="50000"/>
                  </a:schemeClr>
                </a:solidFill>
              </a:rPr>
              <a:t> </a:t>
            </a:r>
            <a:r>
              <a:rPr lang="en-US" sz="1200" dirty="0" err="1" smtClean="0">
                <a:solidFill>
                  <a:schemeClr val="accent6">
                    <a:lumMod val="50000"/>
                  </a:schemeClr>
                </a:solidFill>
              </a:rPr>
              <a:t>jelas</a:t>
            </a:r>
            <a:r>
              <a:rPr lang="en-US" sz="1200" dirty="0" smtClean="0">
                <a:solidFill>
                  <a:schemeClr val="accent6">
                    <a:lumMod val="50000"/>
                  </a:schemeClr>
                </a:solidFill>
              </a:rPr>
              <a:t>.</a:t>
            </a:r>
            <a:endParaRPr sz="1200">
              <a:solidFill>
                <a:schemeClr val="accent6">
                  <a:lumMod val="50000"/>
                </a:schemeClr>
              </a:solidFill>
            </a:endParaRPr>
          </a:p>
        </p:txBody>
      </p:sp>
      <p:sp>
        <p:nvSpPr>
          <p:cNvPr id="26" name="Google Shape;278;p36"/>
          <p:cNvSpPr txBox="1">
            <a:spLocks noGrp="1"/>
          </p:cNvSpPr>
          <p:nvPr>
            <p:ph type="subTitle" idx="5"/>
          </p:nvPr>
        </p:nvSpPr>
        <p:spPr>
          <a:xfrm>
            <a:off x="714348" y="1140670"/>
            <a:ext cx="2823157"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dirty="0" err="1" smtClean="0">
                <a:solidFill>
                  <a:srgbClr val="00B0F0"/>
                </a:solidFill>
              </a:rPr>
              <a:t>Ciri-ciri</a:t>
            </a:r>
            <a:r>
              <a:rPr lang="en-US" b="1" dirty="0" smtClean="0">
                <a:solidFill>
                  <a:srgbClr val="00B0F0"/>
                </a:solidFill>
              </a:rPr>
              <a:t> </a:t>
            </a:r>
            <a:r>
              <a:rPr lang="en-US" b="1" dirty="0" err="1" smtClean="0">
                <a:solidFill>
                  <a:srgbClr val="00B0F0"/>
                </a:solidFill>
              </a:rPr>
              <a:t>efektivitas</a:t>
            </a:r>
            <a:r>
              <a:rPr lang="en-US" b="1" dirty="0" smtClean="0">
                <a:solidFill>
                  <a:srgbClr val="00B0F0"/>
                </a:solidFill>
              </a:rPr>
              <a:t> </a:t>
            </a:r>
            <a:r>
              <a:rPr lang="en-US" b="1" dirty="0" err="1" smtClean="0">
                <a:solidFill>
                  <a:srgbClr val="00B0F0"/>
                </a:solidFill>
              </a:rPr>
              <a:t>sekolah</a:t>
            </a:r>
            <a:r>
              <a:rPr lang="en-US" b="1" dirty="0" smtClean="0">
                <a:solidFill>
                  <a:srgbClr val="00B0F0"/>
                </a:solidFill>
              </a:rPr>
              <a:t>:</a:t>
            </a:r>
            <a:endParaRPr b="1">
              <a:solidFill>
                <a:srgbClr val="00B0F0"/>
              </a:solidFill>
            </a:endParaRPr>
          </a:p>
        </p:txBody>
      </p:sp>
      <p:sp>
        <p:nvSpPr>
          <p:cNvPr id="27" name="Google Shape;272;p36"/>
          <p:cNvSpPr/>
          <p:nvPr/>
        </p:nvSpPr>
        <p:spPr>
          <a:xfrm>
            <a:off x="857224" y="1714494"/>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78;p36"/>
          <p:cNvSpPr txBox="1">
            <a:spLocks noGrp="1"/>
          </p:cNvSpPr>
          <p:nvPr>
            <p:ph type="subTitle" idx="5"/>
          </p:nvPr>
        </p:nvSpPr>
        <p:spPr>
          <a:xfrm>
            <a:off x="1071538" y="1643056"/>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Pelaksanaan</a:t>
            </a:r>
            <a:r>
              <a:rPr lang="en-US" sz="1200" dirty="0" smtClean="0">
                <a:solidFill>
                  <a:schemeClr val="accent6">
                    <a:lumMod val="50000"/>
                  </a:schemeClr>
                </a:solidFill>
              </a:rPr>
              <a:t> </a:t>
            </a:r>
            <a:r>
              <a:rPr lang="en-US" sz="1200" dirty="0" err="1" smtClean="0">
                <a:solidFill>
                  <a:schemeClr val="accent6">
                    <a:lumMod val="50000"/>
                  </a:schemeClr>
                </a:solidFill>
              </a:rPr>
              <a:t>kepemimpinan</a:t>
            </a:r>
            <a:r>
              <a:rPr lang="en-US" sz="1200" dirty="0" smtClean="0">
                <a:solidFill>
                  <a:schemeClr val="accent6">
                    <a:lumMod val="50000"/>
                  </a:schemeClr>
                </a:solidFill>
              </a:rPr>
              <a:t> </a:t>
            </a:r>
            <a:r>
              <a:rPr lang="en-US" sz="1200" dirty="0" err="1" smtClean="0">
                <a:solidFill>
                  <a:schemeClr val="accent6">
                    <a:lumMod val="50000"/>
                  </a:schemeClr>
                </a:solidFill>
              </a:rPr>
              <a:t>pendidikan</a:t>
            </a:r>
            <a:r>
              <a:rPr lang="en-US" sz="1200" dirty="0" smtClean="0">
                <a:solidFill>
                  <a:schemeClr val="accent6">
                    <a:lumMod val="50000"/>
                  </a:schemeClr>
                </a:solidFill>
              </a:rPr>
              <a:t> yang </a:t>
            </a:r>
            <a:r>
              <a:rPr lang="en-US" sz="1200" dirty="0" err="1" smtClean="0">
                <a:solidFill>
                  <a:schemeClr val="accent6">
                    <a:lumMod val="50000"/>
                  </a:schemeClr>
                </a:solidFill>
              </a:rPr>
              <a:t>kuat</a:t>
            </a:r>
            <a:r>
              <a:rPr lang="en-US" sz="1200" dirty="0" smtClean="0">
                <a:solidFill>
                  <a:schemeClr val="accent6">
                    <a:lumMod val="50000"/>
                  </a:schemeClr>
                </a:solidFill>
              </a:rPr>
              <a:t>.</a:t>
            </a:r>
            <a:endParaRPr sz="1200">
              <a:solidFill>
                <a:schemeClr val="accent6">
                  <a:lumMod val="50000"/>
                </a:schemeClr>
              </a:solidFill>
            </a:endParaRPr>
          </a:p>
        </p:txBody>
      </p:sp>
      <p:sp>
        <p:nvSpPr>
          <p:cNvPr id="29" name="Google Shape;272;p36"/>
          <p:cNvSpPr/>
          <p:nvPr/>
        </p:nvSpPr>
        <p:spPr>
          <a:xfrm>
            <a:off x="857224" y="2071684"/>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78;p36"/>
          <p:cNvSpPr txBox="1">
            <a:spLocks noGrp="1"/>
          </p:cNvSpPr>
          <p:nvPr>
            <p:ph type="subTitle" idx="5"/>
          </p:nvPr>
        </p:nvSpPr>
        <p:spPr>
          <a:xfrm>
            <a:off x="1071538" y="1997926"/>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Ekspektasi</a:t>
            </a:r>
            <a:r>
              <a:rPr lang="en-US" sz="1200" dirty="0" smtClean="0">
                <a:solidFill>
                  <a:schemeClr val="accent6">
                    <a:lumMod val="50000"/>
                  </a:schemeClr>
                </a:solidFill>
              </a:rPr>
              <a:t> guru </a:t>
            </a:r>
            <a:r>
              <a:rPr lang="en-US" sz="1200" dirty="0" err="1" smtClean="0">
                <a:solidFill>
                  <a:schemeClr val="accent6">
                    <a:lumMod val="50000"/>
                  </a:schemeClr>
                </a:solidFill>
              </a:rPr>
              <a:t>dan</a:t>
            </a:r>
            <a:r>
              <a:rPr lang="en-US" sz="1200" dirty="0" smtClean="0">
                <a:solidFill>
                  <a:schemeClr val="accent6">
                    <a:lumMod val="50000"/>
                  </a:schemeClr>
                </a:solidFill>
              </a:rPr>
              <a:t> </a:t>
            </a:r>
            <a:r>
              <a:rPr lang="en-US" sz="1200" dirty="0" err="1" smtClean="0">
                <a:solidFill>
                  <a:schemeClr val="accent6">
                    <a:lumMod val="50000"/>
                  </a:schemeClr>
                </a:solidFill>
              </a:rPr>
              <a:t>staf</a:t>
            </a:r>
            <a:r>
              <a:rPr lang="en-US" sz="1200" dirty="0" smtClean="0">
                <a:solidFill>
                  <a:schemeClr val="accent6">
                    <a:lumMod val="50000"/>
                  </a:schemeClr>
                </a:solidFill>
              </a:rPr>
              <a:t> </a:t>
            </a:r>
            <a:r>
              <a:rPr lang="en-US" sz="1200" dirty="0" err="1" smtClean="0">
                <a:solidFill>
                  <a:schemeClr val="accent6">
                    <a:lumMod val="50000"/>
                  </a:schemeClr>
                </a:solidFill>
              </a:rPr>
              <a:t>tinggi</a:t>
            </a:r>
            <a:endParaRPr sz="1200">
              <a:solidFill>
                <a:schemeClr val="accent6">
                  <a:lumMod val="50000"/>
                </a:schemeClr>
              </a:solidFill>
            </a:endParaRPr>
          </a:p>
        </p:txBody>
      </p:sp>
      <p:sp>
        <p:nvSpPr>
          <p:cNvPr id="31" name="Google Shape;272;p36"/>
          <p:cNvSpPr/>
          <p:nvPr/>
        </p:nvSpPr>
        <p:spPr>
          <a:xfrm>
            <a:off x="857224" y="2285998"/>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78;p36"/>
          <p:cNvSpPr txBox="1">
            <a:spLocks noGrp="1"/>
          </p:cNvSpPr>
          <p:nvPr>
            <p:ph type="subTitle" idx="5"/>
          </p:nvPr>
        </p:nvSpPr>
        <p:spPr>
          <a:xfrm>
            <a:off x="1071538" y="2214560"/>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Ada</a:t>
            </a:r>
            <a:r>
              <a:rPr lang="en-US" sz="1200" dirty="0" smtClean="0">
                <a:solidFill>
                  <a:schemeClr val="accent6">
                    <a:lumMod val="50000"/>
                  </a:schemeClr>
                </a:solidFill>
              </a:rPr>
              <a:t> </a:t>
            </a:r>
            <a:r>
              <a:rPr lang="en-US" sz="1200" dirty="0" err="1" smtClean="0">
                <a:solidFill>
                  <a:schemeClr val="accent6">
                    <a:lumMod val="50000"/>
                  </a:schemeClr>
                </a:solidFill>
              </a:rPr>
              <a:t>kerja</a:t>
            </a:r>
            <a:r>
              <a:rPr lang="en-US" sz="1200" dirty="0" smtClean="0">
                <a:solidFill>
                  <a:schemeClr val="accent6">
                    <a:lumMod val="50000"/>
                  </a:schemeClr>
                </a:solidFill>
              </a:rPr>
              <a:t> </a:t>
            </a:r>
            <a:r>
              <a:rPr lang="en-US" sz="1200" dirty="0" err="1" smtClean="0">
                <a:solidFill>
                  <a:schemeClr val="accent6">
                    <a:lumMod val="50000"/>
                  </a:schemeClr>
                </a:solidFill>
              </a:rPr>
              <a:t>sama</a:t>
            </a:r>
            <a:r>
              <a:rPr lang="en-US" sz="1200" dirty="0" smtClean="0">
                <a:solidFill>
                  <a:schemeClr val="accent6">
                    <a:lumMod val="50000"/>
                  </a:schemeClr>
                </a:solidFill>
              </a:rPr>
              <a:t> </a:t>
            </a:r>
            <a:r>
              <a:rPr lang="en-US" sz="1200" dirty="0" err="1" smtClean="0">
                <a:solidFill>
                  <a:schemeClr val="accent6">
                    <a:lumMod val="50000"/>
                  </a:schemeClr>
                </a:solidFill>
              </a:rPr>
              <a:t>kemitraan</a:t>
            </a:r>
            <a:r>
              <a:rPr lang="en-US" sz="1200" dirty="0" smtClean="0">
                <a:solidFill>
                  <a:schemeClr val="accent6">
                    <a:lumMod val="50000"/>
                  </a:schemeClr>
                </a:solidFill>
              </a:rPr>
              <a:t> </a:t>
            </a:r>
            <a:r>
              <a:rPr lang="en-US" sz="1200" dirty="0" err="1" smtClean="0">
                <a:solidFill>
                  <a:schemeClr val="accent6">
                    <a:lumMod val="50000"/>
                  </a:schemeClr>
                </a:solidFill>
              </a:rPr>
              <a:t>antara</a:t>
            </a:r>
            <a:r>
              <a:rPr lang="en-US" sz="1200" dirty="0" smtClean="0">
                <a:solidFill>
                  <a:schemeClr val="accent6">
                    <a:lumMod val="50000"/>
                  </a:schemeClr>
                </a:solidFill>
              </a:rPr>
              <a:t> </a:t>
            </a:r>
            <a:r>
              <a:rPr lang="en-US" sz="1200" dirty="0" err="1" smtClean="0">
                <a:solidFill>
                  <a:schemeClr val="accent6">
                    <a:lumMod val="50000"/>
                  </a:schemeClr>
                </a:solidFill>
              </a:rPr>
              <a:t>sekolah</a:t>
            </a:r>
            <a:r>
              <a:rPr lang="en-US" sz="1200" dirty="0" smtClean="0">
                <a:solidFill>
                  <a:schemeClr val="accent6">
                    <a:lumMod val="50000"/>
                  </a:schemeClr>
                </a:solidFill>
              </a:rPr>
              <a:t>, </a:t>
            </a:r>
            <a:r>
              <a:rPr lang="en-US" sz="1200" dirty="0" err="1" smtClean="0">
                <a:solidFill>
                  <a:schemeClr val="accent6">
                    <a:lumMod val="50000"/>
                  </a:schemeClr>
                </a:solidFill>
              </a:rPr>
              <a:t>orang</a:t>
            </a:r>
            <a:r>
              <a:rPr lang="en-US" sz="1200" dirty="0" smtClean="0">
                <a:solidFill>
                  <a:schemeClr val="accent6">
                    <a:lumMod val="50000"/>
                  </a:schemeClr>
                </a:solidFill>
              </a:rPr>
              <a:t> </a:t>
            </a:r>
            <a:r>
              <a:rPr lang="en-US" sz="1200" dirty="0" err="1" smtClean="0">
                <a:solidFill>
                  <a:schemeClr val="accent6">
                    <a:lumMod val="50000"/>
                  </a:schemeClr>
                </a:solidFill>
              </a:rPr>
              <a:t>tua</a:t>
            </a:r>
            <a:r>
              <a:rPr lang="en-US" sz="1200" dirty="0" smtClean="0">
                <a:solidFill>
                  <a:schemeClr val="accent6">
                    <a:lumMod val="50000"/>
                  </a:schemeClr>
                </a:solidFill>
              </a:rPr>
              <a:t>, </a:t>
            </a:r>
            <a:r>
              <a:rPr lang="en-US" sz="1200" dirty="0" err="1" smtClean="0">
                <a:solidFill>
                  <a:schemeClr val="accent6">
                    <a:lumMod val="50000"/>
                  </a:schemeClr>
                </a:solidFill>
              </a:rPr>
              <a:t>dan</a:t>
            </a:r>
            <a:r>
              <a:rPr lang="en-US" sz="1200" dirty="0" smtClean="0">
                <a:solidFill>
                  <a:schemeClr val="accent6">
                    <a:lumMod val="50000"/>
                  </a:schemeClr>
                </a:solidFill>
              </a:rPr>
              <a:t> </a:t>
            </a:r>
            <a:r>
              <a:rPr lang="en-US" sz="1200" dirty="0" err="1" smtClean="0">
                <a:solidFill>
                  <a:schemeClr val="accent6">
                    <a:lumMod val="50000"/>
                  </a:schemeClr>
                </a:solidFill>
              </a:rPr>
              <a:t>masyarakat</a:t>
            </a:r>
            <a:r>
              <a:rPr lang="en-US" sz="1200" dirty="0" smtClean="0">
                <a:solidFill>
                  <a:schemeClr val="accent6">
                    <a:lumMod val="50000"/>
                  </a:schemeClr>
                </a:solidFill>
              </a:rPr>
              <a:t>.</a:t>
            </a:r>
            <a:endParaRPr sz="1200">
              <a:solidFill>
                <a:schemeClr val="accent6">
                  <a:lumMod val="50000"/>
                </a:schemeClr>
              </a:solidFill>
            </a:endParaRPr>
          </a:p>
        </p:txBody>
      </p:sp>
      <p:sp>
        <p:nvSpPr>
          <p:cNvPr id="33" name="Google Shape;272;p36"/>
          <p:cNvSpPr/>
          <p:nvPr/>
        </p:nvSpPr>
        <p:spPr>
          <a:xfrm>
            <a:off x="857224" y="2643188"/>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78;p36"/>
          <p:cNvSpPr txBox="1">
            <a:spLocks noGrp="1"/>
          </p:cNvSpPr>
          <p:nvPr>
            <p:ph type="subTitle" idx="5"/>
          </p:nvPr>
        </p:nvSpPr>
        <p:spPr>
          <a:xfrm>
            <a:off x="1071538" y="2569430"/>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Kemajuan</a:t>
            </a:r>
            <a:r>
              <a:rPr lang="en-US" sz="1200" dirty="0" smtClean="0">
                <a:solidFill>
                  <a:schemeClr val="accent6">
                    <a:lumMod val="50000"/>
                  </a:schemeClr>
                </a:solidFill>
              </a:rPr>
              <a:t> </a:t>
            </a:r>
            <a:r>
              <a:rPr lang="en-US" sz="1200" dirty="0" err="1" smtClean="0">
                <a:solidFill>
                  <a:schemeClr val="accent6">
                    <a:lumMod val="50000"/>
                  </a:schemeClr>
                </a:solidFill>
              </a:rPr>
              <a:t>siswa</a:t>
            </a:r>
            <a:r>
              <a:rPr lang="en-US" sz="1200" dirty="0" smtClean="0">
                <a:solidFill>
                  <a:schemeClr val="accent6">
                    <a:lumMod val="50000"/>
                  </a:schemeClr>
                </a:solidFill>
              </a:rPr>
              <a:t> </a:t>
            </a:r>
            <a:r>
              <a:rPr lang="en-US" sz="1200" dirty="0" err="1" smtClean="0">
                <a:solidFill>
                  <a:schemeClr val="accent6">
                    <a:lumMod val="50000"/>
                  </a:schemeClr>
                </a:solidFill>
              </a:rPr>
              <a:t>sering</a:t>
            </a:r>
            <a:r>
              <a:rPr lang="en-US" sz="1200" dirty="0" smtClean="0">
                <a:solidFill>
                  <a:schemeClr val="accent6">
                    <a:lumMod val="50000"/>
                  </a:schemeClr>
                </a:solidFill>
              </a:rPr>
              <a:t> </a:t>
            </a:r>
            <a:r>
              <a:rPr lang="en-US" sz="1200" dirty="0" err="1" smtClean="0">
                <a:solidFill>
                  <a:schemeClr val="accent6">
                    <a:lumMod val="50000"/>
                  </a:schemeClr>
                </a:solidFill>
              </a:rPr>
              <a:t>dimonitor</a:t>
            </a:r>
            <a:endParaRPr sz="1200">
              <a:solidFill>
                <a:schemeClr val="accent6">
                  <a:lumMod val="50000"/>
                </a:schemeClr>
              </a:solidFill>
            </a:endParaRPr>
          </a:p>
        </p:txBody>
      </p:sp>
      <p:sp>
        <p:nvSpPr>
          <p:cNvPr id="35" name="Google Shape;272;p36"/>
          <p:cNvSpPr/>
          <p:nvPr/>
        </p:nvSpPr>
        <p:spPr>
          <a:xfrm>
            <a:off x="857224" y="2857502"/>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78;p36"/>
          <p:cNvSpPr txBox="1">
            <a:spLocks noGrp="1"/>
          </p:cNvSpPr>
          <p:nvPr>
            <p:ph type="subTitle" idx="5"/>
          </p:nvPr>
        </p:nvSpPr>
        <p:spPr>
          <a:xfrm>
            <a:off x="1071538" y="2783744"/>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Menekankan</a:t>
            </a:r>
            <a:r>
              <a:rPr lang="en-US" sz="1200" dirty="0" smtClean="0">
                <a:solidFill>
                  <a:schemeClr val="accent6">
                    <a:lumMod val="50000"/>
                  </a:schemeClr>
                </a:solidFill>
              </a:rPr>
              <a:t> </a:t>
            </a:r>
            <a:r>
              <a:rPr lang="en-US" sz="1200" dirty="0" err="1" smtClean="0">
                <a:solidFill>
                  <a:schemeClr val="accent6">
                    <a:lumMod val="50000"/>
                  </a:schemeClr>
                </a:solidFill>
              </a:rPr>
              <a:t>kepada</a:t>
            </a:r>
            <a:r>
              <a:rPr lang="en-US" sz="1200" dirty="0" smtClean="0">
                <a:solidFill>
                  <a:schemeClr val="accent6">
                    <a:lumMod val="50000"/>
                  </a:schemeClr>
                </a:solidFill>
              </a:rPr>
              <a:t> </a:t>
            </a:r>
            <a:r>
              <a:rPr lang="en-US" sz="1200" dirty="0" err="1" smtClean="0">
                <a:solidFill>
                  <a:schemeClr val="accent6">
                    <a:lumMod val="50000"/>
                  </a:schemeClr>
                </a:solidFill>
              </a:rPr>
              <a:t>keberhasilan</a:t>
            </a:r>
            <a:r>
              <a:rPr lang="en-US" sz="1200" dirty="0" smtClean="0">
                <a:solidFill>
                  <a:schemeClr val="accent6">
                    <a:lumMod val="50000"/>
                  </a:schemeClr>
                </a:solidFill>
              </a:rPr>
              <a:t> </a:t>
            </a:r>
            <a:r>
              <a:rPr lang="en-US" sz="1200" dirty="0" err="1" smtClean="0">
                <a:solidFill>
                  <a:schemeClr val="accent6">
                    <a:lumMod val="50000"/>
                  </a:schemeClr>
                </a:solidFill>
              </a:rPr>
              <a:t>siswa</a:t>
            </a:r>
            <a:r>
              <a:rPr lang="en-US" sz="1200" dirty="0" smtClean="0">
                <a:solidFill>
                  <a:schemeClr val="accent6">
                    <a:lumMod val="50000"/>
                  </a:schemeClr>
                </a:solidFill>
              </a:rPr>
              <a:t> </a:t>
            </a:r>
            <a:r>
              <a:rPr lang="en-US" sz="1200" dirty="0" err="1" smtClean="0">
                <a:solidFill>
                  <a:schemeClr val="accent6">
                    <a:lumMod val="50000"/>
                  </a:schemeClr>
                </a:solidFill>
              </a:rPr>
              <a:t>dalam</a:t>
            </a:r>
            <a:r>
              <a:rPr lang="en-US" sz="1200" dirty="0" smtClean="0">
                <a:solidFill>
                  <a:schemeClr val="accent6">
                    <a:lumMod val="50000"/>
                  </a:schemeClr>
                </a:solidFill>
              </a:rPr>
              <a:t> </a:t>
            </a:r>
            <a:r>
              <a:rPr lang="en-US" sz="1200" dirty="0" err="1" smtClean="0">
                <a:solidFill>
                  <a:schemeClr val="accent6">
                    <a:lumMod val="50000"/>
                  </a:schemeClr>
                </a:solidFill>
              </a:rPr>
              <a:t>mencapai</a:t>
            </a:r>
            <a:r>
              <a:rPr lang="en-US" sz="1200" dirty="0" smtClean="0">
                <a:solidFill>
                  <a:schemeClr val="accent6">
                    <a:lumMod val="50000"/>
                  </a:schemeClr>
                </a:solidFill>
              </a:rPr>
              <a:t> </a:t>
            </a:r>
            <a:r>
              <a:rPr lang="en-US" sz="1200" dirty="0" err="1" smtClean="0">
                <a:solidFill>
                  <a:schemeClr val="accent6">
                    <a:lumMod val="50000"/>
                  </a:schemeClr>
                </a:solidFill>
              </a:rPr>
              <a:t>keterampilan</a:t>
            </a:r>
            <a:r>
              <a:rPr lang="en-US" sz="1200" dirty="0" smtClean="0">
                <a:solidFill>
                  <a:schemeClr val="accent6">
                    <a:lumMod val="50000"/>
                  </a:schemeClr>
                </a:solidFill>
              </a:rPr>
              <a:t> </a:t>
            </a:r>
            <a:r>
              <a:rPr lang="en-US" sz="1200" dirty="0" err="1" smtClean="0">
                <a:solidFill>
                  <a:schemeClr val="accent6">
                    <a:lumMod val="50000"/>
                  </a:schemeClr>
                </a:solidFill>
              </a:rPr>
              <a:t>aktivitas</a:t>
            </a:r>
            <a:r>
              <a:rPr lang="en-US" sz="1200" dirty="0" smtClean="0">
                <a:solidFill>
                  <a:schemeClr val="accent6">
                    <a:lumMod val="50000"/>
                  </a:schemeClr>
                </a:solidFill>
              </a:rPr>
              <a:t> yang </a:t>
            </a:r>
            <a:r>
              <a:rPr lang="en-US" sz="1200" dirty="0" err="1" smtClean="0">
                <a:solidFill>
                  <a:schemeClr val="accent6">
                    <a:lumMod val="50000"/>
                  </a:schemeClr>
                </a:solidFill>
              </a:rPr>
              <a:t>esensial</a:t>
            </a:r>
            <a:r>
              <a:rPr lang="en-US" sz="1200" dirty="0" smtClean="0">
                <a:solidFill>
                  <a:schemeClr val="accent6">
                    <a:lumMod val="50000"/>
                  </a:schemeClr>
                </a:solidFill>
              </a:rPr>
              <a:t>.</a:t>
            </a:r>
            <a:endParaRPr sz="1200">
              <a:solidFill>
                <a:schemeClr val="accent6">
                  <a:lumMod val="50000"/>
                </a:schemeClr>
              </a:solidFill>
            </a:endParaRPr>
          </a:p>
        </p:txBody>
      </p:sp>
      <p:sp>
        <p:nvSpPr>
          <p:cNvPr id="37" name="Google Shape;272;p36"/>
          <p:cNvSpPr/>
          <p:nvPr/>
        </p:nvSpPr>
        <p:spPr>
          <a:xfrm>
            <a:off x="857224" y="3429006"/>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78;p36"/>
          <p:cNvSpPr txBox="1">
            <a:spLocks noGrp="1"/>
          </p:cNvSpPr>
          <p:nvPr>
            <p:ph type="subTitle" idx="5"/>
          </p:nvPr>
        </p:nvSpPr>
        <p:spPr>
          <a:xfrm>
            <a:off x="1096377" y="3355248"/>
            <a:ext cx="3046995" cy="71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err="1" smtClean="0">
                <a:solidFill>
                  <a:schemeClr val="accent6">
                    <a:lumMod val="50000"/>
                  </a:schemeClr>
                </a:solidFill>
              </a:rPr>
              <a:t>Komitmen</a:t>
            </a:r>
            <a:r>
              <a:rPr lang="en-US" sz="1200" dirty="0" smtClean="0">
                <a:solidFill>
                  <a:schemeClr val="accent6">
                    <a:lumMod val="50000"/>
                  </a:schemeClr>
                </a:solidFill>
              </a:rPr>
              <a:t> yang </a:t>
            </a:r>
            <a:r>
              <a:rPr lang="en-US" sz="1200" dirty="0" err="1" smtClean="0">
                <a:solidFill>
                  <a:schemeClr val="accent6">
                    <a:lumMod val="50000"/>
                  </a:schemeClr>
                </a:solidFill>
              </a:rPr>
              <a:t>tinggi</a:t>
            </a:r>
            <a:r>
              <a:rPr lang="en-US" sz="1200" dirty="0" smtClean="0">
                <a:solidFill>
                  <a:schemeClr val="accent6">
                    <a:lumMod val="50000"/>
                  </a:schemeClr>
                </a:solidFill>
              </a:rPr>
              <a:t> </a:t>
            </a:r>
            <a:r>
              <a:rPr lang="en-US" sz="1200" dirty="0" err="1" smtClean="0">
                <a:solidFill>
                  <a:schemeClr val="accent6">
                    <a:lumMod val="50000"/>
                  </a:schemeClr>
                </a:solidFill>
              </a:rPr>
              <a:t>dari</a:t>
            </a:r>
            <a:r>
              <a:rPr lang="en-US" sz="1200" dirty="0" smtClean="0">
                <a:solidFill>
                  <a:schemeClr val="accent6">
                    <a:lumMod val="50000"/>
                  </a:schemeClr>
                </a:solidFill>
              </a:rPr>
              <a:t> SDM </a:t>
            </a:r>
            <a:r>
              <a:rPr lang="en-US" sz="1200" dirty="0" err="1" smtClean="0">
                <a:solidFill>
                  <a:schemeClr val="accent6">
                    <a:lumMod val="50000"/>
                  </a:schemeClr>
                </a:solidFill>
              </a:rPr>
              <a:t>sekolah</a:t>
            </a:r>
            <a:r>
              <a:rPr lang="en-US" sz="1200" dirty="0" smtClean="0">
                <a:solidFill>
                  <a:schemeClr val="accent6">
                    <a:lumMod val="50000"/>
                  </a:schemeClr>
                </a:solidFill>
              </a:rPr>
              <a:t> </a:t>
            </a:r>
            <a:r>
              <a:rPr lang="en-US" sz="1200" dirty="0" err="1" smtClean="0">
                <a:solidFill>
                  <a:schemeClr val="accent6">
                    <a:lumMod val="50000"/>
                  </a:schemeClr>
                </a:solidFill>
              </a:rPr>
              <a:t>terhadap</a:t>
            </a:r>
            <a:r>
              <a:rPr lang="en-US" sz="1200" dirty="0" smtClean="0">
                <a:solidFill>
                  <a:schemeClr val="accent6">
                    <a:lumMod val="50000"/>
                  </a:schemeClr>
                </a:solidFill>
              </a:rPr>
              <a:t> program </a:t>
            </a:r>
            <a:r>
              <a:rPr lang="en-US" sz="1200" dirty="0" err="1" smtClean="0">
                <a:solidFill>
                  <a:schemeClr val="accent6">
                    <a:lumMod val="50000"/>
                  </a:schemeClr>
                </a:solidFill>
              </a:rPr>
              <a:t>pendidikan</a:t>
            </a:r>
            <a:r>
              <a:rPr lang="en-US" sz="1200" dirty="0" smtClean="0">
                <a:solidFill>
                  <a:schemeClr val="accent6">
                    <a:lumMod val="50000"/>
                  </a:schemeClr>
                </a:solidFill>
              </a:rPr>
              <a:t>.</a:t>
            </a:r>
            <a:endParaRPr sz="1200">
              <a:solidFill>
                <a:schemeClr val="accent6">
                  <a:lumMod val="50000"/>
                </a:schemeClr>
              </a:solidFill>
            </a:endParaRPr>
          </a:p>
        </p:txBody>
      </p:sp>
      <p:sp>
        <p:nvSpPr>
          <p:cNvPr id="43" name="Google Shape;272;p36"/>
          <p:cNvSpPr/>
          <p:nvPr/>
        </p:nvSpPr>
        <p:spPr>
          <a:xfrm>
            <a:off x="5000628" y="1357304"/>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72;p36"/>
          <p:cNvSpPr/>
          <p:nvPr/>
        </p:nvSpPr>
        <p:spPr>
          <a:xfrm>
            <a:off x="5000628" y="2071684"/>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76;p36"/>
          <p:cNvSpPr txBox="1">
            <a:spLocks noGrp="1"/>
          </p:cNvSpPr>
          <p:nvPr>
            <p:ph type="subTitle" idx="3"/>
          </p:nvPr>
        </p:nvSpPr>
        <p:spPr>
          <a:xfrm>
            <a:off x="5184434" y="1928808"/>
            <a:ext cx="3030904" cy="716700"/>
          </a:xfrm>
          <a:prstGeom prst="rect">
            <a:avLst/>
          </a:prstGeom>
        </p:spPr>
        <p:txBody>
          <a:bodyPr spcFirstLastPara="1" wrap="square" lIns="91425" tIns="91425" rIns="91425" bIns="91425" anchor="t" anchorCtr="0">
            <a:noAutofit/>
          </a:bodyPr>
          <a:lstStyle/>
          <a:p>
            <a:pPr marL="0" lvl="0" indent="0" algn="just"/>
            <a:r>
              <a:rPr lang="en-US" sz="1050" i="1" dirty="0" smtClean="0">
                <a:solidFill>
                  <a:schemeClr val="accent6">
                    <a:lumMod val="50000"/>
                  </a:schemeClr>
                </a:solidFill>
              </a:rPr>
              <a:t>Enabling condition </a:t>
            </a:r>
            <a:r>
              <a:rPr lang="en-US" sz="1050" dirty="0" smtClean="0">
                <a:solidFill>
                  <a:schemeClr val="accent6">
                    <a:lumMod val="50000"/>
                  </a:schemeClr>
                </a:solidFill>
              </a:rPr>
              <a:t>yang </a:t>
            </a:r>
            <a:r>
              <a:rPr lang="en-US" sz="1050" dirty="0" err="1" smtClean="0">
                <a:solidFill>
                  <a:schemeClr val="accent6">
                    <a:lumMod val="50000"/>
                  </a:schemeClr>
                </a:solidFill>
              </a:rPr>
              <a:t>meliputi</a:t>
            </a:r>
            <a:r>
              <a:rPr lang="en-US" sz="1050" dirty="0" smtClean="0">
                <a:solidFill>
                  <a:schemeClr val="accent6">
                    <a:lumMod val="50000"/>
                  </a:schemeClr>
                </a:solidFill>
              </a:rPr>
              <a:t> </a:t>
            </a:r>
            <a:r>
              <a:rPr lang="en-US" sz="1050" dirty="0" err="1" smtClean="0">
                <a:solidFill>
                  <a:schemeClr val="accent6">
                    <a:lumMod val="50000"/>
                  </a:schemeClr>
                </a:solidFill>
              </a:rPr>
              <a:t>kepemimpinan</a:t>
            </a:r>
            <a:r>
              <a:rPr lang="en-US" sz="1050" dirty="0" smtClean="0">
                <a:solidFill>
                  <a:schemeClr val="accent6">
                    <a:lumMod val="50000"/>
                  </a:schemeClr>
                </a:solidFill>
              </a:rPr>
              <a:t> yang </a:t>
            </a:r>
            <a:r>
              <a:rPr lang="en-US" sz="1050" dirty="0" err="1" smtClean="0">
                <a:solidFill>
                  <a:schemeClr val="accent6">
                    <a:lumMod val="50000"/>
                  </a:schemeClr>
                </a:solidFill>
              </a:rPr>
              <a:t>efektif</a:t>
            </a:r>
            <a:r>
              <a:rPr lang="en-US" sz="1050" dirty="0" smtClean="0">
                <a:solidFill>
                  <a:schemeClr val="accent6">
                    <a:lumMod val="50000"/>
                  </a:schemeClr>
                </a:solidFill>
              </a:rPr>
              <a:t>, </a:t>
            </a:r>
            <a:r>
              <a:rPr lang="en-US" sz="1050" dirty="0" err="1" smtClean="0">
                <a:solidFill>
                  <a:schemeClr val="accent6">
                    <a:lumMod val="50000"/>
                  </a:schemeClr>
                </a:solidFill>
              </a:rPr>
              <a:t>tenaga</a:t>
            </a:r>
            <a:r>
              <a:rPr lang="en-US" sz="1050" dirty="0" smtClean="0">
                <a:solidFill>
                  <a:schemeClr val="accent6">
                    <a:lumMod val="50000"/>
                  </a:schemeClr>
                </a:solidFill>
              </a:rPr>
              <a:t> guru yang </a:t>
            </a:r>
            <a:r>
              <a:rPr lang="en-US" sz="1050" dirty="0" err="1" smtClean="0">
                <a:solidFill>
                  <a:schemeClr val="accent6">
                    <a:lumMod val="50000"/>
                  </a:schemeClr>
                </a:solidFill>
              </a:rPr>
              <a:t>kompeten</a:t>
            </a:r>
            <a:r>
              <a:rPr lang="en-US" sz="1050" dirty="0" smtClean="0">
                <a:solidFill>
                  <a:schemeClr val="accent6">
                    <a:lumMod val="50000"/>
                  </a:schemeClr>
                </a:solidFill>
              </a:rPr>
              <a:t>, </a:t>
            </a:r>
            <a:r>
              <a:rPr lang="en-US" sz="1050" dirty="0" err="1" smtClean="0">
                <a:solidFill>
                  <a:schemeClr val="accent6">
                    <a:lumMod val="50000"/>
                  </a:schemeClr>
                </a:solidFill>
              </a:rPr>
              <a:t>fleksibilitas</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otonomi</a:t>
            </a:r>
            <a:r>
              <a:rPr lang="en-US" sz="1050" dirty="0" smtClean="0">
                <a:solidFill>
                  <a:schemeClr val="accent6">
                    <a:lumMod val="50000"/>
                  </a:schemeClr>
                </a:solidFill>
              </a:rPr>
              <a:t> </a:t>
            </a:r>
            <a:r>
              <a:rPr lang="en-US" sz="1050" dirty="0" err="1" smtClean="0">
                <a:solidFill>
                  <a:schemeClr val="accent6">
                    <a:lumMod val="50000"/>
                  </a:schemeClr>
                </a:solidFill>
              </a:rPr>
              <a:t>serta</a:t>
            </a:r>
            <a:r>
              <a:rPr lang="en-US" sz="1050" dirty="0" smtClean="0">
                <a:solidFill>
                  <a:schemeClr val="accent6">
                    <a:lumMod val="50000"/>
                  </a:schemeClr>
                </a:solidFill>
              </a:rPr>
              <a:t> </a:t>
            </a:r>
            <a:r>
              <a:rPr lang="en-US" sz="1050" dirty="0" err="1" smtClean="0">
                <a:solidFill>
                  <a:schemeClr val="accent6">
                    <a:lumMod val="50000"/>
                  </a:schemeClr>
                </a:solidFill>
              </a:rPr>
              <a:t>waktu</a:t>
            </a:r>
            <a:r>
              <a:rPr lang="en-US" sz="1050" dirty="0" smtClean="0">
                <a:solidFill>
                  <a:schemeClr val="accent6">
                    <a:lumMod val="50000"/>
                  </a:schemeClr>
                </a:solidFill>
              </a:rPr>
              <a:t> </a:t>
            </a:r>
            <a:r>
              <a:rPr lang="en-US" sz="1050" dirty="0" err="1" smtClean="0">
                <a:solidFill>
                  <a:schemeClr val="accent6">
                    <a:lumMod val="50000"/>
                  </a:schemeClr>
                </a:solidFill>
              </a:rPr>
              <a:t>di</a:t>
            </a:r>
            <a:r>
              <a:rPr lang="en-US" sz="1050" dirty="0" smtClean="0">
                <a:solidFill>
                  <a:schemeClr val="accent6">
                    <a:lumMod val="50000"/>
                  </a:schemeClr>
                </a:solidFill>
              </a:rPr>
              <a:t/>
            </a:r>
            <a:br>
              <a:rPr lang="en-US" sz="1050" dirty="0" smtClean="0">
                <a:solidFill>
                  <a:schemeClr val="accent6">
                    <a:lumMod val="50000"/>
                  </a:schemeClr>
                </a:solidFill>
              </a:rPr>
            </a:br>
            <a:r>
              <a:rPr lang="en-US" sz="1050" dirty="0" err="1" smtClean="0">
                <a:solidFill>
                  <a:schemeClr val="accent6">
                    <a:lumMod val="50000"/>
                  </a:schemeClr>
                </a:solidFill>
              </a:rPr>
              <a:t>sekolah</a:t>
            </a:r>
            <a:r>
              <a:rPr lang="en-US" sz="1050" dirty="0" smtClean="0">
                <a:solidFill>
                  <a:schemeClr val="accent6">
                    <a:lumMod val="50000"/>
                  </a:schemeClr>
                </a:solidFill>
              </a:rPr>
              <a:t> yang lama; </a:t>
            </a:r>
          </a:p>
          <a:p>
            <a:pPr marL="0" lvl="0" indent="0" algn="just"/>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t>
            </a:r>
            <a:br>
              <a:rPr lang="en-US" sz="1050" dirty="0" smtClean="0">
                <a:solidFill>
                  <a:schemeClr val="accent6">
                    <a:lumMod val="50000"/>
                  </a:schemeClr>
                </a:solidFill>
              </a:rPr>
            </a:br>
            <a:endParaRPr sz="1050">
              <a:solidFill>
                <a:schemeClr val="accent6">
                  <a:lumMod val="50000"/>
                </a:schemeClr>
              </a:solidFill>
            </a:endParaRPr>
          </a:p>
        </p:txBody>
      </p:sp>
      <p:sp>
        <p:nvSpPr>
          <p:cNvPr id="47" name="Google Shape;272;p36"/>
          <p:cNvSpPr/>
          <p:nvPr/>
        </p:nvSpPr>
        <p:spPr>
          <a:xfrm>
            <a:off x="5000628" y="2714626"/>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76;p36"/>
          <p:cNvSpPr txBox="1">
            <a:spLocks noGrp="1"/>
          </p:cNvSpPr>
          <p:nvPr>
            <p:ph type="subTitle" idx="3"/>
          </p:nvPr>
        </p:nvSpPr>
        <p:spPr>
          <a:xfrm>
            <a:off x="5184434" y="2643188"/>
            <a:ext cx="3030904" cy="1285884"/>
          </a:xfrm>
          <a:prstGeom prst="rect">
            <a:avLst/>
          </a:prstGeom>
        </p:spPr>
        <p:txBody>
          <a:bodyPr spcFirstLastPara="1" wrap="square" lIns="91425" tIns="91425" rIns="91425" bIns="91425" anchor="t" anchorCtr="0">
            <a:noAutofit/>
          </a:bodyPr>
          <a:lstStyle/>
          <a:p>
            <a:pPr marL="0" lvl="0" indent="0" algn="just"/>
            <a:r>
              <a:rPr lang="en-US" sz="1050" i="1" dirty="0" smtClean="0">
                <a:solidFill>
                  <a:schemeClr val="accent6">
                    <a:lumMod val="50000"/>
                  </a:schemeClr>
                </a:solidFill>
              </a:rPr>
              <a:t>School </a:t>
            </a:r>
            <a:r>
              <a:rPr lang="en-US" sz="1050" dirty="0" smtClean="0">
                <a:solidFill>
                  <a:schemeClr val="accent6">
                    <a:lumMod val="50000"/>
                  </a:schemeClr>
                </a:solidFill>
              </a:rPr>
              <a:t>climate yang </a:t>
            </a:r>
            <a:r>
              <a:rPr lang="en-US" sz="1050" dirty="0" err="1" smtClean="0">
                <a:solidFill>
                  <a:schemeClr val="accent6">
                    <a:lumMod val="50000"/>
                  </a:schemeClr>
                </a:solidFill>
              </a:rPr>
              <a:t>meliputi</a:t>
            </a:r>
            <a:r>
              <a:rPr lang="en-US" sz="1050" dirty="0" smtClean="0">
                <a:solidFill>
                  <a:schemeClr val="accent6">
                    <a:lumMod val="50000"/>
                  </a:schemeClr>
                </a:solidFill>
              </a:rPr>
              <a:t> </a:t>
            </a:r>
            <a:r>
              <a:rPr lang="en-US" sz="1050" dirty="0" err="1" smtClean="0">
                <a:solidFill>
                  <a:schemeClr val="accent6">
                    <a:lumMod val="50000"/>
                  </a:schemeClr>
                </a:solidFill>
              </a:rPr>
              <a:t>harapan</a:t>
            </a:r>
            <a:r>
              <a:rPr lang="en-US" sz="1050" dirty="0" smtClean="0">
                <a:solidFill>
                  <a:schemeClr val="accent6">
                    <a:lumMod val="50000"/>
                  </a:schemeClr>
                </a:solidFill>
              </a:rPr>
              <a:t> </a:t>
            </a:r>
            <a:r>
              <a:rPr lang="en-US" sz="1050" dirty="0" err="1" smtClean="0">
                <a:solidFill>
                  <a:schemeClr val="accent6">
                    <a:lumMod val="50000"/>
                  </a:schemeClr>
                </a:solidFill>
              </a:rPr>
              <a:t>siswa</a:t>
            </a:r>
            <a:r>
              <a:rPr lang="en-US" sz="1050" dirty="0" smtClean="0">
                <a:solidFill>
                  <a:schemeClr val="accent6">
                    <a:lumMod val="50000"/>
                  </a:schemeClr>
                </a:solidFill>
              </a:rPr>
              <a:t> yang </a:t>
            </a:r>
            <a:r>
              <a:rPr lang="en-US" sz="1050" dirty="0" err="1" smtClean="0">
                <a:solidFill>
                  <a:schemeClr val="accent6">
                    <a:lumMod val="50000"/>
                  </a:schemeClr>
                </a:solidFill>
              </a:rPr>
              <a:t>tinggi</a:t>
            </a:r>
            <a:r>
              <a:rPr lang="en-US" sz="1050" dirty="0" smtClean="0">
                <a:solidFill>
                  <a:schemeClr val="accent6">
                    <a:lumMod val="50000"/>
                  </a:schemeClr>
                </a:solidFill>
              </a:rPr>
              <a:t>, </a:t>
            </a:r>
            <a:r>
              <a:rPr lang="en-US" sz="1050" dirty="0" err="1" smtClean="0">
                <a:solidFill>
                  <a:schemeClr val="accent6">
                    <a:lumMod val="50000"/>
                  </a:schemeClr>
                </a:solidFill>
              </a:rPr>
              <a:t>sikap</a:t>
            </a:r>
            <a:r>
              <a:rPr lang="en-US" sz="1050" dirty="0" smtClean="0">
                <a:solidFill>
                  <a:schemeClr val="accent6">
                    <a:lumMod val="50000"/>
                  </a:schemeClr>
                </a:solidFill>
              </a:rPr>
              <a:t> guru yang </a:t>
            </a:r>
            <a:r>
              <a:rPr lang="en-US" sz="1050" dirty="0" err="1" smtClean="0">
                <a:solidFill>
                  <a:schemeClr val="accent6">
                    <a:lumMod val="50000"/>
                  </a:schemeClr>
                </a:solidFill>
              </a:rPr>
              <a:t>positif</a:t>
            </a:r>
            <a:r>
              <a:rPr lang="en-US" sz="1050" dirty="0" smtClean="0">
                <a:solidFill>
                  <a:schemeClr val="accent6">
                    <a:lumMod val="50000"/>
                  </a:schemeClr>
                </a:solidFill>
              </a:rPr>
              <a:t>, </a:t>
            </a:r>
            <a:r>
              <a:rPr lang="en-US" sz="1050" dirty="0" err="1" smtClean="0">
                <a:solidFill>
                  <a:schemeClr val="accent6">
                    <a:lumMod val="50000"/>
                  </a:schemeClr>
                </a:solidFill>
              </a:rPr>
              <a:t>keteraturan</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disiplin</a:t>
            </a:r>
            <a:r>
              <a:rPr lang="en-US" sz="1050" dirty="0" smtClean="0">
                <a:solidFill>
                  <a:schemeClr val="accent6">
                    <a:lumMod val="50000"/>
                  </a:schemeClr>
                </a:solidFill>
              </a:rPr>
              <a:t>, </a:t>
            </a:r>
            <a:r>
              <a:rPr lang="en-US" sz="1050" dirty="0" err="1" smtClean="0">
                <a:solidFill>
                  <a:schemeClr val="accent6">
                    <a:lumMod val="50000"/>
                  </a:schemeClr>
                </a:solidFill>
              </a:rPr>
              <a:t>kurikulum</a:t>
            </a:r>
            <a:r>
              <a:rPr lang="en-US" sz="1050" dirty="0" smtClean="0">
                <a:solidFill>
                  <a:schemeClr val="accent6">
                    <a:lumMod val="50000"/>
                  </a:schemeClr>
                </a:solidFill>
              </a:rPr>
              <a:t> yang </a:t>
            </a:r>
            <a:r>
              <a:rPr lang="en-US" sz="1050" dirty="0" err="1" smtClean="0">
                <a:solidFill>
                  <a:schemeClr val="accent6">
                    <a:lumMod val="50000"/>
                  </a:schemeClr>
                </a:solidFill>
              </a:rPr>
              <a:t>terorganisasi</a:t>
            </a:r>
            <a:r>
              <a:rPr lang="en-US" sz="1050" dirty="0" smtClean="0">
                <a:solidFill>
                  <a:schemeClr val="accent6">
                    <a:lumMod val="50000"/>
                  </a:schemeClr>
                </a:solidFill>
              </a:rPr>
              <a:t>. </a:t>
            </a:r>
            <a:r>
              <a:rPr lang="en-US" sz="1050" dirty="0" err="1" smtClean="0">
                <a:solidFill>
                  <a:schemeClr val="accent6">
                    <a:lumMod val="50000"/>
                  </a:schemeClr>
                </a:solidFill>
              </a:rPr>
              <a:t>Sistem</a:t>
            </a:r>
            <a:r>
              <a:rPr lang="en-US" sz="1050" dirty="0" smtClean="0">
                <a:solidFill>
                  <a:schemeClr val="accent6">
                    <a:lumMod val="50000"/>
                  </a:schemeClr>
                </a:solidFill>
              </a:rPr>
              <a:t> </a:t>
            </a:r>
            <a:r>
              <a:rPr lang="en-US" sz="1050" i="1" dirty="0" smtClean="0">
                <a:solidFill>
                  <a:schemeClr val="accent6">
                    <a:lumMod val="50000"/>
                  </a:schemeClr>
                </a:solidFill>
              </a:rPr>
              <a:t>reward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insentif</a:t>
            </a:r>
            <a:r>
              <a:rPr lang="en-US" sz="1050" dirty="0" smtClean="0">
                <a:solidFill>
                  <a:schemeClr val="accent6">
                    <a:lumMod val="50000"/>
                  </a:schemeClr>
                </a:solidFill>
              </a:rPr>
              <a:t> </a:t>
            </a:r>
            <a:r>
              <a:rPr lang="en-US" sz="1050" dirty="0" err="1" smtClean="0">
                <a:solidFill>
                  <a:schemeClr val="accent6">
                    <a:lumMod val="50000"/>
                  </a:schemeClr>
                </a:solidFill>
              </a:rPr>
              <a:t>bagi</a:t>
            </a:r>
            <a:r>
              <a:rPr lang="en-US" sz="1050" dirty="0" smtClean="0">
                <a:solidFill>
                  <a:schemeClr val="accent6">
                    <a:lumMod val="50000"/>
                  </a:schemeClr>
                </a:solidFill>
              </a:rPr>
              <a:t> </a:t>
            </a:r>
            <a:r>
              <a:rPr lang="en-US" sz="1050" dirty="0" err="1" smtClean="0">
                <a:solidFill>
                  <a:schemeClr val="accent6">
                    <a:lumMod val="50000"/>
                  </a:schemeClr>
                </a:solidFill>
              </a:rPr>
              <a:t>siswa</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guru, </a:t>
            </a:r>
            <a:r>
              <a:rPr lang="en-US" sz="1050" dirty="0" err="1" smtClean="0">
                <a:solidFill>
                  <a:schemeClr val="accent6">
                    <a:lumMod val="50000"/>
                  </a:schemeClr>
                </a:solidFill>
              </a:rPr>
              <a:t>serta</a:t>
            </a:r>
            <a:r>
              <a:rPr lang="en-US" sz="1050" dirty="0" smtClean="0">
                <a:solidFill>
                  <a:schemeClr val="accent6">
                    <a:lumMod val="50000"/>
                  </a:schemeClr>
                </a:solidFill>
              </a:rPr>
              <a:t> </a:t>
            </a:r>
            <a:r>
              <a:rPr lang="en-US" sz="1050" dirty="0" err="1" smtClean="0">
                <a:solidFill>
                  <a:schemeClr val="accent6">
                    <a:lumMod val="50000"/>
                  </a:schemeClr>
                </a:solidFill>
              </a:rPr>
              <a:t>tuntutan</a:t>
            </a:r>
            <a:r>
              <a:rPr lang="en-US" sz="1050" dirty="0" smtClean="0">
                <a:solidFill>
                  <a:schemeClr val="accent6">
                    <a:lumMod val="50000"/>
                  </a:schemeClr>
                </a:solidFill>
              </a:rPr>
              <a:t> </a:t>
            </a:r>
            <a:r>
              <a:rPr lang="en-US" sz="1050" dirty="0" err="1" smtClean="0">
                <a:solidFill>
                  <a:schemeClr val="accent6">
                    <a:lumMod val="50000"/>
                  </a:schemeClr>
                </a:solidFill>
              </a:rPr>
              <a:t>waktu</a:t>
            </a:r>
            <a:r>
              <a:rPr lang="en-US" sz="1050" dirty="0" smtClean="0">
                <a:solidFill>
                  <a:schemeClr val="accent6">
                    <a:lumMod val="50000"/>
                  </a:schemeClr>
                </a:solidFill>
              </a:rPr>
              <a:t> </a:t>
            </a:r>
            <a:r>
              <a:rPr lang="en-US" sz="1050" dirty="0" err="1" smtClean="0">
                <a:solidFill>
                  <a:schemeClr val="accent6">
                    <a:lumMod val="50000"/>
                  </a:schemeClr>
                </a:solidFill>
              </a:rPr>
              <a:t>belajar</a:t>
            </a:r>
            <a:r>
              <a:rPr lang="en-US" sz="1050" dirty="0" smtClean="0">
                <a:solidFill>
                  <a:schemeClr val="accent6">
                    <a:lumMod val="50000"/>
                  </a:schemeClr>
                </a:solidFill>
              </a:rPr>
              <a:t> yang</a:t>
            </a:r>
            <a:br>
              <a:rPr lang="en-US" sz="1050" dirty="0" smtClean="0">
                <a:solidFill>
                  <a:schemeClr val="accent6">
                    <a:lumMod val="50000"/>
                  </a:schemeClr>
                </a:solidFill>
              </a:rPr>
            </a:br>
            <a:r>
              <a:rPr lang="en-US" sz="1050" dirty="0" err="1" smtClean="0">
                <a:solidFill>
                  <a:schemeClr val="accent6">
                    <a:lumMod val="50000"/>
                  </a:schemeClr>
                </a:solidFill>
              </a:rPr>
              <a:t>tinggi</a:t>
            </a:r>
            <a:r>
              <a:rPr lang="en-US" sz="1050" dirty="0" smtClean="0">
                <a:solidFill>
                  <a:schemeClr val="accent6">
                    <a:lumMod val="50000"/>
                  </a:schemeClr>
                </a:solidFill>
              </a:rPr>
              <a:t>; </a:t>
            </a:r>
          </a:p>
          <a:p>
            <a:pPr marL="0" lvl="0" indent="0" algn="just"/>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t>
            </a:r>
            <a:br>
              <a:rPr lang="en-US" sz="1050" dirty="0" smtClean="0">
                <a:solidFill>
                  <a:schemeClr val="accent6">
                    <a:lumMod val="50000"/>
                  </a:schemeClr>
                </a:solidFill>
              </a:rPr>
            </a:br>
            <a:endParaRPr sz="1050">
              <a:solidFill>
                <a:schemeClr val="accent6">
                  <a:lumMod val="50000"/>
                </a:schemeClr>
              </a:solidFill>
            </a:endParaRPr>
          </a:p>
        </p:txBody>
      </p:sp>
      <p:sp>
        <p:nvSpPr>
          <p:cNvPr id="50" name="Google Shape;272;p36"/>
          <p:cNvSpPr/>
          <p:nvPr/>
        </p:nvSpPr>
        <p:spPr>
          <a:xfrm>
            <a:off x="5000628" y="3714758"/>
            <a:ext cx="214314" cy="142876"/>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76;p36"/>
          <p:cNvSpPr txBox="1">
            <a:spLocks noGrp="1"/>
          </p:cNvSpPr>
          <p:nvPr>
            <p:ph type="subTitle" idx="3"/>
          </p:nvPr>
        </p:nvSpPr>
        <p:spPr>
          <a:xfrm>
            <a:off x="5184434" y="3643320"/>
            <a:ext cx="3030904" cy="1285884"/>
          </a:xfrm>
          <a:prstGeom prst="rect">
            <a:avLst/>
          </a:prstGeom>
        </p:spPr>
        <p:txBody>
          <a:bodyPr spcFirstLastPara="1" wrap="square" lIns="91425" tIns="91425" rIns="91425" bIns="91425" anchor="t" anchorCtr="0">
            <a:noAutofit/>
          </a:bodyPr>
          <a:lstStyle/>
          <a:p>
            <a:pPr marL="0" lvl="0" indent="0" algn="just"/>
            <a:r>
              <a:rPr lang="en-US" sz="1050" i="1" dirty="0" smtClean="0">
                <a:solidFill>
                  <a:schemeClr val="accent6">
                    <a:lumMod val="50000"/>
                  </a:schemeClr>
                </a:solidFill>
              </a:rPr>
              <a:t>Teaching-learning process </a:t>
            </a:r>
            <a:r>
              <a:rPr lang="en-US" sz="1050" dirty="0" smtClean="0">
                <a:solidFill>
                  <a:schemeClr val="accent6">
                    <a:lumMod val="50000"/>
                  </a:schemeClr>
                </a:solidFill>
              </a:rPr>
              <a:t>yang </a:t>
            </a:r>
            <a:r>
              <a:rPr lang="en-US" sz="1050" dirty="0" err="1" smtClean="0">
                <a:solidFill>
                  <a:schemeClr val="accent6">
                    <a:lumMod val="50000"/>
                  </a:schemeClr>
                </a:solidFill>
              </a:rPr>
              <a:t>meliputi</a:t>
            </a:r>
            <a:r>
              <a:rPr lang="en-US" sz="1050" dirty="0" smtClean="0">
                <a:solidFill>
                  <a:schemeClr val="accent6">
                    <a:lumMod val="50000"/>
                  </a:schemeClr>
                </a:solidFill>
              </a:rPr>
              <a:t> </a:t>
            </a:r>
            <a:r>
              <a:rPr lang="en-US" sz="1050" dirty="0" err="1" smtClean="0">
                <a:solidFill>
                  <a:schemeClr val="accent6">
                    <a:lumMod val="50000"/>
                  </a:schemeClr>
                </a:solidFill>
              </a:rPr>
              <a:t>strategi</a:t>
            </a:r>
            <a:r>
              <a:rPr lang="en-US" sz="1050" dirty="0" smtClean="0">
                <a:solidFill>
                  <a:schemeClr val="accent6">
                    <a:lumMod val="50000"/>
                  </a:schemeClr>
                </a:solidFill>
              </a:rPr>
              <a:t> </a:t>
            </a:r>
            <a:r>
              <a:rPr lang="en-US" sz="1050" dirty="0" err="1" smtClean="0">
                <a:solidFill>
                  <a:schemeClr val="accent6">
                    <a:lumMod val="50000"/>
                  </a:schemeClr>
                </a:solidFill>
              </a:rPr>
              <a:t>mengajar</a:t>
            </a:r>
            <a:r>
              <a:rPr lang="en-US" sz="1050" dirty="0" smtClean="0">
                <a:solidFill>
                  <a:schemeClr val="accent6">
                    <a:lumMod val="50000"/>
                  </a:schemeClr>
                </a:solidFill>
              </a:rPr>
              <a:t> yang </a:t>
            </a:r>
            <a:r>
              <a:rPr lang="en-US" sz="1050" dirty="0" err="1" smtClean="0">
                <a:solidFill>
                  <a:schemeClr val="accent6">
                    <a:lumMod val="50000"/>
                  </a:schemeClr>
                </a:solidFill>
              </a:rPr>
              <a:t>bervariasi</a:t>
            </a:r>
            <a:r>
              <a:rPr lang="en-US" sz="1050" dirty="0" smtClean="0">
                <a:solidFill>
                  <a:schemeClr val="accent6">
                    <a:lumMod val="50000"/>
                  </a:schemeClr>
                </a:solidFill>
              </a:rPr>
              <a:t>, </a:t>
            </a:r>
            <a:r>
              <a:rPr lang="en-US" sz="1050" dirty="0" err="1" smtClean="0">
                <a:solidFill>
                  <a:schemeClr val="accent6">
                    <a:lumMod val="50000"/>
                  </a:schemeClr>
                </a:solidFill>
              </a:rPr>
              <a:t>pekerjaan</a:t>
            </a:r>
            <a:r>
              <a:rPr lang="en-US" sz="1050" dirty="0" smtClean="0">
                <a:solidFill>
                  <a:schemeClr val="accent6">
                    <a:lumMod val="50000"/>
                  </a:schemeClr>
                </a:solidFill>
              </a:rPr>
              <a:t> </a:t>
            </a:r>
            <a:r>
              <a:rPr lang="en-US" sz="1050" dirty="0" err="1" smtClean="0">
                <a:solidFill>
                  <a:schemeClr val="accent6">
                    <a:lumMod val="50000"/>
                  </a:schemeClr>
                </a:solidFill>
              </a:rPr>
              <a:t>rumah</a:t>
            </a:r>
            <a:r>
              <a:rPr lang="en-US" sz="1050" dirty="0" smtClean="0">
                <a:solidFill>
                  <a:schemeClr val="accent6">
                    <a:lumMod val="50000"/>
                  </a:schemeClr>
                </a:solidFill>
              </a:rPr>
              <a:t> yang </a:t>
            </a:r>
            <a:r>
              <a:rPr lang="en-US" sz="1050" dirty="0" err="1" smtClean="0">
                <a:solidFill>
                  <a:schemeClr val="accent6">
                    <a:lumMod val="50000"/>
                  </a:schemeClr>
                </a:solidFill>
              </a:rPr>
              <a:t>sering</a:t>
            </a:r>
            <a:r>
              <a:rPr lang="en-US" sz="1050" dirty="0" smtClean="0">
                <a:solidFill>
                  <a:schemeClr val="accent6">
                    <a:lumMod val="50000"/>
                  </a:schemeClr>
                </a:solidFill>
              </a:rPr>
              <a:t>, </a:t>
            </a:r>
            <a:r>
              <a:rPr lang="en-US" sz="1050" dirty="0" err="1" smtClean="0">
                <a:solidFill>
                  <a:schemeClr val="accent6">
                    <a:lumMod val="50000"/>
                  </a:schemeClr>
                </a:solidFill>
              </a:rPr>
              <a:t>penilaian</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umpan</a:t>
            </a:r>
            <a:r>
              <a:rPr lang="en-US" sz="1050" dirty="0" smtClean="0">
                <a:solidFill>
                  <a:schemeClr val="accent6">
                    <a:lumMod val="50000"/>
                  </a:schemeClr>
                </a:solidFill>
              </a:rPr>
              <a:t> </a:t>
            </a:r>
            <a:r>
              <a:rPr lang="en-US" sz="1050" dirty="0" err="1" smtClean="0">
                <a:solidFill>
                  <a:schemeClr val="accent6">
                    <a:lumMod val="50000"/>
                  </a:schemeClr>
                </a:solidFill>
              </a:rPr>
              <a:t>balik</a:t>
            </a:r>
            <a:r>
              <a:rPr lang="en-US" sz="1050" dirty="0" smtClean="0">
                <a:solidFill>
                  <a:schemeClr val="accent6">
                    <a:lumMod val="50000"/>
                  </a:schemeClr>
                </a:solidFill>
              </a:rPr>
              <a:t> yang </a:t>
            </a:r>
            <a:r>
              <a:rPr lang="en-US" sz="1050" dirty="0" err="1" smtClean="0">
                <a:solidFill>
                  <a:schemeClr val="accent6">
                    <a:lumMod val="50000"/>
                  </a:schemeClr>
                </a:solidFill>
              </a:rPr>
              <a:t>sering</a:t>
            </a:r>
            <a:r>
              <a:rPr lang="en-US" sz="1050" dirty="0" smtClean="0">
                <a:solidFill>
                  <a:schemeClr val="accent6">
                    <a:lumMod val="50000"/>
                  </a:schemeClr>
                </a:solidFill>
              </a:rPr>
              <a:t>, </a:t>
            </a:r>
            <a:r>
              <a:rPr lang="en-US" sz="1050" dirty="0" err="1" smtClean="0">
                <a:solidFill>
                  <a:schemeClr val="accent6">
                    <a:lumMod val="50000"/>
                  </a:schemeClr>
                </a:solidFill>
              </a:rPr>
              <a:t>dan</a:t>
            </a:r>
            <a:r>
              <a:rPr lang="en-US" sz="1050" dirty="0" smtClean="0">
                <a:solidFill>
                  <a:schemeClr val="accent6">
                    <a:lumMod val="50000"/>
                  </a:schemeClr>
                </a:solidFill>
              </a:rPr>
              <a:t> </a:t>
            </a:r>
            <a:r>
              <a:rPr lang="en-US" sz="1050" dirty="0" err="1" smtClean="0">
                <a:solidFill>
                  <a:schemeClr val="accent6">
                    <a:lumMod val="50000"/>
                  </a:schemeClr>
                </a:solidFill>
              </a:rPr>
              <a:t>partisipasi</a:t>
            </a:r>
            <a:r>
              <a:rPr lang="en-US" sz="1050" dirty="0" smtClean="0">
                <a:solidFill>
                  <a:schemeClr val="accent6">
                    <a:lumMod val="50000"/>
                  </a:schemeClr>
                </a:solidFill>
              </a:rPr>
              <a:t> (</a:t>
            </a:r>
            <a:r>
              <a:rPr lang="en-US" sz="1050" dirty="0" err="1" smtClean="0">
                <a:solidFill>
                  <a:schemeClr val="accent6">
                    <a:lumMod val="50000"/>
                  </a:schemeClr>
                </a:solidFill>
              </a:rPr>
              <a:t>kehadiran</a:t>
            </a:r>
            <a:r>
              <a:rPr lang="en-US" sz="1050" dirty="0" smtClean="0">
                <a:solidFill>
                  <a:schemeClr val="accent6">
                    <a:lumMod val="50000"/>
                  </a:schemeClr>
                </a:solidFill>
              </a:rPr>
              <a:t>, </a:t>
            </a:r>
            <a:r>
              <a:rPr lang="en-US" sz="1050" dirty="0" err="1" smtClean="0">
                <a:solidFill>
                  <a:schemeClr val="accent6">
                    <a:lumMod val="50000"/>
                  </a:schemeClr>
                </a:solidFill>
              </a:rPr>
              <a:t>penyelesaian</a:t>
            </a:r>
            <a:r>
              <a:rPr lang="en-US" sz="1050" dirty="0" smtClean="0">
                <a:solidFill>
                  <a:schemeClr val="accent6">
                    <a:lumMod val="50000"/>
                  </a:schemeClr>
                </a:solidFill>
              </a:rPr>
              <a:t> </a:t>
            </a:r>
            <a:r>
              <a:rPr lang="en-US" sz="1050" dirty="0" err="1" smtClean="0">
                <a:solidFill>
                  <a:schemeClr val="accent6">
                    <a:lumMod val="50000"/>
                  </a:schemeClr>
                </a:solidFill>
              </a:rPr>
              <a:t>studi</a:t>
            </a:r>
            <a:r>
              <a:rPr lang="en-US" sz="1050" dirty="0" smtClean="0">
                <a:solidFill>
                  <a:schemeClr val="accent6">
                    <a:lumMod val="50000"/>
                  </a:schemeClr>
                </a:solidFill>
              </a:rPr>
              <a:t>) </a:t>
            </a:r>
            <a:r>
              <a:rPr lang="en-US" sz="1050" dirty="0" err="1" smtClean="0">
                <a:solidFill>
                  <a:schemeClr val="accent6">
                    <a:lumMod val="50000"/>
                  </a:schemeClr>
                </a:solidFill>
              </a:rPr>
              <a:t>siswa</a:t>
            </a:r>
            <a:r>
              <a:rPr lang="en-US" sz="1050" dirty="0" smtClean="0">
                <a:solidFill>
                  <a:schemeClr val="accent6">
                    <a:lumMod val="50000"/>
                  </a:schemeClr>
                </a:solidFill>
              </a:rPr>
              <a:t> </a:t>
            </a:r>
            <a:r>
              <a:rPr lang="en-US" sz="1050" dirty="0" err="1" smtClean="0">
                <a:solidFill>
                  <a:schemeClr val="accent6">
                    <a:lumMod val="50000"/>
                  </a:schemeClr>
                </a:solidFill>
              </a:rPr>
              <a:t>terutama</a:t>
            </a:r>
            <a:r>
              <a:rPr lang="en-US" sz="1050" dirty="0" smtClean="0">
                <a:solidFill>
                  <a:schemeClr val="accent6">
                    <a:lumMod val="50000"/>
                  </a:schemeClr>
                </a:solidFill>
              </a:rPr>
              <a:t> </a:t>
            </a:r>
            <a:r>
              <a:rPr lang="en-US" sz="1050" dirty="0" err="1" smtClean="0">
                <a:solidFill>
                  <a:schemeClr val="accent6">
                    <a:lumMod val="50000"/>
                  </a:schemeClr>
                </a:solidFill>
              </a:rPr>
              <a:t>perempuan</a:t>
            </a:r>
            <a:r>
              <a:rPr lang="en-US" sz="1050" dirty="0" smtClean="0">
                <a:solidFill>
                  <a:schemeClr val="accent6">
                    <a:lumMod val="50000"/>
                  </a:schemeClr>
                </a:solidFill>
              </a:rPr>
              <a:t>. </a:t>
            </a:r>
          </a:p>
          <a:p>
            <a:pPr marL="0" lvl="0" indent="0" algn="just"/>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r>
            <a:br>
              <a:rPr lang="en-US" sz="1050" dirty="0" smtClean="0">
                <a:solidFill>
                  <a:schemeClr val="accent6">
                    <a:lumMod val="50000"/>
                  </a:schemeClr>
                </a:solidFill>
              </a:rPr>
            </a:br>
            <a:r>
              <a:rPr lang="en-US" sz="1050" dirty="0" smtClean="0">
                <a:solidFill>
                  <a:schemeClr val="accent6">
                    <a:lumMod val="50000"/>
                  </a:schemeClr>
                </a:solidFill>
              </a:rPr>
              <a:t> </a:t>
            </a:r>
            <a:br>
              <a:rPr lang="en-US" sz="1050" dirty="0" smtClean="0">
                <a:solidFill>
                  <a:schemeClr val="accent6">
                    <a:lumMod val="50000"/>
                  </a:schemeClr>
                </a:solidFill>
              </a:rPr>
            </a:br>
            <a:endParaRPr sz="1050">
              <a:solidFill>
                <a:schemeClr val="accent6">
                  <a:lumMod val="50000"/>
                </a:schemeClr>
              </a:solidFill>
            </a:endParaRPr>
          </a:p>
        </p:txBody>
      </p:sp>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43"/>
          <p:cNvSpPr txBox="1">
            <a:spLocks noGrp="1"/>
          </p:cNvSpPr>
          <p:nvPr>
            <p:ph type="title"/>
          </p:nvPr>
        </p:nvSpPr>
        <p:spPr>
          <a:xfrm>
            <a:off x="1928794" y="642924"/>
            <a:ext cx="5500726" cy="572700"/>
          </a:xfrm>
          <a:prstGeom prst="rect">
            <a:avLst/>
          </a:prstGeom>
        </p:spPr>
        <p:txBody>
          <a:bodyPr spcFirstLastPara="1" wrap="square" lIns="91425" tIns="91425" rIns="91425" bIns="91425" anchor="t" anchorCtr="0">
            <a:noAutofit/>
          </a:bodyPr>
          <a:lstStyle/>
          <a:p>
            <a:r>
              <a:rPr lang="en-US" dirty="0" err="1" smtClean="0"/>
              <a:t>Indikator</a:t>
            </a:r>
            <a:r>
              <a:rPr lang="en-US" dirty="0" smtClean="0"/>
              <a:t> </a:t>
            </a:r>
            <a:r>
              <a:rPr lang="en-US" dirty="0" err="1" smtClean="0"/>
              <a:t>Efektivitas</a:t>
            </a:r>
            <a:r>
              <a:rPr lang="en-US" dirty="0" smtClean="0"/>
              <a:t> </a:t>
            </a:r>
            <a:r>
              <a:rPr lang="en-US" dirty="0" err="1" smtClean="0"/>
              <a:t>Sekolah</a:t>
            </a:r>
            <a:r>
              <a:rPr lang="en-US" dirty="0" smtClean="0"/>
              <a:t/>
            </a:r>
            <a:br>
              <a:rPr lang="en-US" dirty="0" smtClean="0"/>
            </a:br>
            <a:endParaRPr/>
          </a:p>
        </p:txBody>
      </p:sp>
      <p:sp>
        <p:nvSpPr>
          <p:cNvPr id="409" name="Google Shape;409;p43"/>
          <p:cNvSpPr txBox="1">
            <a:spLocks noGrp="1"/>
          </p:cNvSpPr>
          <p:nvPr>
            <p:ph type="title"/>
          </p:nvPr>
        </p:nvSpPr>
        <p:spPr>
          <a:xfrm>
            <a:off x="1688156" y="2482825"/>
            <a:ext cx="12267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chemeClr val="dk2"/>
                </a:solidFill>
              </a:rPr>
              <a:t>Step 1</a:t>
            </a:r>
            <a:endParaRPr sz="1800">
              <a:solidFill>
                <a:schemeClr val="dk2"/>
              </a:solidFill>
            </a:endParaRPr>
          </a:p>
        </p:txBody>
      </p:sp>
      <p:pic>
        <p:nvPicPr>
          <p:cNvPr id="410" name="Google Shape;410;p43"/>
          <p:cNvPicPr preferRelativeResize="0"/>
          <p:nvPr/>
        </p:nvPicPr>
        <p:blipFill>
          <a:blip r:embed="rId3">
            <a:alphaModFix amt="86000"/>
          </a:blip>
          <a:stretch>
            <a:fillRect/>
          </a:stretch>
        </p:blipFill>
        <p:spPr>
          <a:xfrm rot="729280">
            <a:off x="3362160" y="2414935"/>
            <a:ext cx="1168516" cy="689430"/>
          </a:xfrm>
          <a:prstGeom prst="rect">
            <a:avLst/>
          </a:prstGeom>
          <a:noFill/>
          <a:ln>
            <a:noFill/>
          </a:ln>
        </p:spPr>
      </p:pic>
      <p:pic>
        <p:nvPicPr>
          <p:cNvPr id="411" name="Google Shape;411;p43"/>
          <p:cNvPicPr preferRelativeResize="0"/>
          <p:nvPr/>
        </p:nvPicPr>
        <p:blipFill>
          <a:blip r:embed="rId3">
            <a:alphaModFix amt="86000"/>
          </a:blip>
          <a:stretch>
            <a:fillRect/>
          </a:stretch>
        </p:blipFill>
        <p:spPr>
          <a:xfrm rot="729280">
            <a:off x="5008885" y="2414935"/>
            <a:ext cx="1168516" cy="689430"/>
          </a:xfrm>
          <a:prstGeom prst="rect">
            <a:avLst/>
          </a:prstGeom>
          <a:noFill/>
          <a:ln>
            <a:noFill/>
          </a:ln>
        </p:spPr>
      </p:pic>
      <p:pic>
        <p:nvPicPr>
          <p:cNvPr id="412" name="Google Shape;412;p43"/>
          <p:cNvPicPr preferRelativeResize="0"/>
          <p:nvPr/>
        </p:nvPicPr>
        <p:blipFill>
          <a:blip r:embed="rId3">
            <a:alphaModFix amt="86000"/>
          </a:blip>
          <a:stretch>
            <a:fillRect/>
          </a:stretch>
        </p:blipFill>
        <p:spPr>
          <a:xfrm rot="729280">
            <a:off x="6655016" y="2414935"/>
            <a:ext cx="1168516" cy="689430"/>
          </a:xfrm>
          <a:prstGeom prst="rect">
            <a:avLst/>
          </a:prstGeom>
          <a:noFill/>
          <a:ln>
            <a:noFill/>
          </a:ln>
        </p:spPr>
      </p:pic>
      <p:pic>
        <p:nvPicPr>
          <p:cNvPr id="413" name="Google Shape;413;p43"/>
          <p:cNvPicPr preferRelativeResize="0"/>
          <p:nvPr/>
        </p:nvPicPr>
        <p:blipFill>
          <a:blip r:embed="rId3">
            <a:alphaModFix amt="86000"/>
          </a:blip>
          <a:stretch>
            <a:fillRect/>
          </a:stretch>
        </p:blipFill>
        <p:spPr>
          <a:xfrm rot="729280">
            <a:off x="1715436" y="2414935"/>
            <a:ext cx="1168516" cy="689430"/>
          </a:xfrm>
          <a:prstGeom prst="rect">
            <a:avLst/>
          </a:prstGeom>
          <a:noFill/>
          <a:ln>
            <a:noFill/>
          </a:ln>
        </p:spPr>
      </p:pic>
      <p:sp>
        <p:nvSpPr>
          <p:cNvPr id="414" name="Google Shape;414;p43"/>
          <p:cNvSpPr txBox="1">
            <a:spLocks noGrp="1"/>
          </p:cNvSpPr>
          <p:nvPr>
            <p:ph type="title"/>
          </p:nvPr>
        </p:nvSpPr>
        <p:spPr>
          <a:xfrm>
            <a:off x="3347356" y="2482825"/>
            <a:ext cx="12267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chemeClr val="dk2"/>
                </a:solidFill>
              </a:rPr>
              <a:t>Step 2</a:t>
            </a:r>
            <a:endParaRPr sz="1800">
              <a:solidFill>
                <a:schemeClr val="dk2"/>
              </a:solidFill>
            </a:endParaRPr>
          </a:p>
        </p:txBody>
      </p:sp>
      <p:sp>
        <p:nvSpPr>
          <p:cNvPr id="415" name="Google Shape;415;p43"/>
          <p:cNvSpPr txBox="1">
            <a:spLocks noGrp="1"/>
          </p:cNvSpPr>
          <p:nvPr>
            <p:ph type="title"/>
          </p:nvPr>
        </p:nvSpPr>
        <p:spPr>
          <a:xfrm>
            <a:off x="4994081" y="2482825"/>
            <a:ext cx="12267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chemeClr val="dk2"/>
                </a:solidFill>
              </a:rPr>
              <a:t>Step 3</a:t>
            </a:r>
            <a:endParaRPr sz="1800">
              <a:solidFill>
                <a:schemeClr val="dk2"/>
              </a:solidFill>
            </a:endParaRPr>
          </a:p>
        </p:txBody>
      </p:sp>
      <p:sp>
        <p:nvSpPr>
          <p:cNvPr id="416" name="Google Shape;416;p43"/>
          <p:cNvSpPr txBox="1">
            <a:spLocks noGrp="1"/>
          </p:cNvSpPr>
          <p:nvPr>
            <p:ph type="title"/>
          </p:nvPr>
        </p:nvSpPr>
        <p:spPr>
          <a:xfrm>
            <a:off x="6624111" y="2482825"/>
            <a:ext cx="12267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chemeClr val="dk2"/>
                </a:solidFill>
              </a:rPr>
              <a:t>Step 4</a:t>
            </a:r>
            <a:endParaRPr sz="1800">
              <a:solidFill>
                <a:schemeClr val="dk2"/>
              </a:solidFill>
            </a:endParaRPr>
          </a:p>
        </p:txBody>
      </p:sp>
      <p:sp>
        <p:nvSpPr>
          <p:cNvPr id="417" name="Google Shape;417;p43"/>
          <p:cNvSpPr txBox="1">
            <a:spLocks noGrp="1"/>
          </p:cNvSpPr>
          <p:nvPr>
            <p:ph type="subTitle" idx="4294967295"/>
          </p:nvPr>
        </p:nvSpPr>
        <p:spPr>
          <a:xfrm>
            <a:off x="1372994" y="3524450"/>
            <a:ext cx="1853400" cy="752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US" sz="1400" b="1" dirty="0" smtClean="0">
                <a:solidFill>
                  <a:schemeClr val="accent6">
                    <a:lumMod val="50000"/>
                  </a:schemeClr>
                </a:solidFill>
              </a:rPr>
              <a:t>Supporting Input</a:t>
            </a:r>
            <a:endParaRPr sz="1400" b="1">
              <a:solidFill>
                <a:schemeClr val="accent6">
                  <a:lumMod val="50000"/>
                </a:schemeClr>
              </a:solidFill>
            </a:endParaRPr>
          </a:p>
        </p:txBody>
      </p:sp>
      <p:sp>
        <p:nvSpPr>
          <p:cNvPr id="418" name="Google Shape;418;p43"/>
          <p:cNvSpPr txBox="1">
            <a:spLocks noGrp="1"/>
          </p:cNvSpPr>
          <p:nvPr>
            <p:ph type="subTitle" idx="4294967295"/>
          </p:nvPr>
        </p:nvSpPr>
        <p:spPr>
          <a:xfrm>
            <a:off x="6312561" y="1343225"/>
            <a:ext cx="1853400" cy="752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US" sz="1400" b="1" dirty="0" smtClean="0">
                <a:solidFill>
                  <a:schemeClr val="accent6">
                    <a:lumMod val="50000"/>
                  </a:schemeClr>
                </a:solidFill>
              </a:rPr>
              <a:t>Teaching – learning process</a:t>
            </a:r>
            <a:endParaRPr sz="1400" b="1">
              <a:solidFill>
                <a:schemeClr val="accent6">
                  <a:lumMod val="50000"/>
                </a:schemeClr>
              </a:solidFill>
            </a:endParaRPr>
          </a:p>
        </p:txBody>
      </p:sp>
      <p:sp>
        <p:nvSpPr>
          <p:cNvPr id="419" name="Google Shape;419;p43"/>
          <p:cNvSpPr txBox="1">
            <a:spLocks noGrp="1"/>
          </p:cNvSpPr>
          <p:nvPr>
            <p:ph type="subTitle" idx="4294967295"/>
          </p:nvPr>
        </p:nvSpPr>
        <p:spPr>
          <a:xfrm>
            <a:off x="2786050" y="1571618"/>
            <a:ext cx="2357454" cy="752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US" sz="1400" b="1" dirty="0" smtClean="0">
                <a:solidFill>
                  <a:schemeClr val="accent6">
                    <a:lumMod val="50000"/>
                  </a:schemeClr>
                </a:solidFill>
              </a:rPr>
              <a:t>Enabling Conditions</a:t>
            </a:r>
            <a:endParaRPr sz="1400" b="1">
              <a:solidFill>
                <a:schemeClr val="accent6">
                  <a:lumMod val="50000"/>
                </a:schemeClr>
              </a:solidFill>
            </a:endParaRPr>
          </a:p>
        </p:txBody>
      </p:sp>
      <p:sp>
        <p:nvSpPr>
          <p:cNvPr id="420" name="Google Shape;420;p43"/>
          <p:cNvSpPr txBox="1">
            <a:spLocks noGrp="1"/>
          </p:cNvSpPr>
          <p:nvPr>
            <p:ph type="subTitle" idx="4294967295"/>
          </p:nvPr>
        </p:nvSpPr>
        <p:spPr>
          <a:xfrm>
            <a:off x="4680731" y="3524450"/>
            <a:ext cx="1853400" cy="752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US" sz="1400" b="1" dirty="0" smtClean="0">
                <a:solidFill>
                  <a:schemeClr val="accent6">
                    <a:lumMod val="50000"/>
                  </a:schemeClr>
                </a:solidFill>
              </a:rPr>
              <a:t>School Climate</a:t>
            </a:r>
            <a:endParaRPr sz="1400" b="1">
              <a:solidFill>
                <a:schemeClr val="accent6">
                  <a:lumMod val="50000"/>
                </a:schemeClr>
              </a:solidFill>
            </a:endParaRPr>
          </a:p>
        </p:txBody>
      </p:sp>
      <p:pic>
        <p:nvPicPr>
          <p:cNvPr id="421" name="Google Shape;421;p43"/>
          <p:cNvPicPr preferRelativeResize="0"/>
          <p:nvPr/>
        </p:nvPicPr>
        <p:blipFill>
          <a:blip r:embed="rId4">
            <a:alphaModFix amt="80000"/>
          </a:blip>
          <a:stretch>
            <a:fillRect/>
          </a:stretch>
        </p:blipFill>
        <p:spPr>
          <a:xfrm rot="-5400000">
            <a:off x="3747145" y="2115450"/>
            <a:ext cx="425926" cy="198050"/>
          </a:xfrm>
          <a:prstGeom prst="rect">
            <a:avLst/>
          </a:prstGeom>
          <a:noFill/>
          <a:ln>
            <a:noFill/>
          </a:ln>
        </p:spPr>
      </p:pic>
      <p:pic>
        <p:nvPicPr>
          <p:cNvPr id="422" name="Google Shape;422;p43"/>
          <p:cNvPicPr preferRelativeResize="0"/>
          <p:nvPr/>
        </p:nvPicPr>
        <p:blipFill>
          <a:blip r:embed="rId4">
            <a:alphaModFix amt="80000"/>
          </a:blip>
          <a:stretch>
            <a:fillRect/>
          </a:stretch>
        </p:blipFill>
        <p:spPr>
          <a:xfrm rot="-5400000">
            <a:off x="7026324" y="2115450"/>
            <a:ext cx="425926" cy="198050"/>
          </a:xfrm>
          <a:prstGeom prst="rect">
            <a:avLst/>
          </a:prstGeom>
          <a:noFill/>
          <a:ln>
            <a:noFill/>
          </a:ln>
        </p:spPr>
      </p:pic>
      <p:pic>
        <p:nvPicPr>
          <p:cNvPr id="423" name="Google Shape;423;p43"/>
          <p:cNvPicPr preferRelativeResize="0"/>
          <p:nvPr/>
        </p:nvPicPr>
        <p:blipFill>
          <a:blip r:embed="rId4">
            <a:alphaModFix amt="80000"/>
          </a:blip>
          <a:stretch>
            <a:fillRect/>
          </a:stretch>
        </p:blipFill>
        <p:spPr>
          <a:xfrm rot="5400000">
            <a:off x="5395070" y="3212450"/>
            <a:ext cx="425926" cy="198050"/>
          </a:xfrm>
          <a:prstGeom prst="rect">
            <a:avLst/>
          </a:prstGeom>
          <a:noFill/>
          <a:ln>
            <a:noFill/>
          </a:ln>
        </p:spPr>
      </p:pic>
      <p:pic>
        <p:nvPicPr>
          <p:cNvPr id="424" name="Google Shape;424;p43"/>
          <p:cNvPicPr preferRelativeResize="0"/>
          <p:nvPr/>
        </p:nvPicPr>
        <p:blipFill>
          <a:blip r:embed="rId4">
            <a:alphaModFix amt="80000"/>
          </a:blip>
          <a:stretch>
            <a:fillRect/>
          </a:stretch>
        </p:blipFill>
        <p:spPr>
          <a:xfrm rot="5400000">
            <a:off x="2086720" y="3190962"/>
            <a:ext cx="425926" cy="198050"/>
          </a:xfrm>
          <a:prstGeom prst="rect">
            <a:avLst/>
          </a:prstGeom>
          <a:noFill/>
          <a:ln>
            <a:noFill/>
          </a:ln>
        </p:spPr>
      </p:pic>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1500166" y="1357304"/>
            <a:ext cx="6643734" cy="3429024"/>
          </a:xfrm>
          <a:prstGeom prst="rect">
            <a:avLst/>
          </a:prstGeom>
        </p:spPr>
        <p:txBody>
          <a:bodyPr spcFirstLastPara="1" wrap="square" lIns="91425" tIns="91425" rIns="91425" bIns="91425" anchor="t" anchorCtr="0">
            <a:noAutofit/>
          </a:bodyPr>
          <a:lstStyle/>
          <a:p>
            <a:pPr lvl="0"/>
            <a:r>
              <a:rPr lang="en" dirty="0" smtClean="0">
                <a:solidFill>
                  <a:schemeClr val="accent6">
                    <a:lumMod val="50000"/>
                  </a:schemeClr>
                </a:solidFill>
              </a:rPr>
              <a:t/>
            </a:r>
            <a:br>
              <a:rPr lang="en" dirty="0" smtClean="0">
                <a:solidFill>
                  <a:schemeClr val="accent6">
                    <a:lumMod val="50000"/>
                  </a:schemeClr>
                </a:solidFill>
              </a:rPr>
            </a:br>
            <a:r>
              <a:rPr lang="en" dirty="0" smtClean="0">
                <a:solidFill>
                  <a:schemeClr val="accent6">
                    <a:lumMod val="50000"/>
                  </a:schemeClr>
                </a:solidFill>
              </a:rPr>
              <a:t>1.  Kepemimpinan yang berkualitas</a:t>
            </a:r>
            <a:br>
              <a:rPr lang="en" dirty="0" smtClean="0">
                <a:solidFill>
                  <a:schemeClr val="accent6">
                    <a:lumMod val="50000"/>
                  </a:schemeClr>
                </a:solidFill>
              </a:rPr>
            </a:br>
            <a:r>
              <a:rPr lang="en" dirty="0" smtClean="0">
                <a:solidFill>
                  <a:schemeClr val="accent6">
                    <a:lumMod val="50000"/>
                  </a:schemeClr>
                </a:solidFill>
              </a:rPr>
              <a:t/>
            </a:r>
            <a:br>
              <a:rPr lang="en" dirty="0" smtClean="0">
                <a:solidFill>
                  <a:schemeClr val="accent6">
                    <a:lumMod val="50000"/>
                  </a:schemeClr>
                </a:solidFill>
              </a:rPr>
            </a:br>
            <a:r>
              <a:rPr lang="en" dirty="0" smtClean="0">
                <a:solidFill>
                  <a:schemeClr val="accent6">
                    <a:lumMod val="50000"/>
                  </a:schemeClr>
                </a:solidFill>
              </a:rPr>
              <a:t>2.  Memiliki harapan yang tinggi dari siswa serta guru</a:t>
            </a:r>
            <a:br>
              <a:rPr lang="en" dirty="0" smtClean="0">
                <a:solidFill>
                  <a:schemeClr val="accent6">
                    <a:lumMod val="50000"/>
                  </a:schemeClr>
                </a:solidFill>
              </a:rPr>
            </a:br>
            <a:r>
              <a:rPr lang="en" dirty="0" smtClean="0">
                <a:solidFill>
                  <a:schemeClr val="accent6">
                    <a:lumMod val="50000"/>
                  </a:schemeClr>
                </a:solidFill>
              </a:rPr>
              <a:t/>
            </a:r>
            <a:br>
              <a:rPr lang="en" dirty="0" smtClean="0">
                <a:solidFill>
                  <a:schemeClr val="accent6">
                    <a:lumMod val="50000"/>
                  </a:schemeClr>
                </a:solidFill>
              </a:rPr>
            </a:br>
            <a:r>
              <a:rPr lang="en" dirty="0" smtClean="0">
                <a:solidFill>
                  <a:schemeClr val="accent6">
                    <a:lumMod val="50000"/>
                  </a:schemeClr>
                </a:solidFill>
              </a:rPr>
              <a:t>3. </a:t>
            </a:r>
            <a:r>
              <a:rPr lang="en-US" dirty="0" err="1" smtClean="0">
                <a:solidFill>
                  <a:schemeClr val="accent6">
                    <a:lumMod val="50000"/>
                  </a:schemeClr>
                </a:solidFill>
              </a:rPr>
              <a:t>Sekolah</a:t>
            </a:r>
            <a:r>
              <a:rPr lang="en-US" dirty="0" smtClean="0">
                <a:solidFill>
                  <a:schemeClr val="accent6">
                    <a:lumMod val="50000"/>
                  </a:schemeClr>
                </a:solidFill>
              </a:rPr>
              <a:t> yang </a:t>
            </a:r>
            <a:r>
              <a:rPr lang="en-US" dirty="0" err="1" smtClean="0">
                <a:solidFill>
                  <a:schemeClr val="accent6">
                    <a:lumMod val="50000"/>
                  </a:schemeClr>
                </a:solidFill>
              </a:rPr>
              <a:t>Sukses</a:t>
            </a:r>
            <a:r>
              <a:rPr lang="en-US" dirty="0" smtClean="0">
                <a:solidFill>
                  <a:schemeClr val="accent6">
                    <a:lumMod val="50000"/>
                  </a:schemeClr>
                </a:solidFill>
              </a:rPr>
              <a:t> </a:t>
            </a:r>
            <a:r>
              <a:rPr lang="en-US" dirty="0" err="1" smtClean="0">
                <a:solidFill>
                  <a:schemeClr val="accent6">
                    <a:lumMod val="50000"/>
                  </a:schemeClr>
                </a:solidFill>
              </a:rPr>
              <a:t>adalah</a:t>
            </a:r>
            <a:r>
              <a:rPr lang="en-US" dirty="0" smtClean="0">
                <a:solidFill>
                  <a:schemeClr val="accent6">
                    <a:lumMod val="50000"/>
                  </a:schemeClr>
                </a:solidFill>
              </a:rPr>
              <a:t> </a:t>
            </a:r>
            <a:r>
              <a:rPr lang="en-US" dirty="0" err="1" smtClean="0">
                <a:solidFill>
                  <a:schemeClr val="accent6">
                    <a:lumMod val="50000"/>
                  </a:schemeClr>
                </a:solidFill>
              </a:rPr>
              <a:t>Pembelajaran</a:t>
            </a:r>
            <a:r>
              <a:rPr lang="en-US" dirty="0" smtClean="0">
                <a:solidFill>
                  <a:schemeClr val="accent6">
                    <a:lumMod val="50000"/>
                  </a:schemeClr>
                </a:solidFill>
              </a:rPr>
              <a:t> </a:t>
            </a:r>
            <a:r>
              <a:rPr lang="en-US" dirty="0" err="1" smtClean="0">
                <a:solidFill>
                  <a:schemeClr val="accent6">
                    <a:lumMod val="50000"/>
                  </a:schemeClr>
                </a:solidFill>
              </a:rPr>
              <a:t>Berkelanjutan</a:t>
            </a:r>
            <a:r>
              <a:rPr lang="en-US" dirty="0" smtClean="0">
                <a:solidFill>
                  <a:schemeClr val="accent6">
                    <a:lumMod val="50000"/>
                  </a:schemeClr>
                </a:solidFill>
              </a:rPr>
              <a:t> </a:t>
            </a:r>
            <a:r>
              <a:rPr lang="en-US" dirty="0" err="1" smtClean="0">
                <a:solidFill>
                  <a:schemeClr val="accent6">
                    <a:lumMod val="50000"/>
                  </a:schemeClr>
                </a:solidFill>
              </a:rPr>
              <a:t>Atas</a:t>
            </a:r>
            <a:r>
              <a:rPr lang="en-US" dirty="0" smtClean="0">
                <a:solidFill>
                  <a:schemeClr val="accent6">
                    <a:lumMod val="50000"/>
                  </a:schemeClr>
                </a:solidFill>
              </a:rPr>
              <a:t> </a:t>
            </a:r>
            <a:r>
              <a:rPr lang="en-US" dirty="0" err="1" smtClean="0">
                <a:solidFill>
                  <a:schemeClr val="accent6">
                    <a:lumMod val="50000"/>
                  </a:schemeClr>
                </a:solidFill>
              </a:rPr>
              <a:t>Kinerja</a:t>
            </a:r>
            <a:r>
              <a:rPr lang="en-US" dirty="0" smtClean="0">
                <a:solidFill>
                  <a:schemeClr val="accent6">
                    <a:lumMod val="50000"/>
                  </a:schemeClr>
                </a:solidFill>
              </a:rPr>
              <a:t> </a:t>
            </a:r>
            <a:r>
              <a:rPr lang="en-US" dirty="0" err="1" smtClean="0">
                <a:solidFill>
                  <a:schemeClr val="accent6">
                    <a:lumMod val="50000"/>
                  </a:schemeClr>
                </a:solidFill>
              </a:rPr>
              <a:t>dan</a:t>
            </a:r>
            <a:r>
              <a:rPr lang="en-US" dirty="0" smtClean="0">
                <a:solidFill>
                  <a:schemeClr val="accent6">
                    <a:lumMod val="50000"/>
                  </a:schemeClr>
                </a:solidFill>
              </a:rPr>
              <a:t> </a:t>
            </a:r>
            <a:r>
              <a:rPr lang="en-US" dirty="0" err="1" smtClean="0">
                <a:solidFill>
                  <a:schemeClr val="accent6">
                    <a:lumMod val="50000"/>
                  </a:schemeClr>
                </a:solidFill>
              </a:rPr>
              <a:t>Perkembangan</a:t>
            </a:r>
            <a:r>
              <a:rPr lang="en-US" dirty="0" smtClean="0">
                <a:solidFill>
                  <a:schemeClr val="accent6">
                    <a:lumMod val="50000"/>
                  </a:schemeClr>
                </a:solidFill>
              </a:rPr>
              <a:t> </a:t>
            </a:r>
            <a:r>
              <a:rPr lang="en-US" dirty="0" err="1" smtClean="0">
                <a:solidFill>
                  <a:schemeClr val="accent6">
                    <a:lumMod val="50000"/>
                  </a:schemeClr>
                </a:solidFill>
              </a:rPr>
              <a:t>Siswa</a:t>
            </a:r>
            <a:r>
              <a:rPr lang="en-US" dirty="0" smtClean="0">
                <a:solidFill>
                  <a:schemeClr val="accent6">
                    <a:lumMod val="50000"/>
                  </a:schemeClr>
                </a:solidFill>
              </a:rPr>
              <a:t> </a:t>
            </a:r>
            <a:br>
              <a:rPr lang="en-US" dirty="0" smtClean="0">
                <a:solidFill>
                  <a:schemeClr val="accent6">
                    <a:lumMod val="50000"/>
                  </a:schemeClr>
                </a:solidFill>
              </a:rPr>
            </a:br>
            <a:r>
              <a:rPr lang="en" dirty="0" smtClean="0">
                <a:solidFill>
                  <a:schemeClr val="accent6">
                    <a:lumMod val="50000"/>
                  </a:schemeClr>
                </a:solidFill>
              </a:rPr>
              <a:t/>
            </a:r>
            <a:br>
              <a:rPr lang="en" dirty="0" smtClean="0">
                <a:solidFill>
                  <a:schemeClr val="accent6">
                    <a:lumMod val="50000"/>
                  </a:schemeClr>
                </a:solidFill>
              </a:rPr>
            </a:br>
            <a:r>
              <a:rPr lang="en" dirty="0" smtClean="0">
                <a:solidFill>
                  <a:schemeClr val="accent6">
                    <a:lumMod val="50000"/>
                  </a:schemeClr>
                </a:solidFill>
              </a:rPr>
              <a:t>4. Adanya tujuan dan arah</a:t>
            </a:r>
            <a:br>
              <a:rPr lang="en" dirty="0" smtClean="0">
                <a:solidFill>
                  <a:schemeClr val="accent6">
                    <a:lumMod val="50000"/>
                  </a:schemeClr>
                </a:solidFill>
              </a:rPr>
            </a:br>
            <a:r>
              <a:rPr lang="en" dirty="0" smtClean="0">
                <a:solidFill>
                  <a:schemeClr val="accent6">
                    <a:lumMod val="50000"/>
                  </a:schemeClr>
                </a:solidFill>
              </a:rPr>
              <a:t/>
            </a:r>
            <a:br>
              <a:rPr lang="en" dirty="0" smtClean="0">
                <a:solidFill>
                  <a:schemeClr val="accent6">
                    <a:lumMod val="50000"/>
                  </a:schemeClr>
                </a:solidFill>
              </a:rPr>
            </a:br>
            <a:r>
              <a:rPr lang="en" dirty="0" smtClean="0">
                <a:solidFill>
                  <a:schemeClr val="accent6">
                    <a:lumMod val="50000"/>
                  </a:schemeClr>
                </a:solidFill>
              </a:rPr>
              <a:t>5. Aman, nyaman, dan terorganisir.</a:t>
            </a:r>
            <a:endParaRPr>
              <a:solidFill>
                <a:schemeClr val="accent6">
                  <a:lumMod val="50000"/>
                </a:schemeClr>
              </a:solidFill>
            </a:endParaRPr>
          </a:p>
        </p:txBody>
      </p:sp>
      <p:sp>
        <p:nvSpPr>
          <p:cNvPr id="234" name="Google Shape;234;p34"/>
          <p:cNvSpPr txBox="1">
            <a:spLocks noGrp="1"/>
          </p:cNvSpPr>
          <p:nvPr>
            <p:ph type="subTitle" idx="1"/>
          </p:nvPr>
        </p:nvSpPr>
        <p:spPr>
          <a:xfrm>
            <a:off x="2208152" y="428610"/>
            <a:ext cx="5364244" cy="78581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Cara </a:t>
            </a:r>
            <a:r>
              <a:rPr lang="en" dirty="0" smtClean="0"/>
              <a:t>Meningkatkan </a:t>
            </a:r>
            <a:r>
              <a:rPr lang="en" dirty="0" smtClean="0"/>
              <a:t>E</a:t>
            </a:r>
            <a:r>
              <a:rPr lang="en" dirty="0" smtClean="0"/>
              <a:t>fektivitas </a:t>
            </a:r>
            <a:r>
              <a:rPr lang="en" dirty="0" smtClean="0"/>
              <a:t>S</a:t>
            </a:r>
            <a:r>
              <a:rPr lang="en" dirty="0" smtClean="0"/>
              <a:t>ekolah</a:t>
            </a:r>
            <a:endParaRPr/>
          </a:p>
        </p:txBody>
      </p:sp>
      <p:pic>
        <p:nvPicPr>
          <p:cNvPr id="235" name="Google Shape;235;p34"/>
          <p:cNvPicPr preferRelativeResize="0"/>
          <p:nvPr/>
        </p:nvPicPr>
        <p:blipFill>
          <a:blip r:embed="rId3">
            <a:alphaModFix/>
          </a:blip>
          <a:stretch>
            <a:fillRect/>
          </a:stretch>
        </p:blipFill>
        <p:spPr>
          <a:xfrm rot="-695460">
            <a:off x="7226724" y="2956029"/>
            <a:ext cx="1796100" cy="2099898"/>
          </a:xfrm>
          <a:prstGeom prst="rect">
            <a:avLst/>
          </a:prstGeom>
          <a:noFill/>
          <a:ln>
            <a:noFill/>
          </a:ln>
          <a:effectLst>
            <a:outerShdw blurRad="57150" dist="19050" dir="5400000" algn="bl" rotWithShape="0">
              <a:srgbClr val="000000">
                <a:alpha val="50000"/>
              </a:srgbClr>
            </a:outerShdw>
          </a:effectLst>
        </p:spPr>
      </p:pic>
      <p:grpSp>
        <p:nvGrpSpPr>
          <p:cNvPr id="236" name="Google Shape;236;p34"/>
          <p:cNvGrpSpPr/>
          <p:nvPr/>
        </p:nvGrpSpPr>
        <p:grpSpPr>
          <a:xfrm>
            <a:off x="7319716" y="3431319"/>
            <a:ext cx="824184" cy="712067"/>
            <a:chOff x="2341425" y="238100"/>
            <a:chExt cx="1328900" cy="1148125"/>
          </a:xfrm>
        </p:grpSpPr>
        <p:sp>
          <p:nvSpPr>
            <p:cNvPr id="237"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blind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0"/>
          <p:cNvSpPr txBox="1">
            <a:spLocks noGrp="1"/>
          </p:cNvSpPr>
          <p:nvPr>
            <p:ph type="title"/>
          </p:nvPr>
        </p:nvSpPr>
        <p:spPr>
          <a:xfrm>
            <a:off x="1836900" y="570290"/>
            <a:ext cx="5470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smtClean="0"/>
              <a:t>Pengertian</a:t>
            </a:r>
            <a:r>
              <a:rPr lang="en-US" dirty="0" smtClean="0"/>
              <a:t> </a:t>
            </a:r>
            <a:r>
              <a:rPr lang="en-US" dirty="0" err="1" smtClean="0"/>
              <a:t>Mutu</a:t>
            </a:r>
            <a:r>
              <a:rPr lang="en-US" dirty="0" smtClean="0"/>
              <a:t> </a:t>
            </a:r>
            <a:r>
              <a:rPr lang="en-US" dirty="0" err="1" smtClean="0"/>
              <a:t>Sekolah</a:t>
            </a:r>
            <a:endParaRPr/>
          </a:p>
        </p:txBody>
      </p:sp>
      <p:sp>
        <p:nvSpPr>
          <p:cNvPr id="188" name="Google Shape;188;p30"/>
          <p:cNvSpPr txBox="1">
            <a:spLocks noGrp="1"/>
          </p:cNvSpPr>
          <p:nvPr>
            <p:ph type="body" idx="1"/>
          </p:nvPr>
        </p:nvSpPr>
        <p:spPr>
          <a:xfrm>
            <a:off x="1398275" y="1071552"/>
            <a:ext cx="6963300" cy="3634504"/>
          </a:xfrm>
          <a:prstGeom prst="rect">
            <a:avLst/>
          </a:prstGeom>
        </p:spPr>
        <p:txBody>
          <a:bodyPr spcFirstLastPara="1" wrap="square" lIns="91425" tIns="91425" rIns="91425" bIns="91425" anchor="t" anchorCtr="0">
            <a:noAutofit/>
          </a:bodyPr>
          <a:lstStyle/>
          <a:p>
            <a:pPr marL="0" lvl="0" indent="0" algn="just">
              <a:lnSpc>
                <a:spcPct val="150000"/>
              </a:lnSpc>
              <a:spcAft>
                <a:spcPts val="1600"/>
              </a:spcAft>
              <a:buNone/>
            </a:pPr>
            <a:r>
              <a:rPr lang="en-US" sz="1200" dirty="0" err="1" smtClean="0">
                <a:solidFill>
                  <a:schemeClr val="accent6">
                    <a:lumMod val="50000"/>
                  </a:schemeClr>
                </a:solidFill>
                <a:latin typeface="MV Boli" pitchFamily="2" charset="0"/>
                <a:cs typeface="MV Boli" pitchFamily="2" charset="0"/>
              </a:rPr>
              <a:t>Pengertian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mutu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mengandung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makna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derajat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tingkat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keunggulan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suatu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produk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hasil</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kerja</a:t>
            </a:r>
            <a:r>
              <a:rPr lang="en-US" sz="1200" dirty="0" smtClean="0">
                <a:solidFill>
                  <a:schemeClr val="accent6">
                    <a:lumMod val="50000"/>
                  </a:schemeClr>
                </a:solidFill>
                <a:latin typeface="MV Boli" pitchFamily="2" charset="0"/>
                <a:cs typeface="MV Boli" pitchFamily="2" charset="0"/>
              </a:rPr>
              <a:t>/</a:t>
            </a:r>
            <a:r>
              <a:rPr lang="en-US" sz="1200" dirty="0" err="1" smtClean="0">
                <a:solidFill>
                  <a:schemeClr val="accent6">
                    <a:lumMod val="50000"/>
                  </a:schemeClr>
                </a:solidFill>
                <a:latin typeface="MV Boli" pitchFamily="2" charset="0"/>
                <a:cs typeface="MV Boli" pitchFamily="2" charset="0"/>
              </a:rPr>
              <a:t>upaya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berupa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barang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jasa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yang </a:t>
            </a:r>
            <a:r>
              <a:rPr lang="en-US" sz="1200" i="1" dirty="0" smtClean="0">
                <a:solidFill>
                  <a:schemeClr val="accent6">
                    <a:lumMod val="50000"/>
                  </a:schemeClr>
                </a:solidFill>
                <a:latin typeface="MV Boli" pitchFamily="2" charset="0"/>
                <a:cs typeface="MV Boli" pitchFamily="2" charset="0"/>
              </a:rPr>
              <a:t>tangible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yang </a:t>
            </a:r>
            <a:r>
              <a:rPr lang="en-US" sz="1200" i="1" dirty="0" smtClean="0">
                <a:solidFill>
                  <a:schemeClr val="accent6">
                    <a:lumMod val="50000"/>
                  </a:schemeClr>
                </a:solidFill>
                <a:latin typeface="MV Boli" pitchFamily="2" charset="0"/>
                <a:cs typeface="MV Boli" pitchFamily="2" charset="0"/>
              </a:rPr>
              <a:t>intangible.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konteks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pendidikan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pengertian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mutu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hal</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ini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mengacu</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pada</a:t>
            </a:r>
            <a:r>
              <a:rPr lang="en-US" sz="1200" dirty="0" smtClean="0">
                <a:solidFill>
                  <a:schemeClr val="accent6">
                    <a:lumMod val="50000"/>
                  </a:schemeClr>
                </a:solidFill>
                <a:latin typeface="MV Boli" pitchFamily="2" charset="0"/>
                <a:cs typeface="MV Boli" pitchFamily="2" charset="0"/>
              </a:rPr>
              <a:t> </a:t>
            </a:r>
            <a:r>
              <a:rPr lang="en-US" sz="1200" i="1" dirty="0" err="1" smtClean="0">
                <a:solidFill>
                  <a:schemeClr val="accent6">
                    <a:lumMod val="50000"/>
                  </a:schemeClr>
                </a:solidFill>
                <a:latin typeface="MV Boli" pitchFamily="2" charset="0"/>
                <a:cs typeface="MV Boli" pitchFamily="2" charset="0"/>
              </a:rPr>
              <a:t>proses</a:t>
            </a:r>
            <a:r>
              <a:rPr lang="en-US" sz="1200" i="1" dirty="0" smtClean="0">
                <a:solidFill>
                  <a:schemeClr val="accent6">
                    <a:lumMod val="50000"/>
                  </a:schemeClr>
                </a:solidFill>
                <a:latin typeface="MV Boli" pitchFamily="2" charset="0"/>
                <a:cs typeface="MV Boli" pitchFamily="2" charset="0"/>
              </a:rPr>
              <a:t> </a:t>
            </a:r>
            <a:r>
              <a:rPr lang="en-US" sz="1200" i="1" dirty="0" err="1" smtClean="0">
                <a:solidFill>
                  <a:schemeClr val="accent6">
                    <a:lumMod val="50000"/>
                  </a:schemeClr>
                </a:solidFill>
                <a:latin typeface="MV Boli" pitchFamily="2" charset="0"/>
                <a:cs typeface="MV Boli" pitchFamily="2" charset="0"/>
              </a:rPr>
              <a:t>pendidikan</a:t>
            </a:r>
            <a:r>
              <a:rPr lang="en-US" sz="1200" i="1"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dan</a:t>
            </a:r>
            <a:r>
              <a:rPr lang="en-US" sz="1200" dirty="0" smtClean="0">
                <a:solidFill>
                  <a:schemeClr val="accent6">
                    <a:lumMod val="50000"/>
                  </a:schemeClr>
                </a:solidFill>
                <a:latin typeface="MV Boli" pitchFamily="2" charset="0"/>
                <a:cs typeface="MV Boli" pitchFamily="2" charset="0"/>
              </a:rPr>
              <a:t> </a:t>
            </a:r>
            <a:r>
              <a:rPr lang="en-US" sz="1200" i="1" dirty="0" err="1" smtClean="0">
                <a:solidFill>
                  <a:schemeClr val="accent6">
                    <a:lumMod val="50000"/>
                  </a:schemeClr>
                </a:solidFill>
                <a:latin typeface="MV Boli" pitchFamily="2" charset="0"/>
                <a:cs typeface="MV Boli" pitchFamily="2" charset="0"/>
              </a:rPr>
              <a:t>hasil</a:t>
            </a:r>
            <a:r>
              <a:rPr lang="en-US" sz="1200" i="1" dirty="0" smtClean="0">
                <a:solidFill>
                  <a:schemeClr val="accent6">
                    <a:lumMod val="50000"/>
                  </a:schemeClr>
                </a:solidFill>
                <a:latin typeface="MV Boli" pitchFamily="2" charset="0"/>
                <a:cs typeface="MV Boli" pitchFamily="2" charset="0"/>
              </a:rPr>
              <a:t> </a:t>
            </a:r>
            <a:r>
              <a:rPr lang="en-US" sz="1200" i="1" dirty="0" err="1" smtClean="0">
                <a:solidFill>
                  <a:schemeClr val="accent6">
                    <a:lumMod val="50000"/>
                  </a:schemeClr>
                </a:solidFill>
                <a:latin typeface="MV Boli" pitchFamily="2" charset="0"/>
                <a:cs typeface="MV Boli" pitchFamily="2" charset="0"/>
              </a:rPr>
              <a:t>pendidikan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proses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pendidikan</a:t>
            </a:r>
            <a:r>
              <a:rPr lang="en-US" sz="1200" dirty="0" smtClean="0">
                <a:solidFill>
                  <a:schemeClr val="accent6">
                    <a:lumMod val="50000"/>
                  </a:schemeClr>
                </a:solidFill>
                <a:latin typeface="MV Boli" pitchFamily="2" charset="0"/>
                <a:cs typeface="MV Boli" pitchFamily="2" charset="0"/>
              </a:rPr>
              <a:t>” yang</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bermutu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terlibat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dari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berbagai</a:t>
            </a:r>
            <a:r>
              <a:rPr lang="en-US" sz="1200" dirty="0" smtClean="0">
                <a:solidFill>
                  <a:schemeClr val="accent6">
                    <a:lumMod val="50000"/>
                  </a:schemeClr>
                </a:solidFill>
                <a:latin typeface="MV Boli" pitchFamily="2" charset="0"/>
                <a:cs typeface="MV Boli" pitchFamily="2" charset="0"/>
              </a:rPr>
              <a:t> input, </a:t>
            </a:r>
            <a:r>
              <a:rPr lang="en-US" sz="1200" dirty="0" err="1" smtClean="0">
                <a:solidFill>
                  <a:schemeClr val="accent6">
                    <a:lumMod val="50000"/>
                  </a:schemeClr>
                </a:solidFill>
                <a:latin typeface="MV Boli" pitchFamily="2" charset="0"/>
                <a:cs typeface="MV Boli" pitchFamily="2" charset="0"/>
              </a:rPr>
              <a:t>seperti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bahan</a:t>
            </a:r>
            <a:r>
              <a:rPr lang="en-US" sz="1200" dirty="0" smtClean="0">
                <a:solidFill>
                  <a:schemeClr val="accent6">
                    <a:lumMod val="50000"/>
                  </a:schemeClr>
                </a:solidFill>
                <a:latin typeface="MV Boli" pitchFamily="2" charset="0"/>
                <a:cs typeface="MV Boli" pitchFamily="2" charset="0"/>
              </a:rPr>
              <a:t> ajar (</a:t>
            </a:r>
            <a:r>
              <a:rPr lang="en-US" sz="1200" dirty="0" err="1" smtClean="0">
                <a:solidFill>
                  <a:schemeClr val="accent6">
                    <a:lumMod val="50000"/>
                  </a:schemeClr>
                </a:solidFill>
                <a:latin typeface="MV Boli" pitchFamily="2" charset="0"/>
                <a:cs typeface="MV Boli" pitchFamily="2" charset="0"/>
              </a:rPr>
              <a:t>kognitif</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afektif</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atau</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psikomotorik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metodologi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bervariasi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sesuai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kemampuan</a:t>
            </a:r>
            <a:r>
              <a:rPr lang="en-US" sz="1200" dirty="0" smtClean="0">
                <a:solidFill>
                  <a:schemeClr val="accent6">
                    <a:lumMod val="50000"/>
                  </a:schemeClr>
                </a:solidFill>
                <a:latin typeface="MV Boli" pitchFamily="2" charset="0"/>
                <a:cs typeface="MV Boli" pitchFamily="2" charset="0"/>
              </a:rPr>
              <a:t> guru), </a:t>
            </a:r>
            <a:r>
              <a:rPr lang="en-US" sz="1200" dirty="0" err="1" smtClean="0">
                <a:solidFill>
                  <a:schemeClr val="accent6">
                    <a:lumMod val="50000"/>
                  </a:schemeClr>
                </a:solidFill>
                <a:latin typeface="MV Boli" pitchFamily="2" charset="0"/>
                <a:cs typeface="MV Boli" pitchFamily="2" charset="0"/>
              </a:rPr>
              <a:t>sarana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dukungan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administrasi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sarana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prasarana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sumber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lainnya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serta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penciptaan</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suasana</a:t>
            </a:r>
            <a:r>
              <a:rPr lang="en-US" sz="1200" dirty="0" smtClean="0">
                <a:solidFill>
                  <a:schemeClr val="accent6">
                    <a:lumMod val="50000"/>
                  </a:schemeClr>
                </a:solidFill>
                <a:latin typeface="MV Boli" pitchFamily="2" charset="0"/>
                <a:cs typeface="MV Boli" pitchFamily="2" charset="0"/>
              </a:rPr>
              <a:t> yang </a:t>
            </a:r>
            <a:r>
              <a:rPr lang="en-US" sz="1200" dirty="0" err="1" smtClean="0">
                <a:solidFill>
                  <a:schemeClr val="accent6">
                    <a:lumMod val="50000"/>
                  </a:schemeClr>
                </a:solidFill>
                <a:latin typeface="MV Boli" pitchFamily="2" charset="0"/>
                <a:cs typeface="MV Boli" pitchFamily="2" charset="0"/>
              </a:rPr>
              <a:t>kondusif</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Manajemen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sekolah</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dukungan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kelas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berfungsi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mensinkronkan</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berbagai</a:t>
            </a:r>
            <a:r>
              <a:rPr lang="en-US" sz="1200" dirty="0" smtClean="0">
                <a:solidFill>
                  <a:schemeClr val="accent6">
                    <a:lumMod val="50000"/>
                  </a:schemeClr>
                </a:solidFill>
                <a:latin typeface="MV Boli" pitchFamily="2" charset="0"/>
                <a:cs typeface="MV Boli" pitchFamily="2" charset="0"/>
              </a:rPr>
              <a:t> input </a:t>
            </a:r>
            <a:r>
              <a:rPr lang="en-US" sz="1200" dirty="0" err="1" smtClean="0">
                <a:solidFill>
                  <a:schemeClr val="accent6">
                    <a:lumMod val="50000"/>
                  </a:schemeClr>
                </a:solidFill>
                <a:latin typeface="MV Boli" pitchFamily="2" charset="0"/>
                <a:cs typeface="MV Boli" pitchFamily="2" charset="0"/>
              </a:rPr>
              <a:t>tersebut</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atau</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mensinergikan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semua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komponen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interaksi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proses</a:t>
            </a:r>
            <a:r>
              <a:rPr lang="en-US" sz="1200" dirty="0" smtClean="0">
                <a:solidFill>
                  <a:schemeClr val="accent6">
                    <a:lumMod val="50000"/>
                  </a:schemeClr>
                </a:solidFill>
                <a:latin typeface="MV Boli" pitchFamily="2" charset="0"/>
                <a:cs typeface="MV Boli" pitchFamily="2" charset="0"/>
              </a:rPr>
              <a:t>)</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belajar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mengajar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antara</a:t>
            </a:r>
            <a:r>
              <a:rPr lang="en-US" sz="1200" dirty="0" smtClean="0">
                <a:solidFill>
                  <a:schemeClr val="accent6">
                    <a:lumMod val="50000"/>
                  </a:schemeClr>
                </a:solidFill>
                <a:latin typeface="MV Boli" pitchFamily="2" charset="0"/>
                <a:cs typeface="MV Boli" pitchFamily="2" charset="0"/>
              </a:rPr>
              <a:t> guru, </a:t>
            </a:r>
            <a:r>
              <a:rPr lang="en-US" sz="1200" dirty="0" err="1" smtClean="0">
                <a:solidFill>
                  <a:schemeClr val="accent6">
                    <a:lumMod val="50000"/>
                  </a:schemeClr>
                </a:solidFill>
                <a:latin typeface="MV Boli" pitchFamily="2" charset="0"/>
                <a:cs typeface="MV Boli" pitchFamily="2" charset="0"/>
              </a:rPr>
              <a:t>siswa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sarana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pendukung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kelas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di</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luar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kelas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konteks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kurikuler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ekstra</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kurikuler</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baik</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lingkup</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subtansi</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yang </a:t>
            </a:r>
            <a:r>
              <a:rPr lang="en-US" sz="1200" dirty="0" err="1" smtClean="0">
                <a:solidFill>
                  <a:schemeClr val="accent6">
                    <a:lumMod val="50000"/>
                  </a:schemeClr>
                </a:solidFill>
                <a:latin typeface="MV Boli" pitchFamily="2" charset="0"/>
                <a:cs typeface="MV Boli" pitchFamily="2" charset="0"/>
              </a:rPr>
              <a:t>akademis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maupun</a:t>
            </a:r>
            <a:r>
              <a:rPr lang="en-US" sz="1200" dirty="0" smtClean="0">
                <a:solidFill>
                  <a:schemeClr val="accent6">
                    <a:lumMod val="50000"/>
                  </a:schemeClr>
                </a:solidFill>
                <a:latin typeface="MV Boli" pitchFamily="2" charset="0"/>
                <a:cs typeface="MV Boli" pitchFamily="2" charset="0"/>
              </a:rPr>
              <a:t> yang non </a:t>
            </a:r>
            <a:r>
              <a:rPr lang="en-US" sz="1200" dirty="0" err="1" smtClean="0">
                <a:solidFill>
                  <a:schemeClr val="accent6">
                    <a:lumMod val="50000"/>
                  </a:schemeClr>
                </a:solidFill>
                <a:latin typeface="MV Boli" pitchFamily="2" charset="0"/>
                <a:cs typeface="MV Boli" pitchFamily="2" charset="0"/>
              </a:rPr>
              <a:t>akademis</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dalam</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suasana</a:t>
            </a:r>
            <a:r>
              <a:rPr lang="en-US" sz="1200" dirty="0" smtClean="0">
                <a:solidFill>
                  <a:schemeClr val="accent6">
                    <a:lumMod val="50000"/>
                  </a:schemeClr>
                </a:solidFill>
                <a:latin typeface="MV Boli" pitchFamily="2" charset="0"/>
                <a:cs typeface="MV Boli" pitchFamily="2" charset="0"/>
              </a:rPr>
              <a:t> yang </a:t>
            </a:r>
            <a:r>
              <a:rPr lang="en-US" sz="1200" dirty="0" err="1" smtClean="0">
                <a:solidFill>
                  <a:schemeClr val="accent6">
                    <a:lumMod val="50000"/>
                  </a:schemeClr>
                </a:solidFill>
                <a:latin typeface="MV Boli" pitchFamily="2" charset="0"/>
                <a:cs typeface="MV Boli" pitchFamily="2" charset="0"/>
              </a:rPr>
              <a:t>mendukung</a:t>
            </a:r>
            <a:r>
              <a:rPr lang="en-US" sz="1200" dirty="0" smtClean="0">
                <a:solidFill>
                  <a:schemeClr val="accent6">
                    <a:lumMod val="50000"/>
                  </a:schemeClr>
                </a:solidFill>
                <a:latin typeface="MV Boli" pitchFamily="2" charset="0"/>
                <a:cs typeface="MV Boli" pitchFamily="2" charset="0"/>
              </a:rPr>
              <a:t> </a:t>
            </a:r>
            <a:r>
              <a:rPr lang="en-US" sz="1200" dirty="0" err="1" smtClean="0">
                <a:solidFill>
                  <a:schemeClr val="accent6">
                    <a:lumMod val="50000"/>
                  </a:schemeClr>
                </a:solidFill>
                <a:latin typeface="MV Boli" pitchFamily="2" charset="0"/>
                <a:cs typeface="MV Boli" pitchFamily="2" charset="0"/>
              </a:rPr>
              <a:t>proses</a:t>
            </a: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err="1" smtClean="0">
                <a:solidFill>
                  <a:schemeClr val="accent6">
                    <a:lumMod val="50000"/>
                  </a:schemeClr>
                </a:solidFill>
                <a:latin typeface="MV Boli" pitchFamily="2" charset="0"/>
                <a:cs typeface="MV Boli" pitchFamily="2" charset="0"/>
              </a:rPr>
              <a:t>pembelajaran</a:t>
            </a:r>
            <a:r>
              <a:rPr lang="en-US" sz="1200" dirty="0" smtClean="0">
                <a:solidFill>
                  <a:schemeClr val="accent6">
                    <a:lumMod val="50000"/>
                  </a:schemeClr>
                </a:solidFill>
                <a:latin typeface="MV Boli" pitchFamily="2" charset="0"/>
                <a:cs typeface="MV Boli" pitchFamily="2" charset="0"/>
              </a:rPr>
              <a:t>.</a:t>
            </a:r>
          </a:p>
          <a:p>
            <a:pPr marL="0" lvl="0" indent="0" algn="just">
              <a:lnSpc>
                <a:spcPct val="150000"/>
              </a:lnSpc>
              <a:spcAft>
                <a:spcPts val="1600"/>
              </a:spcAft>
              <a:buNone/>
            </a:pP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r>
              <a:rPr lang="en-US" sz="1200" dirty="0" smtClean="0">
                <a:solidFill>
                  <a:schemeClr val="accent6">
                    <a:lumMod val="50000"/>
                  </a:schemeClr>
                </a:solidFill>
                <a:latin typeface="MV Boli" pitchFamily="2" charset="0"/>
                <a:cs typeface="MV Boli" pitchFamily="2" charset="0"/>
              </a:rPr>
              <a:t/>
            </a:r>
            <a:br>
              <a:rPr lang="en-US" sz="1200" dirty="0" smtClean="0">
                <a:solidFill>
                  <a:schemeClr val="accent6">
                    <a:lumMod val="50000"/>
                  </a:schemeClr>
                </a:solidFill>
                <a:latin typeface="MV Boli" pitchFamily="2" charset="0"/>
                <a:cs typeface="MV Boli" pitchFamily="2" charset="0"/>
              </a:rPr>
            </a:br>
            <a:endParaRPr sz="1200">
              <a:solidFill>
                <a:schemeClr val="accent6">
                  <a:lumMod val="50000"/>
                </a:schemeClr>
              </a:solidFill>
              <a:latin typeface="MV Boli" pitchFamily="2" charset="0"/>
              <a:cs typeface="MV Boli" pitchFamily="2" charset="0"/>
            </a:endParaRPr>
          </a:p>
        </p:txBody>
      </p:sp>
    </p:spTree>
  </p:cSld>
  <p:clrMapOvr>
    <a:masterClrMapping/>
  </p:clrMapOvr>
  <p:transition>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Google Shape;516;p50"/>
          <p:cNvSpPr txBox="1">
            <a:spLocks noGrp="1"/>
          </p:cNvSpPr>
          <p:nvPr>
            <p:ph type="title"/>
          </p:nvPr>
        </p:nvSpPr>
        <p:spPr>
          <a:xfrm>
            <a:off x="714348" y="711173"/>
            <a:ext cx="3357586" cy="138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dirty="0" smtClean="0"/>
              <a:t>Konsep Mutu Sekolah</a:t>
            </a:r>
            <a:endParaRPr sz="3200"/>
          </a:p>
        </p:txBody>
      </p:sp>
      <p:sp>
        <p:nvSpPr>
          <p:cNvPr id="517" name="Google Shape;517;p50"/>
          <p:cNvSpPr/>
          <p:nvPr/>
        </p:nvSpPr>
        <p:spPr>
          <a:xfrm>
            <a:off x="0" y="0"/>
            <a:ext cx="933775" cy="481125"/>
          </a:xfrm>
          <a:custGeom>
            <a:avLst/>
            <a:gdLst/>
            <a:ahLst/>
            <a:cxnLst/>
            <a:rect l="l" t="t" r="r" b="b"/>
            <a:pathLst>
              <a:path w="37351" h="19245" extrusionOk="0">
                <a:moveTo>
                  <a:pt x="17282" y="1401"/>
                </a:moveTo>
                <a:cubicBezTo>
                  <a:pt x="20136" y="1401"/>
                  <a:pt x="22144" y="3382"/>
                  <a:pt x="23448" y="5890"/>
                </a:cubicBezTo>
                <a:cubicBezTo>
                  <a:pt x="23258" y="5964"/>
                  <a:pt x="23068" y="6041"/>
                  <a:pt x="22880" y="6130"/>
                </a:cubicBezTo>
                <a:cubicBezTo>
                  <a:pt x="22220" y="6437"/>
                  <a:pt x="22631" y="7324"/>
                  <a:pt x="23245" y="7324"/>
                </a:cubicBezTo>
                <a:cubicBezTo>
                  <a:pt x="23339" y="7324"/>
                  <a:pt x="23438" y="7303"/>
                  <a:pt x="23539" y="7256"/>
                </a:cubicBezTo>
                <a:cubicBezTo>
                  <a:pt x="24653" y="6737"/>
                  <a:pt x="25773" y="6501"/>
                  <a:pt x="26848" y="6501"/>
                </a:cubicBezTo>
                <a:cubicBezTo>
                  <a:pt x="31530" y="6501"/>
                  <a:pt x="35369" y="10963"/>
                  <a:pt x="34257" y="15906"/>
                </a:cubicBezTo>
                <a:cubicBezTo>
                  <a:pt x="34217" y="15886"/>
                  <a:pt x="34172" y="15875"/>
                  <a:pt x="34127" y="15875"/>
                </a:cubicBezTo>
                <a:cubicBezTo>
                  <a:pt x="23493" y="15902"/>
                  <a:pt x="12874" y="16273"/>
                  <a:pt x="2330" y="17730"/>
                </a:cubicBezTo>
                <a:cubicBezTo>
                  <a:pt x="2299" y="16906"/>
                  <a:pt x="2633" y="15766"/>
                  <a:pt x="2751" y="15427"/>
                </a:cubicBezTo>
                <a:cubicBezTo>
                  <a:pt x="3100" y="14417"/>
                  <a:pt x="3636" y="13460"/>
                  <a:pt x="4383" y="12689"/>
                </a:cubicBezTo>
                <a:cubicBezTo>
                  <a:pt x="5622" y="11410"/>
                  <a:pt x="7168" y="10785"/>
                  <a:pt x="8847" y="10459"/>
                </a:cubicBezTo>
                <a:cubicBezTo>
                  <a:pt x="8956" y="10602"/>
                  <a:pt x="9111" y="10666"/>
                  <a:pt x="9270" y="10666"/>
                </a:cubicBezTo>
                <a:cubicBezTo>
                  <a:pt x="9572" y="10666"/>
                  <a:pt x="9888" y="10436"/>
                  <a:pt x="9935" y="10068"/>
                </a:cubicBezTo>
                <a:cubicBezTo>
                  <a:pt x="10174" y="8174"/>
                  <a:pt x="10152" y="6521"/>
                  <a:pt x="11214" y="4832"/>
                </a:cubicBezTo>
                <a:cubicBezTo>
                  <a:pt x="12259" y="3168"/>
                  <a:pt x="13900" y="1982"/>
                  <a:pt x="15826" y="1563"/>
                </a:cubicBezTo>
                <a:cubicBezTo>
                  <a:pt x="16334" y="1453"/>
                  <a:pt x="16819" y="1401"/>
                  <a:pt x="17282" y="1401"/>
                </a:cubicBezTo>
                <a:close/>
                <a:moveTo>
                  <a:pt x="4726" y="11750"/>
                </a:moveTo>
                <a:cubicBezTo>
                  <a:pt x="4071" y="12275"/>
                  <a:pt x="3507" y="12903"/>
                  <a:pt x="3055" y="13610"/>
                </a:cubicBezTo>
                <a:cubicBezTo>
                  <a:pt x="2656" y="14240"/>
                  <a:pt x="1677" y="16400"/>
                  <a:pt x="1710" y="17814"/>
                </a:cubicBezTo>
                <a:cubicBezTo>
                  <a:pt x="1678" y="17818"/>
                  <a:pt x="1645" y="17823"/>
                  <a:pt x="1611" y="17826"/>
                </a:cubicBezTo>
                <a:lnTo>
                  <a:pt x="1611" y="17828"/>
                </a:lnTo>
                <a:cubicBezTo>
                  <a:pt x="1604" y="17829"/>
                  <a:pt x="1596" y="17833"/>
                  <a:pt x="1589" y="17836"/>
                </a:cubicBezTo>
                <a:cubicBezTo>
                  <a:pt x="1565" y="15911"/>
                  <a:pt x="2192" y="14027"/>
                  <a:pt x="3601" y="12637"/>
                </a:cubicBezTo>
                <a:cubicBezTo>
                  <a:pt x="3943" y="12301"/>
                  <a:pt x="4319" y="12002"/>
                  <a:pt x="4726" y="11750"/>
                </a:cubicBezTo>
                <a:close/>
                <a:moveTo>
                  <a:pt x="29225" y="16380"/>
                </a:moveTo>
                <a:cubicBezTo>
                  <a:pt x="30746" y="16380"/>
                  <a:pt x="32267" y="16400"/>
                  <a:pt x="33788" y="16444"/>
                </a:cubicBezTo>
                <a:cubicBezTo>
                  <a:pt x="23556" y="17430"/>
                  <a:pt x="13295" y="17955"/>
                  <a:pt x="3008" y="18021"/>
                </a:cubicBezTo>
                <a:lnTo>
                  <a:pt x="3008" y="18021"/>
                </a:lnTo>
                <a:cubicBezTo>
                  <a:pt x="11711" y="17068"/>
                  <a:pt x="20465" y="16380"/>
                  <a:pt x="29225" y="16380"/>
                </a:cubicBezTo>
                <a:close/>
                <a:moveTo>
                  <a:pt x="17034" y="1"/>
                </a:moveTo>
                <a:cubicBezTo>
                  <a:pt x="16671" y="1"/>
                  <a:pt x="16313" y="28"/>
                  <a:pt x="15966" y="83"/>
                </a:cubicBezTo>
                <a:cubicBezTo>
                  <a:pt x="11783" y="751"/>
                  <a:pt x="7857" y="5220"/>
                  <a:pt x="8597" y="9616"/>
                </a:cubicBezTo>
                <a:cubicBezTo>
                  <a:pt x="8221" y="9541"/>
                  <a:pt x="7851" y="9505"/>
                  <a:pt x="7489" y="9505"/>
                </a:cubicBezTo>
                <a:cubicBezTo>
                  <a:pt x="3172" y="9505"/>
                  <a:pt x="0" y="14610"/>
                  <a:pt x="423" y="18641"/>
                </a:cubicBezTo>
                <a:cubicBezTo>
                  <a:pt x="456" y="18966"/>
                  <a:pt x="672" y="19243"/>
                  <a:pt x="1026" y="19245"/>
                </a:cubicBezTo>
                <a:cubicBezTo>
                  <a:pt x="1076" y="19245"/>
                  <a:pt x="1126" y="19245"/>
                  <a:pt x="1176" y="19245"/>
                </a:cubicBezTo>
                <a:cubicBezTo>
                  <a:pt x="12338" y="19245"/>
                  <a:pt x="23478" y="18695"/>
                  <a:pt x="34596" y="17599"/>
                </a:cubicBezTo>
                <a:cubicBezTo>
                  <a:pt x="34886" y="17570"/>
                  <a:pt x="35093" y="17424"/>
                  <a:pt x="35189" y="17147"/>
                </a:cubicBezTo>
                <a:cubicBezTo>
                  <a:pt x="37350" y="10937"/>
                  <a:pt x="32525" y="5255"/>
                  <a:pt x="26755" y="5255"/>
                </a:cubicBezTo>
                <a:cubicBezTo>
                  <a:pt x="25956" y="5255"/>
                  <a:pt x="25138" y="5365"/>
                  <a:pt x="24318" y="5597"/>
                </a:cubicBezTo>
                <a:cubicBezTo>
                  <a:pt x="24050" y="2218"/>
                  <a:pt x="20324" y="1"/>
                  <a:pt x="17034" y="1"/>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8" name="Google Shape;518;p50"/>
          <p:cNvGrpSpPr/>
          <p:nvPr/>
        </p:nvGrpSpPr>
        <p:grpSpPr>
          <a:xfrm rot="-2874609">
            <a:off x="8038044" y="195778"/>
            <a:ext cx="615879" cy="631855"/>
            <a:chOff x="5878300" y="2628050"/>
            <a:chExt cx="615875" cy="631850"/>
          </a:xfrm>
        </p:grpSpPr>
        <p:sp>
          <p:nvSpPr>
            <p:cNvPr id="519" name="Google Shape;519;p50"/>
            <p:cNvSpPr/>
            <p:nvPr/>
          </p:nvSpPr>
          <p:spPr>
            <a:xfrm>
              <a:off x="5891350" y="2950125"/>
              <a:ext cx="320175" cy="309775"/>
            </a:xfrm>
            <a:custGeom>
              <a:avLst/>
              <a:gdLst/>
              <a:ahLst/>
              <a:cxnLst/>
              <a:rect l="l" t="t" r="r" b="b"/>
              <a:pathLst>
                <a:path w="12807" h="12391" extrusionOk="0">
                  <a:moveTo>
                    <a:pt x="2779" y="1165"/>
                  </a:moveTo>
                  <a:cubicBezTo>
                    <a:pt x="3067" y="1165"/>
                    <a:pt x="3517" y="1315"/>
                    <a:pt x="3709" y="1357"/>
                  </a:cubicBezTo>
                  <a:cubicBezTo>
                    <a:pt x="4555" y="1545"/>
                    <a:pt x="5378" y="1881"/>
                    <a:pt x="6141" y="2282"/>
                  </a:cubicBezTo>
                  <a:cubicBezTo>
                    <a:pt x="7759" y="3133"/>
                    <a:pt x="9166" y="4383"/>
                    <a:pt x="10191" y="5898"/>
                  </a:cubicBezTo>
                  <a:cubicBezTo>
                    <a:pt x="10647" y="6571"/>
                    <a:pt x="11022" y="7298"/>
                    <a:pt x="11309" y="8059"/>
                  </a:cubicBezTo>
                  <a:cubicBezTo>
                    <a:pt x="11489" y="8539"/>
                    <a:pt x="11990" y="10762"/>
                    <a:pt x="11284" y="10762"/>
                  </a:cubicBezTo>
                  <a:cubicBezTo>
                    <a:pt x="11164" y="10762"/>
                    <a:pt x="11009" y="10698"/>
                    <a:pt x="10812" y="10550"/>
                  </a:cubicBezTo>
                  <a:cubicBezTo>
                    <a:pt x="10417" y="10253"/>
                    <a:pt x="10205" y="9028"/>
                    <a:pt x="9988" y="8545"/>
                  </a:cubicBezTo>
                  <a:cubicBezTo>
                    <a:pt x="9631" y="7752"/>
                    <a:pt x="9238" y="6970"/>
                    <a:pt x="8759" y="6241"/>
                  </a:cubicBezTo>
                  <a:cubicBezTo>
                    <a:pt x="7512" y="4343"/>
                    <a:pt x="5379" y="2418"/>
                    <a:pt x="2989" y="2418"/>
                  </a:cubicBezTo>
                  <a:cubicBezTo>
                    <a:pt x="2807" y="2418"/>
                    <a:pt x="2624" y="2430"/>
                    <a:pt x="2440" y="2453"/>
                  </a:cubicBezTo>
                  <a:cubicBezTo>
                    <a:pt x="2307" y="2199"/>
                    <a:pt x="2354" y="1786"/>
                    <a:pt x="2594" y="1200"/>
                  </a:cubicBezTo>
                  <a:cubicBezTo>
                    <a:pt x="2640" y="1175"/>
                    <a:pt x="2704" y="1165"/>
                    <a:pt x="2779" y="1165"/>
                  </a:cubicBezTo>
                  <a:close/>
                  <a:moveTo>
                    <a:pt x="2610" y="0"/>
                  </a:moveTo>
                  <a:cubicBezTo>
                    <a:pt x="1929" y="0"/>
                    <a:pt x="1289" y="181"/>
                    <a:pt x="856" y="714"/>
                  </a:cubicBezTo>
                  <a:cubicBezTo>
                    <a:pt x="0" y="1766"/>
                    <a:pt x="813" y="3105"/>
                    <a:pt x="1898" y="3566"/>
                  </a:cubicBezTo>
                  <a:cubicBezTo>
                    <a:pt x="3093" y="4076"/>
                    <a:pt x="4427" y="3814"/>
                    <a:pt x="5624" y="4432"/>
                  </a:cubicBezTo>
                  <a:cubicBezTo>
                    <a:pt x="6176" y="4716"/>
                    <a:pt x="6664" y="5096"/>
                    <a:pt x="7103" y="5529"/>
                  </a:cubicBezTo>
                  <a:cubicBezTo>
                    <a:pt x="7770" y="6282"/>
                    <a:pt x="8342" y="7169"/>
                    <a:pt x="8838" y="8209"/>
                  </a:cubicBezTo>
                  <a:cubicBezTo>
                    <a:pt x="9340" y="9264"/>
                    <a:pt x="9620" y="10424"/>
                    <a:pt x="10129" y="11470"/>
                  </a:cubicBezTo>
                  <a:cubicBezTo>
                    <a:pt x="10342" y="11907"/>
                    <a:pt x="10616" y="12390"/>
                    <a:pt x="11175" y="12390"/>
                  </a:cubicBezTo>
                  <a:cubicBezTo>
                    <a:pt x="11189" y="12390"/>
                    <a:pt x="11202" y="12390"/>
                    <a:pt x="11215" y="12389"/>
                  </a:cubicBezTo>
                  <a:cubicBezTo>
                    <a:pt x="12599" y="12332"/>
                    <a:pt x="12807" y="10133"/>
                    <a:pt x="12709" y="9178"/>
                  </a:cubicBezTo>
                  <a:cubicBezTo>
                    <a:pt x="12509" y="7180"/>
                    <a:pt x="11328" y="5276"/>
                    <a:pt x="10006" y="3820"/>
                  </a:cubicBezTo>
                  <a:cubicBezTo>
                    <a:pt x="8645" y="2323"/>
                    <a:pt x="6902" y="1162"/>
                    <a:pt x="4989" y="497"/>
                  </a:cubicBezTo>
                  <a:cubicBezTo>
                    <a:pt x="4339" y="272"/>
                    <a:pt x="3444" y="0"/>
                    <a:pt x="2610" y="0"/>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50"/>
            <p:cNvSpPr/>
            <p:nvPr/>
          </p:nvSpPr>
          <p:spPr>
            <a:xfrm>
              <a:off x="5890350" y="2788200"/>
              <a:ext cx="471300" cy="455625"/>
            </a:xfrm>
            <a:custGeom>
              <a:avLst/>
              <a:gdLst/>
              <a:ahLst/>
              <a:cxnLst/>
              <a:rect l="l" t="t" r="r" b="b"/>
              <a:pathLst>
                <a:path w="18852" h="18225" extrusionOk="0">
                  <a:moveTo>
                    <a:pt x="2535" y="1107"/>
                  </a:moveTo>
                  <a:cubicBezTo>
                    <a:pt x="2749" y="1107"/>
                    <a:pt x="3037" y="1189"/>
                    <a:pt x="3418" y="1237"/>
                  </a:cubicBezTo>
                  <a:cubicBezTo>
                    <a:pt x="3961" y="1305"/>
                    <a:pt x="4501" y="1404"/>
                    <a:pt x="5033" y="1535"/>
                  </a:cubicBezTo>
                  <a:cubicBezTo>
                    <a:pt x="7244" y="2080"/>
                    <a:pt x="9338" y="3118"/>
                    <a:pt x="11117" y="4541"/>
                  </a:cubicBezTo>
                  <a:cubicBezTo>
                    <a:pt x="12744" y="5843"/>
                    <a:pt x="14129" y="7453"/>
                    <a:pt x="15136" y="9279"/>
                  </a:cubicBezTo>
                  <a:cubicBezTo>
                    <a:pt x="16162" y="11137"/>
                    <a:pt x="18019" y="15637"/>
                    <a:pt x="15560" y="16953"/>
                  </a:cubicBezTo>
                  <a:cubicBezTo>
                    <a:pt x="15526" y="13536"/>
                    <a:pt x="14214" y="10340"/>
                    <a:pt x="11945" y="7754"/>
                  </a:cubicBezTo>
                  <a:lnTo>
                    <a:pt x="11945" y="7753"/>
                  </a:lnTo>
                  <a:cubicBezTo>
                    <a:pt x="10745" y="6386"/>
                    <a:pt x="9281" y="5240"/>
                    <a:pt x="7643" y="4447"/>
                  </a:cubicBezTo>
                  <a:cubicBezTo>
                    <a:pt x="6827" y="4054"/>
                    <a:pt x="5986" y="3766"/>
                    <a:pt x="5112" y="3530"/>
                  </a:cubicBezTo>
                  <a:cubicBezTo>
                    <a:pt x="4533" y="3373"/>
                    <a:pt x="3946" y="3240"/>
                    <a:pt x="3368" y="3077"/>
                  </a:cubicBezTo>
                  <a:cubicBezTo>
                    <a:pt x="3079" y="3000"/>
                    <a:pt x="2793" y="2914"/>
                    <a:pt x="2509" y="2817"/>
                  </a:cubicBezTo>
                  <a:cubicBezTo>
                    <a:pt x="2470" y="2815"/>
                    <a:pt x="2438" y="2809"/>
                    <a:pt x="2402" y="2806"/>
                  </a:cubicBezTo>
                  <a:cubicBezTo>
                    <a:pt x="2121" y="2625"/>
                    <a:pt x="1962" y="2352"/>
                    <a:pt x="2023" y="1837"/>
                  </a:cubicBezTo>
                  <a:cubicBezTo>
                    <a:pt x="2091" y="1256"/>
                    <a:pt x="2246" y="1107"/>
                    <a:pt x="2535" y="1107"/>
                  </a:cubicBezTo>
                  <a:close/>
                  <a:moveTo>
                    <a:pt x="2463" y="0"/>
                  </a:moveTo>
                  <a:cubicBezTo>
                    <a:pt x="1860" y="0"/>
                    <a:pt x="1289" y="107"/>
                    <a:pt x="846" y="413"/>
                  </a:cubicBezTo>
                  <a:cubicBezTo>
                    <a:pt x="1" y="997"/>
                    <a:pt x="28" y="2000"/>
                    <a:pt x="674" y="2735"/>
                  </a:cubicBezTo>
                  <a:cubicBezTo>
                    <a:pt x="1629" y="3822"/>
                    <a:pt x="3357" y="3989"/>
                    <a:pt x="4777" y="4098"/>
                  </a:cubicBezTo>
                  <a:cubicBezTo>
                    <a:pt x="5794" y="4404"/>
                    <a:pt x="6784" y="4744"/>
                    <a:pt x="7727" y="5269"/>
                  </a:cubicBezTo>
                  <a:cubicBezTo>
                    <a:pt x="12155" y="7734"/>
                    <a:pt x="14769" y="12682"/>
                    <a:pt x="14506" y="17709"/>
                  </a:cubicBezTo>
                  <a:cubicBezTo>
                    <a:pt x="14491" y="18014"/>
                    <a:pt x="14766" y="18224"/>
                    <a:pt x="15044" y="18224"/>
                  </a:cubicBezTo>
                  <a:cubicBezTo>
                    <a:pt x="15085" y="18224"/>
                    <a:pt x="15126" y="18220"/>
                    <a:pt x="15166" y="18210"/>
                  </a:cubicBezTo>
                  <a:cubicBezTo>
                    <a:pt x="18852" y="17345"/>
                    <a:pt x="17827" y="12713"/>
                    <a:pt x="16754" y="10191"/>
                  </a:cubicBezTo>
                  <a:cubicBezTo>
                    <a:pt x="15384" y="6966"/>
                    <a:pt x="12955" y="4233"/>
                    <a:pt x="9971" y="2408"/>
                  </a:cubicBezTo>
                  <a:cubicBezTo>
                    <a:pt x="8467" y="1486"/>
                    <a:pt x="6812" y="795"/>
                    <a:pt x="5091" y="408"/>
                  </a:cubicBezTo>
                  <a:cubicBezTo>
                    <a:pt x="4364" y="244"/>
                    <a:pt x="3377" y="0"/>
                    <a:pt x="2463" y="0"/>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50"/>
            <p:cNvSpPr/>
            <p:nvPr/>
          </p:nvSpPr>
          <p:spPr>
            <a:xfrm>
              <a:off x="5878300" y="2628050"/>
              <a:ext cx="615875" cy="609700"/>
            </a:xfrm>
            <a:custGeom>
              <a:avLst/>
              <a:gdLst/>
              <a:ahLst/>
              <a:cxnLst/>
              <a:rect l="l" t="t" r="r" b="b"/>
              <a:pathLst>
                <a:path w="24635" h="24388" extrusionOk="0">
                  <a:moveTo>
                    <a:pt x="3463" y="1062"/>
                  </a:moveTo>
                  <a:cubicBezTo>
                    <a:pt x="4963" y="1062"/>
                    <a:pt x="6605" y="1497"/>
                    <a:pt x="7970" y="1881"/>
                  </a:cubicBezTo>
                  <a:cubicBezTo>
                    <a:pt x="14726" y="3777"/>
                    <a:pt x="20123" y="8997"/>
                    <a:pt x="22147" y="15721"/>
                  </a:cubicBezTo>
                  <a:cubicBezTo>
                    <a:pt x="22617" y="17284"/>
                    <a:pt x="22908" y="18906"/>
                    <a:pt x="22987" y="20537"/>
                  </a:cubicBezTo>
                  <a:cubicBezTo>
                    <a:pt x="23012" y="21045"/>
                    <a:pt x="23147" y="23296"/>
                    <a:pt x="22114" y="23296"/>
                  </a:cubicBezTo>
                  <a:cubicBezTo>
                    <a:pt x="22017" y="23296"/>
                    <a:pt x="21909" y="23276"/>
                    <a:pt x="21789" y="23233"/>
                  </a:cubicBezTo>
                  <a:cubicBezTo>
                    <a:pt x="21404" y="23093"/>
                    <a:pt x="21446" y="21407"/>
                    <a:pt x="21376" y="20931"/>
                  </a:cubicBezTo>
                  <a:cubicBezTo>
                    <a:pt x="20947" y="18046"/>
                    <a:pt x="20045" y="15209"/>
                    <a:pt x="18581" y="12679"/>
                  </a:cubicBezTo>
                  <a:cubicBezTo>
                    <a:pt x="17548" y="10894"/>
                    <a:pt x="16242" y="9326"/>
                    <a:pt x="14700" y="8014"/>
                  </a:cubicBezTo>
                  <a:cubicBezTo>
                    <a:pt x="14341" y="7692"/>
                    <a:pt x="13975" y="7379"/>
                    <a:pt x="13594" y="7086"/>
                  </a:cubicBezTo>
                  <a:cubicBezTo>
                    <a:pt x="11246" y="5286"/>
                    <a:pt x="8487" y="4010"/>
                    <a:pt x="5594" y="3397"/>
                  </a:cubicBezTo>
                  <a:cubicBezTo>
                    <a:pt x="5207" y="3315"/>
                    <a:pt x="4817" y="3252"/>
                    <a:pt x="4426" y="3195"/>
                  </a:cubicBezTo>
                  <a:lnTo>
                    <a:pt x="4410" y="3190"/>
                  </a:lnTo>
                  <a:cubicBezTo>
                    <a:pt x="4032" y="3087"/>
                    <a:pt x="3647" y="3003"/>
                    <a:pt x="3272" y="2894"/>
                  </a:cubicBezTo>
                  <a:cubicBezTo>
                    <a:pt x="3090" y="2840"/>
                    <a:pt x="1308" y="2127"/>
                    <a:pt x="1275" y="1472"/>
                  </a:cubicBezTo>
                  <a:cubicBezTo>
                    <a:pt x="1399" y="1136"/>
                    <a:pt x="2252" y="1162"/>
                    <a:pt x="2609" y="1114"/>
                  </a:cubicBezTo>
                  <a:cubicBezTo>
                    <a:pt x="2886" y="1078"/>
                    <a:pt x="3172" y="1062"/>
                    <a:pt x="3463" y="1062"/>
                  </a:cubicBezTo>
                  <a:close/>
                  <a:moveTo>
                    <a:pt x="2663" y="1"/>
                  </a:moveTo>
                  <a:cubicBezTo>
                    <a:pt x="1836" y="1"/>
                    <a:pt x="985" y="147"/>
                    <a:pt x="550" y="873"/>
                  </a:cubicBezTo>
                  <a:cubicBezTo>
                    <a:pt x="0" y="1790"/>
                    <a:pt x="489" y="2914"/>
                    <a:pt x="1300" y="3491"/>
                  </a:cubicBezTo>
                  <a:cubicBezTo>
                    <a:pt x="1903" y="3920"/>
                    <a:pt x="2657" y="3981"/>
                    <a:pt x="3364" y="4081"/>
                  </a:cubicBezTo>
                  <a:cubicBezTo>
                    <a:pt x="4573" y="4252"/>
                    <a:pt x="5752" y="4390"/>
                    <a:pt x="6932" y="4720"/>
                  </a:cubicBezTo>
                  <a:cubicBezTo>
                    <a:pt x="7167" y="4785"/>
                    <a:pt x="7401" y="4861"/>
                    <a:pt x="7634" y="4936"/>
                  </a:cubicBezTo>
                  <a:cubicBezTo>
                    <a:pt x="9059" y="5457"/>
                    <a:pt x="10445" y="6064"/>
                    <a:pt x="11745" y="6816"/>
                  </a:cubicBezTo>
                  <a:cubicBezTo>
                    <a:pt x="12524" y="7286"/>
                    <a:pt x="13269" y="7811"/>
                    <a:pt x="13976" y="8385"/>
                  </a:cubicBezTo>
                  <a:cubicBezTo>
                    <a:pt x="14964" y="9193"/>
                    <a:pt x="15862" y="10106"/>
                    <a:pt x="16653" y="11107"/>
                  </a:cubicBezTo>
                  <a:cubicBezTo>
                    <a:pt x="19144" y="14421"/>
                    <a:pt x="20050" y="18297"/>
                    <a:pt x="20694" y="22386"/>
                  </a:cubicBezTo>
                  <a:cubicBezTo>
                    <a:pt x="20803" y="23073"/>
                    <a:pt x="20955" y="24067"/>
                    <a:pt x="21741" y="24324"/>
                  </a:cubicBezTo>
                  <a:cubicBezTo>
                    <a:pt x="21872" y="24367"/>
                    <a:pt x="21998" y="24387"/>
                    <a:pt x="22118" y="24387"/>
                  </a:cubicBezTo>
                  <a:cubicBezTo>
                    <a:pt x="22982" y="24387"/>
                    <a:pt x="23572" y="23372"/>
                    <a:pt x="23774" y="22623"/>
                  </a:cubicBezTo>
                  <a:cubicBezTo>
                    <a:pt x="24634" y="19430"/>
                    <a:pt x="23143" y="15094"/>
                    <a:pt x="21785" y="12244"/>
                  </a:cubicBezTo>
                  <a:cubicBezTo>
                    <a:pt x="20144" y="8797"/>
                    <a:pt x="17610" y="5811"/>
                    <a:pt x="14453" y="3664"/>
                  </a:cubicBezTo>
                  <a:cubicBezTo>
                    <a:pt x="11304" y="1522"/>
                    <a:pt x="7521" y="279"/>
                    <a:pt x="3725" y="50"/>
                  </a:cubicBezTo>
                  <a:cubicBezTo>
                    <a:pt x="3403" y="31"/>
                    <a:pt x="3035" y="1"/>
                    <a:pt x="2663" y="1"/>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2" name="Google Shape;522;p50"/>
          <p:cNvGrpSpPr/>
          <p:nvPr/>
        </p:nvGrpSpPr>
        <p:grpSpPr>
          <a:xfrm>
            <a:off x="428596" y="4143386"/>
            <a:ext cx="445950" cy="667425"/>
            <a:chOff x="5809550" y="1500425"/>
            <a:chExt cx="445950" cy="667425"/>
          </a:xfrm>
        </p:grpSpPr>
        <p:sp>
          <p:nvSpPr>
            <p:cNvPr id="523" name="Google Shape;523;p50"/>
            <p:cNvSpPr/>
            <p:nvPr/>
          </p:nvSpPr>
          <p:spPr>
            <a:xfrm>
              <a:off x="5809550" y="1500425"/>
              <a:ext cx="445950" cy="667425"/>
            </a:xfrm>
            <a:custGeom>
              <a:avLst/>
              <a:gdLst/>
              <a:ahLst/>
              <a:cxnLst/>
              <a:rect l="l" t="t" r="r" b="b"/>
              <a:pathLst>
                <a:path w="17838" h="26697" extrusionOk="0">
                  <a:moveTo>
                    <a:pt x="6959" y="6331"/>
                  </a:moveTo>
                  <a:cubicBezTo>
                    <a:pt x="7402" y="6685"/>
                    <a:pt x="7908" y="6994"/>
                    <a:pt x="8413" y="7076"/>
                  </a:cubicBezTo>
                  <a:lnTo>
                    <a:pt x="8434" y="7076"/>
                  </a:lnTo>
                  <a:cubicBezTo>
                    <a:pt x="8249" y="7448"/>
                    <a:pt x="8087" y="7831"/>
                    <a:pt x="7971" y="8218"/>
                  </a:cubicBezTo>
                  <a:cubicBezTo>
                    <a:pt x="7726" y="8061"/>
                    <a:pt x="7436" y="7946"/>
                    <a:pt x="7205" y="7826"/>
                  </a:cubicBezTo>
                  <a:cubicBezTo>
                    <a:pt x="6975" y="7704"/>
                    <a:pt x="6745" y="7591"/>
                    <a:pt x="6512" y="7480"/>
                  </a:cubicBezTo>
                  <a:cubicBezTo>
                    <a:pt x="6644" y="7094"/>
                    <a:pt x="6797" y="6709"/>
                    <a:pt x="6959" y="6331"/>
                  </a:cubicBezTo>
                  <a:close/>
                  <a:moveTo>
                    <a:pt x="6374" y="7920"/>
                  </a:moveTo>
                  <a:cubicBezTo>
                    <a:pt x="6589" y="8058"/>
                    <a:pt x="6807" y="8193"/>
                    <a:pt x="7030" y="8326"/>
                  </a:cubicBezTo>
                  <a:cubicBezTo>
                    <a:pt x="7273" y="8471"/>
                    <a:pt x="7547" y="8677"/>
                    <a:pt x="7834" y="8789"/>
                  </a:cubicBezTo>
                  <a:cubicBezTo>
                    <a:pt x="7832" y="8803"/>
                    <a:pt x="7827" y="8820"/>
                    <a:pt x="7824" y="8834"/>
                  </a:cubicBezTo>
                  <a:cubicBezTo>
                    <a:pt x="7294" y="8707"/>
                    <a:pt x="6764" y="8581"/>
                    <a:pt x="6231" y="8466"/>
                  </a:cubicBezTo>
                  <a:cubicBezTo>
                    <a:pt x="6281" y="8261"/>
                    <a:pt x="6332" y="8060"/>
                    <a:pt x="6343" y="8015"/>
                  </a:cubicBezTo>
                  <a:lnTo>
                    <a:pt x="6343" y="8014"/>
                  </a:lnTo>
                  <a:cubicBezTo>
                    <a:pt x="6351" y="7983"/>
                    <a:pt x="6364" y="7951"/>
                    <a:pt x="6374" y="7920"/>
                  </a:cubicBezTo>
                  <a:close/>
                  <a:moveTo>
                    <a:pt x="10924" y="1381"/>
                  </a:moveTo>
                  <a:cubicBezTo>
                    <a:pt x="11095" y="1381"/>
                    <a:pt x="11272" y="1408"/>
                    <a:pt x="11453" y="1466"/>
                  </a:cubicBezTo>
                  <a:cubicBezTo>
                    <a:pt x="13158" y="2012"/>
                    <a:pt x="14221" y="3801"/>
                    <a:pt x="14542" y="5471"/>
                  </a:cubicBezTo>
                  <a:cubicBezTo>
                    <a:pt x="14768" y="6659"/>
                    <a:pt x="14666" y="7894"/>
                    <a:pt x="14442" y="9073"/>
                  </a:cubicBezTo>
                  <a:lnTo>
                    <a:pt x="14443" y="9073"/>
                  </a:lnTo>
                  <a:cubicBezTo>
                    <a:pt x="14437" y="9104"/>
                    <a:pt x="14429" y="9133"/>
                    <a:pt x="14423" y="9164"/>
                  </a:cubicBezTo>
                  <a:cubicBezTo>
                    <a:pt x="14131" y="9005"/>
                    <a:pt x="13753" y="8992"/>
                    <a:pt x="13430" y="8966"/>
                  </a:cubicBezTo>
                  <a:cubicBezTo>
                    <a:pt x="13338" y="8957"/>
                    <a:pt x="13245" y="8948"/>
                    <a:pt x="13152" y="8945"/>
                  </a:cubicBezTo>
                  <a:cubicBezTo>
                    <a:pt x="13272" y="7967"/>
                    <a:pt x="13219" y="6946"/>
                    <a:pt x="13133" y="6030"/>
                  </a:cubicBezTo>
                  <a:cubicBezTo>
                    <a:pt x="13055" y="5190"/>
                    <a:pt x="12912" y="3999"/>
                    <a:pt x="11950" y="3719"/>
                  </a:cubicBezTo>
                  <a:cubicBezTo>
                    <a:pt x="11827" y="3684"/>
                    <a:pt x="11708" y="3667"/>
                    <a:pt x="11593" y="3667"/>
                  </a:cubicBezTo>
                  <a:cubicBezTo>
                    <a:pt x="10748" y="3667"/>
                    <a:pt x="10101" y="4550"/>
                    <a:pt x="9635" y="5172"/>
                  </a:cubicBezTo>
                  <a:cubicBezTo>
                    <a:pt x="9273" y="5655"/>
                    <a:pt x="8897" y="6213"/>
                    <a:pt x="8577" y="6805"/>
                  </a:cubicBezTo>
                  <a:cubicBezTo>
                    <a:pt x="8567" y="6792"/>
                    <a:pt x="8554" y="6782"/>
                    <a:pt x="8541" y="6773"/>
                  </a:cubicBezTo>
                  <a:cubicBezTo>
                    <a:pt x="8223" y="6565"/>
                    <a:pt x="7845" y="6448"/>
                    <a:pt x="7515" y="6252"/>
                  </a:cubicBezTo>
                  <a:cubicBezTo>
                    <a:pt x="7376" y="6169"/>
                    <a:pt x="7244" y="6076"/>
                    <a:pt x="7111" y="5984"/>
                  </a:cubicBezTo>
                  <a:cubicBezTo>
                    <a:pt x="7197" y="5796"/>
                    <a:pt x="7282" y="5610"/>
                    <a:pt x="7369" y="5430"/>
                  </a:cubicBezTo>
                  <a:cubicBezTo>
                    <a:pt x="8000" y="4106"/>
                    <a:pt x="9202" y="1381"/>
                    <a:pt x="10924" y="1381"/>
                  </a:cubicBezTo>
                  <a:close/>
                  <a:moveTo>
                    <a:pt x="11510" y="4834"/>
                  </a:moveTo>
                  <a:cubicBezTo>
                    <a:pt x="11528" y="4834"/>
                    <a:pt x="11546" y="4834"/>
                    <a:pt x="11564" y="4836"/>
                  </a:cubicBezTo>
                  <a:cubicBezTo>
                    <a:pt x="12313" y="4891"/>
                    <a:pt x="12210" y="5609"/>
                    <a:pt x="12276" y="6273"/>
                  </a:cubicBezTo>
                  <a:cubicBezTo>
                    <a:pt x="12324" y="6759"/>
                    <a:pt x="12343" y="7247"/>
                    <a:pt x="12345" y="7734"/>
                  </a:cubicBezTo>
                  <a:cubicBezTo>
                    <a:pt x="12350" y="8494"/>
                    <a:pt x="12271" y="9266"/>
                    <a:pt x="12281" y="10029"/>
                  </a:cubicBezTo>
                  <a:cubicBezTo>
                    <a:pt x="11099" y="9681"/>
                    <a:pt x="9912" y="9357"/>
                    <a:pt x="8719" y="9056"/>
                  </a:cubicBezTo>
                  <a:cubicBezTo>
                    <a:pt x="9002" y="8422"/>
                    <a:pt x="9195" y="7749"/>
                    <a:pt x="9521" y="7128"/>
                  </a:cubicBezTo>
                  <a:cubicBezTo>
                    <a:pt x="9905" y="6393"/>
                    <a:pt x="10632" y="4834"/>
                    <a:pt x="11510" y="4834"/>
                  </a:cubicBezTo>
                  <a:close/>
                  <a:moveTo>
                    <a:pt x="13049" y="9571"/>
                  </a:moveTo>
                  <a:cubicBezTo>
                    <a:pt x="13152" y="9579"/>
                    <a:pt x="13257" y="9584"/>
                    <a:pt x="13362" y="9597"/>
                  </a:cubicBezTo>
                  <a:cubicBezTo>
                    <a:pt x="13658" y="9632"/>
                    <a:pt x="13964" y="9744"/>
                    <a:pt x="14262" y="9744"/>
                  </a:cubicBezTo>
                  <a:cubicBezTo>
                    <a:pt x="14270" y="9744"/>
                    <a:pt x="14278" y="9744"/>
                    <a:pt x="14286" y="9744"/>
                  </a:cubicBezTo>
                  <a:lnTo>
                    <a:pt x="14286" y="9744"/>
                  </a:lnTo>
                  <a:cubicBezTo>
                    <a:pt x="14214" y="10030"/>
                    <a:pt x="14148" y="10305"/>
                    <a:pt x="14130" y="10588"/>
                  </a:cubicBezTo>
                  <a:cubicBezTo>
                    <a:pt x="13714" y="10459"/>
                    <a:pt x="13297" y="10336"/>
                    <a:pt x="12880" y="10211"/>
                  </a:cubicBezTo>
                  <a:cubicBezTo>
                    <a:pt x="12949" y="10000"/>
                    <a:pt x="13005" y="9787"/>
                    <a:pt x="13049" y="9571"/>
                  </a:cubicBezTo>
                  <a:close/>
                  <a:moveTo>
                    <a:pt x="4124" y="9464"/>
                  </a:moveTo>
                  <a:cubicBezTo>
                    <a:pt x="8147" y="10534"/>
                    <a:pt x="12166" y="11573"/>
                    <a:pt x="16127" y="12855"/>
                  </a:cubicBezTo>
                  <a:cubicBezTo>
                    <a:pt x="15352" y="16908"/>
                    <a:pt x="14605" y="20966"/>
                    <a:pt x="13836" y="25021"/>
                  </a:cubicBezTo>
                  <a:cubicBezTo>
                    <a:pt x="11974" y="24266"/>
                    <a:pt x="10075" y="23606"/>
                    <a:pt x="8135" y="23078"/>
                  </a:cubicBezTo>
                  <a:cubicBezTo>
                    <a:pt x="7122" y="22803"/>
                    <a:pt x="6103" y="22559"/>
                    <a:pt x="5075" y="22348"/>
                  </a:cubicBezTo>
                  <a:cubicBezTo>
                    <a:pt x="4562" y="22242"/>
                    <a:pt x="4047" y="22145"/>
                    <a:pt x="3530" y="22056"/>
                  </a:cubicBezTo>
                  <a:cubicBezTo>
                    <a:pt x="3131" y="21987"/>
                    <a:pt x="2146" y="22018"/>
                    <a:pt x="1827" y="21787"/>
                  </a:cubicBezTo>
                  <a:cubicBezTo>
                    <a:pt x="1360" y="21449"/>
                    <a:pt x="2095" y="18934"/>
                    <a:pt x="2213" y="18335"/>
                  </a:cubicBezTo>
                  <a:cubicBezTo>
                    <a:pt x="2423" y="17265"/>
                    <a:pt x="2644" y="16196"/>
                    <a:pt x="2873" y="15129"/>
                  </a:cubicBezTo>
                  <a:cubicBezTo>
                    <a:pt x="3265" y="13302"/>
                    <a:pt x="3922" y="11355"/>
                    <a:pt x="4124" y="9464"/>
                  </a:cubicBezTo>
                  <a:close/>
                  <a:moveTo>
                    <a:pt x="10861" y="1"/>
                  </a:moveTo>
                  <a:cubicBezTo>
                    <a:pt x="9551" y="1"/>
                    <a:pt x="8559" y="898"/>
                    <a:pt x="7699" y="2155"/>
                  </a:cubicBezTo>
                  <a:cubicBezTo>
                    <a:pt x="6598" y="3766"/>
                    <a:pt x="5152" y="6156"/>
                    <a:pt x="5078" y="8227"/>
                  </a:cubicBezTo>
                  <a:cubicBezTo>
                    <a:pt x="4766" y="8165"/>
                    <a:pt x="4457" y="8099"/>
                    <a:pt x="4145" y="8042"/>
                  </a:cubicBezTo>
                  <a:cubicBezTo>
                    <a:pt x="4094" y="8033"/>
                    <a:pt x="4045" y="8028"/>
                    <a:pt x="3998" y="8028"/>
                  </a:cubicBezTo>
                  <a:cubicBezTo>
                    <a:pt x="3848" y="8028"/>
                    <a:pt x="3716" y="8074"/>
                    <a:pt x="3608" y="8147"/>
                  </a:cubicBezTo>
                  <a:cubicBezTo>
                    <a:pt x="3490" y="8170"/>
                    <a:pt x="3391" y="8247"/>
                    <a:pt x="3337" y="8353"/>
                  </a:cubicBezTo>
                  <a:cubicBezTo>
                    <a:pt x="2199" y="10572"/>
                    <a:pt x="1869" y="13406"/>
                    <a:pt x="1350" y="15839"/>
                  </a:cubicBezTo>
                  <a:cubicBezTo>
                    <a:pt x="1047" y="17261"/>
                    <a:pt x="760" y="18687"/>
                    <a:pt x="491" y="20116"/>
                  </a:cubicBezTo>
                  <a:cubicBezTo>
                    <a:pt x="359" y="20818"/>
                    <a:pt x="0" y="21796"/>
                    <a:pt x="415" y="22470"/>
                  </a:cubicBezTo>
                  <a:cubicBezTo>
                    <a:pt x="784" y="23070"/>
                    <a:pt x="1508" y="23116"/>
                    <a:pt x="2129" y="23216"/>
                  </a:cubicBezTo>
                  <a:cubicBezTo>
                    <a:pt x="3510" y="23438"/>
                    <a:pt x="4881" y="23703"/>
                    <a:pt x="6240" y="24033"/>
                  </a:cubicBezTo>
                  <a:cubicBezTo>
                    <a:pt x="8898" y="24682"/>
                    <a:pt x="11499" y="25547"/>
                    <a:pt x="14015" y="26621"/>
                  </a:cubicBezTo>
                  <a:cubicBezTo>
                    <a:pt x="14129" y="26670"/>
                    <a:pt x="14259" y="26696"/>
                    <a:pt x="14388" y="26696"/>
                  </a:cubicBezTo>
                  <a:cubicBezTo>
                    <a:pt x="14695" y="26696"/>
                    <a:pt x="14995" y="26547"/>
                    <a:pt x="15064" y="26194"/>
                  </a:cubicBezTo>
                  <a:cubicBezTo>
                    <a:pt x="15951" y="21638"/>
                    <a:pt x="16873" y="17092"/>
                    <a:pt x="17756" y="12534"/>
                  </a:cubicBezTo>
                  <a:cubicBezTo>
                    <a:pt x="17837" y="12108"/>
                    <a:pt x="17638" y="11724"/>
                    <a:pt x="17216" y="11584"/>
                  </a:cubicBezTo>
                  <a:cubicBezTo>
                    <a:pt x="16602" y="11380"/>
                    <a:pt x="15987" y="11180"/>
                    <a:pt x="15370" y="10982"/>
                  </a:cubicBezTo>
                  <a:cubicBezTo>
                    <a:pt x="15805" y="10220"/>
                    <a:pt x="15870" y="9202"/>
                    <a:pt x="15974" y="8360"/>
                  </a:cubicBezTo>
                  <a:cubicBezTo>
                    <a:pt x="16116" y="7209"/>
                    <a:pt x="16106" y="6036"/>
                    <a:pt x="15847" y="4901"/>
                  </a:cubicBezTo>
                  <a:cubicBezTo>
                    <a:pt x="15407" y="2968"/>
                    <a:pt x="14140" y="1106"/>
                    <a:pt x="12273" y="315"/>
                  </a:cubicBezTo>
                  <a:cubicBezTo>
                    <a:pt x="11763" y="99"/>
                    <a:pt x="11295" y="1"/>
                    <a:pt x="10861" y="1"/>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50"/>
            <p:cNvSpPr/>
            <p:nvPr/>
          </p:nvSpPr>
          <p:spPr>
            <a:xfrm>
              <a:off x="5962500" y="1814125"/>
              <a:ext cx="141525" cy="220925"/>
            </a:xfrm>
            <a:custGeom>
              <a:avLst/>
              <a:gdLst/>
              <a:ahLst/>
              <a:cxnLst/>
              <a:rect l="l" t="t" r="r" b="b"/>
              <a:pathLst>
                <a:path w="5661" h="8837" extrusionOk="0">
                  <a:moveTo>
                    <a:pt x="3299" y="0"/>
                  </a:moveTo>
                  <a:cubicBezTo>
                    <a:pt x="2478" y="0"/>
                    <a:pt x="1655" y="432"/>
                    <a:pt x="1273" y="1180"/>
                  </a:cubicBezTo>
                  <a:cubicBezTo>
                    <a:pt x="787" y="2132"/>
                    <a:pt x="964" y="3489"/>
                    <a:pt x="1748" y="4247"/>
                  </a:cubicBezTo>
                  <a:cubicBezTo>
                    <a:pt x="1701" y="4380"/>
                    <a:pt x="1653" y="4515"/>
                    <a:pt x="1608" y="4650"/>
                  </a:cubicBezTo>
                  <a:cubicBezTo>
                    <a:pt x="982" y="5511"/>
                    <a:pt x="471" y="6513"/>
                    <a:pt x="96" y="7452"/>
                  </a:cubicBezTo>
                  <a:cubicBezTo>
                    <a:pt x="1" y="7690"/>
                    <a:pt x="158" y="8008"/>
                    <a:pt x="370" y="8125"/>
                  </a:cubicBezTo>
                  <a:cubicBezTo>
                    <a:pt x="833" y="8384"/>
                    <a:pt x="1691" y="8836"/>
                    <a:pt x="2393" y="8836"/>
                  </a:cubicBezTo>
                  <a:cubicBezTo>
                    <a:pt x="2778" y="8836"/>
                    <a:pt x="3116" y="8701"/>
                    <a:pt x="3318" y="8323"/>
                  </a:cubicBezTo>
                  <a:cubicBezTo>
                    <a:pt x="3580" y="7833"/>
                    <a:pt x="3398" y="7129"/>
                    <a:pt x="3350" y="6610"/>
                  </a:cubicBezTo>
                  <a:cubicBezTo>
                    <a:pt x="3293" y="6005"/>
                    <a:pt x="3228" y="5401"/>
                    <a:pt x="3164" y="4797"/>
                  </a:cubicBezTo>
                  <a:cubicBezTo>
                    <a:pt x="3768" y="4744"/>
                    <a:pt x="4267" y="4322"/>
                    <a:pt x="4591" y="3759"/>
                  </a:cubicBezTo>
                  <a:cubicBezTo>
                    <a:pt x="5660" y="2813"/>
                    <a:pt x="5627" y="609"/>
                    <a:pt x="3955" y="97"/>
                  </a:cubicBezTo>
                  <a:cubicBezTo>
                    <a:pt x="3742" y="32"/>
                    <a:pt x="3521" y="0"/>
                    <a:pt x="3299" y="0"/>
                  </a:cubicBezTo>
                  <a:close/>
                </a:path>
              </a:pathLst>
            </a:custGeom>
            <a:solidFill>
              <a:srgbClr val="4140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25" name="Google Shape;525;p50"/>
          <p:cNvPicPr preferRelativeResize="0"/>
          <p:nvPr/>
        </p:nvPicPr>
        <p:blipFill>
          <a:blip r:embed="rId3">
            <a:alphaModFix/>
          </a:blip>
          <a:stretch>
            <a:fillRect/>
          </a:stretch>
        </p:blipFill>
        <p:spPr>
          <a:xfrm rot="-668993">
            <a:off x="1067250" y="1541426"/>
            <a:ext cx="2363900" cy="2763800"/>
          </a:xfrm>
          <a:prstGeom prst="rect">
            <a:avLst/>
          </a:prstGeom>
          <a:noFill/>
          <a:ln>
            <a:noFill/>
          </a:ln>
        </p:spPr>
      </p:pic>
      <p:pic>
        <p:nvPicPr>
          <p:cNvPr id="526" name="Google Shape;526;p50"/>
          <p:cNvPicPr preferRelativeResize="0"/>
          <p:nvPr/>
        </p:nvPicPr>
        <p:blipFill rotWithShape="1">
          <a:blip r:embed="rId4">
            <a:alphaModFix amt="71000"/>
          </a:blip>
          <a:srcRect l="101333" r="59578"/>
          <a:stretch/>
        </p:blipFill>
        <p:spPr>
          <a:xfrm rot="5400036" flipH="1">
            <a:off x="6178300" y="2126091"/>
            <a:ext cx="1119076" cy="758214"/>
          </a:xfrm>
          <a:prstGeom prst="rect">
            <a:avLst/>
          </a:prstGeom>
          <a:noFill/>
          <a:ln>
            <a:noFill/>
          </a:ln>
        </p:spPr>
      </p:pic>
      <p:sp>
        <p:nvSpPr>
          <p:cNvPr id="527" name="Google Shape;527;p50"/>
          <p:cNvSpPr txBox="1">
            <a:spLocks noGrp="1"/>
          </p:cNvSpPr>
          <p:nvPr>
            <p:ph type="subTitle" idx="4294967295"/>
          </p:nvPr>
        </p:nvSpPr>
        <p:spPr>
          <a:xfrm>
            <a:off x="5000628" y="785800"/>
            <a:ext cx="3357586" cy="3786214"/>
          </a:xfrm>
          <a:prstGeom prst="rect">
            <a:avLst/>
          </a:prstGeom>
        </p:spPr>
        <p:txBody>
          <a:bodyPr spcFirstLastPara="1" wrap="square" lIns="91425" tIns="91425" rIns="91425" bIns="91425" anchor="t" anchorCtr="0">
            <a:noAutofit/>
          </a:bodyPr>
          <a:lstStyle/>
          <a:p>
            <a:pPr marL="0" lvl="0" indent="0" algn="just">
              <a:spcAft>
                <a:spcPts val="1600"/>
              </a:spcAft>
              <a:buNone/>
            </a:pPr>
            <a:r>
              <a:rPr lang="en-US" sz="1200" dirty="0" err="1" smtClean="0">
                <a:solidFill>
                  <a:srgbClr val="0070C0"/>
                </a:solidFill>
                <a:latin typeface="Segoe UI Semibold" pitchFamily="34" charset="0"/>
                <a:cs typeface="Segoe UI Semibold" pitchFamily="34" charset="0"/>
              </a:rPr>
              <a:t>Suatu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sekolah</a:t>
            </a:r>
            <a:r>
              <a:rPr lang="en-US" sz="1200" dirty="0" smtClean="0">
                <a:solidFill>
                  <a:srgbClr val="0070C0"/>
                </a:solidFill>
                <a:latin typeface="Segoe UI Semibold" pitchFamily="34" charset="0"/>
                <a:cs typeface="Segoe UI Semibold" pitchFamily="34" charset="0"/>
              </a:rPr>
              <a:t> yang </a:t>
            </a:r>
            <a:r>
              <a:rPr lang="en-US" sz="1200" dirty="0" err="1" smtClean="0">
                <a:solidFill>
                  <a:srgbClr val="0070C0"/>
                </a:solidFill>
                <a:latin typeface="Segoe UI Semibold" pitchFamily="34" charset="0"/>
                <a:cs typeface="Segoe UI Semibold" pitchFamily="34" charset="0"/>
              </a:rPr>
              <a:t>berorientasi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pada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mutu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dituntut</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untuk</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selalu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bergerak</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dinamis</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penuh</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upaya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inovasi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mengkondisikan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diri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sebagai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lembaga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atau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organisasi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pembelajar</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selalu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memperhatikan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tuntutan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kebutuhan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masyarakat</a:t>
            </a:r>
            <a:r>
              <a:rPr lang="en-US" sz="1200" dirty="0" smtClean="0">
                <a:solidFill>
                  <a:srgbClr val="0070C0"/>
                </a:solidFill>
                <a:latin typeface="Segoe UI Semibold" pitchFamily="34" charset="0"/>
                <a:cs typeface="Segoe UI Semibold" pitchFamily="34" charset="0"/>
              </a:rPr>
              <a:t> yang </a:t>
            </a:r>
            <a:r>
              <a:rPr lang="en-US" sz="1200" dirty="0" err="1" smtClean="0">
                <a:solidFill>
                  <a:srgbClr val="0070C0"/>
                </a:solidFill>
                <a:latin typeface="Segoe UI Semibold" pitchFamily="34" charset="0"/>
                <a:cs typeface="Segoe UI Semibold" pitchFamily="34" charset="0"/>
              </a:rPr>
              <a:t>terus</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berkembang</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Untuk</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itu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sekolah</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dituntut</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untuk</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selalu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berusaha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menyempurnakan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desain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atau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standar</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proses</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hasil</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pendidikan</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agar </a:t>
            </a:r>
            <a:r>
              <a:rPr lang="en-US" sz="1200" dirty="0" err="1" smtClean="0">
                <a:solidFill>
                  <a:srgbClr val="0070C0"/>
                </a:solidFill>
                <a:latin typeface="Segoe UI Semibold" pitchFamily="34" charset="0"/>
                <a:cs typeface="Segoe UI Semibold" pitchFamily="34" charset="0"/>
              </a:rPr>
              <a:t>dapat</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menghasilkan</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a:t>
            </a:r>
            <a:r>
              <a:rPr lang="en-US" sz="1200" dirty="0" err="1" smtClean="0">
                <a:solidFill>
                  <a:srgbClr val="0070C0"/>
                </a:solidFill>
                <a:latin typeface="Segoe UI Semibold" pitchFamily="34" charset="0"/>
                <a:cs typeface="Segoe UI Semibold" pitchFamily="34" charset="0"/>
              </a:rPr>
              <a:t>lulusan</a:t>
            </a:r>
            <a:r>
              <a:rPr lang="en-US" sz="1200" dirty="0" smtClean="0">
                <a:solidFill>
                  <a:srgbClr val="0070C0"/>
                </a:solidFill>
                <a:latin typeface="Segoe UI Semibold" pitchFamily="34" charset="0"/>
                <a:cs typeface="Segoe UI Semibold" pitchFamily="34" charset="0"/>
              </a:rPr>
              <a:t>” yang </a:t>
            </a:r>
            <a:r>
              <a:rPr lang="en-US" sz="1200" dirty="0" err="1" smtClean="0">
                <a:solidFill>
                  <a:srgbClr val="0070C0"/>
                </a:solidFill>
                <a:latin typeface="Segoe UI Semibold" pitchFamily="34" charset="0"/>
                <a:cs typeface="Segoe UI Semibold" pitchFamily="34" charset="0"/>
              </a:rPr>
              <a:t>sesuai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dengan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tuntutan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masyarakat</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Sehubungan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dengan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upaya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peningkatan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mutu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terdapat</a:t>
            </a:r>
            <a:r>
              <a:rPr lang="en-US" sz="1200" dirty="0" smtClean="0">
                <a:solidFill>
                  <a:srgbClr val="0070C0"/>
                </a:solidFill>
                <a:latin typeface="Segoe UI Semibold" pitchFamily="34" charset="0"/>
                <a:cs typeface="Segoe UI Semibold" pitchFamily="34" charset="0"/>
              </a:rPr>
              <a:t> lima </a:t>
            </a:r>
            <a:r>
              <a:rPr lang="en-US" sz="1200" dirty="0" err="1" smtClean="0">
                <a:solidFill>
                  <a:srgbClr val="0070C0"/>
                </a:solidFill>
                <a:latin typeface="Segoe UI Semibold" pitchFamily="34" charset="0"/>
                <a:cs typeface="Segoe UI Semibold" pitchFamily="34" charset="0"/>
              </a:rPr>
              <a:t>kekuatan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pokok</a:t>
            </a:r>
            <a:r>
              <a:rPr lang="en-US" sz="1200" dirty="0" smtClean="0">
                <a:solidFill>
                  <a:srgbClr val="0070C0"/>
                </a:solidFill>
                <a:latin typeface="Segoe UI Semibold" pitchFamily="34" charset="0"/>
                <a:cs typeface="Segoe UI Semibold" pitchFamily="34" charset="0"/>
              </a:rPr>
              <a:t> yang </a:t>
            </a:r>
            <a:r>
              <a:rPr lang="en-US" sz="1200" dirty="0" err="1" smtClean="0">
                <a:solidFill>
                  <a:srgbClr val="0070C0"/>
                </a:solidFill>
                <a:latin typeface="Segoe UI Semibold" pitchFamily="34" charset="0"/>
                <a:cs typeface="Segoe UI Semibold" pitchFamily="34" charset="0"/>
              </a:rPr>
              <a:t>dapat</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mendorong</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gerak</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lembaga</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sekolah</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mencapai</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mutu</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pendidikan</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diharapakan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yaitu</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a) </a:t>
            </a:r>
            <a:r>
              <a:rPr lang="en-US" sz="1200" dirty="0" err="1" smtClean="0">
                <a:solidFill>
                  <a:srgbClr val="0070C0"/>
                </a:solidFill>
                <a:latin typeface="Segoe UI Semibold" pitchFamily="34" charset="0"/>
                <a:cs typeface="Segoe UI Semibold" pitchFamily="34" charset="0"/>
              </a:rPr>
              <a:t>Kepemimpinan</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efektif</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b) </a:t>
            </a:r>
            <a:r>
              <a:rPr lang="en-US" sz="1200" dirty="0" err="1" smtClean="0">
                <a:solidFill>
                  <a:srgbClr val="0070C0"/>
                </a:solidFill>
                <a:latin typeface="Segoe UI Semibold" pitchFamily="34" charset="0"/>
                <a:cs typeface="Segoe UI Semibold" pitchFamily="34" charset="0"/>
              </a:rPr>
              <a:t>Desain</a:t>
            </a:r>
            <a:r>
              <a:rPr lang="en-US" sz="1200" dirty="0" smtClean="0">
                <a:solidFill>
                  <a:srgbClr val="0070C0"/>
                </a:solidFill>
                <a:latin typeface="Segoe UI Semibold" pitchFamily="34" charset="0"/>
                <a:cs typeface="Segoe UI Semibold" pitchFamily="34" charset="0"/>
              </a:rPr>
              <a:t>/</a:t>
            </a:r>
            <a:r>
              <a:rPr lang="en-US" sz="1200" dirty="0" err="1" smtClean="0">
                <a:solidFill>
                  <a:srgbClr val="0070C0"/>
                </a:solidFill>
                <a:latin typeface="Segoe UI Semibold" pitchFamily="34" charset="0"/>
                <a:cs typeface="Segoe UI Semibold" pitchFamily="34" charset="0"/>
              </a:rPr>
              <a:t>standar</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tepat</a:t>
            </a:r>
            <a:r>
              <a:rPr lang="en-US" sz="1200" dirty="0" smtClean="0">
                <a:solidFill>
                  <a:srgbClr val="0070C0"/>
                </a:solidFill>
                <a:latin typeface="Segoe UI Semibold" pitchFamily="34" charset="0"/>
                <a:cs typeface="Segoe UI Semibold" pitchFamily="34" charset="0"/>
              </a:rPr>
              <a:t>; (c) </a:t>
            </a:r>
            <a:r>
              <a:rPr lang="en-US" sz="1200" dirty="0" err="1" smtClean="0">
                <a:solidFill>
                  <a:srgbClr val="0070C0"/>
                </a:solidFill>
                <a:latin typeface="Segoe UI Semibold" pitchFamily="34" charset="0"/>
                <a:cs typeface="Segoe UI Semibold" pitchFamily="34" charset="0"/>
              </a:rPr>
              <a:t>Sistem</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efektif</a:t>
            </a:r>
            <a:r>
              <a:rPr lang="en-US" sz="1200" dirty="0" smtClean="0">
                <a:solidFill>
                  <a:srgbClr val="0070C0"/>
                </a:solidFill>
                <a:latin typeface="Segoe UI Semibold" pitchFamily="34" charset="0"/>
                <a:cs typeface="Segoe UI Semibold" pitchFamily="34" charset="0"/>
              </a:rPr>
              <a:t>; (d) </a:t>
            </a:r>
            <a:r>
              <a:rPr lang="en-US" sz="1200" dirty="0" err="1" smtClean="0">
                <a:solidFill>
                  <a:srgbClr val="0070C0"/>
                </a:solidFill>
                <a:latin typeface="Segoe UI Semibold" pitchFamily="34" charset="0"/>
                <a:cs typeface="Segoe UI Semibold" pitchFamily="34" charset="0"/>
              </a:rPr>
              <a:t>Kesadaran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dan</a:t>
            </a:r>
            <a:r>
              <a:rPr lang="en-US" sz="1200" dirty="0" smtClean="0">
                <a:solidFill>
                  <a:srgbClr val="0070C0"/>
                </a:solidFill>
                <a:latin typeface="Segoe UI Semibold" pitchFamily="34" charset="0"/>
                <a:cs typeface="Segoe UI Semibold" pitchFamily="34" charset="0"/>
              </a:rPr>
              <a:t> </a:t>
            </a:r>
            <a:r>
              <a:rPr lang="en-US" sz="1200" dirty="0" err="1" smtClean="0">
                <a:solidFill>
                  <a:srgbClr val="0070C0"/>
                </a:solidFill>
                <a:latin typeface="Segoe UI Semibold" pitchFamily="34" charset="0"/>
                <a:cs typeface="Segoe UI Semibold" pitchFamily="34" charset="0"/>
              </a:rPr>
              <a:t>motivasi</a:t>
            </a:r>
            <a:r>
              <a:rPr lang="en-US" sz="1200" dirty="0" smtClean="0">
                <a:solidFill>
                  <a:srgbClr val="0070C0"/>
                </a:solidFill>
                <a:latin typeface="Segoe UI Semibold" pitchFamily="34" charset="0"/>
                <a:cs typeface="Segoe UI Semibold" pitchFamily="34" charset="0"/>
              </a:rPr>
              <a:t> personal; (</a:t>
            </a:r>
            <a:r>
              <a:rPr lang="en-US" sz="1200" dirty="0" smtClean="0">
                <a:solidFill>
                  <a:srgbClr val="0070C0"/>
                </a:solidFill>
                <a:latin typeface="Segoe UI Semibold" pitchFamily="34" charset="0"/>
                <a:cs typeface="Segoe UI Semibold" pitchFamily="34" charset="0"/>
              </a:rPr>
              <a:t>e) </a:t>
            </a:r>
            <a:r>
              <a:rPr lang="en-US" sz="1200" dirty="0" err="1" smtClean="0">
                <a:solidFill>
                  <a:srgbClr val="0070C0"/>
                </a:solidFill>
                <a:latin typeface="Segoe UI Semibold" pitchFamily="34" charset="0"/>
                <a:cs typeface="Segoe UI Semibold" pitchFamily="34" charset="0"/>
              </a:rPr>
              <a:t>Lingkungan</a:t>
            </a:r>
            <a:r>
              <a:rPr lang="en-US" sz="1200" dirty="0" smtClean="0">
                <a:solidFill>
                  <a:srgbClr val="0070C0"/>
                </a:solidFill>
                <a:latin typeface="Segoe UI Semibold" pitchFamily="34" charset="0"/>
                <a:cs typeface="Segoe UI Semibold" pitchFamily="34" charset="0"/>
              </a:rPr>
              <a:t> </a:t>
            </a:r>
            <a:r>
              <a:rPr lang="en-US" sz="1200" dirty="0" smtClean="0">
                <a:solidFill>
                  <a:srgbClr val="0070C0"/>
                </a:solidFill>
                <a:latin typeface="Segoe UI Semibold" pitchFamily="34" charset="0"/>
                <a:cs typeface="Segoe UI Semibold" pitchFamily="34" charset="0"/>
              </a:rPr>
              <a:t>yang </a:t>
            </a:r>
            <a:r>
              <a:rPr lang="en-US" sz="1200" dirty="0" err="1" smtClean="0">
                <a:solidFill>
                  <a:srgbClr val="0070C0"/>
                </a:solidFill>
                <a:latin typeface="Segoe UI Semibold" pitchFamily="34" charset="0"/>
                <a:cs typeface="Segoe UI Semibold" pitchFamily="34" charset="0"/>
              </a:rPr>
              <a:t>kondusif</a:t>
            </a:r>
            <a:r>
              <a:rPr lang="en-US" sz="1200" dirty="0" smtClean="0">
                <a:solidFill>
                  <a:srgbClr val="0070C0"/>
                </a:solidFill>
                <a:latin typeface="Segoe UI Semibold" pitchFamily="34" charset="0"/>
                <a:cs typeface="Segoe UI Semibold" pitchFamily="34" charset="0"/>
              </a:rPr>
              <a:t>. </a:t>
            </a:r>
            <a:endParaRPr lang="en-US" sz="1200" dirty="0" smtClean="0">
              <a:solidFill>
                <a:srgbClr val="0070C0"/>
              </a:solidFill>
              <a:latin typeface="Segoe UI Semibold" pitchFamily="34" charset="0"/>
              <a:cs typeface="Segoe UI Semibold" pitchFamily="34" charset="0"/>
            </a:endParaRPr>
          </a:p>
          <a:p>
            <a:pPr marL="0" lvl="0" indent="0" algn="just">
              <a:spcAft>
                <a:spcPts val="1600"/>
              </a:spcAft>
              <a:buNone/>
            </a:pPr>
            <a:r>
              <a:rPr lang="en-US" sz="1200" dirty="0" smtClean="0">
                <a:solidFill>
                  <a:srgbClr val="0070C0"/>
                </a:solidFill>
                <a:latin typeface="Segoe UI Semibold" pitchFamily="34" charset="0"/>
                <a:cs typeface="Segoe UI Semibold" pitchFamily="34" charset="0"/>
              </a:rPr>
              <a:t/>
            </a:r>
            <a:br>
              <a:rPr lang="en-US" sz="1200" dirty="0" smtClean="0">
                <a:solidFill>
                  <a:srgbClr val="0070C0"/>
                </a:solidFill>
                <a:latin typeface="Segoe UI Semibold" pitchFamily="34" charset="0"/>
                <a:cs typeface="Segoe UI Semibold" pitchFamily="34" charset="0"/>
              </a:rPr>
            </a:br>
            <a:r>
              <a:rPr lang="en-US" sz="1200" dirty="0" smtClean="0">
                <a:solidFill>
                  <a:srgbClr val="0070C0"/>
                </a:solidFill>
                <a:latin typeface="Segoe UI Semibold" pitchFamily="34" charset="0"/>
                <a:cs typeface="Segoe UI Semibold" pitchFamily="34" charset="0"/>
              </a:rPr>
              <a:t/>
            </a:r>
            <a:br>
              <a:rPr lang="en-US" sz="1200" dirty="0" smtClean="0">
                <a:solidFill>
                  <a:srgbClr val="0070C0"/>
                </a:solidFill>
                <a:latin typeface="Segoe UI Semibold" pitchFamily="34" charset="0"/>
                <a:cs typeface="Segoe UI Semibold" pitchFamily="34" charset="0"/>
              </a:rPr>
            </a:br>
            <a:endParaRPr sz="1200">
              <a:solidFill>
                <a:srgbClr val="0070C0"/>
              </a:solidFill>
              <a:latin typeface="Segoe UI Semibold" pitchFamily="34" charset="0"/>
              <a:cs typeface="Segoe UI Semibold" pitchFamily="34" charset="0"/>
            </a:endParaRPr>
          </a:p>
        </p:txBody>
      </p:sp>
    </p:spTree>
  </p:cSld>
  <p:clrMapOvr>
    <a:masterClrMapping/>
  </p:clrMapOvr>
  <p:transition>
    <p:cover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35"/>
          <p:cNvSpPr txBox="1">
            <a:spLocks noGrp="1"/>
          </p:cNvSpPr>
          <p:nvPr>
            <p:ph type="body" idx="2"/>
          </p:nvPr>
        </p:nvSpPr>
        <p:spPr>
          <a:xfrm>
            <a:off x="5044724" y="357172"/>
            <a:ext cx="3527803" cy="4429156"/>
          </a:xfrm>
          <a:prstGeom prst="rect">
            <a:avLst/>
          </a:prstGeom>
        </p:spPr>
        <p:txBody>
          <a:bodyPr spcFirstLastPara="1" wrap="square" lIns="91425" tIns="91425" rIns="91425" bIns="91425" anchor="ctr" anchorCtr="0">
            <a:noAutofit/>
          </a:bodyPr>
          <a:lstStyle/>
          <a:p>
            <a:pPr lvl="0"/>
            <a:r>
              <a:rPr lang="en-US" sz="1100" dirty="0" err="1" smtClean="0"/>
              <a:t>Sekolah</a:t>
            </a:r>
            <a:r>
              <a:rPr lang="en-US" sz="1100" dirty="0" smtClean="0"/>
              <a:t> </a:t>
            </a:r>
            <a:r>
              <a:rPr lang="en-US" sz="1100" dirty="0" err="1" smtClean="0"/>
              <a:t>berfokus</a:t>
            </a:r>
            <a:r>
              <a:rPr lang="en-US" sz="1100" dirty="0" smtClean="0"/>
              <a:t> </a:t>
            </a:r>
            <a:r>
              <a:rPr lang="en-US" sz="1100" dirty="0" err="1" smtClean="0"/>
              <a:t>pada</a:t>
            </a:r>
            <a:r>
              <a:rPr lang="en-US" sz="1100" dirty="0" smtClean="0"/>
              <a:t> </a:t>
            </a:r>
            <a:r>
              <a:rPr lang="en-US" sz="1100" dirty="0" err="1" smtClean="0"/>
              <a:t>pelanggan</a:t>
            </a:r>
            <a:r>
              <a:rPr lang="en-US" sz="1100" dirty="0" smtClean="0"/>
              <a:t>, </a:t>
            </a:r>
            <a:r>
              <a:rPr lang="en-US" sz="1100" dirty="0" err="1" smtClean="0"/>
              <a:t>baik</a:t>
            </a:r>
            <a:r>
              <a:rPr lang="en-US" sz="1100" dirty="0" smtClean="0"/>
              <a:t> </a:t>
            </a:r>
            <a:r>
              <a:rPr lang="en-US" sz="1100" dirty="0" err="1" smtClean="0"/>
              <a:t>pelanggan</a:t>
            </a:r>
            <a:r>
              <a:rPr lang="en-US" sz="1100" dirty="0" smtClean="0"/>
              <a:t> internal </a:t>
            </a:r>
            <a:r>
              <a:rPr lang="en-US" sz="1100" dirty="0" err="1" smtClean="0"/>
              <a:t>maupun</a:t>
            </a:r>
            <a:r>
              <a:rPr lang="en-US" sz="1100" dirty="0" smtClean="0"/>
              <a:t> </a:t>
            </a:r>
            <a:r>
              <a:rPr lang="en-US" sz="1100" dirty="0" err="1" smtClean="0"/>
              <a:t>eksternal</a:t>
            </a:r>
            <a:r>
              <a:rPr lang="en-US" sz="1100" dirty="0" smtClean="0"/>
              <a:t>.</a:t>
            </a:r>
          </a:p>
          <a:p>
            <a:pPr lvl="0"/>
            <a:endParaRPr lang="en-US" sz="1100" dirty="0" smtClean="0"/>
          </a:p>
          <a:p>
            <a:pPr lvl="0"/>
            <a:r>
              <a:rPr lang="en-US" sz="1100" dirty="0" err="1" smtClean="0"/>
              <a:t>Sekolah</a:t>
            </a:r>
            <a:r>
              <a:rPr lang="en-US" sz="1100" dirty="0" smtClean="0"/>
              <a:t> </a:t>
            </a:r>
            <a:r>
              <a:rPr lang="en-US" sz="1100" dirty="0" err="1" smtClean="0"/>
              <a:t>berfokus</a:t>
            </a:r>
            <a:r>
              <a:rPr lang="en-US" sz="1100" dirty="0" smtClean="0"/>
              <a:t> </a:t>
            </a:r>
            <a:r>
              <a:rPr lang="en-US" sz="1100" dirty="0" err="1" smtClean="0"/>
              <a:t>pada</a:t>
            </a:r>
            <a:r>
              <a:rPr lang="en-US" sz="1100" dirty="0" smtClean="0"/>
              <a:t> </a:t>
            </a:r>
            <a:r>
              <a:rPr lang="en-US" sz="1100" dirty="0" err="1" smtClean="0"/>
              <a:t>upaya</a:t>
            </a:r>
            <a:r>
              <a:rPr lang="en-US" sz="1100" dirty="0" smtClean="0"/>
              <a:t> </a:t>
            </a:r>
            <a:r>
              <a:rPr lang="en-US" sz="1100" dirty="0" err="1" smtClean="0"/>
              <a:t>untuk</a:t>
            </a:r>
            <a:r>
              <a:rPr lang="en-US" sz="1100" dirty="0" smtClean="0"/>
              <a:t> </a:t>
            </a:r>
            <a:r>
              <a:rPr lang="en-US" sz="1100" dirty="0" err="1" smtClean="0"/>
              <a:t>mencegah</a:t>
            </a:r>
            <a:r>
              <a:rPr lang="en-US" sz="1100" dirty="0" smtClean="0"/>
              <a:t> </a:t>
            </a:r>
            <a:r>
              <a:rPr lang="en-US" sz="1100" dirty="0" err="1" smtClean="0"/>
              <a:t>masalah</a:t>
            </a:r>
            <a:r>
              <a:rPr lang="en-US" sz="1100" dirty="0" smtClean="0"/>
              <a:t> yang </a:t>
            </a:r>
            <a:r>
              <a:rPr lang="en-US" sz="1100" dirty="0" err="1" smtClean="0"/>
              <a:t>muncul</a:t>
            </a:r>
            <a:r>
              <a:rPr lang="en-US" sz="1100" dirty="0" smtClean="0"/>
              <a:t>, </a:t>
            </a:r>
            <a:r>
              <a:rPr lang="en-US" sz="1100" dirty="0" err="1" smtClean="0"/>
              <a:t>dengan</a:t>
            </a:r>
            <a:r>
              <a:rPr lang="en-US" sz="1100" dirty="0" smtClean="0"/>
              <a:t/>
            </a:r>
            <a:br>
              <a:rPr lang="en-US" sz="1100" dirty="0" smtClean="0"/>
            </a:br>
            <a:r>
              <a:rPr lang="en-US" sz="1100" dirty="0" err="1" smtClean="0"/>
              <a:t>komitmen</a:t>
            </a:r>
            <a:r>
              <a:rPr lang="en-US" sz="1100" dirty="0" smtClean="0"/>
              <a:t> </a:t>
            </a:r>
            <a:r>
              <a:rPr lang="en-US" sz="1100" dirty="0" err="1" smtClean="0"/>
              <a:t>untuk</a:t>
            </a:r>
            <a:r>
              <a:rPr lang="en-US" sz="1100" dirty="0" smtClean="0"/>
              <a:t> </a:t>
            </a:r>
            <a:r>
              <a:rPr lang="en-US" sz="1100" dirty="0" err="1" smtClean="0"/>
              <a:t>bekerja</a:t>
            </a:r>
            <a:r>
              <a:rPr lang="en-US" sz="1100" dirty="0" smtClean="0"/>
              <a:t> </a:t>
            </a:r>
            <a:r>
              <a:rPr lang="en-US" sz="1100" dirty="0" err="1" smtClean="0"/>
              <a:t>secara</a:t>
            </a:r>
            <a:r>
              <a:rPr lang="en-US" sz="1100" dirty="0" smtClean="0"/>
              <a:t> </a:t>
            </a:r>
            <a:r>
              <a:rPr lang="en-US" sz="1100" dirty="0" err="1" smtClean="0"/>
              <a:t>benar</a:t>
            </a:r>
            <a:r>
              <a:rPr lang="en-US" sz="1100" dirty="0" smtClean="0"/>
              <a:t> </a:t>
            </a:r>
            <a:r>
              <a:rPr lang="en-US" sz="1100" dirty="0" err="1" smtClean="0"/>
              <a:t>dari</a:t>
            </a:r>
            <a:r>
              <a:rPr lang="en-US" sz="1100" dirty="0" smtClean="0"/>
              <a:t> </a:t>
            </a:r>
            <a:r>
              <a:rPr lang="en-US" sz="1100" dirty="0" err="1" smtClean="0"/>
              <a:t>awal</a:t>
            </a:r>
            <a:r>
              <a:rPr lang="en-US" sz="1100" dirty="0" smtClean="0"/>
              <a:t>.</a:t>
            </a:r>
          </a:p>
          <a:p>
            <a:pPr lvl="0">
              <a:buNone/>
            </a:pPr>
            <a:endParaRPr lang="en-US" sz="1100" dirty="0" smtClean="0"/>
          </a:p>
          <a:p>
            <a:pPr lvl="0"/>
            <a:r>
              <a:rPr lang="en-US" sz="1100" dirty="0" err="1" smtClean="0"/>
              <a:t>Sekolah</a:t>
            </a:r>
            <a:r>
              <a:rPr lang="en-US" sz="1100" dirty="0" smtClean="0"/>
              <a:t> </a:t>
            </a:r>
            <a:r>
              <a:rPr lang="en-US" sz="1100" dirty="0" err="1" smtClean="0"/>
              <a:t>memiliki</a:t>
            </a:r>
            <a:r>
              <a:rPr lang="en-US" sz="1100" dirty="0" smtClean="0"/>
              <a:t> </a:t>
            </a:r>
            <a:r>
              <a:rPr lang="en-US" sz="1100" dirty="0" err="1" smtClean="0"/>
              <a:t>investasi</a:t>
            </a:r>
            <a:r>
              <a:rPr lang="en-US" sz="1100" dirty="0" smtClean="0"/>
              <a:t> </a:t>
            </a:r>
            <a:r>
              <a:rPr lang="en-US" sz="1100" dirty="0" err="1" smtClean="0"/>
              <a:t>pada</a:t>
            </a:r>
            <a:r>
              <a:rPr lang="en-US" sz="1100" dirty="0" smtClean="0"/>
              <a:t> </a:t>
            </a:r>
            <a:r>
              <a:rPr lang="en-US" sz="1100" dirty="0" err="1" smtClean="0"/>
              <a:t>sumber</a:t>
            </a:r>
            <a:r>
              <a:rPr lang="en-US" sz="1100" dirty="0" smtClean="0"/>
              <a:t> </a:t>
            </a:r>
            <a:r>
              <a:rPr lang="en-US" sz="1100" dirty="0" err="1" smtClean="0"/>
              <a:t>daya</a:t>
            </a:r>
            <a:r>
              <a:rPr lang="en-US" sz="1100" dirty="0" smtClean="0"/>
              <a:t> </a:t>
            </a:r>
            <a:r>
              <a:rPr lang="en-US" sz="1100" dirty="0" err="1" smtClean="0"/>
              <a:t>manusianya</a:t>
            </a:r>
            <a:r>
              <a:rPr lang="en-US" sz="1100" dirty="0" smtClean="0"/>
              <a:t>, </a:t>
            </a:r>
            <a:r>
              <a:rPr lang="en-US" sz="1100" dirty="0" err="1" smtClean="0"/>
              <a:t>sehingga</a:t>
            </a:r>
            <a:r>
              <a:rPr lang="en-US" sz="1100" dirty="0" smtClean="0"/>
              <a:t> </a:t>
            </a:r>
            <a:r>
              <a:rPr lang="en-US" sz="1100" dirty="0" err="1" smtClean="0"/>
              <a:t>terhindar</a:t>
            </a:r>
            <a:r>
              <a:rPr lang="en-US" sz="1100" dirty="0" smtClean="0"/>
              <a:t> </a:t>
            </a:r>
            <a:r>
              <a:rPr lang="en-US" sz="1100" dirty="0" err="1" smtClean="0"/>
              <a:t>dari</a:t>
            </a:r>
            <a:r>
              <a:rPr lang="en-US" sz="1100" dirty="0" smtClean="0"/>
              <a:t> </a:t>
            </a:r>
            <a:r>
              <a:rPr lang="en-US" sz="1100" dirty="0" err="1" smtClean="0"/>
              <a:t>berbagai</a:t>
            </a:r>
            <a:r>
              <a:rPr lang="en-US" sz="1100" dirty="0" smtClean="0"/>
              <a:t> </a:t>
            </a:r>
            <a:r>
              <a:rPr lang="en-US" sz="1100" dirty="0" smtClean="0"/>
              <a:t>“</a:t>
            </a:r>
            <a:r>
              <a:rPr lang="en-US" sz="1100" dirty="0" err="1" smtClean="0"/>
              <a:t>kerusakan</a:t>
            </a:r>
            <a:r>
              <a:rPr lang="en-US" sz="1100" dirty="0" smtClean="0"/>
              <a:t> </a:t>
            </a:r>
            <a:r>
              <a:rPr lang="en-US" sz="1100" dirty="0" err="1" smtClean="0"/>
              <a:t>psikologis</a:t>
            </a:r>
            <a:r>
              <a:rPr lang="en-US" sz="1100" dirty="0" smtClean="0"/>
              <a:t>” yang </a:t>
            </a:r>
            <a:r>
              <a:rPr lang="en-US" sz="1100" dirty="0" err="1" smtClean="0"/>
              <a:t>sangat</a:t>
            </a:r>
            <a:r>
              <a:rPr lang="en-US" sz="1100" dirty="0" smtClean="0"/>
              <a:t> </a:t>
            </a:r>
            <a:r>
              <a:rPr lang="en-US" sz="1100" dirty="0" err="1" smtClean="0"/>
              <a:t>sulit</a:t>
            </a:r>
            <a:r>
              <a:rPr lang="en-US" sz="1100" dirty="0" smtClean="0"/>
              <a:t> </a:t>
            </a:r>
            <a:r>
              <a:rPr lang="en-US" sz="1100" dirty="0" err="1" smtClean="0"/>
              <a:t>memperbaikinya</a:t>
            </a:r>
            <a:r>
              <a:rPr lang="en-US" sz="1100" dirty="0" smtClean="0"/>
              <a:t>.</a:t>
            </a:r>
          </a:p>
          <a:p>
            <a:pPr lvl="0">
              <a:buNone/>
            </a:pPr>
            <a:endParaRPr lang="en-US" sz="1100" dirty="0" smtClean="0"/>
          </a:p>
          <a:p>
            <a:pPr lvl="0"/>
            <a:r>
              <a:rPr lang="en-US" sz="1100" dirty="0" err="1" smtClean="0"/>
              <a:t>Sekolah</a:t>
            </a:r>
            <a:r>
              <a:rPr lang="en-US" sz="1100" dirty="0" smtClean="0"/>
              <a:t> </a:t>
            </a:r>
            <a:r>
              <a:rPr lang="en-US" sz="1100" dirty="0" err="1" smtClean="0"/>
              <a:t>memiliki</a:t>
            </a:r>
            <a:r>
              <a:rPr lang="en-US" sz="1100" dirty="0" smtClean="0"/>
              <a:t> </a:t>
            </a:r>
            <a:r>
              <a:rPr lang="en-US" sz="1100" dirty="0" err="1" smtClean="0"/>
              <a:t>strategi</a:t>
            </a:r>
            <a:r>
              <a:rPr lang="en-US" sz="1100" dirty="0" smtClean="0"/>
              <a:t> </a:t>
            </a:r>
            <a:r>
              <a:rPr lang="en-US" sz="1100" dirty="0" err="1" smtClean="0"/>
              <a:t>untuk</a:t>
            </a:r>
            <a:r>
              <a:rPr lang="en-US" sz="1100" dirty="0" smtClean="0"/>
              <a:t> </a:t>
            </a:r>
            <a:r>
              <a:rPr lang="en-US" sz="1100" dirty="0" err="1" smtClean="0"/>
              <a:t>mencapai</a:t>
            </a:r>
            <a:r>
              <a:rPr lang="en-US" sz="1100" dirty="0" smtClean="0"/>
              <a:t> </a:t>
            </a:r>
            <a:r>
              <a:rPr lang="en-US" sz="1100" dirty="0" err="1" smtClean="0"/>
              <a:t>kualitas</a:t>
            </a:r>
            <a:r>
              <a:rPr lang="en-US" sz="1100" dirty="0" smtClean="0"/>
              <a:t>, </a:t>
            </a:r>
            <a:r>
              <a:rPr lang="en-US" sz="1100" dirty="0" err="1" smtClean="0"/>
              <a:t>baik</a:t>
            </a:r>
            <a:r>
              <a:rPr lang="en-US" sz="1100" dirty="0" smtClean="0"/>
              <a:t> </a:t>
            </a:r>
            <a:r>
              <a:rPr lang="en-US" sz="1100" dirty="0" err="1" smtClean="0"/>
              <a:t>di</a:t>
            </a:r>
            <a:r>
              <a:rPr lang="en-US" sz="1100" dirty="0" smtClean="0"/>
              <a:t> </a:t>
            </a:r>
            <a:r>
              <a:rPr lang="en-US" sz="1100" dirty="0" err="1" smtClean="0"/>
              <a:t>tingkat</a:t>
            </a:r>
            <a:r>
              <a:rPr lang="en-US" sz="1100" dirty="0" smtClean="0"/>
              <a:t> </a:t>
            </a:r>
            <a:r>
              <a:rPr lang="en-US" sz="1100" dirty="0" err="1" smtClean="0"/>
              <a:t>pimpinan</a:t>
            </a:r>
            <a:r>
              <a:rPr lang="en-US" sz="1100" dirty="0" smtClean="0"/>
              <a:t>, </a:t>
            </a:r>
            <a:r>
              <a:rPr lang="en-US" sz="1100" dirty="0" err="1" smtClean="0"/>
              <a:t>tenaga</a:t>
            </a:r>
            <a:r>
              <a:rPr lang="en-US" sz="1100" dirty="0" smtClean="0"/>
              <a:t> </a:t>
            </a:r>
            <a:r>
              <a:rPr lang="en-US" sz="1100" dirty="0" err="1" smtClean="0"/>
              <a:t>akademik</a:t>
            </a:r>
            <a:r>
              <a:rPr lang="en-US" sz="1100" dirty="0" smtClean="0"/>
              <a:t>, </a:t>
            </a:r>
            <a:r>
              <a:rPr lang="en-US" sz="1100" dirty="0" err="1" smtClean="0"/>
              <a:t>maupun</a:t>
            </a:r>
            <a:r>
              <a:rPr lang="en-US" sz="1100" dirty="0" smtClean="0"/>
              <a:t> </a:t>
            </a:r>
            <a:r>
              <a:rPr lang="en-US" sz="1100" dirty="0" err="1" smtClean="0"/>
              <a:t>tenaga</a:t>
            </a:r>
            <a:r>
              <a:rPr lang="en-US" sz="1100" dirty="0" smtClean="0"/>
              <a:t> </a:t>
            </a:r>
            <a:r>
              <a:rPr lang="en-US" sz="1100" dirty="0" err="1" smtClean="0"/>
              <a:t>administratif</a:t>
            </a:r>
            <a:r>
              <a:rPr lang="en-US" sz="1100" dirty="0" smtClean="0"/>
              <a:t>.</a:t>
            </a:r>
          </a:p>
          <a:p>
            <a:pPr lvl="0">
              <a:buNone/>
            </a:pPr>
            <a:endParaRPr lang="en-US" sz="1100" dirty="0" smtClean="0"/>
          </a:p>
          <a:p>
            <a:pPr lvl="0"/>
            <a:r>
              <a:rPr lang="en-US" sz="1100" dirty="0" err="1" smtClean="0"/>
              <a:t>Sekolah</a:t>
            </a:r>
            <a:r>
              <a:rPr lang="en-US" sz="1100" dirty="0" smtClean="0"/>
              <a:t> </a:t>
            </a:r>
            <a:r>
              <a:rPr lang="en-US" sz="1100" dirty="0" err="1" smtClean="0"/>
              <a:t>mengelola</a:t>
            </a:r>
            <a:r>
              <a:rPr lang="en-US" sz="1100" dirty="0" smtClean="0"/>
              <a:t> </a:t>
            </a:r>
            <a:r>
              <a:rPr lang="en-US" sz="1100" dirty="0" err="1" smtClean="0"/>
              <a:t>atau</a:t>
            </a:r>
            <a:r>
              <a:rPr lang="en-US" sz="1100" dirty="0" smtClean="0"/>
              <a:t> </a:t>
            </a:r>
            <a:r>
              <a:rPr lang="en-US" sz="1100" dirty="0" err="1" smtClean="0"/>
              <a:t>memperlakukan</a:t>
            </a:r>
            <a:r>
              <a:rPr lang="en-US" sz="1100" dirty="0" smtClean="0"/>
              <a:t> </a:t>
            </a:r>
            <a:r>
              <a:rPr lang="en-US" sz="1100" dirty="0" err="1" smtClean="0"/>
              <a:t>keluhan</a:t>
            </a:r>
            <a:r>
              <a:rPr lang="en-US" sz="1100" dirty="0" smtClean="0"/>
              <a:t> </a:t>
            </a:r>
            <a:r>
              <a:rPr lang="en-US" sz="1100" dirty="0" err="1" smtClean="0"/>
              <a:t>sebagai</a:t>
            </a:r>
            <a:r>
              <a:rPr lang="en-US" sz="1100" dirty="0" smtClean="0"/>
              <a:t> </a:t>
            </a:r>
            <a:r>
              <a:rPr lang="en-US" sz="1100" dirty="0" err="1" smtClean="0"/>
              <a:t>umpan</a:t>
            </a:r>
            <a:r>
              <a:rPr lang="en-US" sz="1100" dirty="0" smtClean="0"/>
              <a:t> </a:t>
            </a:r>
            <a:r>
              <a:rPr lang="en-US" sz="1100" dirty="0" err="1" smtClean="0"/>
              <a:t>balik</a:t>
            </a:r>
            <a:r>
              <a:rPr lang="en-US" sz="1100" dirty="0" smtClean="0"/>
              <a:t> </a:t>
            </a:r>
            <a:r>
              <a:rPr lang="en-US" sz="1100" dirty="0" err="1" smtClean="0"/>
              <a:t>untuk</a:t>
            </a:r>
            <a:r>
              <a:rPr lang="en-US" sz="1100" dirty="0" smtClean="0"/>
              <a:t> </a:t>
            </a:r>
            <a:r>
              <a:rPr lang="en-US" sz="1100" dirty="0" err="1" smtClean="0"/>
              <a:t>mencapai</a:t>
            </a:r>
            <a:r>
              <a:rPr lang="en-US" sz="1100" dirty="0" smtClean="0"/>
              <a:t> </a:t>
            </a:r>
            <a:r>
              <a:rPr lang="en-US" sz="1100" dirty="0" err="1" smtClean="0"/>
              <a:t>kualitas</a:t>
            </a:r>
            <a:r>
              <a:rPr lang="en-US" sz="1100" dirty="0" smtClean="0"/>
              <a:t> </a:t>
            </a:r>
            <a:r>
              <a:rPr lang="en-US" sz="1100" dirty="0" err="1" smtClean="0"/>
              <a:t>dan</a:t>
            </a:r>
            <a:r>
              <a:rPr lang="en-US" sz="1100" dirty="0" smtClean="0"/>
              <a:t> </a:t>
            </a:r>
            <a:r>
              <a:rPr lang="en-US" sz="1100" dirty="0" err="1" smtClean="0"/>
              <a:t>memposisikan</a:t>
            </a:r>
            <a:r>
              <a:rPr lang="en-US" sz="1100" dirty="0" smtClean="0"/>
              <a:t> </a:t>
            </a:r>
            <a:r>
              <a:rPr lang="en-US" sz="1100" dirty="0" err="1" smtClean="0"/>
              <a:t>kesalahan</a:t>
            </a:r>
            <a:r>
              <a:rPr lang="en-US" sz="1100" dirty="0" smtClean="0"/>
              <a:t> </a:t>
            </a:r>
            <a:r>
              <a:rPr lang="en-US" sz="1100" dirty="0" err="1" smtClean="0"/>
              <a:t>sebagai</a:t>
            </a:r>
            <a:r>
              <a:rPr lang="en-US" sz="1100" dirty="0" smtClean="0"/>
              <a:t> </a:t>
            </a:r>
            <a:r>
              <a:rPr lang="en-US" sz="1100" dirty="0" err="1" smtClean="0"/>
              <a:t>instrumen</a:t>
            </a:r>
            <a:r>
              <a:rPr lang="en-US" sz="1100" dirty="0" smtClean="0"/>
              <a:t> </a:t>
            </a:r>
            <a:r>
              <a:rPr lang="en-US" sz="1100" dirty="0" err="1" smtClean="0"/>
              <a:t>untuk</a:t>
            </a:r>
            <a:r>
              <a:rPr lang="en-US" sz="1100" dirty="0" smtClean="0"/>
              <a:t> </a:t>
            </a:r>
            <a:r>
              <a:rPr lang="en-US" sz="1100" dirty="0" err="1" smtClean="0"/>
              <a:t>berbuat</a:t>
            </a:r>
            <a:r>
              <a:rPr lang="en-US" sz="1100" dirty="0" smtClean="0"/>
              <a:t> </a:t>
            </a:r>
            <a:r>
              <a:rPr lang="en-US" sz="1100" dirty="0" err="1" smtClean="0"/>
              <a:t>benar</a:t>
            </a:r>
            <a:r>
              <a:rPr lang="en-US" sz="1100" dirty="0" smtClean="0"/>
              <a:t> </a:t>
            </a:r>
            <a:r>
              <a:rPr lang="en-US" sz="1100" dirty="0" err="1" smtClean="0"/>
              <a:t>pada</a:t>
            </a:r>
            <a:r>
              <a:rPr lang="en-US" sz="1100" dirty="0" smtClean="0"/>
              <a:t> </a:t>
            </a:r>
            <a:r>
              <a:rPr lang="en-US" sz="1100" dirty="0" err="1" smtClean="0"/>
              <a:t>masa</a:t>
            </a:r>
            <a:r>
              <a:rPr lang="en-US" sz="1100" dirty="0" smtClean="0"/>
              <a:t> </a:t>
            </a:r>
            <a:r>
              <a:rPr lang="en-US" sz="1100" dirty="0" err="1" smtClean="0"/>
              <a:t>berikutnya</a:t>
            </a:r>
            <a:r>
              <a:rPr lang="en-US" sz="1100" dirty="0" smtClean="0"/>
              <a:t>.</a:t>
            </a:r>
            <a:r>
              <a:rPr lang="en-US" sz="1100" dirty="0" smtClean="0"/>
              <a:t/>
            </a:r>
            <a:br>
              <a:rPr lang="en-US" sz="1100" dirty="0" smtClean="0"/>
            </a:br>
            <a:endParaRPr sz="1100"/>
          </a:p>
        </p:txBody>
      </p:sp>
      <p:sp>
        <p:nvSpPr>
          <p:cNvPr id="253" name="Google Shape;253;p35"/>
          <p:cNvSpPr txBox="1">
            <a:spLocks noGrp="1"/>
          </p:cNvSpPr>
          <p:nvPr>
            <p:ph type="title"/>
          </p:nvPr>
        </p:nvSpPr>
        <p:spPr>
          <a:xfrm>
            <a:off x="642910" y="711180"/>
            <a:ext cx="3500462" cy="86043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smtClean="0"/>
              <a:t>Karakteristik</a:t>
            </a:r>
            <a:r>
              <a:rPr lang="en-US" sz="2400" dirty="0" smtClean="0"/>
              <a:t> </a:t>
            </a:r>
            <a:r>
              <a:rPr lang="en-US" sz="2400" dirty="0" err="1" smtClean="0"/>
              <a:t>dari</a:t>
            </a:r>
            <a:r>
              <a:rPr lang="en-US" sz="2400" dirty="0" smtClean="0"/>
              <a:t> </a:t>
            </a:r>
            <a:r>
              <a:rPr lang="en-US" sz="2400" dirty="0" err="1" smtClean="0"/>
              <a:t>sekolah</a:t>
            </a:r>
            <a:r>
              <a:rPr lang="en-US" sz="2400" dirty="0" smtClean="0"/>
              <a:t> yang </a:t>
            </a:r>
            <a:r>
              <a:rPr lang="en-US" sz="2400" dirty="0" err="1" smtClean="0"/>
              <a:t>bermutu</a:t>
            </a:r>
            <a:endParaRPr sz="2400"/>
          </a:p>
        </p:txBody>
      </p:sp>
      <p:sp>
        <p:nvSpPr>
          <p:cNvPr id="255" name="Google Shape;255;p35"/>
          <p:cNvSpPr/>
          <p:nvPr/>
        </p:nvSpPr>
        <p:spPr>
          <a:xfrm rot="-2700000">
            <a:off x="1356637" y="1690081"/>
            <a:ext cx="647436" cy="266330"/>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56" name="Google Shape;256;p35"/>
          <p:cNvSpPr/>
          <p:nvPr/>
        </p:nvSpPr>
        <p:spPr>
          <a:xfrm rot="-2700000">
            <a:off x="2213893" y="3690344"/>
            <a:ext cx="647436" cy="266330"/>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pic>
        <p:nvPicPr>
          <p:cNvPr id="257" name="Google Shape;257;p35"/>
          <p:cNvPicPr preferRelativeResize="0"/>
          <p:nvPr/>
        </p:nvPicPr>
        <p:blipFill>
          <a:blip r:embed="rId3">
            <a:alphaModFix amt="80000"/>
          </a:blip>
          <a:stretch>
            <a:fillRect/>
          </a:stretch>
        </p:blipFill>
        <p:spPr>
          <a:xfrm rot="-6023610">
            <a:off x="2786831" y="3004878"/>
            <a:ext cx="1579416" cy="716443"/>
          </a:xfrm>
          <a:prstGeom prst="rect">
            <a:avLst/>
          </a:prstGeom>
          <a:noFill/>
          <a:ln>
            <a:noFill/>
          </a:ln>
        </p:spPr>
      </p:pic>
      <p:pic>
        <p:nvPicPr>
          <p:cNvPr id="9" name="Google Shape;572;p53"/>
          <p:cNvPicPr preferRelativeResize="0"/>
          <p:nvPr/>
        </p:nvPicPr>
        <p:blipFill>
          <a:blip r:embed="rId4">
            <a:alphaModFix/>
          </a:blip>
          <a:stretch>
            <a:fillRect/>
          </a:stretch>
        </p:blipFill>
        <p:spPr>
          <a:xfrm rot="-5400000">
            <a:off x="805077" y="2052394"/>
            <a:ext cx="2326549" cy="1507876"/>
          </a:xfrm>
          <a:prstGeom prst="rect">
            <a:avLst/>
          </a:prstGeom>
          <a:noFill/>
          <a:ln>
            <a:noFill/>
          </a:ln>
        </p:spPr>
      </p:pic>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Notebook Lesson">
  <a:themeElements>
    <a:clrScheme name="Simple Light">
      <a:dk1>
        <a:srgbClr val="595959"/>
      </a:dk1>
      <a:lt1>
        <a:srgbClr val="F1C232"/>
      </a:lt1>
      <a:dk2>
        <a:srgbClr val="595959"/>
      </a:dk2>
      <a:lt2>
        <a:srgbClr val="A8D68C"/>
      </a:lt2>
      <a:accent1>
        <a:srgbClr val="F1C232"/>
      </a:accent1>
      <a:accent2>
        <a:srgbClr val="B44141"/>
      </a:accent2>
      <a:accent3>
        <a:srgbClr val="F1C232"/>
      </a:accent3>
      <a:accent4>
        <a:srgbClr val="DF7070"/>
      </a:accent4>
      <a:accent5>
        <a:srgbClr val="7A9E64"/>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689</Words>
  <PresentationFormat>On-screen Show (16:9)</PresentationFormat>
  <Paragraphs>86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Notebook Lesson</vt:lpstr>
      <vt:lpstr>             EFEKTIVITAS DAN MUTU SEKOLAH      Disusun oleh: Kelompok 11     Anggota:  1. Ida Lestari (2013053109)                      2. Sinta Novita Sari (2013053123)      Mata Kuliah: Manajemen Pendidikan     Dosen Pengampu:   1. Dra.Nelly Astuti, M.Pd                                      2. Muhisom, M.Pd.I  </vt:lpstr>
      <vt:lpstr>Pengertian Efektivitas Sekolah</vt:lpstr>
      <vt:lpstr>Efektivitas sekolah dalam berbagai perspektif</vt:lpstr>
      <vt:lpstr>Ciri-ciri dan Karakteristik Efektivitas Sekolah  </vt:lpstr>
      <vt:lpstr>Indikator Efektivitas Sekolah </vt:lpstr>
      <vt:lpstr> 1.  Kepemimpinan yang berkualitas  2.  Memiliki harapan yang tinggi dari siswa serta guru  3. Sekolah yang Sukses adalah Pembelajaran Berkelanjutan Atas Kinerja dan Perkembangan Siswa   4. Adanya tujuan dan arah  5. Aman, nyaman, dan terorganisir.</vt:lpstr>
      <vt:lpstr>Pengertian Mutu Sekolah</vt:lpstr>
      <vt:lpstr>Konsep Mutu Sekolah</vt:lpstr>
      <vt:lpstr>Karakteristik dari sekolah yang bermutu</vt:lpstr>
      <vt:lpstr>Cara Meningkatkan Mutu Sekolah</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EFEKTIFITAS DAN MUTU SEKOLAH  </dc:title>
  <dc:creator>Asus</dc:creator>
  <cp:lastModifiedBy>Asus</cp:lastModifiedBy>
  <cp:revision>6</cp:revision>
  <dcterms:modified xsi:type="dcterms:W3CDTF">2021-11-23T04:59:10Z</dcterms:modified>
</cp:coreProperties>
</file>