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9" r:id="rId1"/>
  </p:sldMasterIdLst>
  <p:notesMasterIdLst>
    <p:notesMasterId r:id="rId21"/>
  </p:notesMasterIdLst>
  <p:sldIdLst>
    <p:sldId id="303" r:id="rId2"/>
    <p:sldId id="256" r:id="rId3"/>
    <p:sldId id="304" r:id="rId4"/>
    <p:sldId id="257" r:id="rId5"/>
    <p:sldId id="258" r:id="rId6"/>
    <p:sldId id="306" r:id="rId7"/>
    <p:sldId id="307" r:id="rId8"/>
    <p:sldId id="260" r:id="rId9"/>
    <p:sldId id="308" r:id="rId10"/>
    <p:sldId id="266" r:id="rId11"/>
    <p:sldId id="268" r:id="rId12"/>
    <p:sldId id="309" r:id="rId13"/>
    <p:sldId id="312" r:id="rId14"/>
    <p:sldId id="310" r:id="rId15"/>
    <p:sldId id="259" r:id="rId16"/>
    <p:sldId id="311" r:id="rId17"/>
    <p:sldId id="264" r:id="rId18"/>
    <p:sldId id="282" r:id="rId19"/>
    <p:sldId id="313" r:id="rId20"/>
  </p:sldIdLst>
  <p:sldSz cx="9144000" cy="5143500" type="screen16x9"/>
  <p:notesSz cx="6858000" cy="9144000"/>
  <p:embeddedFontLst>
    <p:embeddedFont>
      <p:font typeface="Julius Sans One" panose="02000000000000000000" pitchFamily="2" charset="0"/>
      <p:regular r:id="rId22"/>
    </p:embeddedFont>
    <p:embeddedFont>
      <p:font typeface="Segoe Print" panose="02000600000000000000" pitchFamily="2" charset="0"/>
      <p:regular r:id="rId23"/>
      <p:bold r:id="rId24"/>
    </p:embeddedFont>
    <p:embeddedFont>
      <p:font typeface="Josefin Slab" panose="020B0604020202020204" charset="0"/>
      <p:regular r:id="rId25"/>
      <p:bold r:id="rId26"/>
      <p:italic r:id="rId27"/>
      <p:boldItalic r:id="rId28"/>
    </p:embeddedFont>
    <p:embeddedFont>
      <p:font typeface="Fjalla One" panose="020B0604020202020204" charset="0"/>
      <p:regular r:id="rId29"/>
    </p:embeddedFont>
    <p:embeddedFont>
      <p:font typeface="Great Vibes" panose="02000507080000020002" pitchFamily="2" charset="0"/>
      <p:regular r:id="rId30"/>
    </p:embeddedFont>
    <p:embeddedFont>
      <p:font typeface="Engravers MT" panose="02090707080505020304" pitchFamily="18" charset="0"/>
      <p:regular r:id="rId31"/>
    </p:embeddedFont>
    <p:embeddedFont>
      <p:font typeface="Staatliches" panose="020B0604020202020204" charset="0"/>
      <p:regular r:id="rId32"/>
    </p:embeddedFont>
    <p:embeddedFont>
      <p:font typeface="Lucida Handwriting" panose="03010101010101010101" pitchFamily="66" charset="0"/>
      <p:regular r:id="rId33"/>
    </p:embeddedFont>
    <p:embeddedFont>
      <p:font typeface="Barlow" panose="020B0604020202020204" charset="0"/>
      <p:regular r:id="rId34"/>
      <p:bold r:id="rId35"/>
      <p:italic r:id="rId36"/>
      <p:boldItalic r:id="rId37"/>
    </p:embeddedFont>
    <p:embeddedFont>
      <p:font typeface="Calibri Light" panose="020F0302020204030204" pitchFamily="34" charset="0"/>
      <p:regular r:id="rId38"/>
      <p:italic r:id="rId3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2F5929-F17F-41D2-9E81-035858387562}">
  <a:tblStyle styleId="{922F5929-F17F-41D2-9E81-03585838756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9" Type="http://schemas.openxmlformats.org/officeDocument/2006/relationships/font" Target="fonts/font18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font" Target="fonts/font13.fntdata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font" Target="fonts/font12.fntdata"/><Relationship Id="rId38" Type="http://schemas.openxmlformats.org/officeDocument/2006/relationships/font" Target="fonts/font1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font" Target="fonts/font11.fntdata"/><Relationship Id="rId37" Type="http://schemas.openxmlformats.org/officeDocument/2006/relationships/font" Target="fonts/font16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openxmlformats.org/officeDocument/2006/relationships/font" Target="fonts/font1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font" Target="fonts/font14.fntdata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6657261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6e393eb295_0_1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6e393eb295_0_1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71564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9" name="Google Shape;1769;g6327c7807a_0_39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0" name="Google Shape;1770;g6327c7807a_0_39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15280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6327c7807a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6327c7807a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0534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6327c7807a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6327c7807a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3437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6327c7807a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6327c7807a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5169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6327c7807a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5" name="Google Shape;435;g6327c7807a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0861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g6327c7807a_0_4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7" name="Google Shape;917;g6327c7807a_0_4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0009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g6327c7807a_0_5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7" name="Google Shape;947;g6327c7807a_0_5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693267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6327c7807a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6327c7807a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69547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70d0df954e_0_22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70d0df954e_0_22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2843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536850" y="618475"/>
            <a:ext cx="80703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536850" y="1419300"/>
            <a:ext cx="8070300" cy="37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">
  <p:cSld name="BLANK_1">
    <p:bg>
      <p:bgPr>
        <a:solidFill>
          <a:schemeClr val="dk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1"/>
          </p:nvPr>
        </p:nvSpPr>
        <p:spPr>
          <a:xfrm>
            <a:off x="726451" y="1378126"/>
            <a:ext cx="17418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2"/>
          </p:nvPr>
        </p:nvSpPr>
        <p:spPr>
          <a:xfrm>
            <a:off x="3701096" y="1378119"/>
            <a:ext cx="17418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3"/>
          </p:nvPr>
        </p:nvSpPr>
        <p:spPr>
          <a:xfrm>
            <a:off x="6675742" y="1378119"/>
            <a:ext cx="17418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400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4"/>
          </p:nvPr>
        </p:nvSpPr>
        <p:spPr>
          <a:xfrm>
            <a:off x="726450" y="3626849"/>
            <a:ext cx="17418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400">
                <a:solidFill>
                  <a:srgbClr val="2A2929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subTitle" idx="5"/>
          </p:nvPr>
        </p:nvSpPr>
        <p:spPr>
          <a:xfrm>
            <a:off x="3701096" y="3626849"/>
            <a:ext cx="17418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400">
                <a:solidFill>
                  <a:srgbClr val="2A2929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6"/>
          </p:nvPr>
        </p:nvSpPr>
        <p:spPr>
          <a:xfrm>
            <a:off x="6675742" y="3626849"/>
            <a:ext cx="17418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400">
                <a:solidFill>
                  <a:srgbClr val="2A2929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Font typeface="Josefin Slab"/>
              <a:buNone/>
              <a:defRPr sz="1100">
                <a:solidFill>
                  <a:srgbClr val="434343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ctrTitle"/>
          </p:nvPr>
        </p:nvSpPr>
        <p:spPr>
          <a:xfrm>
            <a:off x="713225" y="876910"/>
            <a:ext cx="174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93" name="Google Shape;93;p13"/>
          <p:cNvSpPr txBox="1">
            <a:spLocks noGrp="1"/>
          </p:cNvSpPr>
          <p:nvPr>
            <p:ph type="ctrTitle" idx="7"/>
          </p:nvPr>
        </p:nvSpPr>
        <p:spPr>
          <a:xfrm>
            <a:off x="3694488" y="876910"/>
            <a:ext cx="174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ctrTitle" idx="8"/>
          </p:nvPr>
        </p:nvSpPr>
        <p:spPr>
          <a:xfrm>
            <a:off x="6688963" y="876910"/>
            <a:ext cx="174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ctrTitle" idx="9"/>
          </p:nvPr>
        </p:nvSpPr>
        <p:spPr>
          <a:xfrm>
            <a:off x="713225" y="3131720"/>
            <a:ext cx="174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ctrTitle" idx="13"/>
          </p:nvPr>
        </p:nvSpPr>
        <p:spPr>
          <a:xfrm>
            <a:off x="3694488" y="3131720"/>
            <a:ext cx="174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13"/>
          <p:cNvSpPr txBox="1">
            <a:spLocks noGrp="1"/>
          </p:cNvSpPr>
          <p:nvPr>
            <p:ph type="ctrTitle" idx="14"/>
          </p:nvPr>
        </p:nvSpPr>
        <p:spPr>
          <a:xfrm>
            <a:off x="6688963" y="3131720"/>
            <a:ext cx="174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5">
          <p15:clr>
            <a:srgbClr val="FA7B17"/>
          </p15:clr>
        </p15:guide>
        <p15:guide id="2" orient="horz" pos="2232">
          <p15:clr>
            <a:srgbClr val="FA7B17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3">
    <p:bg>
      <p:bgPr>
        <a:solidFill>
          <a:schemeClr val="dk1"/>
        </a:solid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>
            <a:spLocks noGrp="1"/>
          </p:cNvSpPr>
          <p:nvPr>
            <p:ph type="ctrTitle"/>
          </p:nvPr>
        </p:nvSpPr>
        <p:spPr>
          <a:xfrm>
            <a:off x="1374925" y="416354"/>
            <a:ext cx="6390300" cy="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14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4"/>
          <p:cNvSpPr txBox="1">
            <a:spLocks noGrp="1"/>
          </p:cNvSpPr>
          <p:nvPr>
            <p:ph type="title" idx="2"/>
          </p:nvPr>
        </p:nvSpPr>
        <p:spPr>
          <a:xfrm>
            <a:off x="1007925" y="3686425"/>
            <a:ext cx="2203200" cy="5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2" name="Google Shape;102;p14"/>
          <p:cNvSpPr txBox="1">
            <a:spLocks noGrp="1"/>
          </p:cNvSpPr>
          <p:nvPr>
            <p:ph type="subTitle" idx="1"/>
          </p:nvPr>
        </p:nvSpPr>
        <p:spPr>
          <a:xfrm>
            <a:off x="1007925" y="4152355"/>
            <a:ext cx="3232800" cy="5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>
                <a:solidFill>
                  <a:srgbClr val="2A2929"/>
                </a:solidFill>
              </a:defRPr>
            </a:lvl9pPr>
          </a:lstStyle>
          <a:p>
            <a:endParaRPr/>
          </a:p>
        </p:txBody>
      </p:sp>
      <p:sp>
        <p:nvSpPr>
          <p:cNvPr id="103" name="Google Shape;103;p14"/>
          <p:cNvSpPr txBox="1">
            <a:spLocks noGrp="1"/>
          </p:cNvSpPr>
          <p:nvPr>
            <p:ph type="title" idx="3"/>
          </p:nvPr>
        </p:nvSpPr>
        <p:spPr>
          <a:xfrm>
            <a:off x="1007925" y="2569500"/>
            <a:ext cx="2203200" cy="5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4" name="Google Shape;104;p14"/>
          <p:cNvSpPr txBox="1">
            <a:spLocks noGrp="1"/>
          </p:cNvSpPr>
          <p:nvPr>
            <p:ph type="subTitle" idx="4"/>
          </p:nvPr>
        </p:nvSpPr>
        <p:spPr>
          <a:xfrm>
            <a:off x="1007925" y="3035430"/>
            <a:ext cx="3232800" cy="5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>
                <a:solidFill>
                  <a:srgbClr val="2A2929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14"/>
          <p:cNvSpPr txBox="1">
            <a:spLocks noGrp="1"/>
          </p:cNvSpPr>
          <p:nvPr>
            <p:ph type="title" idx="5"/>
          </p:nvPr>
        </p:nvSpPr>
        <p:spPr>
          <a:xfrm>
            <a:off x="1007925" y="1452575"/>
            <a:ext cx="2203200" cy="5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106" name="Google Shape;106;p14"/>
          <p:cNvSpPr txBox="1">
            <a:spLocks noGrp="1"/>
          </p:cNvSpPr>
          <p:nvPr>
            <p:ph type="subTitle" idx="6"/>
          </p:nvPr>
        </p:nvSpPr>
        <p:spPr>
          <a:xfrm>
            <a:off x="1007925" y="1918505"/>
            <a:ext cx="3232800" cy="54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  <a:defRPr sz="1400">
                <a:solidFill>
                  <a:srgbClr val="2A2929"/>
                </a:solidFill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  <a:defRPr sz="1400">
                <a:solidFill>
                  <a:srgbClr val="2A292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_3_1">
    <p:bg>
      <p:bgPr>
        <a:solidFill>
          <a:schemeClr val="dk1"/>
        </a:solid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15"/>
          <p:cNvSpPr txBox="1">
            <a:spLocks noGrp="1"/>
          </p:cNvSpPr>
          <p:nvPr>
            <p:ph type="ctrTitle"/>
          </p:nvPr>
        </p:nvSpPr>
        <p:spPr>
          <a:xfrm>
            <a:off x="319500" y="3556325"/>
            <a:ext cx="8505000" cy="521400"/>
          </a:xfrm>
          <a:prstGeom prst="rect">
            <a:avLst/>
          </a:prstGeom>
          <a:solidFill>
            <a:schemeClr val="accent6"/>
          </a:solidFill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24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subTitle" idx="1"/>
          </p:nvPr>
        </p:nvSpPr>
        <p:spPr>
          <a:xfrm>
            <a:off x="1850550" y="1818050"/>
            <a:ext cx="5442900" cy="1272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BLANK_1_1_1_2_1">
    <p:bg>
      <p:bgPr>
        <a:solidFill>
          <a:schemeClr val="dk1"/>
        </a:solidFill>
        <a:effectLst/>
      </p:bgPr>
    </p:bg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3" name="Google Shape;133;p18"/>
          <p:cNvGrpSpPr/>
          <p:nvPr/>
        </p:nvGrpSpPr>
        <p:grpSpPr>
          <a:xfrm>
            <a:off x="319500" y="1713723"/>
            <a:ext cx="8505000" cy="3006277"/>
            <a:chOff x="319500" y="1713723"/>
            <a:chExt cx="8505000" cy="3006277"/>
          </a:xfrm>
        </p:grpSpPr>
        <p:sp>
          <p:nvSpPr>
            <p:cNvPr id="134" name="Google Shape;134;p18"/>
            <p:cNvSpPr/>
            <p:nvPr/>
          </p:nvSpPr>
          <p:spPr>
            <a:xfrm>
              <a:off x="319500" y="2268700"/>
              <a:ext cx="8505000" cy="2451300"/>
            </a:xfrm>
            <a:prstGeom prst="rect">
              <a:avLst/>
            </a:prstGeom>
            <a:solidFill>
              <a:srgbClr val="F7E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5" name="Google Shape;135;p18"/>
            <p:cNvGrpSpPr/>
            <p:nvPr/>
          </p:nvGrpSpPr>
          <p:grpSpPr>
            <a:xfrm>
              <a:off x="552925" y="1713723"/>
              <a:ext cx="8010149" cy="785777"/>
              <a:chOff x="552925" y="1713723"/>
              <a:chExt cx="8010149" cy="785777"/>
            </a:xfrm>
          </p:grpSpPr>
          <p:grpSp>
            <p:nvGrpSpPr>
              <p:cNvPr id="136" name="Google Shape;136;p18"/>
              <p:cNvGrpSpPr/>
              <p:nvPr/>
            </p:nvGrpSpPr>
            <p:grpSpPr>
              <a:xfrm>
                <a:off x="572650" y="1713723"/>
                <a:ext cx="7970600" cy="762335"/>
                <a:chOff x="572650" y="1713723"/>
                <a:chExt cx="7970600" cy="762335"/>
              </a:xfrm>
            </p:grpSpPr>
            <p:sp>
              <p:nvSpPr>
                <p:cNvPr id="137" name="Google Shape;137;p18"/>
                <p:cNvSpPr/>
                <p:nvPr/>
              </p:nvSpPr>
              <p:spPr>
                <a:xfrm>
                  <a:off x="572650" y="1713723"/>
                  <a:ext cx="7343" cy="7623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" h="23836" extrusionOk="0">
                      <a:moveTo>
                        <a:pt x="0" y="1"/>
                      </a:moveTo>
                      <a:lnTo>
                        <a:pt x="0" y="23835"/>
                      </a:lnTo>
                      <a:lnTo>
                        <a:pt x="282" y="23835"/>
                      </a:lnTo>
                      <a:lnTo>
                        <a:pt x="282" y="1"/>
                      </a:ln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8" name="Google Shape;138;p18"/>
                <p:cNvSpPr/>
                <p:nvPr/>
              </p:nvSpPr>
              <p:spPr>
                <a:xfrm>
                  <a:off x="8535907" y="1713723"/>
                  <a:ext cx="7343" cy="7623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" h="23836" extrusionOk="0">
                      <a:moveTo>
                        <a:pt x="0" y="1"/>
                      </a:moveTo>
                      <a:lnTo>
                        <a:pt x="0" y="23835"/>
                      </a:lnTo>
                      <a:lnTo>
                        <a:pt x="283" y="23835"/>
                      </a:lnTo>
                      <a:lnTo>
                        <a:pt x="283" y="1"/>
                      </a:ln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9" name="Google Shape;139;p18"/>
              <p:cNvSpPr/>
              <p:nvPr/>
            </p:nvSpPr>
            <p:spPr>
              <a:xfrm>
                <a:off x="552925" y="2452586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18"/>
              <p:cNvSpPr/>
              <p:nvPr/>
            </p:nvSpPr>
            <p:spPr>
              <a:xfrm>
                <a:off x="8516187" y="2452586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403" y="1807"/>
                      <a:pt x="1807" y="1403"/>
                      <a:pt x="1807" y="904"/>
                    </a:cubicBezTo>
                    <a:cubicBezTo>
                      <a:pt x="1807" y="405"/>
                      <a:pt x="1403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1" name="Google Shape;141;p18"/>
          <p:cNvSpPr/>
          <p:nvPr/>
        </p:nvSpPr>
        <p:spPr>
          <a:xfrm>
            <a:off x="319500" y="363150"/>
            <a:ext cx="8505000" cy="1457400"/>
          </a:xfrm>
          <a:prstGeom prst="rect">
            <a:avLst/>
          </a:prstGeom>
          <a:solidFill>
            <a:srgbClr val="FCD06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8"/>
          <p:cNvSpPr/>
          <p:nvPr/>
        </p:nvSpPr>
        <p:spPr>
          <a:xfrm>
            <a:off x="572645" y="0"/>
            <a:ext cx="7343" cy="618485"/>
          </a:xfrm>
          <a:custGeom>
            <a:avLst/>
            <a:gdLst/>
            <a:ahLst/>
            <a:cxnLst/>
            <a:rect l="l" t="t" r="r" b="b"/>
            <a:pathLst>
              <a:path w="283" h="23836" extrusionOk="0">
                <a:moveTo>
                  <a:pt x="0" y="1"/>
                </a:moveTo>
                <a:lnTo>
                  <a:pt x="0" y="23835"/>
                </a:lnTo>
                <a:lnTo>
                  <a:pt x="282" y="23835"/>
                </a:lnTo>
                <a:lnTo>
                  <a:pt x="282" y="1"/>
                </a:lnTo>
                <a:close/>
              </a:path>
            </a:pathLst>
          </a:custGeom>
          <a:solidFill>
            <a:srgbClr val="0C343D"/>
          </a:solidFill>
          <a:ln w="9525" cap="flat" cmpd="sng">
            <a:solidFill>
              <a:srgbClr val="0C34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18"/>
          <p:cNvSpPr/>
          <p:nvPr/>
        </p:nvSpPr>
        <p:spPr>
          <a:xfrm>
            <a:off x="8535908" y="0"/>
            <a:ext cx="7343" cy="618485"/>
          </a:xfrm>
          <a:custGeom>
            <a:avLst/>
            <a:gdLst/>
            <a:ahLst/>
            <a:cxnLst/>
            <a:rect l="l" t="t" r="r" b="b"/>
            <a:pathLst>
              <a:path w="283" h="23836" extrusionOk="0">
                <a:moveTo>
                  <a:pt x="0" y="1"/>
                </a:moveTo>
                <a:lnTo>
                  <a:pt x="0" y="23835"/>
                </a:lnTo>
                <a:lnTo>
                  <a:pt x="283" y="23835"/>
                </a:lnTo>
                <a:lnTo>
                  <a:pt x="283" y="1"/>
                </a:lnTo>
                <a:close/>
              </a:path>
            </a:pathLst>
          </a:custGeom>
          <a:solidFill>
            <a:srgbClr val="0C343D"/>
          </a:solidFill>
          <a:ln w="9525" cap="flat" cmpd="sng">
            <a:solidFill>
              <a:srgbClr val="0C34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8"/>
          <p:cNvSpPr/>
          <p:nvPr/>
        </p:nvSpPr>
        <p:spPr>
          <a:xfrm>
            <a:off x="552925" y="595011"/>
            <a:ext cx="46887" cy="46913"/>
          </a:xfrm>
          <a:custGeom>
            <a:avLst/>
            <a:gdLst/>
            <a:ahLst/>
            <a:cxnLst/>
            <a:rect l="l" t="t" r="r" b="b"/>
            <a:pathLst>
              <a:path w="1807" h="1808" extrusionOk="0">
                <a:moveTo>
                  <a:pt x="903" y="283"/>
                </a:moveTo>
                <a:cubicBezTo>
                  <a:pt x="1247" y="283"/>
                  <a:pt x="1524" y="561"/>
                  <a:pt x="1524" y="904"/>
                </a:cubicBezTo>
                <a:cubicBezTo>
                  <a:pt x="1524" y="1247"/>
                  <a:pt x="1247" y="1525"/>
                  <a:pt x="903" y="1525"/>
                </a:cubicBezTo>
                <a:cubicBezTo>
                  <a:pt x="560" y="1525"/>
                  <a:pt x="283" y="1247"/>
                  <a:pt x="283" y="904"/>
                </a:cubicBezTo>
                <a:cubicBezTo>
                  <a:pt x="283" y="561"/>
                  <a:pt x="560" y="283"/>
                  <a:pt x="903" y="283"/>
                </a:cubicBezTo>
                <a:close/>
                <a:moveTo>
                  <a:pt x="903" y="1"/>
                </a:moveTo>
                <a:cubicBezTo>
                  <a:pt x="404" y="1"/>
                  <a:pt x="1" y="405"/>
                  <a:pt x="1" y="904"/>
                </a:cubicBezTo>
                <a:cubicBezTo>
                  <a:pt x="1" y="1403"/>
                  <a:pt x="404" y="1807"/>
                  <a:pt x="903" y="1807"/>
                </a:cubicBezTo>
                <a:cubicBezTo>
                  <a:pt x="1398" y="1807"/>
                  <a:pt x="1806" y="1403"/>
                  <a:pt x="1806" y="904"/>
                </a:cubicBezTo>
                <a:cubicBezTo>
                  <a:pt x="1806" y="405"/>
                  <a:pt x="1398" y="1"/>
                  <a:pt x="903" y="1"/>
                </a:cubicBezTo>
                <a:close/>
              </a:path>
            </a:pathLst>
          </a:custGeom>
          <a:solidFill>
            <a:srgbClr val="0C343D"/>
          </a:solidFill>
          <a:ln w="9525" cap="flat" cmpd="sng">
            <a:solidFill>
              <a:srgbClr val="0C34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8"/>
          <p:cNvSpPr/>
          <p:nvPr/>
        </p:nvSpPr>
        <p:spPr>
          <a:xfrm>
            <a:off x="8516187" y="595011"/>
            <a:ext cx="46887" cy="46913"/>
          </a:xfrm>
          <a:custGeom>
            <a:avLst/>
            <a:gdLst/>
            <a:ahLst/>
            <a:cxnLst/>
            <a:rect l="l" t="t" r="r" b="b"/>
            <a:pathLst>
              <a:path w="1807" h="1808" extrusionOk="0">
                <a:moveTo>
                  <a:pt x="903" y="283"/>
                </a:moveTo>
                <a:cubicBezTo>
                  <a:pt x="1247" y="283"/>
                  <a:pt x="1524" y="561"/>
                  <a:pt x="1524" y="904"/>
                </a:cubicBezTo>
                <a:cubicBezTo>
                  <a:pt x="1524" y="1247"/>
                  <a:pt x="1247" y="1525"/>
                  <a:pt x="903" y="1525"/>
                </a:cubicBezTo>
                <a:cubicBezTo>
                  <a:pt x="560" y="1525"/>
                  <a:pt x="283" y="1247"/>
                  <a:pt x="283" y="904"/>
                </a:cubicBezTo>
                <a:cubicBezTo>
                  <a:pt x="283" y="561"/>
                  <a:pt x="560" y="283"/>
                  <a:pt x="903" y="283"/>
                </a:cubicBezTo>
                <a:close/>
                <a:moveTo>
                  <a:pt x="903" y="1"/>
                </a:moveTo>
                <a:cubicBezTo>
                  <a:pt x="404" y="1"/>
                  <a:pt x="1" y="405"/>
                  <a:pt x="1" y="904"/>
                </a:cubicBezTo>
                <a:cubicBezTo>
                  <a:pt x="1" y="1403"/>
                  <a:pt x="404" y="1807"/>
                  <a:pt x="903" y="1807"/>
                </a:cubicBezTo>
                <a:cubicBezTo>
                  <a:pt x="1403" y="1807"/>
                  <a:pt x="1807" y="1403"/>
                  <a:pt x="1807" y="904"/>
                </a:cubicBezTo>
                <a:cubicBezTo>
                  <a:pt x="1807" y="405"/>
                  <a:pt x="1403" y="1"/>
                  <a:pt x="903" y="1"/>
                </a:cubicBezTo>
                <a:close/>
              </a:path>
            </a:pathLst>
          </a:custGeom>
          <a:solidFill>
            <a:srgbClr val="0C343D"/>
          </a:solidFill>
          <a:ln w="9525" cap="flat" cmpd="sng">
            <a:solidFill>
              <a:srgbClr val="0C34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subTitle" idx="1"/>
          </p:nvPr>
        </p:nvSpPr>
        <p:spPr>
          <a:xfrm>
            <a:off x="2516700" y="2928300"/>
            <a:ext cx="4099500" cy="100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Josefin Slab"/>
              <a:buNone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Josefin Slab"/>
              <a:buNone/>
              <a:defRPr sz="1100">
                <a:solidFill>
                  <a:srgbClr val="FFFFFF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Josefin Slab"/>
              <a:buNone/>
              <a:defRPr sz="1100">
                <a:solidFill>
                  <a:srgbClr val="FFFFFF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Josefin Slab"/>
              <a:buNone/>
              <a:defRPr sz="1100">
                <a:solidFill>
                  <a:srgbClr val="FFFFFF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Josefin Slab"/>
              <a:buNone/>
              <a:defRPr sz="1100">
                <a:solidFill>
                  <a:srgbClr val="FFFFFF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Josefin Slab"/>
              <a:buNone/>
              <a:defRPr sz="1100">
                <a:solidFill>
                  <a:srgbClr val="FFFFFF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Josefin Slab"/>
              <a:buNone/>
              <a:defRPr sz="1100">
                <a:solidFill>
                  <a:srgbClr val="FFFFFF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Josefin Slab"/>
              <a:buNone/>
              <a:defRPr sz="1100">
                <a:solidFill>
                  <a:srgbClr val="FFFFFF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Josefin Slab"/>
              <a:buNone/>
              <a:defRPr sz="1100">
                <a:solidFill>
                  <a:srgbClr val="FFFFFF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ctrTitle"/>
          </p:nvPr>
        </p:nvSpPr>
        <p:spPr>
          <a:xfrm>
            <a:off x="2604800" y="596700"/>
            <a:ext cx="3934500" cy="1001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None/>
              <a:defRPr sz="5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TITLE_1_1">
    <p:bg>
      <p:bgPr>
        <a:solidFill>
          <a:schemeClr val="dk1"/>
        </a:solidFill>
        <a:effectLst/>
      </p:bgPr>
    </p:bg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1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5309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718500" y="1526625"/>
            <a:ext cx="7706400" cy="329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bel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Arial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1374925" y="416354"/>
            <a:ext cx="6390300" cy="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dk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1"/>
          </p:nvPr>
        </p:nvSpPr>
        <p:spPr>
          <a:xfrm>
            <a:off x="4617950" y="3452799"/>
            <a:ext cx="3710400" cy="82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1400">
                <a:solidFill>
                  <a:srgbClr val="2A2929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ubTitle" idx="2"/>
          </p:nvPr>
        </p:nvSpPr>
        <p:spPr>
          <a:xfrm>
            <a:off x="4617950" y="1260349"/>
            <a:ext cx="3710400" cy="82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800"/>
              <a:buNone/>
              <a:defRPr sz="28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ctrTitle"/>
          </p:nvPr>
        </p:nvSpPr>
        <p:spPr>
          <a:xfrm>
            <a:off x="4617950" y="425075"/>
            <a:ext cx="3710400" cy="11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ctrTitle" idx="3"/>
          </p:nvPr>
        </p:nvSpPr>
        <p:spPr>
          <a:xfrm>
            <a:off x="4617950" y="2613350"/>
            <a:ext cx="3710400" cy="11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" name="Google Shape;29;p6"/>
          <p:cNvGrpSpPr/>
          <p:nvPr/>
        </p:nvGrpSpPr>
        <p:grpSpPr>
          <a:xfrm>
            <a:off x="319500" y="0"/>
            <a:ext cx="8505000" cy="981750"/>
            <a:chOff x="319500" y="0"/>
            <a:chExt cx="8505000" cy="981750"/>
          </a:xfrm>
        </p:grpSpPr>
        <p:sp>
          <p:nvSpPr>
            <p:cNvPr id="30" name="Google Shape;30;p6"/>
            <p:cNvSpPr/>
            <p:nvPr/>
          </p:nvSpPr>
          <p:spPr>
            <a:xfrm>
              <a:off x="319500" y="363150"/>
              <a:ext cx="8505000" cy="618600"/>
            </a:xfrm>
            <a:prstGeom prst="rect">
              <a:avLst/>
            </a:prstGeom>
            <a:solidFill>
              <a:srgbClr val="FCD0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6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6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6"/>
            <p:cNvSpPr/>
            <p:nvPr/>
          </p:nvSpPr>
          <p:spPr>
            <a:xfrm>
              <a:off x="8535908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3" y="23835"/>
                  </a:lnTo>
                  <a:lnTo>
                    <a:pt x="283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6"/>
            <p:cNvSpPr/>
            <p:nvPr/>
          </p:nvSpPr>
          <p:spPr>
            <a:xfrm>
              <a:off x="8516187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403" y="1807"/>
                    <a:pt x="1807" y="1403"/>
                    <a:pt x="1807" y="904"/>
                  </a:cubicBezTo>
                  <a:cubicBezTo>
                    <a:pt x="1807" y="405"/>
                    <a:pt x="1403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" name="Google Shape;35;p6"/>
          <p:cNvSpPr txBox="1">
            <a:spLocks noGrp="1"/>
          </p:cNvSpPr>
          <p:nvPr>
            <p:ph type="ctrTitle"/>
          </p:nvPr>
        </p:nvSpPr>
        <p:spPr>
          <a:xfrm>
            <a:off x="1374925" y="416354"/>
            <a:ext cx="6390300" cy="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dk1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ubTitle" idx="1"/>
          </p:nvPr>
        </p:nvSpPr>
        <p:spPr>
          <a:xfrm>
            <a:off x="4121900" y="2652225"/>
            <a:ext cx="4302900" cy="176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100"/>
              <a:buNone/>
              <a:defRPr sz="1400">
                <a:solidFill>
                  <a:srgbClr val="2A2929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100"/>
              <a:buNone/>
              <a:defRPr sz="1100">
                <a:solidFill>
                  <a:srgbClr val="F3F3F3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100"/>
              <a:buNone/>
              <a:defRPr sz="1100">
                <a:solidFill>
                  <a:srgbClr val="F3F3F3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100"/>
              <a:buNone/>
              <a:defRPr sz="1100">
                <a:solidFill>
                  <a:srgbClr val="F3F3F3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100"/>
              <a:buNone/>
              <a:defRPr sz="1100">
                <a:solidFill>
                  <a:srgbClr val="F3F3F3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100"/>
              <a:buNone/>
              <a:defRPr sz="1100">
                <a:solidFill>
                  <a:srgbClr val="F3F3F3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100"/>
              <a:buNone/>
              <a:defRPr sz="1100">
                <a:solidFill>
                  <a:srgbClr val="F3F3F3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100"/>
              <a:buNone/>
              <a:defRPr sz="1100">
                <a:solidFill>
                  <a:srgbClr val="F3F3F3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1100"/>
              <a:buNone/>
              <a:defRPr sz="11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ctrTitle"/>
          </p:nvPr>
        </p:nvSpPr>
        <p:spPr>
          <a:xfrm>
            <a:off x="4070400" y="472200"/>
            <a:ext cx="4354500" cy="170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3537201" y="1551150"/>
            <a:ext cx="4887600" cy="20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None/>
              <a:defRPr sz="72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None/>
              <a:defRPr sz="4800" b="1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None/>
              <a:defRPr sz="4800" b="1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None/>
              <a:defRPr sz="4800" b="1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None/>
              <a:defRPr sz="4800" b="1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None/>
              <a:defRPr sz="4800" b="1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None/>
              <a:defRPr sz="4800" b="1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None/>
              <a:defRPr sz="4800" b="1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800"/>
              <a:buNone/>
              <a:defRPr sz="4800" b="1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dk1"/>
        </a:soli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" name="Google Shape;45;p9"/>
          <p:cNvGrpSpPr/>
          <p:nvPr/>
        </p:nvGrpSpPr>
        <p:grpSpPr>
          <a:xfrm>
            <a:off x="314000" y="2020325"/>
            <a:ext cx="8510400" cy="1625025"/>
            <a:chOff x="314000" y="2020325"/>
            <a:chExt cx="8510400" cy="1625025"/>
          </a:xfrm>
        </p:grpSpPr>
        <p:sp>
          <p:nvSpPr>
            <p:cNvPr id="46" name="Google Shape;46;p9"/>
            <p:cNvSpPr/>
            <p:nvPr/>
          </p:nvSpPr>
          <p:spPr>
            <a:xfrm>
              <a:off x="314000" y="2542250"/>
              <a:ext cx="8510400" cy="11031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7" name="Google Shape;47;p9"/>
            <p:cNvGrpSpPr/>
            <p:nvPr/>
          </p:nvGrpSpPr>
          <p:grpSpPr>
            <a:xfrm>
              <a:off x="3524825" y="2020325"/>
              <a:ext cx="2076362" cy="641924"/>
              <a:chOff x="3527575" y="0"/>
              <a:chExt cx="2076362" cy="641924"/>
            </a:xfrm>
          </p:grpSpPr>
          <p:sp>
            <p:nvSpPr>
              <p:cNvPr id="48" name="Google Shape;48;p9"/>
              <p:cNvSpPr/>
              <p:nvPr/>
            </p:nvSpPr>
            <p:spPr>
              <a:xfrm>
                <a:off x="3527575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9"/>
              <p:cNvSpPr/>
              <p:nvPr/>
            </p:nvSpPr>
            <p:spPr>
              <a:xfrm>
                <a:off x="3547295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0" name="Google Shape;50;p9"/>
              <p:cNvGrpSpPr/>
              <p:nvPr/>
            </p:nvGrpSpPr>
            <p:grpSpPr>
              <a:xfrm>
                <a:off x="5557050" y="0"/>
                <a:ext cx="46887" cy="641924"/>
                <a:chOff x="2783050" y="0"/>
                <a:chExt cx="46887" cy="641924"/>
              </a:xfrm>
            </p:grpSpPr>
            <p:sp>
              <p:nvSpPr>
                <p:cNvPr id="51" name="Google Shape;51;p9"/>
                <p:cNvSpPr/>
                <p:nvPr/>
              </p:nvSpPr>
              <p:spPr>
                <a:xfrm>
                  <a:off x="2783050" y="595011"/>
                  <a:ext cx="46887" cy="469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7" h="1808" extrusionOk="0">
                      <a:moveTo>
                        <a:pt x="903" y="283"/>
                      </a:moveTo>
                      <a:cubicBezTo>
                        <a:pt x="1247" y="283"/>
                        <a:pt x="1524" y="561"/>
                        <a:pt x="1524" y="904"/>
                      </a:cubicBezTo>
                      <a:cubicBezTo>
                        <a:pt x="1524" y="1247"/>
                        <a:pt x="1247" y="1525"/>
                        <a:pt x="903" y="1525"/>
                      </a:cubicBezTo>
                      <a:cubicBezTo>
                        <a:pt x="560" y="1525"/>
                        <a:pt x="283" y="1247"/>
                        <a:pt x="283" y="904"/>
                      </a:cubicBezTo>
                      <a:cubicBezTo>
                        <a:pt x="283" y="561"/>
                        <a:pt x="560" y="283"/>
                        <a:pt x="903" y="283"/>
                      </a:cubicBezTo>
                      <a:close/>
                      <a:moveTo>
                        <a:pt x="903" y="1"/>
                      </a:moveTo>
                      <a:cubicBezTo>
                        <a:pt x="404" y="1"/>
                        <a:pt x="1" y="405"/>
                        <a:pt x="1" y="904"/>
                      </a:cubicBezTo>
                      <a:cubicBezTo>
                        <a:pt x="1" y="1403"/>
                        <a:pt x="404" y="1807"/>
                        <a:pt x="903" y="1807"/>
                      </a:cubicBezTo>
                      <a:cubicBezTo>
                        <a:pt x="1398" y="1807"/>
                        <a:pt x="1806" y="1403"/>
                        <a:pt x="1806" y="904"/>
                      </a:cubicBezTo>
                      <a:cubicBezTo>
                        <a:pt x="1806" y="405"/>
                        <a:pt x="1398" y="1"/>
                        <a:pt x="903" y="1"/>
                      </a:cubicBez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2" name="Google Shape;52;p9"/>
                <p:cNvSpPr/>
                <p:nvPr/>
              </p:nvSpPr>
              <p:spPr>
                <a:xfrm>
                  <a:off x="2802770" y="0"/>
                  <a:ext cx="7343" cy="6184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" h="23836" extrusionOk="0">
                      <a:moveTo>
                        <a:pt x="0" y="1"/>
                      </a:moveTo>
                      <a:lnTo>
                        <a:pt x="0" y="23835"/>
                      </a:lnTo>
                      <a:lnTo>
                        <a:pt x="282" y="23835"/>
                      </a:lnTo>
                      <a:lnTo>
                        <a:pt x="282" y="1"/>
                      </a:ln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53" name="Google Shape;53;p9"/>
          <p:cNvGrpSpPr/>
          <p:nvPr/>
        </p:nvGrpSpPr>
        <p:grpSpPr>
          <a:xfrm>
            <a:off x="3291400" y="0"/>
            <a:ext cx="2555700" cy="2301750"/>
            <a:chOff x="3294150" y="0"/>
            <a:chExt cx="2555700" cy="2301750"/>
          </a:xfrm>
        </p:grpSpPr>
        <p:sp>
          <p:nvSpPr>
            <p:cNvPr id="54" name="Google Shape;54;p9"/>
            <p:cNvSpPr/>
            <p:nvPr/>
          </p:nvSpPr>
          <p:spPr>
            <a:xfrm>
              <a:off x="3294150" y="363150"/>
              <a:ext cx="2555700" cy="1938600"/>
            </a:xfrm>
            <a:prstGeom prst="rect">
              <a:avLst/>
            </a:prstGeom>
            <a:solidFill>
              <a:srgbClr val="FCD0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9"/>
            <p:cNvSpPr/>
            <p:nvPr/>
          </p:nvSpPr>
          <p:spPr>
            <a:xfrm>
              <a:off x="352757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9"/>
            <p:cNvSpPr/>
            <p:nvPr/>
          </p:nvSpPr>
          <p:spPr>
            <a:xfrm>
              <a:off x="354729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" name="Google Shape;57;p9"/>
            <p:cNvGrpSpPr/>
            <p:nvPr/>
          </p:nvGrpSpPr>
          <p:grpSpPr>
            <a:xfrm>
              <a:off x="5557050" y="0"/>
              <a:ext cx="46887" cy="641924"/>
              <a:chOff x="2783050" y="0"/>
              <a:chExt cx="46887" cy="641924"/>
            </a:xfrm>
          </p:grpSpPr>
          <p:sp>
            <p:nvSpPr>
              <p:cNvPr id="58" name="Google Shape;58;p9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9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0" name="Google Shape;60;p9"/>
          <p:cNvSpPr txBox="1">
            <a:spLocks noGrp="1"/>
          </p:cNvSpPr>
          <p:nvPr>
            <p:ph type="ctrTitle"/>
          </p:nvPr>
        </p:nvSpPr>
        <p:spPr>
          <a:xfrm>
            <a:off x="1670500" y="2542250"/>
            <a:ext cx="5797500" cy="119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None/>
              <a:defRPr sz="5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ubTitle" idx="1"/>
          </p:nvPr>
        </p:nvSpPr>
        <p:spPr>
          <a:xfrm>
            <a:off x="1670500" y="3740150"/>
            <a:ext cx="5797500" cy="399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title" idx="2" hasCustomPrompt="1"/>
          </p:nvPr>
        </p:nvSpPr>
        <p:spPr>
          <a:xfrm>
            <a:off x="3775750" y="877525"/>
            <a:ext cx="1587000" cy="105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Staatliches"/>
              <a:buNone/>
              <a:defRPr sz="12000">
                <a:latin typeface="Staatliches"/>
                <a:ea typeface="Staatliches"/>
                <a:cs typeface="Staatliches"/>
                <a:sym typeface="Staatliches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Staatliches"/>
              <a:buNone/>
              <a:defRPr sz="12000">
                <a:latin typeface="Staatliches"/>
                <a:ea typeface="Staatliches"/>
                <a:cs typeface="Staatliches"/>
                <a:sym typeface="Staatliches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Staatliches"/>
              <a:buNone/>
              <a:defRPr sz="12000">
                <a:latin typeface="Staatliches"/>
                <a:ea typeface="Staatliches"/>
                <a:cs typeface="Staatliches"/>
                <a:sym typeface="Staatliches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Staatliches"/>
              <a:buNone/>
              <a:defRPr sz="12000">
                <a:latin typeface="Staatliches"/>
                <a:ea typeface="Staatliches"/>
                <a:cs typeface="Staatliches"/>
                <a:sym typeface="Staatliches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Staatliches"/>
              <a:buNone/>
              <a:defRPr sz="12000">
                <a:latin typeface="Staatliches"/>
                <a:ea typeface="Staatliches"/>
                <a:cs typeface="Staatliches"/>
                <a:sym typeface="Staatliches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Staatliches"/>
              <a:buNone/>
              <a:defRPr sz="12000">
                <a:latin typeface="Staatliches"/>
                <a:ea typeface="Staatliches"/>
                <a:cs typeface="Staatliches"/>
                <a:sym typeface="Staatliches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Staatliches"/>
              <a:buNone/>
              <a:defRPr sz="12000">
                <a:latin typeface="Staatliches"/>
                <a:ea typeface="Staatliches"/>
                <a:cs typeface="Staatliches"/>
                <a:sym typeface="Staatliches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Staatliches"/>
              <a:buNone/>
              <a:defRPr sz="12000">
                <a:latin typeface="Staatliches"/>
                <a:ea typeface="Staatliches"/>
                <a:cs typeface="Staatliches"/>
                <a:sym typeface="Staatliches"/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/>
          <p:nvPr/>
        </p:nvSpPr>
        <p:spPr>
          <a:xfrm>
            <a:off x="-23100" y="1417525"/>
            <a:ext cx="9190200" cy="3726000"/>
          </a:xfrm>
          <a:prstGeom prst="rect">
            <a:avLst/>
          </a:prstGeom>
          <a:solidFill>
            <a:srgbClr val="B5EE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title" hasCustomPrompt="1"/>
          </p:nvPr>
        </p:nvSpPr>
        <p:spPr>
          <a:xfrm>
            <a:off x="5602101" y="2027700"/>
            <a:ext cx="2822700" cy="59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48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>
            <a:off x="5101175" y="2810794"/>
            <a:ext cx="3323700" cy="65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400"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76" name="Google Shape;76;p11"/>
          <p:cNvGrpSpPr/>
          <p:nvPr/>
        </p:nvGrpSpPr>
        <p:grpSpPr>
          <a:xfrm>
            <a:off x="319500" y="0"/>
            <a:ext cx="8505000" cy="981750"/>
            <a:chOff x="319500" y="0"/>
            <a:chExt cx="8505000" cy="981750"/>
          </a:xfrm>
        </p:grpSpPr>
        <p:sp>
          <p:nvSpPr>
            <p:cNvPr id="77" name="Google Shape;77;p11"/>
            <p:cNvSpPr/>
            <p:nvPr/>
          </p:nvSpPr>
          <p:spPr>
            <a:xfrm>
              <a:off x="319500" y="363150"/>
              <a:ext cx="8505000" cy="618600"/>
            </a:xfrm>
            <a:prstGeom prst="rect">
              <a:avLst/>
            </a:prstGeom>
            <a:solidFill>
              <a:srgbClr val="FCD0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11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1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1"/>
            <p:cNvSpPr/>
            <p:nvPr/>
          </p:nvSpPr>
          <p:spPr>
            <a:xfrm>
              <a:off x="8535908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3" y="23835"/>
                  </a:lnTo>
                  <a:lnTo>
                    <a:pt x="283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1"/>
            <p:cNvSpPr/>
            <p:nvPr/>
          </p:nvSpPr>
          <p:spPr>
            <a:xfrm>
              <a:off x="8516187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403" y="1807"/>
                    <a:pt x="1807" y="1403"/>
                    <a:pt x="1807" y="904"/>
                  </a:cubicBezTo>
                  <a:cubicBezTo>
                    <a:pt x="1807" y="405"/>
                    <a:pt x="1403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" name="Google Shape;82;p11"/>
          <p:cNvSpPr txBox="1">
            <a:spLocks noGrp="1"/>
          </p:cNvSpPr>
          <p:nvPr>
            <p:ph type="ctrTitle" idx="2"/>
          </p:nvPr>
        </p:nvSpPr>
        <p:spPr>
          <a:xfrm>
            <a:off x="1374925" y="416354"/>
            <a:ext cx="6390300" cy="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2400"/>
              <a:buNone/>
              <a:defRPr sz="24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dk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3F3F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92329"/>
              </a:buClr>
              <a:buSzPts val="2800"/>
              <a:buFont typeface="Fjalla One"/>
              <a:buNone/>
              <a:defRPr sz="2800">
                <a:solidFill>
                  <a:srgbClr val="092329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092329"/>
              </a:buClr>
              <a:buSzPts val="2800"/>
              <a:buFont typeface="Fjalla One"/>
              <a:buNone/>
              <a:defRPr sz="2800">
                <a:solidFill>
                  <a:srgbClr val="092329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092329"/>
              </a:buClr>
              <a:buSzPts val="2800"/>
              <a:buFont typeface="Fjalla One"/>
              <a:buNone/>
              <a:defRPr sz="2800">
                <a:solidFill>
                  <a:srgbClr val="092329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092329"/>
              </a:buClr>
              <a:buSzPts val="2800"/>
              <a:buFont typeface="Fjalla One"/>
              <a:buNone/>
              <a:defRPr sz="2800">
                <a:solidFill>
                  <a:srgbClr val="092329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092329"/>
              </a:buClr>
              <a:buSzPts val="2800"/>
              <a:buFont typeface="Fjalla One"/>
              <a:buNone/>
              <a:defRPr sz="2800">
                <a:solidFill>
                  <a:srgbClr val="092329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092329"/>
              </a:buClr>
              <a:buSzPts val="2800"/>
              <a:buFont typeface="Fjalla One"/>
              <a:buNone/>
              <a:defRPr sz="2800">
                <a:solidFill>
                  <a:srgbClr val="092329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092329"/>
              </a:buClr>
              <a:buSzPts val="2800"/>
              <a:buFont typeface="Fjalla One"/>
              <a:buNone/>
              <a:defRPr sz="2800">
                <a:solidFill>
                  <a:srgbClr val="092329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092329"/>
              </a:buClr>
              <a:buSzPts val="2800"/>
              <a:buFont typeface="Fjalla One"/>
              <a:buNone/>
              <a:defRPr sz="2800">
                <a:solidFill>
                  <a:srgbClr val="092329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092329"/>
              </a:buClr>
              <a:buSzPts val="2800"/>
              <a:buFont typeface="Fjalla One"/>
              <a:buNone/>
              <a:defRPr sz="2800">
                <a:solidFill>
                  <a:srgbClr val="092329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92329"/>
              </a:buClr>
              <a:buSzPts val="1800"/>
              <a:buFont typeface="Barlow"/>
              <a:buChar char="●"/>
              <a:defRPr sz="1800">
                <a:solidFill>
                  <a:srgbClr val="092329"/>
                </a:solidFill>
                <a:latin typeface="Barlow"/>
                <a:ea typeface="Barlow"/>
                <a:cs typeface="Barlow"/>
                <a:sym typeface="Barlow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92329"/>
              </a:buClr>
              <a:buSzPts val="1400"/>
              <a:buFont typeface="Barlow"/>
              <a:buChar char="○"/>
              <a:defRPr>
                <a:solidFill>
                  <a:srgbClr val="092329"/>
                </a:solidFill>
                <a:latin typeface="Barlow"/>
                <a:ea typeface="Barlow"/>
                <a:cs typeface="Barlow"/>
                <a:sym typeface="Barlow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92329"/>
              </a:buClr>
              <a:buSzPts val="1400"/>
              <a:buFont typeface="Barlow"/>
              <a:buChar char="■"/>
              <a:defRPr>
                <a:solidFill>
                  <a:srgbClr val="092329"/>
                </a:solidFill>
                <a:latin typeface="Barlow"/>
                <a:ea typeface="Barlow"/>
                <a:cs typeface="Barlow"/>
                <a:sym typeface="Barlow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92329"/>
              </a:buClr>
              <a:buSzPts val="1400"/>
              <a:buFont typeface="Barlow"/>
              <a:buChar char="●"/>
              <a:defRPr>
                <a:solidFill>
                  <a:srgbClr val="092329"/>
                </a:solidFill>
                <a:latin typeface="Barlow"/>
                <a:ea typeface="Barlow"/>
                <a:cs typeface="Barlow"/>
                <a:sym typeface="Barlow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92329"/>
              </a:buClr>
              <a:buSzPts val="1400"/>
              <a:buFont typeface="Barlow"/>
              <a:buChar char="○"/>
              <a:defRPr>
                <a:solidFill>
                  <a:srgbClr val="092329"/>
                </a:solidFill>
                <a:latin typeface="Barlow"/>
                <a:ea typeface="Barlow"/>
                <a:cs typeface="Barlow"/>
                <a:sym typeface="Barlow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92329"/>
              </a:buClr>
              <a:buSzPts val="1400"/>
              <a:buFont typeface="Barlow"/>
              <a:buChar char="■"/>
              <a:defRPr>
                <a:solidFill>
                  <a:srgbClr val="092329"/>
                </a:solidFill>
                <a:latin typeface="Barlow"/>
                <a:ea typeface="Barlow"/>
                <a:cs typeface="Barlow"/>
                <a:sym typeface="Barlow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92329"/>
              </a:buClr>
              <a:buSzPts val="1400"/>
              <a:buFont typeface="Barlow"/>
              <a:buChar char="●"/>
              <a:defRPr>
                <a:solidFill>
                  <a:srgbClr val="092329"/>
                </a:solidFill>
                <a:latin typeface="Barlow"/>
                <a:ea typeface="Barlow"/>
                <a:cs typeface="Barlow"/>
                <a:sym typeface="Barlow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92329"/>
              </a:buClr>
              <a:buSzPts val="1400"/>
              <a:buFont typeface="Barlow"/>
              <a:buChar char="○"/>
              <a:defRPr>
                <a:solidFill>
                  <a:srgbClr val="092329"/>
                </a:solidFill>
                <a:latin typeface="Barlow"/>
                <a:ea typeface="Barlow"/>
                <a:cs typeface="Barlow"/>
                <a:sym typeface="Barlow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092329"/>
              </a:buClr>
              <a:buSzPts val="1400"/>
              <a:buFont typeface="Barlow"/>
              <a:buChar char="■"/>
              <a:defRPr>
                <a:solidFill>
                  <a:srgbClr val="092329"/>
                </a:solidFill>
                <a:latin typeface="Barlow"/>
                <a:ea typeface="Barlow"/>
                <a:cs typeface="Barlow"/>
                <a:sym typeface="Barlow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4" r:id="rId13"/>
    <p:sldLayoutId id="2147483667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Multidocument 3"/>
          <p:cNvSpPr/>
          <p:nvPr/>
        </p:nvSpPr>
        <p:spPr>
          <a:xfrm>
            <a:off x="1407559" y="901952"/>
            <a:ext cx="6113124" cy="3481062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67884"/>
            <a:ext cx="8070300" cy="2154681"/>
          </a:xfrm>
        </p:spPr>
        <p:txBody>
          <a:bodyPr/>
          <a:lstStyle/>
          <a:p>
            <a:r>
              <a:rPr lang="en-ID" sz="3600" b="1" spc="600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Engravers MT" panose="02090707080505020304" pitchFamily="18" charset="0"/>
              </a:rPr>
              <a:t>Manajemen</a:t>
            </a:r>
            <a:r>
              <a:rPr lang="en-ID" sz="3600" b="1" spc="600" dirty="0">
                <a:solidFill>
                  <a:schemeClr val="accent1">
                    <a:lumMod val="20000"/>
                    <a:lumOff val="80000"/>
                  </a:schemeClr>
                </a:solidFill>
                <a:latin typeface="Engravers MT" panose="02090707080505020304" pitchFamily="18" charset="0"/>
              </a:rPr>
              <a:t/>
            </a:r>
            <a:br>
              <a:rPr lang="en-ID" sz="3600" b="1" spc="600" dirty="0">
                <a:solidFill>
                  <a:schemeClr val="accent1">
                    <a:lumMod val="20000"/>
                    <a:lumOff val="80000"/>
                  </a:schemeClr>
                </a:solidFill>
                <a:latin typeface="Engravers MT" panose="02090707080505020304" pitchFamily="18" charset="0"/>
              </a:rPr>
            </a:br>
            <a:r>
              <a:rPr lang="en-ID" sz="3600" b="1" spc="600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Engravers MT" panose="02090707080505020304" pitchFamily="18" charset="0"/>
              </a:rPr>
              <a:t>Pembiayaan</a:t>
            </a:r>
            <a:r>
              <a:rPr lang="en-ID" sz="3600" b="1" spc="600" dirty="0">
                <a:solidFill>
                  <a:schemeClr val="accent1">
                    <a:lumMod val="20000"/>
                    <a:lumOff val="80000"/>
                  </a:schemeClr>
                </a:solidFill>
                <a:latin typeface="Engravers MT" panose="02090707080505020304" pitchFamily="18" charset="0"/>
              </a:rPr>
              <a:t/>
            </a:r>
            <a:br>
              <a:rPr lang="en-ID" sz="3600" b="1" spc="600" dirty="0">
                <a:solidFill>
                  <a:schemeClr val="accent1">
                    <a:lumMod val="20000"/>
                    <a:lumOff val="80000"/>
                  </a:schemeClr>
                </a:solidFill>
                <a:latin typeface="Engravers MT" panose="02090707080505020304" pitchFamily="18" charset="0"/>
              </a:rPr>
            </a:br>
            <a:r>
              <a:rPr lang="en-ID" sz="3600" b="1" spc="600" dirty="0" err="1" smtClean="0">
                <a:solidFill>
                  <a:schemeClr val="accent1">
                    <a:lumMod val="20000"/>
                    <a:lumOff val="80000"/>
                  </a:schemeClr>
                </a:solidFill>
                <a:latin typeface="Engravers MT" panose="02090707080505020304" pitchFamily="18" charset="0"/>
              </a:rPr>
              <a:t>Pendidikan</a:t>
            </a:r>
            <a:endParaRPr lang="en-US" sz="3600" b="1" spc="600" dirty="0">
              <a:solidFill>
                <a:schemeClr val="accent1">
                  <a:lumMod val="20000"/>
                  <a:lumOff val="80000"/>
                </a:schemeClr>
              </a:solidFill>
              <a:latin typeface="Engravers MT" panose="0209070708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997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34"/>
          <p:cNvSpPr txBox="1">
            <a:spLocks noGrp="1"/>
          </p:cNvSpPr>
          <p:nvPr>
            <p:ph type="subTitle" idx="1"/>
          </p:nvPr>
        </p:nvSpPr>
        <p:spPr>
          <a:xfrm>
            <a:off x="441788" y="2671281"/>
            <a:ext cx="8280971" cy="203428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14300" indent="0" algn="l">
              <a:lnSpc>
                <a:spcPct val="150000"/>
              </a:lnSpc>
            </a:pPr>
            <a:r>
              <a:rPr lang="en-US" sz="1400" dirty="0" smtClean="0">
                <a:latin typeface="Calibri Light" panose="020F0302020204030204" pitchFamily="34" charset="0"/>
              </a:rPr>
              <a:t>a.    </a:t>
            </a:r>
            <a:r>
              <a:rPr lang="en-US" sz="1400" dirty="0" err="1" smtClean="0">
                <a:latin typeface="Calibri Light" panose="020F0302020204030204" pitchFamily="34" charset="0"/>
              </a:rPr>
              <a:t>Mengidentifikasi</a:t>
            </a:r>
            <a:r>
              <a:rPr lang="en-US" sz="1400" dirty="0" smtClean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kegiatan</a:t>
            </a:r>
            <a:r>
              <a:rPr lang="en-US" sz="1400" dirty="0">
                <a:latin typeface="Calibri Light" panose="020F0302020204030204" pitchFamily="34" charset="0"/>
              </a:rPr>
              <a:t> yang </a:t>
            </a:r>
            <a:r>
              <a:rPr lang="en-US" sz="1400" dirty="0" err="1">
                <a:latin typeface="Calibri Light" panose="020F0302020204030204" pitchFamily="34" charset="0"/>
              </a:rPr>
              <a:t>akan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dilaksanakan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dalam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periode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anggaran</a:t>
            </a:r>
            <a:r>
              <a:rPr lang="en-US" sz="1400" dirty="0">
                <a:latin typeface="Calibri Light" panose="020F0302020204030204" pitchFamily="34" charset="0"/>
              </a:rPr>
              <a:t>. </a:t>
            </a:r>
          </a:p>
          <a:p>
            <a:pPr algn="l">
              <a:lnSpc>
                <a:spcPct val="150000"/>
              </a:lnSpc>
            </a:pPr>
            <a:r>
              <a:rPr lang="en-US" sz="1400" dirty="0">
                <a:latin typeface="Calibri Light" panose="020F0302020204030204" pitchFamily="34" charset="0"/>
              </a:rPr>
              <a:t>b.    </a:t>
            </a:r>
            <a:r>
              <a:rPr lang="en-US" sz="1400" dirty="0" err="1" smtClean="0">
                <a:latin typeface="Calibri Light" panose="020F0302020204030204" pitchFamily="34" charset="0"/>
              </a:rPr>
              <a:t>Mengidentifikasi</a:t>
            </a:r>
            <a:r>
              <a:rPr lang="en-US" sz="1400" dirty="0" smtClean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sumber-sumber</a:t>
            </a:r>
            <a:r>
              <a:rPr lang="en-US" sz="1400" dirty="0">
                <a:latin typeface="Calibri Light" panose="020F0302020204030204" pitchFamily="34" charset="0"/>
              </a:rPr>
              <a:t> yang </a:t>
            </a:r>
            <a:r>
              <a:rPr lang="en-US" sz="1400" dirty="0" err="1">
                <a:latin typeface="Calibri Light" panose="020F0302020204030204" pitchFamily="34" charset="0"/>
              </a:rPr>
              <a:t>dinyatakan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dalam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uang</a:t>
            </a:r>
            <a:r>
              <a:rPr lang="en-US" sz="1400" dirty="0">
                <a:latin typeface="Calibri Light" panose="020F0302020204030204" pitchFamily="34" charset="0"/>
              </a:rPr>
              <a:t>, </a:t>
            </a:r>
            <a:r>
              <a:rPr lang="en-US" sz="1400" dirty="0" err="1">
                <a:latin typeface="Calibri Light" panose="020F0302020204030204" pitchFamily="34" charset="0"/>
              </a:rPr>
              <a:t>mesin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dan</a:t>
            </a:r>
            <a:r>
              <a:rPr lang="en-US" sz="1400" dirty="0">
                <a:latin typeface="Calibri Light" panose="020F0302020204030204" pitchFamily="34" charset="0"/>
              </a:rPr>
              <a:t> material. </a:t>
            </a:r>
          </a:p>
          <a:p>
            <a:pPr algn="l">
              <a:lnSpc>
                <a:spcPct val="150000"/>
              </a:lnSpc>
            </a:pPr>
            <a:r>
              <a:rPr lang="en-US" sz="1400" dirty="0">
                <a:latin typeface="Calibri Light" panose="020F0302020204030204" pitchFamily="34" charset="0"/>
              </a:rPr>
              <a:t>c.    </a:t>
            </a:r>
            <a:r>
              <a:rPr lang="en-US" sz="1400" dirty="0" smtClean="0">
                <a:latin typeface="Calibri Light" panose="020F0302020204030204" pitchFamily="34" charset="0"/>
              </a:rPr>
              <a:t> </a:t>
            </a:r>
            <a:r>
              <a:rPr lang="en-US" sz="1400" dirty="0" err="1" smtClean="0">
                <a:latin typeface="Calibri Light" panose="020F0302020204030204" pitchFamily="34" charset="0"/>
              </a:rPr>
              <a:t>Sumber-sumber</a:t>
            </a:r>
            <a:r>
              <a:rPr lang="en-US" sz="1400" dirty="0" smtClean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dinyatakan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dalam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bentuk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uang</a:t>
            </a:r>
            <a:r>
              <a:rPr lang="en-US" sz="1400" dirty="0">
                <a:latin typeface="Calibri Light" panose="020F0302020204030204" pitchFamily="34" charset="0"/>
              </a:rPr>
              <a:t>, </a:t>
            </a:r>
            <a:r>
              <a:rPr lang="en-US" sz="1400" dirty="0" err="1">
                <a:latin typeface="Calibri Light" panose="020F0302020204030204" pitchFamily="34" charset="0"/>
              </a:rPr>
              <a:t>sebab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anggaran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pada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 smtClean="0">
                <a:latin typeface="Calibri Light" panose="020F0302020204030204" pitchFamily="34" charset="0"/>
              </a:rPr>
              <a:t>dasarnya</a:t>
            </a:r>
            <a:r>
              <a:rPr lang="en-US" sz="1400" dirty="0" smtClean="0">
                <a:latin typeface="Calibri Light" panose="020F0302020204030204" pitchFamily="34" charset="0"/>
              </a:rPr>
              <a:t> </a:t>
            </a:r>
            <a:r>
              <a:rPr lang="en-US" sz="1400" dirty="0" err="1" smtClean="0">
                <a:latin typeface="Calibri Light" panose="020F0302020204030204" pitchFamily="34" charset="0"/>
              </a:rPr>
              <a:t>merupakan</a:t>
            </a:r>
            <a:r>
              <a:rPr lang="en-US" sz="1400" dirty="0" smtClean="0">
                <a:latin typeface="Calibri Light" panose="020F0302020204030204" pitchFamily="34" charset="0"/>
              </a:rPr>
              <a:t> </a:t>
            </a:r>
            <a:r>
              <a:rPr lang="en-US" sz="1400" dirty="0" err="1" smtClean="0">
                <a:latin typeface="Calibri Light" panose="020F0302020204030204" pitchFamily="34" charset="0"/>
              </a:rPr>
              <a:t>pernyataan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 smtClean="0">
                <a:latin typeface="Calibri Light" panose="020F0302020204030204" pitchFamily="34" charset="0"/>
              </a:rPr>
              <a:t>finansial</a:t>
            </a:r>
            <a:r>
              <a:rPr lang="en-US" sz="1400" dirty="0">
                <a:latin typeface="Calibri Light" panose="020F0302020204030204" pitchFamily="34" charset="0"/>
              </a:rPr>
              <a:t>. </a:t>
            </a:r>
          </a:p>
          <a:p>
            <a:pPr algn="l">
              <a:lnSpc>
                <a:spcPct val="150000"/>
              </a:lnSpc>
            </a:pPr>
            <a:r>
              <a:rPr lang="en-US" sz="1400" dirty="0">
                <a:latin typeface="Calibri Light" panose="020F0302020204030204" pitchFamily="34" charset="0"/>
              </a:rPr>
              <a:t>d.    </a:t>
            </a:r>
            <a:r>
              <a:rPr lang="en-US" sz="1400" dirty="0" smtClean="0">
                <a:latin typeface="Calibri Light" panose="020F0302020204030204" pitchFamily="34" charset="0"/>
              </a:rPr>
              <a:t> </a:t>
            </a:r>
            <a:r>
              <a:rPr lang="en-US" sz="1400" dirty="0" err="1" smtClean="0">
                <a:latin typeface="Calibri Light" panose="020F0302020204030204" pitchFamily="34" charset="0"/>
              </a:rPr>
              <a:t>Memformulasikan</a:t>
            </a:r>
            <a:r>
              <a:rPr lang="en-US" sz="1400" dirty="0" smtClean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anggaran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menurut</a:t>
            </a:r>
            <a:r>
              <a:rPr lang="en-US" sz="1400" dirty="0">
                <a:latin typeface="Calibri Light" panose="020F0302020204030204" pitchFamily="34" charset="0"/>
              </a:rPr>
              <a:t> format yang </a:t>
            </a:r>
            <a:r>
              <a:rPr lang="en-US" sz="1400" dirty="0" err="1">
                <a:latin typeface="Calibri Light" panose="020F0302020204030204" pitchFamily="34" charset="0"/>
              </a:rPr>
              <a:t>telah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disepakati</a:t>
            </a:r>
            <a:r>
              <a:rPr lang="en-US" sz="1400" dirty="0">
                <a:latin typeface="Calibri Light" panose="020F0302020204030204" pitchFamily="34" charset="0"/>
              </a:rPr>
              <a:t>. </a:t>
            </a:r>
          </a:p>
          <a:p>
            <a:pPr marL="114300" indent="0" algn="l">
              <a:lnSpc>
                <a:spcPct val="150000"/>
              </a:lnSpc>
            </a:pPr>
            <a:r>
              <a:rPr lang="en-US" sz="1400" dirty="0" smtClean="0">
                <a:latin typeface="Calibri Light" panose="020F0302020204030204" pitchFamily="34" charset="0"/>
              </a:rPr>
              <a:t>e.     Usaha </a:t>
            </a:r>
            <a:r>
              <a:rPr lang="en-US" sz="1400" dirty="0" err="1">
                <a:latin typeface="Calibri Light" panose="020F0302020204030204" pitchFamily="34" charset="0"/>
              </a:rPr>
              <a:t>memperoleh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persetujuan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dari</a:t>
            </a:r>
            <a:r>
              <a:rPr lang="en-US" sz="1400" dirty="0">
                <a:latin typeface="Calibri Light" panose="020F0302020204030204" pitchFamily="34" charset="0"/>
              </a:rPr>
              <a:t> yang </a:t>
            </a:r>
            <a:r>
              <a:rPr lang="en-US" sz="1400" dirty="0" err="1">
                <a:latin typeface="Calibri Light" panose="020F0302020204030204" pitchFamily="34" charset="0"/>
              </a:rPr>
              <a:t>berwenang</a:t>
            </a:r>
            <a:r>
              <a:rPr lang="en-US" sz="1400" dirty="0">
                <a:latin typeface="Calibri Light" panose="020F0302020204030204" pitchFamily="34" charset="0"/>
              </a:rPr>
              <a:t> (</a:t>
            </a:r>
            <a:r>
              <a:rPr lang="en-US" sz="1400" dirty="0" err="1">
                <a:latin typeface="Calibri Light" panose="020F0302020204030204" pitchFamily="34" charset="0"/>
              </a:rPr>
              <a:t>pengambilan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keputusan</a:t>
            </a:r>
            <a:r>
              <a:rPr lang="en-US" sz="1400" dirty="0">
                <a:latin typeface="Calibri Light" panose="020F0302020204030204" pitchFamily="34" charset="0"/>
              </a:rPr>
              <a:t>) </a:t>
            </a:r>
            <a:r>
              <a:rPr lang="en-US" sz="1400" dirty="0" err="1" smtClean="0">
                <a:latin typeface="Calibri Light" panose="020F0302020204030204" pitchFamily="34" charset="0"/>
              </a:rPr>
              <a:t>dalam</a:t>
            </a:r>
            <a:r>
              <a:rPr lang="en-US" sz="1400" dirty="0">
                <a:latin typeface="Calibri Light" panose="020F0302020204030204" pitchFamily="34" charset="0"/>
              </a:rPr>
              <a:t> </a:t>
            </a:r>
            <a:r>
              <a:rPr lang="sv-SE" sz="1400" dirty="0" smtClean="0">
                <a:latin typeface="Calibri Light" panose="020F0302020204030204" pitchFamily="34" charset="0"/>
              </a:rPr>
              <a:t>tahap </a:t>
            </a:r>
            <a:r>
              <a:rPr lang="sv-SE" sz="1400" dirty="0">
                <a:latin typeface="Calibri Light" panose="020F0302020204030204" pitchFamily="34" charset="0"/>
              </a:rPr>
              <a:t>ini </a:t>
            </a:r>
            <a:r>
              <a:rPr lang="sv-SE" sz="1400" dirty="0" smtClean="0">
                <a:latin typeface="Calibri Light" panose="020F0302020204030204" pitchFamily="34" charset="0"/>
              </a:rPr>
              <a:t>dilakukan</a:t>
            </a:r>
          </a:p>
          <a:p>
            <a:pPr marL="114300" indent="0" algn="l">
              <a:lnSpc>
                <a:spcPct val="150000"/>
              </a:lnSpc>
            </a:pPr>
            <a:r>
              <a:rPr lang="sv-SE" sz="1400" dirty="0">
                <a:latin typeface="Calibri Light" panose="020F0302020204030204" pitchFamily="34" charset="0"/>
              </a:rPr>
              <a:t> </a:t>
            </a:r>
            <a:r>
              <a:rPr lang="sv-SE" sz="1400" dirty="0" smtClean="0">
                <a:latin typeface="Calibri Light" panose="020F0302020204030204" pitchFamily="34" charset="0"/>
              </a:rPr>
              <a:t>        kompromi </a:t>
            </a:r>
            <a:r>
              <a:rPr lang="sv-SE" sz="1400" dirty="0">
                <a:latin typeface="Calibri Light" panose="020F0302020204030204" pitchFamily="34" charset="0"/>
              </a:rPr>
              <a:t>melalui rapat-rapat untuk mempertimbangkan </a:t>
            </a:r>
            <a:r>
              <a:rPr lang="sv-SE" sz="1400" dirty="0" smtClean="0">
                <a:latin typeface="Calibri Light" panose="020F0302020204030204" pitchFamily="34" charset="0"/>
              </a:rPr>
              <a:t>secara objektif </a:t>
            </a:r>
            <a:r>
              <a:rPr lang="en-US" sz="1400" dirty="0" err="1" smtClean="0">
                <a:latin typeface="Calibri Light" panose="020F0302020204030204" pitchFamily="34" charset="0"/>
              </a:rPr>
              <a:t>dan</a:t>
            </a:r>
            <a:r>
              <a:rPr lang="en-US" sz="1400" dirty="0" smtClean="0">
                <a:latin typeface="Calibri Light" panose="020F0302020204030204" pitchFamily="34" charset="0"/>
              </a:rPr>
              <a:t> </a:t>
            </a:r>
            <a:r>
              <a:rPr lang="en-US" sz="1400" dirty="0" err="1">
                <a:latin typeface="Calibri Light" panose="020F0302020204030204" pitchFamily="34" charset="0"/>
              </a:rPr>
              <a:t>subjektif</a:t>
            </a:r>
            <a:r>
              <a:rPr lang="en-US" sz="1400" dirty="0">
                <a:latin typeface="Calibri Light" panose="020F0302020204030204" pitchFamily="34" charset="0"/>
              </a:rPr>
              <a:t>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20" name="Google Shape;920;p34"/>
          <p:cNvSpPr txBox="1">
            <a:spLocks noGrp="1"/>
          </p:cNvSpPr>
          <p:nvPr>
            <p:ph type="ctrTitle"/>
          </p:nvPr>
        </p:nvSpPr>
        <p:spPr>
          <a:xfrm>
            <a:off x="688369" y="596700"/>
            <a:ext cx="7787811" cy="1001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4400" dirty="0" err="1" smtClean="0">
                <a:latin typeface="Great Vibes" panose="02000507080000020002" pitchFamily="2" charset="0"/>
              </a:rPr>
              <a:t>Tahap-tahap</a:t>
            </a:r>
            <a:r>
              <a:rPr lang="en-US" sz="4400" dirty="0" smtClean="0">
                <a:latin typeface="Great Vibes" panose="02000507080000020002" pitchFamily="2" charset="0"/>
              </a:rPr>
              <a:t> </a:t>
            </a:r>
            <a:r>
              <a:rPr lang="en-US" sz="4400" dirty="0" err="1" smtClean="0">
                <a:latin typeface="Great Vibes" panose="02000507080000020002" pitchFamily="2" charset="0"/>
              </a:rPr>
              <a:t>Penyusunan</a:t>
            </a:r>
            <a:r>
              <a:rPr lang="en-US" sz="4400" dirty="0" smtClean="0">
                <a:latin typeface="Great Vibes" panose="02000507080000020002" pitchFamily="2" charset="0"/>
              </a:rPr>
              <a:t> </a:t>
            </a:r>
            <a:r>
              <a:rPr lang="en-US" sz="4400" dirty="0" err="1" smtClean="0">
                <a:latin typeface="Great Vibes" panose="02000507080000020002" pitchFamily="2" charset="0"/>
              </a:rPr>
              <a:t>Aanggaran</a:t>
            </a:r>
            <a:endParaRPr sz="4400" dirty="0">
              <a:latin typeface="Great Vibes" panose="02000507080000020002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36"/>
          <p:cNvSpPr/>
          <p:nvPr/>
        </p:nvSpPr>
        <p:spPr>
          <a:xfrm>
            <a:off x="4004725" y="3857050"/>
            <a:ext cx="1130700" cy="191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0" name="Google Shape;950;p36"/>
          <p:cNvSpPr/>
          <p:nvPr/>
        </p:nvSpPr>
        <p:spPr>
          <a:xfrm>
            <a:off x="6789925" y="3857050"/>
            <a:ext cx="1130700" cy="191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1" name="Google Shape;951;p36"/>
          <p:cNvSpPr/>
          <p:nvPr/>
        </p:nvSpPr>
        <p:spPr>
          <a:xfrm>
            <a:off x="1219525" y="3857050"/>
            <a:ext cx="1130700" cy="191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2" name="Google Shape;952;p36"/>
          <p:cNvSpPr txBox="1">
            <a:spLocks noGrp="1"/>
          </p:cNvSpPr>
          <p:nvPr>
            <p:ph type="ctrTitle"/>
          </p:nvPr>
        </p:nvSpPr>
        <p:spPr>
          <a:xfrm>
            <a:off x="721524" y="416354"/>
            <a:ext cx="7703175" cy="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200" b="1" dirty="0" err="1" smtClean="0">
                <a:solidFill>
                  <a:schemeClr val="tx1"/>
                </a:solidFill>
                <a:latin typeface="Julius Sans One" panose="02000000000000000000" pitchFamily="2" charset="0"/>
              </a:rPr>
              <a:t>Pendekatan</a:t>
            </a:r>
            <a:r>
              <a:rPr lang="en-ID" sz="2200" b="1" dirty="0" smtClean="0">
                <a:solidFill>
                  <a:schemeClr val="tx1"/>
                </a:solidFill>
                <a:latin typeface="Julius Sans One" panose="02000000000000000000" pitchFamily="2" charset="0"/>
              </a:rPr>
              <a:t> </a:t>
            </a:r>
            <a:r>
              <a:rPr lang="en-ID" sz="2200" b="1" dirty="0" err="1" smtClean="0">
                <a:solidFill>
                  <a:schemeClr val="tx1"/>
                </a:solidFill>
                <a:latin typeface="Julius Sans One" panose="02000000000000000000" pitchFamily="2" charset="0"/>
              </a:rPr>
              <a:t>dalam</a:t>
            </a:r>
            <a:r>
              <a:rPr lang="en-ID" sz="2200" b="1" dirty="0" smtClean="0">
                <a:solidFill>
                  <a:schemeClr val="tx1"/>
                </a:solidFill>
                <a:latin typeface="Julius Sans One" panose="02000000000000000000" pitchFamily="2" charset="0"/>
              </a:rPr>
              <a:t> </a:t>
            </a:r>
            <a:r>
              <a:rPr lang="en-ID" sz="2200" b="1" dirty="0" err="1" smtClean="0">
                <a:solidFill>
                  <a:schemeClr val="tx1"/>
                </a:solidFill>
                <a:latin typeface="Julius Sans One" panose="02000000000000000000" pitchFamily="2" charset="0"/>
              </a:rPr>
              <a:t>Penyusunan</a:t>
            </a:r>
            <a:r>
              <a:rPr lang="en-ID" sz="2200" b="1" dirty="0" smtClean="0">
                <a:solidFill>
                  <a:schemeClr val="tx1"/>
                </a:solidFill>
                <a:latin typeface="Julius Sans One" panose="02000000000000000000" pitchFamily="2" charset="0"/>
              </a:rPr>
              <a:t> </a:t>
            </a:r>
            <a:r>
              <a:rPr lang="en-ID" sz="2200" b="1" dirty="0" err="1" smtClean="0">
                <a:solidFill>
                  <a:schemeClr val="tx1"/>
                </a:solidFill>
                <a:latin typeface="Julius Sans One" panose="02000000000000000000" pitchFamily="2" charset="0"/>
              </a:rPr>
              <a:t>Anggaran</a:t>
            </a:r>
            <a:endParaRPr sz="2200" b="1" dirty="0">
              <a:solidFill>
                <a:schemeClr val="tx1"/>
              </a:solidFill>
              <a:latin typeface="Julius Sans One" panose="02000000000000000000" pitchFamily="2" charset="0"/>
            </a:endParaRPr>
          </a:p>
        </p:txBody>
      </p:sp>
      <p:grpSp>
        <p:nvGrpSpPr>
          <p:cNvPr id="956" name="Google Shape;956;p36"/>
          <p:cNvGrpSpPr/>
          <p:nvPr/>
        </p:nvGrpSpPr>
        <p:grpSpPr>
          <a:xfrm>
            <a:off x="1049418" y="2468875"/>
            <a:ext cx="1470907" cy="1470907"/>
            <a:chOff x="5681300" y="2527788"/>
            <a:chExt cx="805800" cy="805800"/>
          </a:xfrm>
        </p:grpSpPr>
        <p:sp>
          <p:nvSpPr>
            <p:cNvPr id="957" name="Google Shape;957;p36"/>
            <p:cNvSpPr/>
            <p:nvPr/>
          </p:nvSpPr>
          <p:spPr>
            <a:xfrm>
              <a:off x="5681300" y="2527788"/>
              <a:ext cx="805800" cy="8058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6"/>
            <p:cNvSpPr/>
            <p:nvPr/>
          </p:nvSpPr>
          <p:spPr>
            <a:xfrm>
              <a:off x="5681300" y="2527788"/>
              <a:ext cx="805800" cy="805800"/>
            </a:xfrm>
            <a:prstGeom prst="pie">
              <a:avLst>
                <a:gd name="adj1" fmla="val 9124146"/>
                <a:gd name="adj2" fmla="val 1620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59" name="Google Shape;959;p36"/>
          <p:cNvGrpSpPr/>
          <p:nvPr/>
        </p:nvGrpSpPr>
        <p:grpSpPr>
          <a:xfrm>
            <a:off x="3837655" y="2468875"/>
            <a:ext cx="1470907" cy="1470907"/>
            <a:chOff x="5681300" y="2527788"/>
            <a:chExt cx="805800" cy="805800"/>
          </a:xfrm>
        </p:grpSpPr>
        <p:sp>
          <p:nvSpPr>
            <p:cNvPr id="960" name="Google Shape;960;p36"/>
            <p:cNvSpPr/>
            <p:nvPr/>
          </p:nvSpPr>
          <p:spPr>
            <a:xfrm>
              <a:off x="5681300" y="2527788"/>
              <a:ext cx="805800" cy="8058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6"/>
            <p:cNvSpPr/>
            <p:nvPr/>
          </p:nvSpPr>
          <p:spPr>
            <a:xfrm>
              <a:off x="5681300" y="2527788"/>
              <a:ext cx="805800" cy="805800"/>
            </a:xfrm>
            <a:prstGeom prst="pie">
              <a:avLst>
                <a:gd name="adj1" fmla="val 6246211"/>
                <a:gd name="adj2" fmla="val 16200000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2" name="Google Shape;962;p36"/>
          <p:cNvGrpSpPr/>
          <p:nvPr/>
        </p:nvGrpSpPr>
        <p:grpSpPr>
          <a:xfrm>
            <a:off x="6625780" y="2468875"/>
            <a:ext cx="1470907" cy="1470907"/>
            <a:chOff x="5681300" y="2527788"/>
            <a:chExt cx="805800" cy="805800"/>
          </a:xfrm>
        </p:grpSpPr>
        <p:sp>
          <p:nvSpPr>
            <p:cNvPr id="963" name="Google Shape;963;p36"/>
            <p:cNvSpPr/>
            <p:nvPr/>
          </p:nvSpPr>
          <p:spPr>
            <a:xfrm>
              <a:off x="5681300" y="2527788"/>
              <a:ext cx="805800" cy="8058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6"/>
            <p:cNvSpPr/>
            <p:nvPr/>
          </p:nvSpPr>
          <p:spPr>
            <a:xfrm>
              <a:off x="5681300" y="2527788"/>
              <a:ext cx="805800" cy="805800"/>
            </a:xfrm>
            <a:prstGeom prst="pie">
              <a:avLst>
                <a:gd name="adj1" fmla="val 1775828"/>
                <a:gd name="adj2" fmla="val 1620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5" name="Google Shape;965;p36"/>
          <p:cNvSpPr txBox="1"/>
          <p:nvPr/>
        </p:nvSpPr>
        <p:spPr>
          <a:xfrm>
            <a:off x="2926239" y="4687812"/>
            <a:ext cx="3287672" cy="69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24000" rIns="91425" bIns="91425" anchor="b" anchorCtr="0">
            <a:noAutofit/>
          </a:bodyPr>
          <a:lstStyle/>
          <a:p>
            <a:pPr lvl="0" algn="ctr">
              <a:spcAft>
                <a:spcPts val="1600"/>
              </a:spcAft>
            </a:pPr>
            <a:r>
              <a:rPr lang="en-US" sz="1600" dirty="0">
                <a:latin typeface="Lucida Handwriting" panose="03010101010101010101" pitchFamily="66" charset="0"/>
              </a:rPr>
              <a:t>The planning programming budgeting evaluating system approach</a:t>
            </a:r>
            <a:endParaRPr sz="1600" dirty="0">
              <a:solidFill>
                <a:srgbClr val="2A2929"/>
              </a:solidFill>
              <a:latin typeface="Lucida Handwriting" panose="03010101010101010101" pitchFamily="66" charset="0"/>
              <a:ea typeface="Fjalla One"/>
              <a:cs typeface="Fjalla One"/>
              <a:sym typeface="Fjalla One"/>
            </a:endParaRPr>
          </a:p>
        </p:txBody>
      </p:sp>
      <p:sp>
        <p:nvSpPr>
          <p:cNvPr id="966" name="Google Shape;966;p36"/>
          <p:cNvSpPr txBox="1"/>
          <p:nvPr/>
        </p:nvSpPr>
        <p:spPr>
          <a:xfrm>
            <a:off x="6314002" y="1862154"/>
            <a:ext cx="2126700" cy="69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24000" rIns="91425" bIns="91425" anchor="b" anchorCtr="0">
            <a:noAutofit/>
          </a:bodyPr>
          <a:lstStyle/>
          <a:p>
            <a:pPr lvl="0" algn="ctr">
              <a:spcAft>
                <a:spcPts val="1600"/>
              </a:spcAft>
            </a:pPr>
            <a:r>
              <a:rPr lang="en-US" sz="2200" dirty="0">
                <a:latin typeface="Lucida Handwriting" panose="03010101010101010101" pitchFamily="66" charset="0"/>
              </a:rPr>
              <a:t>Function </a:t>
            </a:r>
            <a:r>
              <a:rPr lang="en-US" sz="2200" dirty="0" smtClean="0">
                <a:latin typeface="Lucida Handwriting" panose="03010101010101010101" pitchFamily="66" charset="0"/>
              </a:rPr>
              <a:t>Approach </a:t>
            </a:r>
            <a:endParaRPr sz="2200" dirty="0">
              <a:solidFill>
                <a:srgbClr val="2A2929"/>
              </a:solidFill>
              <a:latin typeface="Lucida Handwriting" panose="03010101010101010101" pitchFamily="66" charset="0"/>
              <a:ea typeface="Fjalla One"/>
              <a:cs typeface="Fjalla One"/>
              <a:sym typeface="Fjalla One"/>
            </a:endParaRPr>
          </a:p>
        </p:txBody>
      </p:sp>
      <p:sp>
        <p:nvSpPr>
          <p:cNvPr id="967" name="Google Shape;967;p36"/>
          <p:cNvSpPr txBox="1"/>
          <p:nvPr/>
        </p:nvSpPr>
        <p:spPr>
          <a:xfrm>
            <a:off x="721524" y="1574484"/>
            <a:ext cx="2126700" cy="1018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324000" rIns="91425" bIns="91425" anchor="b" anchorCtr="0">
            <a:noAutofit/>
          </a:bodyPr>
          <a:lstStyle/>
          <a:p>
            <a:pPr lvl="0" algn="ctr">
              <a:spcAft>
                <a:spcPts val="1600"/>
              </a:spcAft>
            </a:pPr>
            <a:r>
              <a:rPr lang="en-US" sz="2000" dirty="0">
                <a:latin typeface="Lucida Handwriting" panose="03010101010101010101" pitchFamily="66" charset="0"/>
              </a:rPr>
              <a:t>Comparative </a:t>
            </a:r>
            <a:r>
              <a:rPr lang="en-US" sz="2000" dirty="0" smtClean="0">
                <a:latin typeface="Lucida Handwriting" panose="03010101010101010101" pitchFamily="66" charset="0"/>
              </a:rPr>
              <a:t>Approach </a:t>
            </a:r>
            <a:endParaRPr sz="2000" dirty="0">
              <a:solidFill>
                <a:srgbClr val="2A2929"/>
              </a:solidFill>
              <a:latin typeface="Lucida Handwriting" panose="03010101010101010101" pitchFamily="66" charset="0"/>
              <a:ea typeface="Fjalla One"/>
              <a:cs typeface="Fjalla One"/>
              <a:sym typeface="Fjalla One"/>
            </a:endParaRPr>
          </a:p>
        </p:txBody>
      </p:sp>
      <p:grpSp>
        <p:nvGrpSpPr>
          <p:cNvPr id="968" name="Google Shape;968;p36"/>
          <p:cNvGrpSpPr/>
          <p:nvPr/>
        </p:nvGrpSpPr>
        <p:grpSpPr>
          <a:xfrm>
            <a:off x="1417200" y="2906150"/>
            <a:ext cx="923550" cy="757113"/>
            <a:chOff x="1417200" y="2906150"/>
            <a:chExt cx="923550" cy="757113"/>
          </a:xfrm>
        </p:grpSpPr>
        <p:sp>
          <p:nvSpPr>
            <p:cNvPr id="969" name="Google Shape;969;p36"/>
            <p:cNvSpPr/>
            <p:nvPr/>
          </p:nvSpPr>
          <p:spPr>
            <a:xfrm>
              <a:off x="2070150" y="2906150"/>
              <a:ext cx="135300" cy="1275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36"/>
            <p:cNvSpPr/>
            <p:nvPr/>
          </p:nvSpPr>
          <p:spPr>
            <a:xfrm>
              <a:off x="2205450" y="3089888"/>
              <a:ext cx="135300" cy="1275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6"/>
            <p:cNvSpPr/>
            <p:nvPr/>
          </p:nvSpPr>
          <p:spPr>
            <a:xfrm>
              <a:off x="1894925" y="3247434"/>
              <a:ext cx="222900" cy="224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6"/>
            <p:cNvSpPr/>
            <p:nvPr/>
          </p:nvSpPr>
          <p:spPr>
            <a:xfrm>
              <a:off x="1417200" y="3535763"/>
              <a:ext cx="135300" cy="1275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3" name="Google Shape;973;p36"/>
          <p:cNvGrpSpPr/>
          <p:nvPr/>
        </p:nvGrpSpPr>
        <p:grpSpPr>
          <a:xfrm>
            <a:off x="4641825" y="2906150"/>
            <a:ext cx="445825" cy="565384"/>
            <a:chOff x="1894925" y="2906150"/>
            <a:chExt cx="445825" cy="565384"/>
          </a:xfrm>
        </p:grpSpPr>
        <p:sp>
          <p:nvSpPr>
            <p:cNvPr id="974" name="Google Shape;974;p36"/>
            <p:cNvSpPr/>
            <p:nvPr/>
          </p:nvSpPr>
          <p:spPr>
            <a:xfrm>
              <a:off x="2070150" y="2906150"/>
              <a:ext cx="135300" cy="1275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36"/>
            <p:cNvSpPr/>
            <p:nvPr/>
          </p:nvSpPr>
          <p:spPr>
            <a:xfrm>
              <a:off x="2205450" y="3089888"/>
              <a:ext cx="135300" cy="1275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36"/>
            <p:cNvSpPr/>
            <p:nvPr/>
          </p:nvSpPr>
          <p:spPr>
            <a:xfrm>
              <a:off x="1894925" y="3247434"/>
              <a:ext cx="222900" cy="224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7" name="Google Shape;977;p36"/>
          <p:cNvGrpSpPr/>
          <p:nvPr/>
        </p:nvGrpSpPr>
        <p:grpSpPr>
          <a:xfrm>
            <a:off x="7539992" y="2728982"/>
            <a:ext cx="337861" cy="452082"/>
            <a:chOff x="1913402" y="2645566"/>
            <a:chExt cx="427348" cy="571822"/>
          </a:xfrm>
        </p:grpSpPr>
        <p:sp>
          <p:nvSpPr>
            <p:cNvPr id="978" name="Google Shape;978;p36"/>
            <p:cNvSpPr/>
            <p:nvPr/>
          </p:nvSpPr>
          <p:spPr>
            <a:xfrm>
              <a:off x="1913402" y="2962405"/>
              <a:ext cx="135300" cy="1275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6"/>
            <p:cNvSpPr/>
            <p:nvPr/>
          </p:nvSpPr>
          <p:spPr>
            <a:xfrm>
              <a:off x="2205450" y="3089888"/>
              <a:ext cx="135300" cy="1275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36"/>
            <p:cNvSpPr/>
            <p:nvPr/>
          </p:nvSpPr>
          <p:spPr>
            <a:xfrm>
              <a:off x="1985410" y="2645566"/>
              <a:ext cx="222900" cy="2241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229492" y="1315093"/>
            <a:ext cx="4664468" cy="2219217"/>
          </a:xfrm>
          <a:prstGeom prst="horizontalScroll">
            <a:avLst/>
          </a:prstGeom>
          <a:solidFill>
            <a:schemeClr val="tx1"/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Lithos Pro Regular" panose="04020505030E02020A04" pitchFamily="82" charset="0"/>
              </a:rPr>
              <a:t>Pelaksanaan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Lithos Pro Regular" panose="04020505030E02020A04" pitchFamily="82" charset="0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Lithos Pro Regular" panose="04020505030E02020A04" pitchFamily="82" charset="0"/>
              </a:rPr>
              <a:t>Anggaran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Lithos Pro Regular" panose="04020505030E02020A04" pitchFamily="82" charset="0"/>
              </a:rPr>
              <a:t> </a:t>
            </a:r>
            <a:r>
              <a:rPr lang="en-US" sz="2400" b="1" dirty="0" err="1">
                <a:solidFill>
                  <a:schemeClr val="tx2">
                    <a:lumMod val="75000"/>
                  </a:schemeClr>
                </a:solidFill>
                <a:latin typeface="Lithos Pro Regular" panose="04020505030E02020A04" pitchFamily="82" charset="0"/>
              </a:rPr>
              <a:t>Pendidikan</a:t>
            </a: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Lithos Pro Regular" panose="04020505030E02020A04" pitchFamily="82" charset="0"/>
              </a:rPr>
              <a:t> 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Lithos Pro Regular" panose="04020505030E02020A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043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1584" y="1770846"/>
            <a:ext cx="7756981" cy="291417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1600" b="0" dirty="0">
                <a:latin typeface="Calibri Light" panose="020F0302020204030204" pitchFamily="34" charset="0"/>
              </a:rPr>
              <a:t>UUD 1945 </a:t>
            </a:r>
            <a:r>
              <a:rPr lang="en-US" sz="1600" b="0" dirty="0" err="1">
                <a:latin typeface="Calibri Light" panose="020F0302020204030204" pitchFamily="34" charset="0"/>
              </a:rPr>
              <a:t>Amandemen</a:t>
            </a:r>
            <a:r>
              <a:rPr lang="en-US" sz="1600" b="0" dirty="0">
                <a:latin typeface="Calibri Light" panose="020F0302020204030204" pitchFamily="34" charset="0"/>
              </a:rPr>
              <a:t> IV </a:t>
            </a:r>
            <a:r>
              <a:rPr lang="en-US" sz="1600" b="0" dirty="0" err="1">
                <a:latin typeface="Calibri Light" panose="020F0302020204030204" pitchFamily="34" charset="0"/>
              </a:rPr>
              <a:t>Tahun</a:t>
            </a:r>
            <a:r>
              <a:rPr lang="en-US" sz="1600" b="0" dirty="0">
                <a:latin typeface="Calibri Light" panose="020F0302020204030204" pitchFamily="34" charset="0"/>
              </a:rPr>
              <a:t> 2002, </a:t>
            </a:r>
            <a:r>
              <a:rPr lang="en-US" sz="1600" b="0" dirty="0" err="1">
                <a:latin typeface="Calibri Light" panose="020F0302020204030204" pitchFamily="34" charset="0"/>
              </a:rPr>
              <a:t>hal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mengenai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pelaksannan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anggaran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pendidikan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br>
              <a:rPr lang="en-US" sz="1600" b="0" dirty="0">
                <a:latin typeface="Calibri Light" panose="020F0302020204030204" pitchFamily="34" charset="0"/>
              </a:rPr>
            </a:br>
            <a:r>
              <a:rPr lang="en-US" sz="1600" b="0" dirty="0" err="1">
                <a:latin typeface="Calibri Light" panose="020F0302020204030204" pitchFamily="34" charset="0"/>
              </a:rPr>
              <a:t>juga</a:t>
            </a:r>
            <a:r>
              <a:rPr lang="en-US" sz="1600" b="0" dirty="0">
                <a:latin typeface="Calibri Light" panose="020F0302020204030204" pitchFamily="34" charset="0"/>
              </a:rPr>
              <a:t> di </a:t>
            </a:r>
            <a:r>
              <a:rPr lang="en-US" sz="1600" b="0" dirty="0" err="1">
                <a:latin typeface="Calibri Light" panose="020F0302020204030204" pitchFamily="34" charset="0"/>
              </a:rPr>
              <a:t>atur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dalam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Undang-Undang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Nomor</a:t>
            </a:r>
            <a:r>
              <a:rPr lang="en-US" sz="1600" b="0" dirty="0">
                <a:latin typeface="Calibri Light" panose="020F0302020204030204" pitchFamily="34" charset="0"/>
              </a:rPr>
              <a:t> 20 </a:t>
            </a:r>
            <a:r>
              <a:rPr lang="en-US" sz="1600" b="0" dirty="0" err="1">
                <a:latin typeface="Calibri Light" panose="020F0302020204030204" pitchFamily="34" charset="0"/>
              </a:rPr>
              <a:t>Tahun</a:t>
            </a:r>
            <a:r>
              <a:rPr lang="en-US" sz="1600" b="0" dirty="0">
                <a:latin typeface="Calibri Light" panose="020F0302020204030204" pitchFamily="34" charset="0"/>
              </a:rPr>
              <a:t> 2003 </a:t>
            </a:r>
            <a:r>
              <a:rPr lang="en-US" sz="1600" b="0" dirty="0" err="1">
                <a:latin typeface="Calibri Light" panose="020F0302020204030204" pitchFamily="34" charset="0"/>
              </a:rPr>
              <a:t>tentang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Sistem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Pendidikan</a:t>
            </a:r>
            <a:r>
              <a:rPr lang="en-US" sz="1600" b="0" dirty="0">
                <a:latin typeface="Calibri Light" panose="020F0302020204030204" pitchFamily="34" charset="0"/>
              </a:rPr>
              <a:t/>
            </a:r>
            <a:br>
              <a:rPr lang="en-US" sz="1600" b="0" dirty="0">
                <a:latin typeface="Calibri Light" panose="020F0302020204030204" pitchFamily="34" charset="0"/>
              </a:rPr>
            </a:br>
            <a:r>
              <a:rPr lang="en-US" sz="1600" b="0" dirty="0" err="1">
                <a:latin typeface="Calibri Light" panose="020F0302020204030204" pitchFamily="34" charset="0"/>
              </a:rPr>
              <a:t>nasional</a:t>
            </a:r>
            <a:r>
              <a:rPr lang="en-US" sz="1600" b="0" dirty="0">
                <a:latin typeface="Calibri Light" panose="020F0302020204030204" pitchFamily="34" charset="0"/>
              </a:rPr>
              <a:t>, yang </a:t>
            </a:r>
            <a:r>
              <a:rPr lang="en-US" sz="1600" b="0" dirty="0" err="1">
                <a:latin typeface="Calibri Light" panose="020F0302020204030204" pitchFamily="34" charset="0"/>
              </a:rPr>
              <a:t>berbunyi</a:t>
            </a:r>
            <a:r>
              <a:rPr lang="en-US" sz="1600" b="0" dirty="0">
                <a:latin typeface="Calibri Light" panose="020F0302020204030204" pitchFamily="34" charset="0"/>
              </a:rPr>
              <a:t> : “Dana </a:t>
            </a:r>
            <a:r>
              <a:rPr lang="en-US" sz="1600" b="0" dirty="0" err="1">
                <a:latin typeface="Calibri Light" panose="020F0302020204030204" pitchFamily="34" charset="0"/>
              </a:rPr>
              <a:t>pendidikan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selain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gaji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pendidik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dan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biaya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pendidikan</a:t>
            </a:r>
            <a:r>
              <a:rPr lang="en-US" sz="1600" b="0" dirty="0">
                <a:latin typeface="Calibri Light" panose="020F0302020204030204" pitchFamily="34" charset="0"/>
              </a:rPr>
              <a:t/>
            </a:r>
            <a:br>
              <a:rPr lang="en-US" sz="1600" b="0" dirty="0">
                <a:latin typeface="Calibri Light" panose="020F0302020204030204" pitchFamily="34" charset="0"/>
              </a:rPr>
            </a:br>
            <a:r>
              <a:rPr lang="sv-SE" sz="1600" b="0" dirty="0">
                <a:latin typeface="Calibri Light" panose="020F0302020204030204" pitchFamily="34" charset="0"/>
              </a:rPr>
              <a:t>kedinasan dialokasikan minimal 20% (dua puluh persen) dari Anggaran Pendapatan dan</a:t>
            </a:r>
            <a:br>
              <a:rPr lang="sv-SE" sz="1600" b="0" dirty="0">
                <a:latin typeface="Calibri Light" panose="020F0302020204030204" pitchFamily="34" charset="0"/>
              </a:rPr>
            </a:br>
            <a:r>
              <a:rPr lang="en-US" sz="1600" b="0" dirty="0" err="1">
                <a:latin typeface="Calibri Light" panose="020F0302020204030204" pitchFamily="34" charset="0"/>
              </a:rPr>
              <a:t>Belanja</a:t>
            </a:r>
            <a:r>
              <a:rPr lang="en-US" sz="1600" b="0" dirty="0">
                <a:latin typeface="Calibri Light" panose="020F0302020204030204" pitchFamily="34" charset="0"/>
              </a:rPr>
              <a:t> Negara (APBN) </a:t>
            </a:r>
            <a:r>
              <a:rPr lang="en-US" sz="1600" b="0" dirty="0" err="1">
                <a:latin typeface="Calibri Light" panose="020F0302020204030204" pitchFamily="34" charset="0"/>
              </a:rPr>
              <a:t>pada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sektor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pendidikan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dan</a:t>
            </a:r>
            <a:r>
              <a:rPr lang="en-US" sz="1600" b="0" dirty="0">
                <a:latin typeface="Calibri Light" panose="020F0302020204030204" pitchFamily="34" charset="0"/>
              </a:rPr>
              <a:t> minimal 20% (</a:t>
            </a:r>
            <a:r>
              <a:rPr lang="en-US" sz="1600" b="0" dirty="0" err="1">
                <a:latin typeface="Calibri Light" panose="020F0302020204030204" pitchFamily="34" charset="0"/>
              </a:rPr>
              <a:t>dua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puluh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persen</a:t>
            </a:r>
            <a:r>
              <a:rPr lang="en-US" sz="1600" b="0" dirty="0">
                <a:latin typeface="Calibri Light" panose="020F0302020204030204" pitchFamily="34" charset="0"/>
              </a:rPr>
              <a:t>) </a:t>
            </a:r>
            <a:r>
              <a:rPr lang="en-US" sz="1600" b="0" dirty="0" err="1">
                <a:latin typeface="Calibri Light" panose="020F0302020204030204" pitchFamily="34" charset="0"/>
              </a:rPr>
              <a:t>dari</a:t>
            </a:r>
            <a:r>
              <a:rPr lang="en-US" sz="1600" b="0" dirty="0">
                <a:latin typeface="Calibri Light" panose="020F0302020204030204" pitchFamily="34" charset="0"/>
              </a:rPr>
              <a:t/>
            </a:r>
            <a:br>
              <a:rPr lang="en-US" sz="1600" b="0" dirty="0">
                <a:latin typeface="Calibri Light" panose="020F0302020204030204" pitchFamily="34" charset="0"/>
              </a:rPr>
            </a:br>
            <a:r>
              <a:rPr lang="en-US" sz="1600" b="0" dirty="0" err="1">
                <a:latin typeface="Calibri Light" panose="020F0302020204030204" pitchFamily="34" charset="0"/>
              </a:rPr>
              <a:t>Anggaran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Pendapatan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dan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Belanja</a:t>
            </a:r>
            <a:r>
              <a:rPr lang="en-US" sz="1600" b="0" dirty="0">
                <a:latin typeface="Calibri Light" panose="020F0302020204030204" pitchFamily="34" charset="0"/>
              </a:rPr>
              <a:t> Daerah (APBD)”.4 </a:t>
            </a:r>
            <a:r>
              <a:rPr lang="en-US" sz="1600" b="0" dirty="0" err="1">
                <a:latin typeface="Calibri Light" panose="020F0302020204030204" pitchFamily="34" charset="0"/>
              </a:rPr>
              <a:t>Anggaran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pendidikan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sebesar</a:t>
            </a:r>
            <a:r>
              <a:rPr lang="en-US" sz="1600" b="0" dirty="0">
                <a:latin typeface="Calibri Light" panose="020F0302020204030204" pitchFamily="34" charset="0"/>
              </a:rPr>
              <a:t> 20%</a:t>
            </a:r>
            <a:br>
              <a:rPr lang="en-US" sz="1600" b="0" dirty="0">
                <a:latin typeface="Calibri Light" panose="020F0302020204030204" pitchFamily="34" charset="0"/>
              </a:rPr>
            </a:br>
            <a:r>
              <a:rPr lang="en-US" sz="1600" b="0" dirty="0">
                <a:latin typeface="Calibri Light" panose="020F0302020204030204" pitchFamily="34" charset="0"/>
              </a:rPr>
              <a:t>yang </a:t>
            </a:r>
            <a:r>
              <a:rPr lang="en-US" sz="1600" b="0" dirty="0" err="1">
                <a:latin typeface="Calibri Light" panose="020F0302020204030204" pitchFamily="34" charset="0"/>
              </a:rPr>
              <a:t>diambil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dari</a:t>
            </a:r>
            <a:r>
              <a:rPr lang="en-US" sz="1600" b="0" dirty="0">
                <a:latin typeface="Calibri Light" panose="020F0302020204030204" pitchFamily="34" charset="0"/>
              </a:rPr>
              <a:t> APBN </a:t>
            </a:r>
            <a:r>
              <a:rPr lang="en-US" sz="1600" b="0" dirty="0" err="1">
                <a:latin typeface="Calibri Light" panose="020F0302020204030204" pitchFamily="34" charset="0"/>
              </a:rPr>
              <a:t>dan</a:t>
            </a:r>
            <a:r>
              <a:rPr lang="en-US" sz="1600" b="0" dirty="0">
                <a:latin typeface="Calibri Light" panose="020F0302020204030204" pitchFamily="34" charset="0"/>
              </a:rPr>
              <a:t> APBD </a:t>
            </a:r>
            <a:r>
              <a:rPr lang="en-US" sz="1600" b="0" dirty="0" err="1">
                <a:latin typeface="Calibri Light" panose="020F0302020204030204" pitchFamily="34" charset="0"/>
              </a:rPr>
              <a:t>ini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dikenal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dengan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istilah</a:t>
            </a:r>
            <a:r>
              <a:rPr lang="en-US" sz="1600" b="0" dirty="0">
                <a:latin typeface="Calibri Light" panose="020F0302020204030204" pitchFamily="34" charset="0"/>
              </a:rPr>
              <a:t> Dana </a:t>
            </a:r>
            <a:r>
              <a:rPr lang="en-US" sz="1600" b="0" dirty="0" err="1">
                <a:latin typeface="Calibri Light" panose="020F0302020204030204" pitchFamily="34" charset="0"/>
              </a:rPr>
              <a:t>Alokasi</a:t>
            </a:r>
            <a:r>
              <a:rPr lang="en-US" sz="1600" b="0" dirty="0">
                <a:latin typeface="Calibri Light" panose="020F0302020204030204" pitchFamily="34" charset="0"/>
              </a:rPr>
              <a:t> </a:t>
            </a:r>
            <a:r>
              <a:rPr lang="en-US" sz="1600" b="0" dirty="0" err="1">
                <a:latin typeface="Calibri Light" panose="020F0302020204030204" pitchFamily="34" charset="0"/>
              </a:rPr>
              <a:t>Khusus</a:t>
            </a:r>
            <a:r>
              <a:rPr lang="en-US" sz="1600" b="0" dirty="0">
                <a:latin typeface="Calibri Light" panose="020F0302020204030204" pitchFamily="34" charset="0"/>
              </a:rPr>
              <a:t> (DAK). </a:t>
            </a:r>
            <a:endParaRPr lang="en-US" sz="1600" b="0" dirty="0">
              <a:latin typeface="Calibri Light" panose="020F030202020403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 idx="2"/>
          </p:nvPr>
        </p:nvSpPr>
        <p:spPr/>
        <p:txBody>
          <a:bodyPr/>
          <a:lstStyle/>
          <a:p>
            <a:r>
              <a:rPr lang="en-ID" b="1" dirty="0" err="1" smtClean="0">
                <a:latin typeface="Julius Sans One" panose="02000000000000000000" pitchFamily="2" charset="0"/>
              </a:rPr>
              <a:t>Pelaksanaan</a:t>
            </a:r>
            <a:r>
              <a:rPr lang="en-ID" b="1" dirty="0" smtClean="0">
                <a:latin typeface="Julius Sans One" panose="02000000000000000000" pitchFamily="2" charset="0"/>
              </a:rPr>
              <a:t> </a:t>
            </a:r>
            <a:r>
              <a:rPr lang="en-ID" b="1" dirty="0" err="1" smtClean="0">
                <a:latin typeface="Julius Sans One" panose="02000000000000000000" pitchFamily="2" charset="0"/>
              </a:rPr>
              <a:t>Anggaran</a:t>
            </a:r>
            <a:r>
              <a:rPr lang="en-ID" b="1" dirty="0" smtClean="0">
                <a:latin typeface="Julius Sans One" panose="02000000000000000000" pitchFamily="2" charset="0"/>
              </a:rPr>
              <a:t> </a:t>
            </a:r>
            <a:r>
              <a:rPr lang="en-ID" b="1" dirty="0" err="1" smtClean="0">
                <a:latin typeface="Julius Sans One" panose="02000000000000000000" pitchFamily="2" charset="0"/>
              </a:rPr>
              <a:t>Pendidikan</a:t>
            </a:r>
            <a:endParaRPr lang="en-US" b="1" dirty="0">
              <a:latin typeface="Julius Sans On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693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476072" y="1551398"/>
            <a:ext cx="3945276" cy="1767155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err="1">
                <a:solidFill>
                  <a:schemeClr val="tx1"/>
                </a:solidFill>
                <a:latin typeface="Lithos Pro Regular" panose="04020505030E02020A04" pitchFamily="82" charset="0"/>
              </a:rPr>
              <a:t>Pengawasan</a:t>
            </a:r>
            <a:r>
              <a:rPr lang="en-US" sz="2200" b="1" dirty="0">
                <a:solidFill>
                  <a:schemeClr val="tx1"/>
                </a:solidFill>
                <a:latin typeface="Lithos Pro Regular" panose="04020505030E02020A04" pitchFamily="82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Lithos Pro Regular" panose="04020505030E02020A04" pitchFamily="82" charset="0"/>
              </a:rPr>
              <a:t>Pembiayaan</a:t>
            </a:r>
            <a:r>
              <a:rPr lang="en-US" sz="2200" b="1" dirty="0">
                <a:solidFill>
                  <a:schemeClr val="tx1"/>
                </a:solidFill>
                <a:latin typeface="Lithos Pro Regular" panose="04020505030E02020A04" pitchFamily="82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Lithos Pro Regular" panose="04020505030E02020A04" pitchFamily="82" charset="0"/>
              </a:rPr>
              <a:t>Pendidikan</a:t>
            </a:r>
            <a:endParaRPr lang="en-US" sz="2200" dirty="0">
              <a:solidFill>
                <a:schemeClr val="tx1"/>
              </a:solidFill>
              <a:latin typeface="Lithos Pro Regular" panose="04020505030E02020A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642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0" name="Google Shape;360;p27"/>
          <p:cNvGrpSpPr/>
          <p:nvPr/>
        </p:nvGrpSpPr>
        <p:grpSpPr>
          <a:xfrm>
            <a:off x="4121900" y="0"/>
            <a:ext cx="4702500" cy="2301750"/>
            <a:chOff x="4121900" y="0"/>
            <a:chExt cx="4702500" cy="2301750"/>
          </a:xfrm>
        </p:grpSpPr>
        <p:sp>
          <p:nvSpPr>
            <p:cNvPr id="361" name="Google Shape;361;p27"/>
            <p:cNvSpPr/>
            <p:nvPr/>
          </p:nvSpPr>
          <p:spPr>
            <a:xfrm>
              <a:off x="4121900" y="363150"/>
              <a:ext cx="4702500" cy="1938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62" name="Google Shape;362;p27"/>
            <p:cNvGrpSpPr/>
            <p:nvPr/>
          </p:nvGrpSpPr>
          <p:grpSpPr>
            <a:xfrm>
              <a:off x="4444825" y="0"/>
              <a:ext cx="4133762" cy="641924"/>
              <a:chOff x="4444825" y="0"/>
              <a:chExt cx="4133762" cy="641924"/>
            </a:xfrm>
          </p:grpSpPr>
          <p:grpSp>
            <p:nvGrpSpPr>
              <p:cNvPr id="363" name="Google Shape;363;p27"/>
              <p:cNvGrpSpPr/>
              <p:nvPr/>
            </p:nvGrpSpPr>
            <p:grpSpPr>
              <a:xfrm>
                <a:off x="4444825" y="0"/>
                <a:ext cx="46887" cy="641924"/>
                <a:chOff x="4444825" y="0"/>
                <a:chExt cx="46887" cy="641924"/>
              </a:xfrm>
            </p:grpSpPr>
            <p:sp>
              <p:nvSpPr>
                <p:cNvPr id="364" name="Google Shape;364;p27"/>
                <p:cNvSpPr/>
                <p:nvPr/>
              </p:nvSpPr>
              <p:spPr>
                <a:xfrm>
                  <a:off x="4444825" y="595011"/>
                  <a:ext cx="46887" cy="469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7" h="1808" extrusionOk="0">
                      <a:moveTo>
                        <a:pt x="903" y="283"/>
                      </a:moveTo>
                      <a:cubicBezTo>
                        <a:pt x="1247" y="283"/>
                        <a:pt x="1524" y="561"/>
                        <a:pt x="1524" y="904"/>
                      </a:cubicBezTo>
                      <a:cubicBezTo>
                        <a:pt x="1524" y="1247"/>
                        <a:pt x="1247" y="1525"/>
                        <a:pt x="903" y="1525"/>
                      </a:cubicBezTo>
                      <a:cubicBezTo>
                        <a:pt x="560" y="1525"/>
                        <a:pt x="283" y="1247"/>
                        <a:pt x="283" y="904"/>
                      </a:cubicBezTo>
                      <a:cubicBezTo>
                        <a:pt x="283" y="561"/>
                        <a:pt x="560" y="283"/>
                        <a:pt x="903" y="283"/>
                      </a:cubicBezTo>
                      <a:close/>
                      <a:moveTo>
                        <a:pt x="903" y="1"/>
                      </a:moveTo>
                      <a:cubicBezTo>
                        <a:pt x="404" y="1"/>
                        <a:pt x="1" y="405"/>
                        <a:pt x="1" y="904"/>
                      </a:cubicBezTo>
                      <a:cubicBezTo>
                        <a:pt x="1" y="1403"/>
                        <a:pt x="404" y="1807"/>
                        <a:pt x="903" y="1807"/>
                      </a:cubicBezTo>
                      <a:cubicBezTo>
                        <a:pt x="1398" y="1807"/>
                        <a:pt x="1806" y="1403"/>
                        <a:pt x="1806" y="904"/>
                      </a:cubicBezTo>
                      <a:cubicBezTo>
                        <a:pt x="1806" y="405"/>
                        <a:pt x="1398" y="1"/>
                        <a:pt x="903" y="1"/>
                      </a:cubicBez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5" name="Google Shape;365;p27"/>
                <p:cNvSpPr/>
                <p:nvPr/>
              </p:nvSpPr>
              <p:spPr>
                <a:xfrm>
                  <a:off x="4464545" y="0"/>
                  <a:ext cx="7343" cy="6184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" h="23836" extrusionOk="0">
                      <a:moveTo>
                        <a:pt x="0" y="1"/>
                      </a:moveTo>
                      <a:lnTo>
                        <a:pt x="0" y="23835"/>
                      </a:lnTo>
                      <a:lnTo>
                        <a:pt x="282" y="23835"/>
                      </a:lnTo>
                      <a:lnTo>
                        <a:pt x="282" y="1"/>
                      </a:ln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66" name="Google Shape;366;p27"/>
              <p:cNvGrpSpPr/>
              <p:nvPr/>
            </p:nvGrpSpPr>
            <p:grpSpPr>
              <a:xfrm>
                <a:off x="8531700" y="0"/>
                <a:ext cx="46887" cy="641924"/>
                <a:chOff x="2783050" y="0"/>
                <a:chExt cx="46887" cy="641924"/>
              </a:xfrm>
            </p:grpSpPr>
            <p:sp>
              <p:nvSpPr>
                <p:cNvPr id="367" name="Google Shape;367;p27"/>
                <p:cNvSpPr/>
                <p:nvPr/>
              </p:nvSpPr>
              <p:spPr>
                <a:xfrm>
                  <a:off x="2783050" y="595011"/>
                  <a:ext cx="46887" cy="469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7" h="1808" extrusionOk="0">
                      <a:moveTo>
                        <a:pt x="903" y="283"/>
                      </a:moveTo>
                      <a:cubicBezTo>
                        <a:pt x="1247" y="283"/>
                        <a:pt x="1524" y="561"/>
                        <a:pt x="1524" y="904"/>
                      </a:cubicBezTo>
                      <a:cubicBezTo>
                        <a:pt x="1524" y="1247"/>
                        <a:pt x="1247" y="1525"/>
                        <a:pt x="903" y="1525"/>
                      </a:cubicBezTo>
                      <a:cubicBezTo>
                        <a:pt x="560" y="1525"/>
                        <a:pt x="283" y="1247"/>
                        <a:pt x="283" y="904"/>
                      </a:cubicBezTo>
                      <a:cubicBezTo>
                        <a:pt x="283" y="561"/>
                        <a:pt x="560" y="283"/>
                        <a:pt x="903" y="283"/>
                      </a:cubicBezTo>
                      <a:close/>
                      <a:moveTo>
                        <a:pt x="903" y="1"/>
                      </a:moveTo>
                      <a:cubicBezTo>
                        <a:pt x="404" y="1"/>
                        <a:pt x="1" y="405"/>
                        <a:pt x="1" y="904"/>
                      </a:cubicBezTo>
                      <a:cubicBezTo>
                        <a:pt x="1" y="1403"/>
                        <a:pt x="404" y="1807"/>
                        <a:pt x="903" y="1807"/>
                      </a:cubicBezTo>
                      <a:cubicBezTo>
                        <a:pt x="1398" y="1807"/>
                        <a:pt x="1806" y="1403"/>
                        <a:pt x="1806" y="904"/>
                      </a:cubicBezTo>
                      <a:cubicBezTo>
                        <a:pt x="1806" y="405"/>
                        <a:pt x="1398" y="1"/>
                        <a:pt x="903" y="1"/>
                      </a:cubicBez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68" name="Google Shape;368;p27"/>
                <p:cNvSpPr/>
                <p:nvPr/>
              </p:nvSpPr>
              <p:spPr>
                <a:xfrm>
                  <a:off x="2802770" y="0"/>
                  <a:ext cx="7343" cy="6184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" h="23836" extrusionOk="0">
                      <a:moveTo>
                        <a:pt x="0" y="1"/>
                      </a:moveTo>
                      <a:lnTo>
                        <a:pt x="0" y="23835"/>
                      </a:lnTo>
                      <a:lnTo>
                        <a:pt x="282" y="23835"/>
                      </a:lnTo>
                      <a:lnTo>
                        <a:pt x="282" y="1"/>
                      </a:ln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369" name="Google Shape;369;p27"/>
          <p:cNvSpPr txBox="1">
            <a:spLocks noGrp="1"/>
          </p:cNvSpPr>
          <p:nvPr>
            <p:ph type="subTitle" idx="1"/>
          </p:nvPr>
        </p:nvSpPr>
        <p:spPr>
          <a:xfrm>
            <a:off x="3986373" y="2583214"/>
            <a:ext cx="4438427" cy="176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dirty="0" err="1">
                <a:latin typeface="Calibri Light" panose="020F0302020204030204" pitchFamily="34" charset="0"/>
              </a:rPr>
              <a:t>Pengawasan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penggunaan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anggaran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pendidikan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merupakan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kegiatan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untuk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 smtClean="0">
                <a:latin typeface="Calibri Light" panose="020F0302020204030204" pitchFamily="34" charset="0"/>
              </a:rPr>
              <a:t>mengamankan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nl-NL" sz="1600" dirty="0" smtClean="0">
                <a:latin typeface="Calibri Light" panose="020F0302020204030204" pitchFamily="34" charset="0"/>
              </a:rPr>
              <a:t>rencana</a:t>
            </a:r>
            <a:r>
              <a:rPr lang="nl-NL" sz="1600" dirty="0">
                <a:latin typeface="Calibri Light" panose="020F0302020204030204" pitchFamily="34" charset="0"/>
              </a:rPr>
              <a:t>, program, dan </a:t>
            </a:r>
            <a:r>
              <a:rPr lang="nl-NL" sz="1600" dirty="0" smtClean="0">
                <a:latin typeface="Calibri Light" panose="020F0302020204030204" pitchFamily="34" charset="0"/>
              </a:rPr>
              <a:t>keputusan-keputusan yang </a:t>
            </a:r>
            <a:r>
              <a:rPr lang="nl-NL" sz="1600" dirty="0">
                <a:latin typeface="Calibri Light" panose="020F0302020204030204" pitchFamily="34" charset="0"/>
              </a:rPr>
              <a:t>telah dibuat dan sedang </a:t>
            </a:r>
            <a:r>
              <a:rPr lang="nl-NL" sz="1600" dirty="0" smtClean="0">
                <a:latin typeface="Calibri Light" panose="020F0302020204030204" pitchFamily="34" charset="0"/>
              </a:rPr>
              <a:t>dilaksanakan</a:t>
            </a:r>
          </a:p>
          <a:p>
            <a:pPr>
              <a:lnSpc>
                <a:spcPct val="150000"/>
              </a:lnSpc>
            </a:pPr>
            <a:r>
              <a:rPr lang="nl-NL" sz="1600" dirty="0" smtClean="0">
                <a:latin typeface="Calibri Light" panose="020F0302020204030204" pitchFamily="34" charset="0"/>
              </a:rPr>
              <a:t>di </a:t>
            </a:r>
            <a:r>
              <a:rPr lang="en-US" sz="1600" dirty="0" err="1" smtClean="0">
                <a:latin typeface="Calibri Light" panose="020F0302020204030204" pitchFamily="34" charset="0"/>
              </a:rPr>
              <a:t>bidang</a:t>
            </a:r>
            <a:r>
              <a:rPr lang="en-US" sz="1600" dirty="0" smtClean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pendidikan</a:t>
            </a:r>
            <a:r>
              <a:rPr lang="en-US" sz="1600" dirty="0">
                <a:latin typeface="Calibri Light" panose="020F0302020204030204" pitchFamily="34" charset="0"/>
              </a:rPr>
              <a:t>. </a:t>
            </a:r>
            <a:endParaRPr sz="1600" dirty="0">
              <a:latin typeface="Calibri Light" panose="020F0302020204030204" pitchFamily="34" charset="0"/>
            </a:endParaRPr>
          </a:p>
        </p:txBody>
      </p:sp>
      <p:sp>
        <p:nvSpPr>
          <p:cNvPr id="370" name="Google Shape;370;p27"/>
          <p:cNvSpPr txBox="1">
            <a:spLocks noGrp="1"/>
          </p:cNvSpPr>
          <p:nvPr>
            <p:ph type="ctrTitle"/>
          </p:nvPr>
        </p:nvSpPr>
        <p:spPr>
          <a:xfrm>
            <a:off x="5175200" y="534021"/>
            <a:ext cx="3249600" cy="170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 smtClean="0">
                <a:solidFill>
                  <a:schemeClr val="tx1"/>
                </a:solidFill>
                <a:latin typeface="Segoe Print" panose="02000600000000000000" pitchFamily="2" charset="0"/>
              </a:rPr>
              <a:t>Pengawasan Anggaran Pendidikan</a:t>
            </a:r>
            <a:endParaRPr sz="3600" dirty="0">
              <a:solidFill>
                <a:schemeClr val="tx1"/>
              </a:solidFill>
              <a:latin typeface="Segoe Print" panose="02000600000000000000" pitchFamily="2" charset="0"/>
            </a:endParaRPr>
          </a:p>
        </p:txBody>
      </p:sp>
      <p:grpSp>
        <p:nvGrpSpPr>
          <p:cNvPr id="371" name="Google Shape;371;p27"/>
          <p:cNvGrpSpPr/>
          <p:nvPr/>
        </p:nvGrpSpPr>
        <p:grpSpPr>
          <a:xfrm>
            <a:off x="1128542" y="932451"/>
            <a:ext cx="1757756" cy="3787553"/>
            <a:chOff x="1128542" y="932451"/>
            <a:chExt cx="1757756" cy="3787553"/>
          </a:xfrm>
        </p:grpSpPr>
        <p:sp>
          <p:nvSpPr>
            <p:cNvPr id="372" name="Google Shape;372;p27"/>
            <p:cNvSpPr/>
            <p:nvPr/>
          </p:nvSpPr>
          <p:spPr>
            <a:xfrm flipH="1">
              <a:off x="1189778" y="4453604"/>
              <a:ext cx="1696520" cy="266400"/>
            </a:xfrm>
            <a:custGeom>
              <a:avLst/>
              <a:gdLst/>
              <a:ahLst/>
              <a:cxnLst/>
              <a:rect l="l" t="t" r="r" b="b"/>
              <a:pathLst>
                <a:path w="32160" h="5050" extrusionOk="0">
                  <a:moveTo>
                    <a:pt x="16082" y="1"/>
                  </a:moveTo>
                  <a:cubicBezTo>
                    <a:pt x="7202" y="1"/>
                    <a:pt x="0" y="1130"/>
                    <a:pt x="0" y="2523"/>
                  </a:cubicBezTo>
                  <a:cubicBezTo>
                    <a:pt x="0" y="3920"/>
                    <a:pt x="7202" y="5049"/>
                    <a:pt x="16082" y="5049"/>
                  </a:cubicBezTo>
                  <a:cubicBezTo>
                    <a:pt x="24962" y="5049"/>
                    <a:pt x="32160" y="3920"/>
                    <a:pt x="32160" y="2523"/>
                  </a:cubicBezTo>
                  <a:cubicBezTo>
                    <a:pt x="32160" y="1130"/>
                    <a:pt x="24962" y="1"/>
                    <a:pt x="16082" y="1"/>
                  </a:cubicBezTo>
                  <a:close/>
                </a:path>
              </a:pathLst>
            </a:custGeom>
            <a:solidFill>
              <a:srgbClr val="092329">
                <a:alpha val="12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7"/>
            <p:cNvSpPr/>
            <p:nvPr/>
          </p:nvSpPr>
          <p:spPr>
            <a:xfrm flipH="1">
              <a:off x="1741895" y="4269024"/>
              <a:ext cx="69792" cy="169652"/>
            </a:xfrm>
            <a:custGeom>
              <a:avLst/>
              <a:gdLst/>
              <a:ahLst/>
              <a:cxnLst/>
              <a:rect l="l" t="t" r="r" b="b"/>
              <a:pathLst>
                <a:path w="1323" h="3216" extrusionOk="0">
                  <a:moveTo>
                    <a:pt x="1323" y="0"/>
                  </a:moveTo>
                  <a:lnTo>
                    <a:pt x="1" y="173"/>
                  </a:lnTo>
                  <a:lnTo>
                    <a:pt x="1" y="3216"/>
                  </a:lnTo>
                  <a:lnTo>
                    <a:pt x="1279" y="3216"/>
                  </a:lnTo>
                  <a:lnTo>
                    <a:pt x="1323" y="0"/>
                  </a:lnTo>
                  <a:close/>
                </a:path>
              </a:pathLst>
            </a:custGeom>
            <a:solidFill>
              <a:srgbClr val="E18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7"/>
            <p:cNvSpPr/>
            <p:nvPr/>
          </p:nvSpPr>
          <p:spPr>
            <a:xfrm flipH="1">
              <a:off x="2257282" y="4242332"/>
              <a:ext cx="76702" cy="196345"/>
            </a:xfrm>
            <a:custGeom>
              <a:avLst/>
              <a:gdLst/>
              <a:ahLst/>
              <a:cxnLst/>
              <a:rect l="l" t="t" r="r" b="b"/>
              <a:pathLst>
                <a:path w="1454" h="3722" extrusionOk="0">
                  <a:moveTo>
                    <a:pt x="0" y="0"/>
                  </a:moveTo>
                  <a:lnTo>
                    <a:pt x="0" y="3315"/>
                  </a:lnTo>
                  <a:lnTo>
                    <a:pt x="1240" y="3722"/>
                  </a:lnTo>
                  <a:lnTo>
                    <a:pt x="1453" y="0"/>
                  </a:lnTo>
                  <a:close/>
                </a:path>
              </a:pathLst>
            </a:custGeom>
            <a:solidFill>
              <a:srgbClr val="E18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7"/>
            <p:cNvSpPr/>
            <p:nvPr/>
          </p:nvSpPr>
          <p:spPr>
            <a:xfrm flipH="1">
              <a:off x="1369195" y="932451"/>
              <a:ext cx="862609" cy="833384"/>
            </a:xfrm>
            <a:custGeom>
              <a:avLst/>
              <a:gdLst/>
              <a:ahLst/>
              <a:cxnLst/>
              <a:rect l="l" t="t" r="r" b="b"/>
              <a:pathLst>
                <a:path w="16352" h="15798" extrusionOk="0">
                  <a:moveTo>
                    <a:pt x="8470" y="0"/>
                  </a:moveTo>
                  <a:cubicBezTo>
                    <a:pt x="8113" y="0"/>
                    <a:pt x="7756" y="45"/>
                    <a:pt x="7409" y="133"/>
                  </a:cubicBezTo>
                  <a:cubicBezTo>
                    <a:pt x="6966" y="244"/>
                    <a:pt x="6536" y="434"/>
                    <a:pt x="6212" y="749"/>
                  </a:cubicBezTo>
                  <a:cubicBezTo>
                    <a:pt x="5711" y="1235"/>
                    <a:pt x="5518" y="1949"/>
                    <a:pt x="5345" y="2623"/>
                  </a:cubicBezTo>
                  <a:cubicBezTo>
                    <a:pt x="4963" y="2166"/>
                    <a:pt x="4369" y="1883"/>
                    <a:pt x="3780" y="1883"/>
                  </a:cubicBezTo>
                  <a:cubicBezTo>
                    <a:pt x="3597" y="1883"/>
                    <a:pt x="3414" y="1911"/>
                    <a:pt x="3237" y="1969"/>
                  </a:cubicBezTo>
                  <a:cubicBezTo>
                    <a:pt x="2495" y="2213"/>
                    <a:pt x="1963" y="3035"/>
                    <a:pt x="2121" y="3800"/>
                  </a:cubicBezTo>
                  <a:cubicBezTo>
                    <a:pt x="1990" y="3804"/>
                    <a:pt x="1856" y="3811"/>
                    <a:pt x="1722" y="3816"/>
                  </a:cubicBezTo>
                  <a:cubicBezTo>
                    <a:pt x="1707" y="3967"/>
                    <a:pt x="1813" y="4115"/>
                    <a:pt x="1953" y="4172"/>
                  </a:cubicBezTo>
                  <a:lnTo>
                    <a:pt x="1953" y="4172"/>
                  </a:lnTo>
                  <a:cubicBezTo>
                    <a:pt x="1906" y="4168"/>
                    <a:pt x="1860" y="4166"/>
                    <a:pt x="1814" y="4166"/>
                  </a:cubicBezTo>
                  <a:cubicBezTo>
                    <a:pt x="1203" y="4166"/>
                    <a:pt x="599" y="4531"/>
                    <a:pt x="321" y="5079"/>
                  </a:cubicBezTo>
                  <a:cubicBezTo>
                    <a:pt x="1" y="5718"/>
                    <a:pt x="127" y="6543"/>
                    <a:pt x="605" y="7075"/>
                  </a:cubicBezTo>
                  <a:cubicBezTo>
                    <a:pt x="973" y="7489"/>
                    <a:pt x="1529" y="7717"/>
                    <a:pt x="2084" y="7717"/>
                  </a:cubicBezTo>
                  <a:cubicBezTo>
                    <a:pt x="2244" y="7717"/>
                    <a:pt x="2403" y="7698"/>
                    <a:pt x="2558" y="7660"/>
                  </a:cubicBezTo>
                  <a:lnTo>
                    <a:pt x="4626" y="11156"/>
                  </a:lnTo>
                  <a:cubicBezTo>
                    <a:pt x="4910" y="11969"/>
                    <a:pt x="5254" y="12762"/>
                    <a:pt x="5653" y="13524"/>
                  </a:cubicBezTo>
                  <a:cubicBezTo>
                    <a:pt x="5862" y="13918"/>
                    <a:pt x="6150" y="14353"/>
                    <a:pt x="6596" y="14392"/>
                  </a:cubicBezTo>
                  <a:cubicBezTo>
                    <a:pt x="6620" y="14394"/>
                    <a:pt x="6644" y="14395"/>
                    <a:pt x="6668" y="14395"/>
                  </a:cubicBezTo>
                  <a:cubicBezTo>
                    <a:pt x="6819" y="14395"/>
                    <a:pt x="6969" y="14358"/>
                    <a:pt x="7120" y="14358"/>
                  </a:cubicBezTo>
                  <a:cubicBezTo>
                    <a:pt x="7162" y="14358"/>
                    <a:pt x="7204" y="14361"/>
                    <a:pt x="7247" y="14368"/>
                  </a:cubicBezTo>
                  <a:cubicBezTo>
                    <a:pt x="7452" y="14408"/>
                    <a:pt x="7622" y="14554"/>
                    <a:pt x="7788" y="14688"/>
                  </a:cubicBezTo>
                  <a:cubicBezTo>
                    <a:pt x="8567" y="15323"/>
                    <a:pt x="9563" y="15798"/>
                    <a:pt x="10545" y="15798"/>
                  </a:cubicBezTo>
                  <a:cubicBezTo>
                    <a:pt x="10850" y="15798"/>
                    <a:pt x="11154" y="15752"/>
                    <a:pt x="11450" y="15651"/>
                  </a:cubicBezTo>
                  <a:cubicBezTo>
                    <a:pt x="11773" y="15541"/>
                    <a:pt x="12097" y="15348"/>
                    <a:pt x="12232" y="15031"/>
                  </a:cubicBezTo>
                  <a:cubicBezTo>
                    <a:pt x="12362" y="14736"/>
                    <a:pt x="12245" y="14322"/>
                    <a:pt x="11946" y="14210"/>
                  </a:cubicBezTo>
                  <a:lnTo>
                    <a:pt x="11946" y="14210"/>
                  </a:lnTo>
                  <a:cubicBezTo>
                    <a:pt x="12218" y="14294"/>
                    <a:pt x="12507" y="14371"/>
                    <a:pt x="12786" y="14371"/>
                  </a:cubicBezTo>
                  <a:cubicBezTo>
                    <a:pt x="12950" y="14371"/>
                    <a:pt x="13110" y="14345"/>
                    <a:pt x="13261" y="14277"/>
                  </a:cubicBezTo>
                  <a:cubicBezTo>
                    <a:pt x="13684" y="14088"/>
                    <a:pt x="13889" y="13417"/>
                    <a:pt x="13498" y="13161"/>
                  </a:cubicBezTo>
                  <a:lnTo>
                    <a:pt x="13498" y="13161"/>
                  </a:lnTo>
                  <a:cubicBezTo>
                    <a:pt x="13521" y="13162"/>
                    <a:pt x="13544" y="13162"/>
                    <a:pt x="13567" y="13162"/>
                  </a:cubicBezTo>
                  <a:cubicBezTo>
                    <a:pt x="14116" y="13162"/>
                    <a:pt x="14659" y="12853"/>
                    <a:pt x="14935" y="12379"/>
                  </a:cubicBezTo>
                  <a:cubicBezTo>
                    <a:pt x="15208" y="11912"/>
                    <a:pt x="15215" y="11299"/>
                    <a:pt x="14956" y="10823"/>
                  </a:cubicBezTo>
                  <a:lnTo>
                    <a:pt x="14956" y="10823"/>
                  </a:lnTo>
                  <a:cubicBezTo>
                    <a:pt x="15012" y="10887"/>
                    <a:pt x="15100" y="10923"/>
                    <a:pt x="15185" y="10923"/>
                  </a:cubicBezTo>
                  <a:cubicBezTo>
                    <a:pt x="15246" y="10923"/>
                    <a:pt x="15306" y="10905"/>
                    <a:pt x="15353" y="10864"/>
                  </a:cubicBezTo>
                  <a:cubicBezTo>
                    <a:pt x="15254" y="10635"/>
                    <a:pt x="15057" y="10450"/>
                    <a:pt x="14820" y="10375"/>
                  </a:cubicBezTo>
                  <a:lnTo>
                    <a:pt x="14820" y="10375"/>
                  </a:lnTo>
                  <a:cubicBezTo>
                    <a:pt x="14835" y="10376"/>
                    <a:pt x="14849" y="10376"/>
                    <a:pt x="14863" y="10376"/>
                  </a:cubicBezTo>
                  <a:cubicBezTo>
                    <a:pt x="15337" y="10376"/>
                    <a:pt x="15782" y="10074"/>
                    <a:pt x="16032" y="9665"/>
                  </a:cubicBezTo>
                  <a:cubicBezTo>
                    <a:pt x="16285" y="9246"/>
                    <a:pt x="16352" y="8733"/>
                    <a:pt x="16308" y="8244"/>
                  </a:cubicBezTo>
                  <a:cubicBezTo>
                    <a:pt x="16268" y="7758"/>
                    <a:pt x="16126" y="7273"/>
                    <a:pt x="15831" y="6886"/>
                  </a:cubicBezTo>
                  <a:cubicBezTo>
                    <a:pt x="15547" y="6516"/>
                    <a:pt x="15112" y="6250"/>
                    <a:pt x="14649" y="6228"/>
                  </a:cubicBezTo>
                  <a:lnTo>
                    <a:pt x="14649" y="6228"/>
                  </a:lnTo>
                  <a:cubicBezTo>
                    <a:pt x="14819" y="6228"/>
                    <a:pt x="15007" y="6192"/>
                    <a:pt x="15049" y="6037"/>
                  </a:cubicBezTo>
                  <a:cubicBezTo>
                    <a:pt x="15088" y="5904"/>
                    <a:pt x="14966" y="5761"/>
                    <a:pt x="14828" y="5725"/>
                  </a:cubicBezTo>
                  <a:cubicBezTo>
                    <a:pt x="14793" y="5718"/>
                    <a:pt x="14758" y="5714"/>
                    <a:pt x="14723" y="5714"/>
                  </a:cubicBezTo>
                  <a:cubicBezTo>
                    <a:pt x="14618" y="5714"/>
                    <a:pt x="14513" y="5744"/>
                    <a:pt x="14410" y="5773"/>
                  </a:cubicBezTo>
                  <a:cubicBezTo>
                    <a:pt x="15361" y="5315"/>
                    <a:pt x="15704" y="3993"/>
                    <a:pt x="15223" y="3054"/>
                  </a:cubicBezTo>
                  <a:cubicBezTo>
                    <a:pt x="14783" y="2195"/>
                    <a:pt x="13798" y="1703"/>
                    <a:pt x="12830" y="1703"/>
                  </a:cubicBezTo>
                  <a:cubicBezTo>
                    <a:pt x="12739" y="1703"/>
                    <a:pt x="12648" y="1707"/>
                    <a:pt x="12558" y="1716"/>
                  </a:cubicBezTo>
                  <a:cubicBezTo>
                    <a:pt x="12047" y="1766"/>
                    <a:pt x="11513" y="1981"/>
                    <a:pt x="11205" y="2382"/>
                  </a:cubicBezTo>
                  <a:lnTo>
                    <a:pt x="11205" y="2382"/>
                  </a:lnTo>
                  <a:cubicBezTo>
                    <a:pt x="11233" y="2261"/>
                    <a:pt x="11214" y="2129"/>
                    <a:pt x="11142" y="2028"/>
                  </a:cubicBezTo>
                  <a:lnTo>
                    <a:pt x="11142" y="2028"/>
                  </a:lnTo>
                  <a:cubicBezTo>
                    <a:pt x="10968" y="2135"/>
                    <a:pt x="10815" y="2272"/>
                    <a:pt x="10692" y="2434"/>
                  </a:cubicBezTo>
                  <a:cubicBezTo>
                    <a:pt x="11019" y="1925"/>
                    <a:pt x="10977" y="1207"/>
                    <a:pt x="10585" y="745"/>
                  </a:cubicBezTo>
                  <a:cubicBezTo>
                    <a:pt x="10281" y="383"/>
                    <a:pt x="9816" y="193"/>
                    <a:pt x="9354" y="94"/>
                  </a:cubicBezTo>
                  <a:cubicBezTo>
                    <a:pt x="9064" y="31"/>
                    <a:pt x="8767" y="0"/>
                    <a:pt x="847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7"/>
            <p:cNvSpPr/>
            <p:nvPr/>
          </p:nvSpPr>
          <p:spPr>
            <a:xfrm flipH="1">
              <a:off x="1799919" y="1412126"/>
              <a:ext cx="433098" cy="836866"/>
            </a:xfrm>
            <a:custGeom>
              <a:avLst/>
              <a:gdLst/>
              <a:ahLst/>
              <a:cxnLst/>
              <a:rect l="l" t="t" r="r" b="b"/>
              <a:pathLst>
                <a:path w="8210" h="15864" extrusionOk="0">
                  <a:moveTo>
                    <a:pt x="2274" y="0"/>
                  </a:moveTo>
                  <a:cubicBezTo>
                    <a:pt x="2114" y="0"/>
                    <a:pt x="1966" y="16"/>
                    <a:pt x="1836" y="51"/>
                  </a:cubicBezTo>
                  <a:cubicBezTo>
                    <a:pt x="1836" y="51"/>
                    <a:pt x="0" y="6290"/>
                    <a:pt x="3639" y="8590"/>
                  </a:cubicBezTo>
                  <a:cubicBezTo>
                    <a:pt x="5340" y="7588"/>
                    <a:pt x="6306" y="6922"/>
                    <a:pt x="6306" y="6921"/>
                  </a:cubicBezTo>
                  <a:lnTo>
                    <a:pt x="6306" y="6921"/>
                  </a:lnTo>
                  <a:lnTo>
                    <a:pt x="5774" y="10493"/>
                  </a:lnTo>
                  <a:lnTo>
                    <a:pt x="4306" y="11258"/>
                  </a:lnTo>
                  <a:lnTo>
                    <a:pt x="4906" y="15864"/>
                  </a:lnTo>
                  <a:lnTo>
                    <a:pt x="8209" y="11559"/>
                  </a:lnTo>
                  <a:lnTo>
                    <a:pt x="6974" y="10493"/>
                  </a:lnTo>
                  <a:cubicBezTo>
                    <a:pt x="6974" y="10493"/>
                    <a:pt x="7676" y="2450"/>
                    <a:pt x="7708" y="2284"/>
                  </a:cubicBezTo>
                  <a:cubicBezTo>
                    <a:pt x="7741" y="2132"/>
                    <a:pt x="4127" y="0"/>
                    <a:pt x="2274" y="0"/>
                  </a:cubicBezTo>
                  <a:close/>
                </a:path>
              </a:pathLst>
            </a:custGeom>
            <a:solidFill>
              <a:srgbClr val="E18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7"/>
            <p:cNvSpPr/>
            <p:nvPr/>
          </p:nvSpPr>
          <p:spPr>
            <a:xfrm flipH="1">
              <a:off x="1704385" y="1326562"/>
              <a:ext cx="456204" cy="384882"/>
            </a:xfrm>
            <a:custGeom>
              <a:avLst/>
              <a:gdLst/>
              <a:ahLst/>
              <a:cxnLst/>
              <a:rect l="l" t="t" r="r" b="b"/>
              <a:pathLst>
                <a:path w="8648" h="7296" extrusionOk="0">
                  <a:moveTo>
                    <a:pt x="2092" y="0"/>
                  </a:moveTo>
                  <a:cubicBezTo>
                    <a:pt x="1701" y="0"/>
                    <a:pt x="1317" y="50"/>
                    <a:pt x="952" y="153"/>
                  </a:cubicBezTo>
                  <a:cubicBezTo>
                    <a:pt x="237" y="800"/>
                    <a:pt x="1" y="3129"/>
                    <a:pt x="1" y="3129"/>
                  </a:cubicBezTo>
                  <a:cubicBezTo>
                    <a:pt x="1" y="3129"/>
                    <a:pt x="778" y="2691"/>
                    <a:pt x="1923" y="2691"/>
                  </a:cubicBezTo>
                  <a:cubicBezTo>
                    <a:pt x="3396" y="2691"/>
                    <a:pt x="5477" y="3416"/>
                    <a:pt x="7294" y="6731"/>
                  </a:cubicBezTo>
                  <a:lnTo>
                    <a:pt x="7523" y="7296"/>
                  </a:lnTo>
                  <a:cubicBezTo>
                    <a:pt x="7523" y="7296"/>
                    <a:pt x="8647" y="6254"/>
                    <a:pt x="7443" y="3602"/>
                  </a:cubicBezTo>
                  <a:cubicBezTo>
                    <a:pt x="6436" y="1373"/>
                    <a:pt x="4154" y="0"/>
                    <a:pt x="209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7"/>
            <p:cNvSpPr/>
            <p:nvPr/>
          </p:nvSpPr>
          <p:spPr>
            <a:xfrm flipH="1">
              <a:off x="1739099" y="1629729"/>
              <a:ext cx="113787" cy="128505"/>
            </a:xfrm>
            <a:custGeom>
              <a:avLst/>
              <a:gdLst/>
              <a:ahLst/>
              <a:cxnLst/>
              <a:rect l="l" t="t" r="r" b="b"/>
              <a:pathLst>
                <a:path w="2157" h="2436" extrusionOk="0">
                  <a:moveTo>
                    <a:pt x="934" y="1"/>
                  </a:moveTo>
                  <a:cubicBezTo>
                    <a:pt x="460" y="1"/>
                    <a:pt x="0" y="263"/>
                    <a:pt x="0" y="263"/>
                  </a:cubicBezTo>
                  <a:lnTo>
                    <a:pt x="0" y="2062"/>
                  </a:lnTo>
                  <a:cubicBezTo>
                    <a:pt x="306" y="2324"/>
                    <a:pt x="607" y="2435"/>
                    <a:pt x="877" y="2435"/>
                  </a:cubicBezTo>
                  <a:cubicBezTo>
                    <a:pt x="1640" y="2435"/>
                    <a:pt x="2156" y="1547"/>
                    <a:pt x="1836" y="662"/>
                  </a:cubicBezTo>
                  <a:cubicBezTo>
                    <a:pt x="1652" y="148"/>
                    <a:pt x="1289" y="1"/>
                    <a:pt x="934" y="1"/>
                  </a:cubicBezTo>
                  <a:close/>
                </a:path>
              </a:pathLst>
            </a:custGeom>
            <a:solidFill>
              <a:srgbClr val="E18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7"/>
            <p:cNvSpPr/>
            <p:nvPr/>
          </p:nvSpPr>
          <p:spPr>
            <a:xfrm flipH="1">
              <a:off x="2241717" y="2051007"/>
              <a:ext cx="496981" cy="794083"/>
            </a:xfrm>
            <a:custGeom>
              <a:avLst/>
              <a:gdLst/>
              <a:ahLst/>
              <a:cxnLst/>
              <a:rect l="l" t="t" r="r" b="b"/>
              <a:pathLst>
                <a:path w="9421" h="15053" extrusionOk="0">
                  <a:moveTo>
                    <a:pt x="2755" y="0"/>
                  </a:moveTo>
                  <a:cubicBezTo>
                    <a:pt x="2591" y="0"/>
                    <a:pt x="2369" y="266"/>
                    <a:pt x="2163" y="868"/>
                  </a:cubicBezTo>
                  <a:cubicBezTo>
                    <a:pt x="1137" y="2403"/>
                    <a:pt x="1575" y="2991"/>
                    <a:pt x="1575" y="2991"/>
                  </a:cubicBezTo>
                  <a:lnTo>
                    <a:pt x="0" y="5280"/>
                  </a:lnTo>
                  <a:lnTo>
                    <a:pt x="1871" y="6018"/>
                  </a:lnTo>
                  <a:cubicBezTo>
                    <a:pt x="1871" y="6018"/>
                    <a:pt x="6362" y="13244"/>
                    <a:pt x="8169" y="15052"/>
                  </a:cubicBezTo>
                  <a:cubicBezTo>
                    <a:pt x="9049" y="13931"/>
                    <a:pt x="9421" y="13327"/>
                    <a:pt x="9421" y="13327"/>
                  </a:cubicBezTo>
                  <a:lnTo>
                    <a:pt x="7779" y="10805"/>
                  </a:lnTo>
                  <a:lnTo>
                    <a:pt x="2897" y="5280"/>
                  </a:lnTo>
                  <a:cubicBezTo>
                    <a:pt x="2897" y="5280"/>
                    <a:pt x="2554" y="2743"/>
                    <a:pt x="2897" y="1326"/>
                  </a:cubicBezTo>
                  <a:cubicBezTo>
                    <a:pt x="3094" y="505"/>
                    <a:pt x="2980" y="0"/>
                    <a:pt x="2755" y="0"/>
                  </a:cubicBezTo>
                  <a:close/>
                </a:path>
              </a:pathLst>
            </a:custGeom>
            <a:solidFill>
              <a:srgbClr val="E18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7"/>
            <p:cNvSpPr/>
            <p:nvPr/>
          </p:nvSpPr>
          <p:spPr>
            <a:xfrm flipH="1">
              <a:off x="2632295" y="1984962"/>
              <a:ext cx="218184" cy="344632"/>
            </a:xfrm>
            <a:custGeom>
              <a:avLst/>
              <a:gdLst/>
              <a:ahLst/>
              <a:cxnLst/>
              <a:rect l="l" t="t" r="r" b="b"/>
              <a:pathLst>
                <a:path w="4136" h="6533" extrusionOk="0">
                  <a:moveTo>
                    <a:pt x="4136" y="1"/>
                  </a:moveTo>
                  <a:lnTo>
                    <a:pt x="0" y="380"/>
                  </a:lnTo>
                  <a:lnTo>
                    <a:pt x="1634" y="6532"/>
                  </a:lnTo>
                  <a:lnTo>
                    <a:pt x="4136" y="6126"/>
                  </a:lnTo>
                  <a:lnTo>
                    <a:pt x="413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7"/>
            <p:cNvSpPr/>
            <p:nvPr/>
          </p:nvSpPr>
          <p:spPr>
            <a:xfrm flipH="1">
              <a:off x="2621850" y="1957900"/>
              <a:ext cx="237175" cy="66257"/>
            </a:xfrm>
            <a:custGeom>
              <a:avLst/>
              <a:gdLst/>
              <a:ahLst/>
              <a:cxnLst/>
              <a:rect l="l" t="t" r="r" b="b"/>
              <a:pathLst>
                <a:path w="4496" h="1256" extrusionOk="0">
                  <a:moveTo>
                    <a:pt x="3753" y="0"/>
                  </a:moveTo>
                  <a:lnTo>
                    <a:pt x="569" y="344"/>
                  </a:lnTo>
                  <a:lnTo>
                    <a:pt x="509" y="628"/>
                  </a:lnTo>
                  <a:lnTo>
                    <a:pt x="0" y="893"/>
                  </a:lnTo>
                  <a:lnTo>
                    <a:pt x="0" y="1255"/>
                  </a:lnTo>
                  <a:lnTo>
                    <a:pt x="4496" y="893"/>
                  </a:lnTo>
                  <a:lnTo>
                    <a:pt x="4496" y="399"/>
                  </a:lnTo>
                  <a:lnTo>
                    <a:pt x="3840" y="399"/>
                  </a:lnTo>
                  <a:lnTo>
                    <a:pt x="37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7"/>
            <p:cNvSpPr/>
            <p:nvPr/>
          </p:nvSpPr>
          <p:spPr>
            <a:xfrm flipH="1">
              <a:off x="2681092" y="2106766"/>
              <a:ext cx="162952" cy="229632"/>
            </a:xfrm>
            <a:custGeom>
              <a:avLst/>
              <a:gdLst/>
              <a:ahLst/>
              <a:cxnLst/>
              <a:rect l="l" t="t" r="r" b="b"/>
              <a:pathLst>
                <a:path w="3089" h="4353" extrusionOk="0">
                  <a:moveTo>
                    <a:pt x="391" y="1"/>
                  </a:moveTo>
                  <a:cubicBezTo>
                    <a:pt x="391" y="1"/>
                    <a:pt x="1" y="48"/>
                    <a:pt x="391" y="956"/>
                  </a:cubicBezTo>
                  <a:cubicBezTo>
                    <a:pt x="346" y="940"/>
                    <a:pt x="307" y="932"/>
                    <a:pt x="274" y="932"/>
                  </a:cubicBezTo>
                  <a:cubicBezTo>
                    <a:pt x="73" y="932"/>
                    <a:pt x="106" y="1230"/>
                    <a:pt x="600" y="2056"/>
                  </a:cubicBezTo>
                  <a:cubicBezTo>
                    <a:pt x="573" y="2054"/>
                    <a:pt x="547" y="2052"/>
                    <a:pt x="522" y="2052"/>
                  </a:cubicBezTo>
                  <a:cubicBezTo>
                    <a:pt x="81" y="2052"/>
                    <a:pt x="149" y="2488"/>
                    <a:pt x="991" y="3216"/>
                  </a:cubicBezTo>
                  <a:cubicBezTo>
                    <a:pt x="414" y="3493"/>
                    <a:pt x="1252" y="4116"/>
                    <a:pt x="2219" y="4310"/>
                  </a:cubicBezTo>
                  <a:cubicBezTo>
                    <a:pt x="2362" y="4339"/>
                    <a:pt x="2477" y="4352"/>
                    <a:pt x="2568" y="4352"/>
                  </a:cubicBezTo>
                  <a:cubicBezTo>
                    <a:pt x="3088" y="4352"/>
                    <a:pt x="2771" y="3912"/>
                    <a:pt x="1997" y="3414"/>
                  </a:cubicBezTo>
                  <a:lnTo>
                    <a:pt x="1997" y="3414"/>
                  </a:lnTo>
                  <a:cubicBezTo>
                    <a:pt x="2057" y="3429"/>
                    <a:pt x="2114" y="3437"/>
                    <a:pt x="2166" y="3437"/>
                  </a:cubicBezTo>
                  <a:cubicBezTo>
                    <a:pt x="2471" y="3437"/>
                    <a:pt x="2599" y="3172"/>
                    <a:pt x="1946" y="2518"/>
                  </a:cubicBezTo>
                  <a:lnTo>
                    <a:pt x="1946" y="2518"/>
                  </a:lnTo>
                  <a:cubicBezTo>
                    <a:pt x="2093" y="2554"/>
                    <a:pt x="2207" y="2573"/>
                    <a:pt x="2288" y="2573"/>
                  </a:cubicBezTo>
                  <a:cubicBezTo>
                    <a:pt x="2604" y="2573"/>
                    <a:pt x="2397" y="2278"/>
                    <a:pt x="1563" y="1508"/>
                  </a:cubicBezTo>
                  <a:lnTo>
                    <a:pt x="1563" y="1508"/>
                  </a:lnTo>
                  <a:cubicBezTo>
                    <a:pt x="1688" y="1571"/>
                    <a:pt x="1869" y="1609"/>
                    <a:pt x="2035" y="1609"/>
                  </a:cubicBezTo>
                  <a:cubicBezTo>
                    <a:pt x="2361" y="1609"/>
                    <a:pt x="2632" y="1463"/>
                    <a:pt x="2321" y="1066"/>
                  </a:cubicBezTo>
                  <a:cubicBezTo>
                    <a:pt x="1851" y="466"/>
                    <a:pt x="391" y="1"/>
                    <a:pt x="391" y="1"/>
                  </a:cubicBezTo>
                  <a:close/>
                </a:path>
              </a:pathLst>
            </a:custGeom>
            <a:solidFill>
              <a:srgbClr val="E18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7"/>
            <p:cNvSpPr/>
            <p:nvPr/>
          </p:nvSpPr>
          <p:spPr>
            <a:xfrm flipH="1">
              <a:off x="1128542" y="2652224"/>
              <a:ext cx="590459" cy="575266"/>
            </a:xfrm>
            <a:custGeom>
              <a:avLst/>
              <a:gdLst/>
              <a:ahLst/>
              <a:cxnLst/>
              <a:rect l="l" t="t" r="r" b="b"/>
              <a:pathLst>
                <a:path w="11193" h="10905" extrusionOk="0">
                  <a:moveTo>
                    <a:pt x="7248" y="0"/>
                  </a:moveTo>
                  <a:cubicBezTo>
                    <a:pt x="5774" y="0"/>
                    <a:pt x="4297" y="599"/>
                    <a:pt x="3280" y="1674"/>
                  </a:cubicBezTo>
                  <a:lnTo>
                    <a:pt x="2127" y="1820"/>
                  </a:lnTo>
                  <a:cubicBezTo>
                    <a:pt x="1508" y="2001"/>
                    <a:pt x="979" y="2475"/>
                    <a:pt x="730" y="3074"/>
                  </a:cubicBezTo>
                  <a:cubicBezTo>
                    <a:pt x="533" y="2550"/>
                    <a:pt x="340" y="2025"/>
                    <a:pt x="143" y="1500"/>
                  </a:cubicBezTo>
                  <a:cubicBezTo>
                    <a:pt x="12" y="2605"/>
                    <a:pt x="1" y="3721"/>
                    <a:pt x="114" y="4827"/>
                  </a:cubicBezTo>
                  <a:cubicBezTo>
                    <a:pt x="143" y="5131"/>
                    <a:pt x="190" y="5450"/>
                    <a:pt x="371" y="5699"/>
                  </a:cubicBezTo>
                  <a:cubicBezTo>
                    <a:pt x="547" y="5943"/>
                    <a:pt x="846" y="6084"/>
                    <a:pt x="1143" y="6084"/>
                  </a:cubicBezTo>
                  <a:cubicBezTo>
                    <a:pt x="1240" y="6084"/>
                    <a:pt x="1337" y="6069"/>
                    <a:pt x="1429" y="6038"/>
                  </a:cubicBezTo>
                  <a:cubicBezTo>
                    <a:pt x="1808" y="5908"/>
                    <a:pt x="2076" y="5517"/>
                    <a:pt x="2061" y="5123"/>
                  </a:cubicBezTo>
                  <a:lnTo>
                    <a:pt x="2061" y="5123"/>
                  </a:lnTo>
                  <a:cubicBezTo>
                    <a:pt x="2613" y="6027"/>
                    <a:pt x="3165" y="6934"/>
                    <a:pt x="3714" y="7838"/>
                  </a:cubicBezTo>
                  <a:cubicBezTo>
                    <a:pt x="4389" y="8947"/>
                    <a:pt x="5115" y="10103"/>
                    <a:pt x="6256" y="10723"/>
                  </a:cubicBezTo>
                  <a:cubicBezTo>
                    <a:pt x="6434" y="10822"/>
                    <a:pt x="6644" y="10905"/>
                    <a:pt x="6844" y="10905"/>
                  </a:cubicBezTo>
                  <a:cubicBezTo>
                    <a:pt x="6945" y="10905"/>
                    <a:pt x="7044" y="10884"/>
                    <a:pt x="7136" y="10834"/>
                  </a:cubicBezTo>
                  <a:cubicBezTo>
                    <a:pt x="7436" y="10664"/>
                    <a:pt x="7495" y="10262"/>
                    <a:pt x="7495" y="9914"/>
                  </a:cubicBezTo>
                  <a:cubicBezTo>
                    <a:pt x="7487" y="8503"/>
                    <a:pt x="7000" y="7099"/>
                    <a:pt x="6132" y="5986"/>
                  </a:cubicBezTo>
                  <a:lnTo>
                    <a:pt x="6132" y="5986"/>
                  </a:lnTo>
                  <a:cubicBezTo>
                    <a:pt x="7017" y="7115"/>
                    <a:pt x="7899" y="8244"/>
                    <a:pt x="8786" y="9373"/>
                  </a:cubicBezTo>
                  <a:cubicBezTo>
                    <a:pt x="9050" y="9712"/>
                    <a:pt x="9338" y="10064"/>
                    <a:pt x="9744" y="10202"/>
                  </a:cubicBezTo>
                  <a:cubicBezTo>
                    <a:pt x="9865" y="8114"/>
                    <a:pt x="9115" y="5999"/>
                    <a:pt x="7741" y="4426"/>
                  </a:cubicBezTo>
                  <a:lnTo>
                    <a:pt x="7741" y="4426"/>
                  </a:lnTo>
                  <a:cubicBezTo>
                    <a:pt x="8800" y="5392"/>
                    <a:pt x="9956" y="6249"/>
                    <a:pt x="11192" y="6978"/>
                  </a:cubicBezTo>
                  <a:cubicBezTo>
                    <a:pt x="10761" y="5032"/>
                    <a:pt x="9372" y="3334"/>
                    <a:pt x="7573" y="2491"/>
                  </a:cubicBezTo>
                  <a:lnTo>
                    <a:pt x="7573" y="2491"/>
                  </a:lnTo>
                  <a:cubicBezTo>
                    <a:pt x="8397" y="2810"/>
                    <a:pt x="9253" y="3078"/>
                    <a:pt x="10108" y="3078"/>
                  </a:cubicBezTo>
                  <a:cubicBezTo>
                    <a:pt x="10383" y="3078"/>
                    <a:pt x="10658" y="3050"/>
                    <a:pt x="10932" y="2987"/>
                  </a:cubicBezTo>
                  <a:cubicBezTo>
                    <a:pt x="9700" y="1741"/>
                    <a:pt x="8055" y="904"/>
                    <a:pt x="6318" y="643"/>
                  </a:cubicBezTo>
                  <a:lnTo>
                    <a:pt x="6318" y="643"/>
                  </a:lnTo>
                  <a:cubicBezTo>
                    <a:pt x="6358" y="644"/>
                    <a:pt x="6397" y="644"/>
                    <a:pt x="6437" y="644"/>
                  </a:cubicBezTo>
                  <a:cubicBezTo>
                    <a:pt x="7211" y="644"/>
                    <a:pt x="7985" y="495"/>
                    <a:pt x="8706" y="206"/>
                  </a:cubicBezTo>
                  <a:cubicBezTo>
                    <a:pt x="8232" y="67"/>
                    <a:pt x="7740" y="0"/>
                    <a:pt x="72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7"/>
            <p:cNvSpPr/>
            <p:nvPr/>
          </p:nvSpPr>
          <p:spPr>
            <a:xfrm flipH="1">
              <a:off x="1348989" y="1957900"/>
              <a:ext cx="1037747" cy="1044552"/>
            </a:xfrm>
            <a:custGeom>
              <a:avLst/>
              <a:gdLst/>
              <a:ahLst/>
              <a:cxnLst/>
              <a:rect l="l" t="t" r="r" b="b"/>
              <a:pathLst>
                <a:path w="19672" h="19801" extrusionOk="0">
                  <a:moveTo>
                    <a:pt x="7947" y="0"/>
                  </a:moveTo>
                  <a:lnTo>
                    <a:pt x="6825" y="794"/>
                  </a:lnTo>
                  <a:lnTo>
                    <a:pt x="4040" y="1236"/>
                  </a:lnTo>
                  <a:cubicBezTo>
                    <a:pt x="4040" y="1236"/>
                    <a:pt x="2524" y="5778"/>
                    <a:pt x="1889" y="7195"/>
                  </a:cubicBezTo>
                  <a:cubicBezTo>
                    <a:pt x="1257" y="8612"/>
                    <a:pt x="326" y="10076"/>
                    <a:pt x="961" y="11213"/>
                  </a:cubicBezTo>
                  <a:cubicBezTo>
                    <a:pt x="400" y="10935"/>
                    <a:pt x="159" y="10816"/>
                    <a:pt x="102" y="10816"/>
                  </a:cubicBezTo>
                  <a:cubicBezTo>
                    <a:pt x="0" y="10816"/>
                    <a:pt x="488" y="11194"/>
                    <a:pt x="799" y="11718"/>
                  </a:cubicBezTo>
                  <a:cubicBezTo>
                    <a:pt x="635" y="11646"/>
                    <a:pt x="528" y="11615"/>
                    <a:pt x="464" y="11615"/>
                  </a:cubicBezTo>
                  <a:cubicBezTo>
                    <a:pt x="107" y="11615"/>
                    <a:pt x="1107" y="12570"/>
                    <a:pt x="1107" y="12570"/>
                  </a:cubicBezTo>
                  <a:lnTo>
                    <a:pt x="3747" y="16623"/>
                  </a:lnTo>
                  <a:lnTo>
                    <a:pt x="12054" y="19801"/>
                  </a:lnTo>
                  <a:cubicBezTo>
                    <a:pt x="12054" y="19801"/>
                    <a:pt x="13076" y="19701"/>
                    <a:pt x="13076" y="18012"/>
                  </a:cubicBezTo>
                  <a:cubicBezTo>
                    <a:pt x="13076" y="16324"/>
                    <a:pt x="13459" y="11970"/>
                    <a:pt x="13459" y="11970"/>
                  </a:cubicBezTo>
                  <a:cubicBezTo>
                    <a:pt x="13459" y="11970"/>
                    <a:pt x="16936" y="16233"/>
                    <a:pt x="17229" y="16402"/>
                  </a:cubicBezTo>
                  <a:cubicBezTo>
                    <a:pt x="17240" y="16409"/>
                    <a:pt x="17253" y="16412"/>
                    <a:pt x="17266" y="16412"/>
                  </a:cubicBezTo>
                  <a:cubicBezTo>
                    <a:pt x="17612" y="16412"/>
                    <a:pt x="18710" y="14488"/>
                    <a:pt x="17863" y="13597"/>
                  </a:cubicBezTo>
                  <a:lnTo>
                    <a:pt x="17863" y="13597"/>
                  </a:lnTo>
                  <a:cubicBezTo>
                    <a:pt x="18118" y="13701"/>
                    <a:pt x="18313" y="13750"/>
                    <a:pt x="18438" y="13750"/>
                  </a:cubicBezTo>
                  <a:cubicBezTo>
                    <a:pt x="18719" y="13750"/>
                    <a:pt x="18636" y="13497"/>
                    <a:pt x="18061" y="13056"/>
                  </a:cubicBezTo>
                  <a:lnTo>
                    <a:pt x="18061" y="13056"/>
                  </a:lnTo>
                  <a:cubicBezTo>
                    <a:pt x="18334" y="13134"/>
                    <a:pt x="18532" y="13169"/>
                    <a:pt x="18665" y="13169"/>
                  </a:cubicBezTo>
                  <a:cubicBezTo>
                    <a:pt x="19196" y="13169"/>
                    <a:pt x="18665" y="12605"/>
                    <a:pt x="17572" y="11970"/>
                  </a:cubicBezTo>
                  <a:cubicBezTo>
                    <a:pt x="18207" y="11812"/>
                    <a:pt x="18546" y="11935"/>
                    <a:pt x="18254" y="11347"/>
                  </a:cubicBezTo>
                  <a:cubicBezTo>
                    <a:pt x="17963" y="10763"/>
                    <a:pt x="15863" y="9590"/>
                    <a:pt x="17765" y="9492"/>
                  </a:cubicBezTo>
                  <a:cubicBezTo>
                    <a:pt x="19671" y="9393"/>
                    <a:pt x="17181" y="7096"/>
                    <a:pt x="16202" y="6595"/>
                  </a:cubicBezTo>
                  <a:cubicBezTo>
                    <a:pt x="15227" y="6094"/>
                    <a:pt x="14150" y="2617"/>
                    <a:pt x="14150" y="2617"/>
                  </a:cubicBezTo>
                  <a:lnTo>
                    <a:pt x="11123" y="1213"/>
                  </a:lnTo>
                  <a:lnTo>
                    <a:pt x="10440" y="0"/>
                  </a:lnTo>
                  <a:lnTo>
                    <a:pt x="8045" y="4239"/>
                  </a:lnTo>
                  <a:lnTo>
                    <a:pt x="794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7"/>
            <p:cNvSpPr/>
            <p:nvPr/>
          </p:nvSpPr>
          <p:spPr>
            <a:xfrm flipH="1">
              <a:off x="1989197" y="1999785"/>
              <a:ext cx="72060" cy="190489"/>
            </a:xfrm>
            <a:custGeom>
              <a:avLst/>
              <a:gdLst/>
              <a:ahLst/>
              <a:cxnLst/>
              <a:rect l="l" t="t" r="r" b="b"/>
              <a:pathLst>
                <a:path w="1366" h="3611" extrusionOk="0">
                  <a:moveTo>
                    <a:pt x="655" y="0"/>
                  </a:moveTo>
                  <a:cubicBezTo>
                    <a:pt x="584" y="284"/>
                    <a:pt x="522" y="568"/>
                    <a:pt x="466" y="852"/>
                  </a:cubicBezTo>
                  <a:cubicBezTo>
                    <a:pt x="407" y="1140"/>
                    <a:pt x="347" y="1425"/>
                    <a:pt x="300" y="1709"/>
                  </a:cubicBezTo>
                  <a:cubicBezTo>
                    <a:pt x="198" y="2281"/>
                    <a:pt x="103" y="2858"/>
                    <a:pt x="24" y="3433"/>
                  </a:cubicBezTo>
                  <a:lnTo>
                    <a:pt x="1" y="3611"/>
                  </a:lnTo>
                  <a:lnTo>
                    <a:pt x="143" y="3505"/>
                  </a:lnTo>
                  <a:cubicBezTo>
                    <a:pt x="347" y="3350"/>
                    <a:pt x="553" y="3189"/>
                    <a:pt x="758" y="3031"/>
                  </a:cubicBezTo>
                  <a:cubicBezTo>
                    <a:pt x="963" y="2873"/>
                    <a:pt x="1168" y="2707"/>
                    <a:pt x="1365" y="2541"/>
                  </a:cubicBezTo>
                  <a:lnTo>
                    <a:pt x="1365" y="2541"/>
                  </a:lnTo>
                  <a:cubicBezTo>
                    <a:pt x="1141" y="2672"/>
                    <a:pt x="919" y="2810"/>
                    <a:pt x="702" y="2952"/>
                  </a:cubicBezTo>
                  <a:cubicBezTo>
                    <a:pt x="535" y="3065"/>
                    <a:pt x="368" y="3173"/>
                    <a:pt x="202" y="3283"/>
                  </a:cubicBezTo>
                  <a:lnTo>
                    <a:pt x="202" y="3283"/>
                  </a:lnTo>
                  <a:cubicBezTo>
                    <a:pt x="295" y="2769"/>
                    <a:pt x="379" y="2255"/>
                    <a:pt x="454" y="1736"/>
                  </a:cubicBezTo>
                  <a:cubicBezTo>
                    <a:pt x="498" y="1448"/>
                    <a:pt x="529" y="1160"/>
                    <a:pt x="564" y="872"/>
                  </a:cubicBezTo>
                  <a:cubicBezTo>
                    <a:pt x="604" y="584"/>
                    <a:pt x="628" y="292"/>
                    <a:pt x="655" y="0"/>
                  </a:cubicBezTo>
                  <a:close/>
                </a:path>
              </a:pathLst>
            </a:custGeom>
            <a:solidFill>
              <a:srgbClr val="D0C2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7"/>
            <p:cNvSpPr/>
            <p:nvPr/>
          </p:nvSpPr>
          <p:spPr>
            <a:xfrm flipH="1">
              <a:off x="1806358" y="2024104"/>
              <a:ext cx="100019" cy="206579"/>
            </a:xfrm>
            <a:custGeom>
              <a:avLst/>
              <a:gdLst/>
              <a:ahLst/>
              <a:cxnLst/>
              <a:rect l="l" t="t" r="r" b="b"/>
              <a:pathLst>
                <a:path w="1896" h="3916" extrusionOk="0">
                  <a:moveTo>
                    <a:pt x="1895" y="0"/>
                  </a:moveTo>
                  <a:lnTo>
                    <a:pt x="1895" y="0"/>
                  </a:lnTo>
                  <a:cubicBezTo>
                    <a:pt x="1852" y="308"/>
                    <a:pt x="1816" y="621"/>
                    <a:pt x="1784" y="932"/>
                  </a:cubicBezTo>
                  <a:cubicBezTo>
                    <a:pt x="1757" y="1244"/>
                    <a:pt x="1725" y="1556"/>
                    <a:pt x="1701" y="1867"/>
                  </a:cubicBezTo>
                  <a:cubicBezTo>
                    <a:pt x="1651" y="2436"/>
                    <a:pt x="1617" y="3003"/>
                    <a:pt x="1585" y="3571"/>
                  </a:cubicBezTo>
                  <a:lnTo>
                    <a:pt x="1585" y="3571"/>
                  </a:lnTo>
                  <a:cubicBezTo>
                    <a:pt x="1348" y="3361"/>
                    <a:pt x="1106" y="3153"/>
                    <a:pt x="865" y="2949"/>
                  </a:cubicBezTo>
                  <a:cubicBezTo>
                    <a:pt x="584" y="2708"/>
                    <a:pt x="293" y="2471"/>
                    <a:pt x="1" y="2238"/>
                  </a:cubicBezTo>
                  <a:lnTo>
                    <a:pt x="1" y="2238"/>
                  </a:lnTo>
                  <a:cubicBezTo>
                    <a:pt x="261" y="2506"/>
                    <a:pt x="522" y="2771"/>
                    <a:pt x="794" y="3031"/>
                  </a:cubicBezTo>
                  <a:cubicBezTo>
                    <a:pt x="1058" y="3292"/>
                    <a:pt x="1327" y="3548"/>
                    <a:pt x="1602" y="3801"/>
                  </a:cubicBezTo>
                  <a:lnTo>
                    <a:pt x="1725" y="3916"/>
                  </a:lnTo>
                  <a:lnTo>
                    <a:pt x="1737" y="3746"/>
                  </a:lnTo>
                  <a:cubicBezTo>
                    <a:pt x="1781" y="3122"/>
                    <a:pt x="1824" y="2499"/>
                    <a:pt x="1852" y="1876"/>
                  </a:cubicBezTo>
                  <a:cubicBezTo>
                    <a:pt x="1863" y="1563"/>
                    <a:pt x="1871" y="1252"/>
                    <a:pt x="1883" y="940"/>
                  </a:cubicBezTo>
                  <a:cubicBezTo>
                    <a:pt x="1890" y="624"/>
                    <a:pt x="1895" y="313"/>
                    <a:pt x="1895" y="0"/>
                  </a:cubicBezTo>
                  <a:close/>
                </a:path>
              </a:pathLst>
            </a:custGeom>
            <a:solidFill>
              <a:srgbClr val="D0C2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7"/>
            <p:cNvSpPr/>
            <p:nvPr/>
          </p:nvSpPr>
          <p:spPr>
            <a:xfrm flipH="1">
              <a:off x="1674848" y="2289131"/>
              <a:ext cx="21681" cy="325852"/>
            </a:xfrm>
            <a:custGeom>
              <a:avLst/>
              <a:gdLst/>
              <a:ahLst/>
              <a:cxnLst/>
              <a:rect l="l" t="t" r="r" b="b"/>
              <a:pathLst>
                <a:path w="411" h="6177" extrusionOk="0">
                  <a:moveTo>
                    <a:pt x="411" y="1"/>
                  </a:moveTo>
                  <a:lnTo>
                    <a:pt x="411" y="1"/>
                  </a:lnTo>
                  <a:cubicBezTo>
                    <a:pt x="300" y="506"/>
                    <a:pt x="225" y="1019"/>
                    <a:pt x="162" y="1535"/>
                  </a:cubicBezTo>
                  <a:cubicBezTo>
                    <a:pt x="91" y="2049"/>
                    <a:pt x="52" y="2566"/>
                    <a:pt x="28" y="3087"/>
                  </a:cubicBezTo>
                  <a:cubicBezTo>
                    <a:pt x="5" y="3604"/>
                    <a:pt x="1" y="4129"/>
                    <a:pt x="36" y="4646"/>
                  </a:cubicBezTo>
                  <a:cubicBezTo>
                    <a:pt x="76" y="5163"/>
                    <a:pt x="134" y="5691"/>
                    <a:pt x="324" y="6176"/>
                  </a:cubicBezTo>
                  <a:lnTo>
                    <a:pt x="253" y="5798"/>
                  </a:lnTo>
                  <a:lnTo>
                    <a:pt x="209" y="5411"/>
                  </a:lnTo>
                  <a:cubicBezTo>
                    <a:pt x="190" y="5154"/>
                    <a:pt x="170" y="4898"/>
                    <a:pt x="170" y="4642"/>
                  </a:cubicBezTo>
                  <a:cubicBezTo>
                    <a:pt x="162" y="4125"/>
                    <a:pt x="170" y="3612"/>
                    <a:pt x="198" y="3094"/>
                  </a:cubicBezTo>
                  <a:cubicBezTo>
                    <a:pt x="222" y="2577"/>
                    <a:pt x="257" y="2065"/>
                    <a:pt x="293" y="1548"/>
                  </a:cubicBezTo>
                  <a:lnTo>
                    <a:pt x="411" y="1"/>
                  </a:lnTo>
                  <a:close/>
                </a:path>
              </a:pathLst>
            </a:custGeom>
            <a:solidFill>
              <a:srgbClr val="D0C2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7"/>
            <p:cNvSpPr/>
            <p:nvPr/>
          </p:nvSpPr>
          <p:spPr>
            <a:xfrm flipH="1">
              <a:off x="2144868" y="2235218"/>
              <a:ext cx="98172" cy="518874"/>
            </a:xfrm>
            <a:custGeom>
              <a:avLst/>
              <a:gdLst/>
              <a:ahLst/>
              <a:cxnLst/>
              <a:rect l="l" t="t" r="r" b="b"/>
              <a:pathLst>
                <a:path w="1861" h="9836" extrusionOk="0">
                  <a:moveTo>
                    <a:pt x="1860" y="0"/>
                  </a:moveTo>
                  <a:cubicBezTo>
                    <a:pt x="1595" y="794"/>
                    <a:pt x="1414" y="1610"/>
                    <a:pt x="1216" y="2424"/>
                  </a:cubicBezTo>
                  <a:cubicBezTo>
                    <a:pt x="1027" y="3236"/>
                    <a:pt x="857" y="4054"/>
                    <a:pt x="684" y="4870"/>
                  </a:cubicBezTo>
                  <a:cubicBezTo>
                    <a:pt x="529" y="5692"/>
                    <a:pt x="372" y="6512"/>
                    <a:pt x="250" y="7337"/>
                  </a:cubicBezTo>
                  <a:cubicBezTo>
                    <a:pt x="132" y="8165"/>
                    <a:pt x="1" y="8994"/>
                    <a:pt x="25" y="9835"/>
                  </a:cubicBezTo>
                  <a:cubicBezTo>
                    <a:pt x="44" y="9417"/>
                    <a:pt x="99" y="9003"/>
                    <a:pt x="167" y="8592"/>
                  </a:cubicBezTo>
                  <a:cubicBezTo>
                    <a:pt x="230" y="8182"/>
                    <a:pt x="305" y="7771"/>
                    <a:pt x="380" y="7360"/>
                  </a:cubicBezTo>
                  <a:cubicBezTo>
                    <a:pt x="529" y="6540"/>
                    <a:pt x="684" y="5719"/>
                    <a:pt x="853" y="4906"/>
                  </a:cubicBezTo>
                  <a:cubicBezTo>
                    <a:pt x="1011" y="4085"/>
                    <a:pt x="1181" y="3268"/>
                    <a:pt x="1347" y="2451"/>
                  </a:cubicBezTo>
                  <a:lnTo>
                    <a:pt x="1595" y="1224"/>
                  </a:lnTo>
                  <a:cubicBezTo>
                    <a:pt x="1678" y="817"/>
                    <a:pt x="1753" y="403"/>
                    <a:pt x="1860" y="0"/>
                  </a:cubicBezTo>
                  <a:close/>
                </a:path>
              </a:pathLst>
            </a:custGeom>
            <a:solidFill>
              <a:srgbClr val="D0C2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7"/>
            <p:cNvSpPr/>
            <p:nvPr/>
          </p:nvSpPr>
          <p:spPr>
            <a:xfrm flipH="1">
              <a:off x="1439994" y="2579742"/>
              <a:ext cx="194287" cy="100652"/>
            </a:xfrm>
            <a:custGeom>
              <a:avLst/>
              <a:gdLst/>
              <a:ahLst/>
              <a:cxnLst/>
              <a:rect l="l" t="t" r="r" b="b"/>
              <a:pathLst>
                <a:path w="3683" h="1908" extrusionOk="0">
                  <a:moveTo>
                    <a:pt x="0" y="1"/>
                  </a:moveTo>
                  <a:lnTo>
                    <a:pt x="0" y="1"/>
                  </a:lnTo>
                  <a:cubicBezTo>
                    <a:pt x="340" y="92"/>
                    <a:pt x="659" y="218"/>
                    <a:pt x="976" y="356"/>
                  </a:cubicBezTo>
                  <a:cubicBezTo>
                    <a:pt x="1291" y="498"/>
                    <a:pt x="1599" y="660"/>
                    <a:pt x="1899" y="826"/>
                  </a:cubicBezTo>
                  <a:cubicBezTo>
                    <a:pt x="2202" y="991"/>
                    <a:pt x="2499" y="1173"/>
                    <a:pt x="2799" y="1354"/>
                  </a:cubicBezTo>
                  <a:cubicBezTo>
                    <a:pt x="3091" y="1536"/>
                    <a:pt x="3391" y="1718"/>
                    <a:pt x="3683" y="1907"/>
                  </a:cubicBezTo>
                  <a:cubicBezTo>
                    <a:pt x="3173" y="1425"/>
                    <a:pt x="2593" y="1023"/>
                    <a:pt x="1982" y="676"/>
                  </a:cubicBezTo>
                  <a:cubicBezTo>
                    <a:pt x="1674" y="510"/>
                    <a:pt x="1358" y="352"/>
                    <a:pt x="1027" y="234"/>
                  </a:cubicBezTo>
                  <a:cubicBezTo>
                    <a:pt x="695" y="111"/>
                    <a:pt x="351" y="24"/>
                    <a:pt x="0" y="1"/>
                  </a:cubicBezTo>
                  <a:close/>
                </a:path>
              </a:pathLst>
            </a:custGeom>
            <a:solidFill>
              <a:srgbClr val="D0C2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7"/>
            <p:cNvSpPr/>
            <p:nvPr/>
          </p:nvSpPr>
          <p:spPr>
            <a:xfrm flipH="1">
              <a:off x="1422902" y="2540811"/>
              <a:ext cx="218237" cy="108723"/>
            </a:xfrm>
            <a:custGeom>
              <a:avLst/>
              <a:gdLst/>
              <a:ahLst/>
              <a:cxnLst/>
              <a:rect l="l" t="t" r="r" b="b"/>
              <a:pathLst>
                <a:path w="4137" h="2061" extrusionOk="0">
                  <a:moveTo>
                    <a:pt x="0" y="1"/>
                  </a:moveTo>
                  <a:lnTo>
                    <a:pt x="0" y="1"/>
                  </a:lnTo>
                  <a:cubicBezTo>
                    <a:pt x="186" y="56"/>
                    <a:pt x="375" y="112"/>
                    <a:pt x="556" y="179"/>
                  </a:cubicBezTo>
                  <a:cubicBezTo>
                    <a:pt x="742" y="238"/>
                    <a:pt x="928" y="301"/>
                    <a:pt x="1109" y="368"/>
                  </a:cubicBezTo>
                  <a:cubicBezTo>
                    <a:pt x="1476" y="506"/>
                    <a:pt x="1840" y="644"/>
                    <a:pt x="2190" y="810"/>
                  </a:cubicBezTo>
                  <a:cubicBezTo>
                    <a:pt x="2542" y="972"/>
                    <a:pt x="2885" y="1150"/>
                    <a:pt x="3213" y="1351"/>
                  </a:cubicBezTo>
                  <a:cubicBezTo>
                    <a:pt x="3374" y="1461"/>
                    <a:pt x="3540" y="1560"/>
                    <a:pt x="3690" y="1686"/>
                  </a:cubicBezTo>
                  <a:cubicBezTo>
                    <a:pt x="3852" y="1797"/>
                    <a:pt x="3986" y="1935"/>
                    <a:pt x="4137" y="2061"/>
                  </a:cubicBezTo>
                  <a:cubicBezTo>
                    <a:pt x="3904" y="1745"/>
                    <a:pt x="3607" y="1476"/>
                    <a:pt x="3288" y="1240"/>
                  </a:cubicBezTo>
                  <a:cubicBezTo>
                    <a:pt x="2968" y="1011"/>
                    <a:pt x="2616" y="822"/>
                    <a:pt x="2261" y="652"/>
                  </a:cubicBezTo>
                  <a:cubicBezTo>
                    <a:pt x="1898" y="490"/>
                    <a:pt x="1532" y="352"/>
                    <a:pt x="1153" y="241"/>
                  </a:cubicBezTo>
                  <a:cubicBezTo>
                    <a:pt x="774" y="135"/>
                    <a:pt x="391" y="44"/>
                    <a:pt x="0" y="1"/>
                  </a:cubicBezTo>
                  <a:close/>
                </a:path>
              </a:pathLst>
            </a:custGeom>
            <a:solidFill>
              <a:srgbClr val="D0C2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7"/>
            <p:cNvSpPr/>
            <p:nvPr/>
          </p:nvSpPr>
          <p:spPr>
            <a:xfrm flipH="1">
              <a:off x="2241720" y="2549357"/>
              <a:ext cx="94321" cy="65624"/>
            </a:xfrm>
            <a:custGeom>
              <a:avLst/>
              <a:gdLst/>
              <a:ahLst/>
              <a:cxnLst/>
              <a:rect l="l" t="t" r="r" b="b"/>
              <a:pathLst>
                <a:path w="1788" h="1244" extrusionOk="0">
                  <a:moveTo>
                    <a:pt x="0" y="1"/>
                  </a:moveTo>
                  <a:lnTo>
                    <a:pt x="0" y="1"/>
                  </a:lnTo>
                  <a:cubicBezTo>
                    <a:pt x="300" y="221"/>
                    <a:pt x="607" y="407"/>
                    <a:pt x="911" y="609"/>
                  </a:cubicBezTo>
                  <a:cubicBezTo>
                    <a:pt x="1061" y="704"/>
                    <a:pt x="1212" y="806"/>
                    <a:pt x="1361" y="908"/>
                  </a:cubicBezTo>
                  <a:cubicBezTo>
                    <a:pt x="1507" y="1011"/>
                    <a:pt x="1649" y="1117"/>
                    <a:pt x="1788" y="1243"/>
                  </a:cubicBezTo>
                  <a:cubicBezTo>
                    <a:pt x="1709" y="1074"/>
                    <a:pt x="1578" y="932"/>
                    <a:pt x="1445" y="802"/>
                  </a:cubicBezTo>
                  <a:cubicBezTo>
                    <a:pt x="1310" y="675"/>
                    <a:pt x="1161" y="565"/>
                    <a:pt x="1006" y="462"/>
                  </a:cubicBezTo>
                  <a:cubicBezTo>
                    <a:pt x="848" y="364"/>
                    <a:pt x="687" y="273"/>
                    <a:pt x="521" y="194"/>
                  </a:cubicBezTo>
                  <a:cubicBezTo>
                    <a:pt x="351" y="115"/>
                    <a:pt x="181" y="48"/>
                    <a:pt x="0" y="1"/>
                  </a:cubicBezTo>
                  <a:close/>
                </a:path>
              </a:pathLst>
            </a:custGeom>
            <a:solidFill>
              <a:srgbClr val="D0C2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7"/>
            <p:cNvSpPr/>
            <p:nvPr/>
          </p:nvSpPr>
          <p:spPr>
            <a:xfrm flipH="1">
              <a:off x="2231328" y="2582063"/>
              <a:ext cx="90998" cy="100599"/>
            </a:xfrm>
            <a:custGeom>
              <a:avLst/>
              <a:gdLst/>
              <a:ahLst/>
              <a:cxnLst/>
              <a:rect l="l" t="t" r="r" b="b"/>
              <a:pathLst>
                <a:path w="1725" h="1907" extrusionOk="0">
                  <a:moveTo>
                    <a:pt x="1" y="0"/>
                  </a:moveTo>
                  <a:lnTo>
                    <a:pt x="1" y="0"/>
                  </a:lnTo>
                  <a:cubicBezTo>
                    <a:pt x="185" y="103"/>
                    <a:pt x="344" y="237"/>
                    <a:pt x="493" y="383"/>
                  </a:cubicBezTo>
                  <a:cubicBezTo>
                    <a:pt x="644" y="529"/>
                    <a:pt x="777" y="691"/>
                    <a:pt x="904" y="856"/>
                  </a:cubicBezTo>
                  <a:cubicBezTo>
                    <a:pt x="1156" y="1184"/>
                    <a:pt x="1378" y="1543"/>
                    <a:pt x="1575" y="1907"/>
                  </a:cubicBezTo>
                  <a:lnTo>
                    <a:pt x="1725" y="1820"/>
                  </a:lnTo>
                  <a:cubicBezTo>
                    <a:pt x="1496" y="1461"/>
                    <a:pt x="1247" y="1121"/>
                    <a:pt x="972" y="802"/>
                  </a:cubicBezTo>
                  <a:cubicBezTo>
                    <a:pt x="829" y="643"/>
                    <a:pt x="683" y="490"/>
                    <a:pt x="525" y="352"/>
                  </a:cubicBezTo>
                  <a:cubicBezTo>
                    <a:pt x="363" y="213"/>
                    <a:pt x="190" y="87"/>
                    <a:pt x="1" y="0"/>
                  </a:cubicBezTo>
                  <a:close/>
                </a:path>
              </a:pathLst>
            </a:custGeom>
            <a:solidFill>
              <a:srgbClr val="D0C2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27"/>
            <p:cNvSpPr/>
            <p:nvPr/>
          </p:nvSpPr>
          <p:spPr>
            <a:xfrm flipH="1">
              <a:off x="1962293" y="2181464"/>
              <a:ext cx="34236" cy="165801"/>
            </a:xfrm>
            <a:custGeom>
              <a:avLst/>
              <a:gdLst/>
              <a:ahLst/>
              <a:cxnLst/>
              <a:rect l="l" t="t" r="r" b="b"/>
              <a:pathLst>
                <a:path w="649" h="3143" extrusionOk="0">
                  <a:moveTo>
                    <a:pt x="648" y="1"/>
                  </a:moveTo>
                  <a:lnTo>
                    <a:pt x="648" y="1"/>
                  </a:lnTo>
                  <a:cubicBezTo>
                    <a:pt x="474" y="510"/>
                    <a:pt x="352" y="1031"/>
                    <a:pt x="242" y="1556"/>
                  </a:cubicBezTo>
                  <a:cubicBezTo>
                    <a:pt x="135" y="2081"/>
                    <a:pt x="44" y="2606"/>
                    <a:pt x="0" y="3143"/>
                  </a:cubicBezTo>
                  <a:cubicBezTo>
                    <a:pt x="174" y="2634"/>
                    <a:pt x="297" y="2113"/>
                    <a:pt x="407" y="1587"/>
                  </a:cubicBezTo>
                  <a:cubicBezTo>
                    <a:pt x="514" y="1066"/>
                    <a:pt x="608" y="538"/>
                    <a:pt x="648" y="1"/>
                  </a:cubicBezTo>
                  <a:close/>
                </a:path>
              </a:pathLst>
            </a:custGeom>
            <a:solidFill>
              <a:srgbClr val="D0C2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27"/>
            <p:cNvSpPr/>
            <p:nvPr/>
          </p:nvSpPr>
          <p:spPr>
            <a:xfrm flipH="1">
              <a:off x="1994208" y="2248934"/>
              <a:ext cx="28592" cy="28592"/>
            </a:xfrm>
            <a:custGeom>
              <a:avLst/>
              <a:gdLst/>
              <a:ahLst/>
              <a:cxnLst/>
              <a:rect l="l" t="t" r="r" b="b"/>
              <a:pathLst>
                <a:path w="542" h="542" extrusionOk="0">
                  <a:moveTo>
                    <a:pt x="274" y="1"/>
                  </a:moveTo>
                  <a:cubicBezTo>
                    <a:pt x="124" y="1"/>
                    <a:pt x="1" y="124"/>
                    <a:pt x="1" y="270"/>
                  </a:cubicBezTo>
                  <a:cubicBezTo>
                    <a:pt x="1" y="419"/>
                    <a:pt x="124" y="541"/>
                    <a:pt x="274" y="541"/>
                  </a:cubicBezTo>
                  <a:cubicBezTo>
                    <a:pt x="423" y="541"/>
                    <a:pt x="542" y="419"/>
                    <a:pt x="542" y="270"/>
                  </a:cubicBezTo>
                  <a:cubicBezTo>
                    <a:pt x="542" y="124"/>
                    <a:pt x="423" y="1"/>
                    <a:pt x="274" y="1"/>
                  </a:cubicBezTo>
                  <a:close/>
                </a:path>
              </a:pathLst>
            </a:custGeom>
            <a:solidFill>
              <a:srgbClr val="D0C2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7"/>
            <p:cNvSpPr/>
            <p:nvPr/>
          </p:nvSpPr>
          <p:spPr>
            <a:xfrm flipH="1">
              <a:off x="1631109" y="2004955"/>
              <a:ext cx="810120" cy="2260392"/>
            </a:xfrm>
            <a:custGeom>
              <a:avLst/>
              <a:gdLst/>
              <a:ahLst/>
              <a:cxnLst/>
              <a:rect l="l" t="t" r="r" b="b"/>
              <a:pathLst>
                <a:path w="15357" h="42849" extrusionOk="0">
                  <a:moveTo>
                    <a:pt x="14018" y="1184"/>
                  </a:moveTo>
                  <a:lnTo>
                    <a:pt x="14018" y="1184"/>
                  </a:lnTo>
                  <a:cubicBezTo>
                    <a:pt x="14022" y="1186"/>
                    <a:pt x="14024" y="1187"/>
                    <a:pt x="14024" y="1187"/>
                  </a:cubicBezTo>
                  <a:cubicBezTo>
                    <a:pt x="14024" y="1187"/>
                    <a:pt x="14022" y="1186"/>
                    <a:pt x="14018" y="1184"/>
                  </a:cubicBezTo>
                  <a:cubicBezTo>
                    <a:pt x="14018" y="1184"/>
                    <a:pt x="14018" y="1184"/>
                    <a:pt x="14018" y="1184"/>
                  </a:cubicBezTo>
                  <a:close/>
                  <a:moveTo>
                    <a:pt x="7246" y="1"/>
                  </a:moveTo>
                  <a:lnTo>
                    <a:pt x="6667" y="91"/>
                  </a:lnTo>
                  <a:lnTo>
                    <a:pt x="5834" y="6066"/>
                  </a:lnTo>
                  <a:lnTo>
                    <a:pt x="5475" y="6007"/>
                  </a:lnTo>
                  <a:lnTo>
                    <a:pt x="4196" y="13683"/>
                  </a:lnTo>
                  <a:lnTo>
                    <a:pt x="3600" y="13865"/>
                  </a:lnTo>
                  <a:cubicBezTo>
                    <a:pt x="3600" y="13865"/>
                    <a:pt x="656" y="28266"/>
                    <a:pt x="328" y="30905"/>
                  </a:cubicBezTo>
                  <a:cubicBezTo>
                    <a:pt x="1" y="33546"/>
                    <a:pt x="119" y="36482"/>
                    <a:pt x="834" y="42105"/>
                  </a:cubicBezTo>
                  <a:cubicBezTo>
                    <a:pt x="1248" y="42256"/>
                    <a:pt x="4224" y="42583"/>
                    <a:pt x="4224" y="42583"/>
                  </a:cubicBezTo>
                  <a:cubicBezTo>
                    <a:pt x="4224" y="42583"/>
                    <a:pt x="4405" y="41064"/>
                    <a:pt x="4523" y="39872"/>
                  </a:cubicBezTo>
                  <a:cubicBezTo>
                    <a:pt x="4642" y="38684"/>
                    <a:pt x="6248" y="29189"/>
                    <a:pt x="6248" y="29189"/>
                  </a:cubicBezTo>
                  <a:cubicBezTo>
                    <a:pt x="6248" y="29189"/>
                    <a:pt x="7262" y="27732"/>
                    <a:pt x="8601" y="24126"/>
                  </a:cubicBezTo>
                  <a:cubicBezTo>
                    <a:pt x="8869" y="25400"/>
                    <a:pt x="10684" y="42583"/>
                    <a:pt x="10684" y="42583"/>
                  </a:cubicBezTo>
                  <a:lnTo>
                    <a:pt x="14524" y="42848"/>
                  </a:lnTo>
                  <a:cubicBezTo>
                    <a:pt x="14524" y="42848"/>
                    <a:pt x="14761" y="36956"/>
                    <a:pt x="15057" y="33297"/>
                  </a:cubicBezTo>
                  <a:cubicBezTo>
                    <a:pt x="15357" y="29635"/>
                    <a:pt x="14942" y="15925"/>
                    <a:pt x="14942" y="15925"/>
                  </a:cubicBezTo>
                  <a:lnTo>
                    <a:pt x="12598" y="15222"/>
                  </a:lnTo>
                  <a:lnTo>
                    <a:pt x="12977" y="6840"/>
                  </a:lnTo>
                  <a:lnTo>
                    <a:pt x="12468" y="6544"/>
                  </a:lnTo>
                  <a:cubicBezTo>
                    <a:pt x="12468" y="6544"/>
                    <a:pt x="13938" y="1184"/>
                    <a:pt x="14018" y="1184"/>
                  </a:cubicBezTo>
                  <a:lnTo>
                    <a:pt x="14018" y="1184"/>
                  </a:lnTo>
                  <a:cubicBezTo>
                    <a:pt x="13950" y="1153"/>
                    <a:pt x="13348" y="873"/>
                    <a:pt x="13348" y="873"/>
                  </a:cubicBezTo>
                  <a:lnTo>
                    <a:pt x="11576" y="6544"/>
                  </a:lnTo>
                  <a:lnTo>
                    <a:pt x="6694" y="6066"/>
                  </a:lnTo>
                  <a:lnTo>
                    <a:pt x="724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7"/>
            <p:cNvSpPr/>
            <p:nvPr/>
          </p:nvSpPr>
          <p:spPr>
            <a:xfrm flipH="1">
              <a:off x="1837429" y="3308830"/>
              <a:ext cx="110411" cy="919212"/>
            </a:xfrm>
            <a:custGeom>
              <a:avLst/>
              <a:gdLst/>
              <a:ahLst/>
              <a:cxnLst/>
              <a:rect l="l" t="t" r="r" b="b"/>
              <a:pathLst>
                <a:path w="2093" h="17425" extrusionOk="0">
                  <a:moveTo>
                    <a:pt x="104" y="1"/>
                  </a:moveTo>
                  <a:lnTo>
                    <a:pt x="1" y="12"/>
                  </a:lnTo>
                  <a:lnTo>
                    <a:pt x="40" y="352"/>
                  </a:lnTo>
                  <a:lnTo>
                    <a:pt x="143" y="340"/>
                  </a:lnTo>
                  <a:lnTo>
                    <a:pt x="104" y="1"/>
                  </a:lnTo>
                  <a:close/>
                  <a:moveTo>
                    <a:pt x="183" y="683"/>
                  </a:moveTo>
                  <a:lnTo>
                    <a:pt x="80" y="695"/>
                  </a:lnTo>
                  <a:lnTo>
                    <a:pt x="119" y="1035"/>
                  </a:lnTo>
                  <a:lnTo>
                    <a:pt x="222" y="1023"/>
                  </a:lnTo>
                  <a:lnTo>
                    <a:pt x="183" y="683"/>
                  </a:lnTo>
                  <a:close/>
                  <a:moveTo>
                    <a:pt x="257" y="1366"/>
                  </a:moveTo>
                  <a:lnTo>
                    <a:pt x="159" y="1378"/>
                  </a:lnTo>
                  <a:lnTo>
                    <a:pt x="195" y="1717"/>
                  </a:lnTo>
                  <a:lnTo>
                    <a:pt x="297" y="1705"/>
                  </a:lnTo>
                  <a:lnTo>
                    <a:pt x="257" y="1366"/>
                  </a:lnTo>
                  <a:close/>
                  <a:moveTo>
                    <a:pt x="337" y="2048"/>
                  </a:moveTo>
                  <a:lnTo>
                    <a:pt x="234" y="2061"/>
                  </a:lnTo>
                  <a:lnTo>
                    <a:pt x="273" y="2400"/>
                  </a:lnTo>
                  <a:lnTo>
                    <a:pt x="376" y="2388"/>
                  </a:lnTo>
                  <a:lnTo>
                    <a:pt x="337" y="2048"/>
                  </a:lnTo>
                  <a:close/>
                  <a:moveTo>
                    <a:pt x="416" y="2731"/>
                  </a:moveTo>
                  <a:lnTo>
                    <a:pt x="313" y="2744"/>
                  </a:lnTo>
                  <a:lnTo>
                    <a:pt x="352" y="3083"/>
                  </a:lnTo>
                  <a:lnTo>
                    <a:pt x="455" y="3071"/>
                  </a:lnTo>
                  <a:lnTo>
                    <a:pt x="416" y="2731"/>
                  </a:lnTo>
                  <a:close/>
                  <a:moveTo>
                    <a:pt x="494" y="3414"/>
                  </a:moveTo>
                  <a:lnTo>
                    <a:pt x="392" y="3426"/>
                  </a:lnTo>
                  <a:lnTo>
                    <a:pt x="432" y="3766"/>
                  </a:lnTo>
                  <a:lnTo>
                    <a:pt x="534" y="3753"/>
                  </a:lnTo>
                  <a:lnTo>
                    <a:pt x="494" y="3414"/>
                  </a:lnTo>
                  <a:close/>
                  <a:moveTo>
                    <a:pt x="574" y="4097"/>
                  </a:moveTo>
                  <a:lnTo>
                    <a:pt x="470" y="4108"/>
                  </a:lnTo>
                  <a:lnTo>
                    <a:pt x="510" y="4448"/>
                  </a:lnTo>
                  <a:lnTo>
                    <a:pt x="609" y="4436"/>
                  </a:lnTo>
                  <a:lnTo>
                    <a:pt x="574" y="4097"/>
                  </a:lnTo>
                  <a:close/>
                  <a:moveTo>
                    <a:pt x="649" y="4780"/>
                  </a:moveTo>
                  <a:lnTo>
                    <a:pt x="545" y="4791"/>
                  </a:lnTo>
                  <a:lnTo>
                    <a:pt x="585" y="5131"/>
                  </a:lnTo>
                  <a:lnTo>
                    <a:pt x="687" y="5119"/>
                  </a:lnTo>
                  <a:lnTo>
                    <a:pt x="649" y="4780"/>
                  </a:lnTo>
                  <a:close/>
                  <a:moveTo>
                    <a:pt x="727" y="5463"/>
                  </a:moveTo>
                  <a:lnTo>
                    <a:pt x="625" y="5474"/>
                  </a:lnTo>
                  <a:lnTo>
                    <a:pt x="664" y="5818"/>
                  </a:lnTo>
                  <a:lnTo>
                    <a:pt x="767" y="5806"/>
                  </a:lnTo>
                  <a:lnTo>
                    <a:pt x="727" y="5463"/>
                  </a:lnTo>
                  <a:close/>
                  <a:moveTo>
                    <a:pt x="806" y="6145"/>
                  </a:moveTo>
                  <a:lnTo>
                    <a:pt x="703" y="6157"/>
                  </a:lnTo>
                  <a:lnTo>
                    <a:pt x="743" y="6500"/>
                  </a:lnTo>
                  <a:lnTo>
                    <a:pt x="846" y="6489"/>
                  </a:lnTo>
                  <a:lnTo>
                    <a:pt x="806" y="6145"/>
                  </a:lnTo>
                  <a:close/>
                  <a:moveTo>
                    <a:pt x="885" y="6828"/>
                  </a:moveTo>
                  <a:lnTo>
                    <a:pt x="782" y="6840"/>
                  </a:lnTo>
                  <a:lnTo>
                    <a:pt x="822" y="7183"/>
                  </a:lnTo>
                  <a:lnTo>
                    <a:pt x="924" y="7171"/>
                  </a:lnTo>
                  <a:lnTo>
                    <a:pt x="885" y="6828"/>
                  </a:lnTo>
                  <a:close/>
                  <a:moveTo>
                    <a:pt x="960" y="7511"/>
                  </a:moveTo>
                  <a:lnTo>
                    <a:pt x="862" y="7523"/>
                  </a:lnTo>
                  <a:lnTo>
                    <a:pt x="897" y="7866"/>
                  </a:lnTo>
                  <a:lnTo>
                    <a:pt x="1000" y="7854"/>
                  </a:lnTo>
                  <a:lnTo>
                    <a:pt x="960" y="7511"/>
                  </a:lnTo>
                  <a:close/>
                  <a:moveTo>
                    <a:pt x="1039" y="8193"/>
                  </a:moveTo>
                  <a:lnTo>
                    <a:pt x="936" y="8205"/>
                  </a:lnTo>
                  <a:lnTo>
                    <a:pt x="976" y="8549"/>
                  </a:lnTo>
                  <a:lnTo>
                    <a:pt x="1079" y="8536"/>
                  </a:lnTo>
                  <a:lnTo>
                    <a:pt x="1039" y="8193"/>
                  </a:lnTo>
                  <a:close/>
                  <a:moveTo>
                    <a:pt x="1118" y="8876"/>
                  </a:moveTo>
                  <a:lnTo>
                    <a:pt x="1015" y="8888"/>
                  </a:lnTo>
                  <a:lnTo>
                    <a:pt x="1055" y="9232"/>
                  </a:lnTo>
                  <a:lnTo>
                    <a:pt x="1157" y="9219"/>
                  </a:lnTo>
                  <a:lnTo>
                    <a:pt x="1118" y="8876"/>
                  </a:lnTo>
                  <a:close/>
                  <a:moveTo>
                    <a:pt x="1197" y="9559"/>
                  </a:moveTo>
                  <a:lnTo>
                    <a:pt x="1095" y="9571"/>
                  </a:lnTo>
                  <a:lnTo>
                    <a:pt x="1133" y="9914"/>
                  </a:lnTo>
                  <a:lnTo>
                    <a:pt x="1237" y="9902"/>
                  </a:lnTo>
                  <a:lnTo>
                    <a:pt x="1197" y="9559"/>
                  </a:lnTo>
                  <a:close/>
                  <a:moveTo>
                    <a:pt x="1276" y="10241"/>
                  </a:moveTo>
                  <a:lnTo>
                    <a:pt x="1173" y="10254"/>
                  </a:lnTo>
                  <a:lnTo>
                    <a:pt x="1213" y="10596"/>
                  </a:lnTo>
                  <a:lnTo>
                    <a:pt x="1312" y="10585"/>
                  </a:lnTo>
                  <a:lnTo>
                    <a:pt x="1276" y="10241"/>
                  </a:lnTo>
                  <a:close/>
                  <a:moveTo>
                    <a:pt x="1350" y="10924"/>
                  </a:moveTo>
                  <a:lnTo>
                    <a:pt x="1248" y="10936"/>
                  </a:lnTo>
                  <a:lnTo>
                    <a:pt x="1288" y="11279"/>
                  </a:lnTo>
                  <a:lnTo>
                    <a:pt x="1390" y="11268"/>
                  </a:lnTo>
                  <a:lnTo>
                    <a:pt x="1350" y="10924"/>
                  </a:lnTo>
                  <a:close/>
                  <a:moveTo>
                    <a:pt x="1430" y="11607"/>
                  </a:moveTo>
                  <a:lnTo>
                    <a:pt x="1327" y="11619"/>
                  </a:lnTo>
                  <a:lnTo>
                    <a:pt x="1366" y="11962"/>
                  </a:lnTo>
                  <a:lnTo>
                    <a:pt x="1469" y="11951"/>
                  </a:lnTo>
                  <a:lnTo>
                    <a:pt x="1430" y="11607"/>
                  </a:lnTo>
                  <a:close/>
                  <a:moveTo>
                    <a:pt x="1509" y="12290"/>
                  </a:moveTo>
                  <a:lnTo>
                    <a:pt x="1406" y="12301"/>
                  </a:lnTo>
                  <a:lnTo>
                    <a:pt x="1445" y="12645"/>
                  </a:lnTo>
                  <a:lnTo>
                    <a:pt x="1548" y="12633"/>
                  </a:lnTo>
                  <a:lnTo>
                    <a:pt x="1509" y="12290"/>
                  </a:lnTo>
                  <a:close/>
                  <a:moveTo>
                    <a:pt x="1587" y="12977"/>
                  </a:moveTo>
                  <a:lnTo>
                    <a:pt x="1485" y="12984"/>
                  </a:lnTo>
                  <a:lnTo>
                    <a:pt x="1525" y="13328"/>
                  </a:lnTo>
                  <a:lnTo>
                    <a:pt x="1627" y="13316"/>
                  </a:lnTo>
                  <a:lnTo>
                    <a:pt x="1587" y="12977"/>
                  </a:lnTo>
                  <a:close/>
                  <a:moveTo>
                    <a:pt x="1663" y="13660"/>
                  </a:moveTo>
                  <a:lnTo>
                    <a:pt x="1563" y="13671"/>
                  </a:lnTo>
                  <a:lnTo>
                    <a:pt x="1599" y="14011"/>
                  </a:lnTo>
                  <a:lnTo>
                    <a:pt x="1702" y="13999"/>
                  </a:lnTo>
                  <a:lnTo>
                    <a:pt x="1663" y="13660"/>
                  </a:lnTo>
                  <a:close/>
                  <a:moveTo>
                    <a:pt x="1742" y="14342"/>
                  </a:moveTo>
                  <a:lnTo>
                    <a:pt x="1639" y="14354"/>
                  </a:lnTo>
                  <a:lnTo>
                    <a:pt x="1678" y="14693"/>
                  </a:lnTo>
                  <a:lnTo>
                    <a:pt x="1781" y="14681"/>
                  </a:lnTo>
                  <a:lnTo>
                    <a:pt x="1742" y="14342"/>
                  </a:lnTo>
                  <a:close/>
                  <a:moveTo>
                    <a:pt x="1820" y="15024"/>
                  </a:moveTo>
                  <a:lnTo>
                    <a:pt x="1718" y="15037"/>
                  </a:lnTo>
                  <a:lnTo>
                    <a:pt x="1758" y="15376"/>
                  </a:lnTo>
                  <a:lnTo>
                    <a:pt x="1860" y="15364"/>
                  </a:lnTo>
                  <a:lnTo>
                    <a:pt x="1820" y="15024"/>
                  </a:lnTo>
                  <a:close/>
                  <a:moveTo>
                    <a:pt x="1900" y="15707"/>
                  </a:moveTo>
                  <a:lnTo>
                    <a:pt x="1796" y="15720"/>
                  </a:lnTo>
                  <a:lnTo>
                    <a:pt x="1836" y="16059"/>
                  </a:lnTo>
                  <a:lnTo>
                    <a:pt x="1939" y="16047"/>
                  </a:lnTo>
                  <a:lnTo>
                    <a:pt x="1900" y="15707"/>
                  </a:lnTo>
                  <a:close/>
                  <a:moveTo>
                    <a:pt x="1978" y="16390"/>
                  </a:moveTo>
                  <a:lnTo>
                    <a:pt x="1876" y="16402"/>
                  </a:lnTo>
                  <a:lnTo>
                    <a:pt x="1915" y="16742"/>
                  </a:lnTo>
                  <a:lnTo>
                    <a:pt x="2013" y="16729"/>
                  </a:lnTo>
                  <a:lnTo>
                    <a:pt x="1978" y="16390"/>
                  </a:lnTo>
                  <a:close/>
                  <a:moveTo>
                    <a:pt x="2053" y="17073"/>
                  </a:moveTo>
                  <a:lnTo>
                    <a:pt x="1951" y="17084"/>
                  </a:lnTo>
                  <a:lnTo>
                    <a:pt x="1990" y="17424"/>
                  </a:lnTo>
                  <a:lnTo>
                    <a:pt x="2093" y="17412"/>
                  </a:lnTo>
                  <a:lnTo>
                    <a:pt x="2053" y="17073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7"/>
            <p:cNvSpPr/>
            <p:nvPr/>
          </p:nvSpPr>
          <p:spPr>
            <a:xfrm flipH="1">
              <a:off x="1967303" y="3157695"/>
              <a:ext cx="292829" cy="1083642"/>
            </a:xfrm>
            <a:custGeom>
              <a:avLst/>
              <a:gdLst/>
              <a:ahLst/>
              <a:cxnLst/>
              <a:rect l="l" t="t" r="r" b="b"/>
              <a:pathLst>
                <a:path w="5551" h="20542" extrusionOk="0">
                  <a:moveTo>
                    <a:pt x="5507" y="0"/>
                  </a:moveTo>
                  <a:cubicBezTo>
                    <a:pt x="5471" y="17"/>
                    <a:pt x="5408" y="59"/>
                    <a:pt x="5254" y="265"/>
                  </a:cubicBezTo>
                  <a:lnTo>
                    <a:pt x="5337" y="328"/>
                  </a:lnTo>
                  <a:cubicBezTo>
                    <a:pt x="5479" y="139"/>
                    <a:pt x="5534" y="103"/>
                    <a:pt x="5550" y="95"/>
                  </a:cubicBezTo>
                  <a:lnTo>
                    <a:pt x="5507" y="0"/>
                  </a:lnTo>
                  <a:close/>
                  <a:moveTo>
                    <a:pt x="5053" y="553"/>
                  </a:moveTo>
                  <a:cubicBezTo>
                    <a:pt x="4993" y="640"/>
                    <a:pt x="4931" y="734"/>
                    <a:pt x="4864" y="841"/>
                  </a:cubicBezTo>
                  <a:lnTo>
                    <a:pt x="4950" y="896"/>
                  </a:lnTo>
                  <a:cubicBezTo>
                    <a:pt x="5017" y="793"/>
                    <a:pt x="5081" y="695"/>
                    <a:pt x="5139" y="608"/>
                  </a:cubicBezTo>
                  <a:lnTo>
                    <a:pt x="5053" y="553"/>
                  </a:lnTo>
                  <a:close/>
                  <a:moveTo>
                    <a:pt x="4682" y="1133"/>
                  </a:moveTo>
                  <a:cubicBezTo>
                    <a:pt x="4623" y="1228"/>
                    <a:pt x="4563" y="1326"/>
                    <a:pt x="4500" y="1429"/>
                  </a:cubicBezTo>
                  <a:lnTo>
                    <a:pt x="4587" y="1480"/>
                  </a:lnTo>
                  <a:cubicBezTo>
                    <a:pt x="4651" y="1381"/>
                    <a:pt x="4709" y="1283"/>
                    <a:pt x="4769" y="1188"/>
                  </a:cubicBezTo>
                  <a:lnTo>
                    <a:pt x="4682" y="1133"/>
                  </a:lnTo>
                  <a:close/>
                  <a:moveTo>
                    <a:pt x="4323" y="1725"/>
                  </a:moveTo>
                  <a:cubicBezTo>
                    <a:pt x="4268" y="1820"/>
                    <a:pt x="4208" y="1915"/>
                    <a:pt x="4145" y="2021"/>
                  </a:cubicBezTo>
                  <a:lnTo>
                    <a:pt x="4192" y="2044"/>
                  </a:lnTo>
                  <a:lnTo>
                    <a:pt x="4239" y="2064"/>
                  </a:lnTo>
                  <a:cubicBezTo>
                    <a:pt x="4299" y="1966"/>
                    <a:pt x="4354" y="1871"/>
                    <a:pt x="4410" y="1776"/>
                  </a:cubicBezTo>
                  <a:lnTo>
                    <a:pt x="4323" y="1725"/>
                  </a:lnTo>
                  <a:close/>
                  <a:moveTo>
                    <a:pt x="3971" y="2317"/>
                  </a:moveTo>
                  <a:lnTo>
                    <a:pt x="3798" y="2616"/>
                  </a:lnTo>
                  <a:lnTo>
                    <a:pt x="3889" y="2669"/>
                  </a:lnTo>
                  <a:lnTo>
                    <a:pt x="4062" y="2368"/>
                  </a:lnTo>
                  <a:lnTo>
                    <a:pt x="3971" y="2317"/>
                  </a:lnTo>
                  <a:close/>
                  <a:moveTo>
                    <a:pt x="3629" y="2913"/>
                  </a:moveTo>
                  <a:lnTo>
                    <a:pt x="3454" y="3213"/>
                  </a:lnTo>
                  <a:lnTo>
                    <a:pt x="3545" y="3264"/>
                  </a:lnTo>
                  <a:lnTo>
                    <a:pt x="3715" y="2964"/>
                  </a:lnTo>
                  <a:lnTo>
                    <a:pt x="3629" y="2913"/>
                  </a:lnTo>
                  <a:close/>
                  <a:moveTo>
                    <a:pt x="3285" y="3512"/>
                  </a:moveTo>
                  <a:lnTo>
                    <a:pt x="3115" y="3813"/>
                  </a:lnTo>
                  <a:lnTo>
                    <a:pt x="3206" y="3864"/>
                  </a:lnTo>
                  <a:lnTo>
                    <a:pt x="3376" y="3564"/>
                  </a:lnTo>
                  <a:lnTo>
                    <a:pt x="3285" y="3512"/>
                  </a:lnTo>
                  <a:close/>
                  <a:moveTo>
                    <a:pt x="2946" y="4113"/>
                  </a:moveTo>
                  <a:lnTo>
                    <a:pt x="2780" y="4412"/>
                  </a:lnTo>
                  <a:lnTo>
                    <a:pt x="2866" y="4463"/>
                  </a:lnTo>
                  <a:lnTo>
                    <a:pt x="3037" y="4164"/>
                  </a:lnTo>
                  <a:lnTo>
                    <a:pt x="2946" y="4113"/>
                  </a:lnTo>
                  <a:close/>
                  <a:moveTo>
                    <a:pt x="2610" y="4716"/>
                  </a:moveTo>
                  <a:lnTo>
                    <a:pt x="2445" y="5017"/>
                  </a:lnTo>
                  <a:lnTo>
                    <a:pt x="2531" y="5068"/>
                  </a:lnTo>
                  <a:lnTo>
                    <a:pt x="2700" y="4764"/>
                  </a:lnTo>
                  <a:lnTo>
                    <a:pt x="2610" y="4716"/>
                  </a:lnTo>
                  <a:close/>
                  <a:moveTo>
                    <a:pt x="2274" y="5316"/>
                  </a:moveTo>
                  <a:lnTo>
                    <a:pt x="2108" y="5620"/>
                  </a:lnTo>
                  <a:lnTo>
                    <a:pt x="2199" y="5667"/>
                  </a:lnTo>
                  <a:lnTo>
                    <a:pt x="2365" y="5368"/>
                  </a:lnTo>
                  <a:lnTo>
                    <a:pt x="2274" y="5316"/>
                  </a:lnTo>
                  <a:close/>
                  <a:moveTo>
                    <a:pt x="1943" y="5920"/>
                  </a:moveTo>
                  <a:lnTo>
                    <a:pt x="1777" y="6224"/>
                  </a:lnTo>
                  <a:lnTo>
                    <a:pt x="1868" y="6275"/>
                  </a:lnTo>
                  <a:lnTo>
                    <a:pt x="2034" y="5971"/>
                  </a:lnTo>
                  <a:lnTo>
                    <a:pt x="1943" y="5920"/>
                  </a:lnTo>
                  <a:close/>
                  <a:moveTo>
                    <a:pt x="1611" y="6528"/>
                  </a:moveTo>
                  <a:cubicBezTo>
                    <a:pt x="1540" y="6658"/>
                    <a:pt x="1509" y="6718"/>
                    <a:pt x="1497" y="6749"/>
                  </a:cubicBezTo>
                  <a:lnTo>
                    <a:pt x="1485" y="6864"/>
                  </a:lnTo>
                  <a:lnTo>
                    <a:pt x="1587" y="6875"/>
                  </a:lnTo>
                  <a:lnTo>
                    <a:pt x="1596" y="6769"/>
                  </a:lnTo>
                  <a:cubicBezTo>
                    <a:pt x="1607" y="6745"/>
                    <a:pt x="1647" y="6678"/>
                    <a:pt x="1702" y="6576"/>
                  </a:cubicBezTo>
                  <a:lnTo>
                    <a:pt x="1611" y="6528"/>
                  </a:lnTo>
                  <a:close/>
                  <a:moveTo>
                    <a:pt x="1445" y="7206"/>
                  </a:moveTo>
                  <a:lnTo>
                    <a:pt x="1410" y="7550"/>
                  </a:lnTo>
                  <a:lnTo>
                    <a:pt x="1513" y="7558"/>
                  </a:lnTo>
                  <a:lnTo>
                    <a:pt x="1549" y="7219"/>
                  </a:lnTo>
                  <a:lnTo>
                    <a:pt x="1445" y="7206"/>
                  </a:lnTo>
                  <a:close/>
                  <a:moveTo>
                    <a:pt x="1371" y="7889"/>
                  </a:moveTo>
                  <a:lnTo>
                    <a:pt x="1335" y="8233"/>
                  </a:lnTo>
                  <a:lnTo>
                    <a:pt x="1438" y="8241"/>
                  </a:lnTo>
                  <a:lnTo>
                    <a:pt x="1474" y="7902"/>
                  </a:lnTo>
                  <a:lnTo>
                    <a:pt x="1371" y="7889"/>
                  </a:lnTo>
                  <a:close/>
                  <a:moveTo>
                    <a:pt x="1299" y="8572"/>
                  </a:moveTo>
                  <a:lnTo>
                    <a:pt x="1261" y="8915"/>
                  </a:lnTo>
                  <a:lnTo>
                    <a:pt x="1363" y="8927"/>
                  </a:lnTo>
                  <a:lnTo>
                    <a:pt x="1403" y="8584"/>
                  </a:lnTo>
                  <a:lnTo>
                    <a:pt x="1299" y="8572"/>
                  </a:lnTo>
                  <a:close/>
                  <a:moveTo>
                    <a:pt x="1225" y="9255"/>
                  </a:moveTo>
                  <a:lnTo>
                    <a:pt x="1190" y="9598"/>
                  </a:lnTo>
                  <a:lnTo>
                    <a:pt x="1288" y="9610"/>
                  </a:lnTo>
                  <a:lnTo>
                    <a:pt x="1327" y="9266"/>
                  </a:lnTo>
                  <a:lnTo>
                    <a:pt x="1225" y="9255"/>
                  </a:lnTo>
                  <a:close/>
                  <a:moveTo>
                    <a:pt x="1150" y="9942"/>
                  </a:moveTo>
                  <a:lnTo>
                    <a:pt x="1114" y="10281"/>
                  </a:lnTo>
                  <a:lnTo>
                    <a:pt x="1217" y="10293"/>
                  </a:lnTo>
                  <a:lnTo>
                    <a:pt x="1252" y="9949"/>
                  </a:lnTo>
                  <a:lnTo>
                    <a:pt x="1150" y="9942"/>
                  </a:lnTo>
                  <a:close/>
                  <a:moveTo>
                    <a:pt x="1075" y="10625"/>
                  </a:moveTo>
                  <a:lnTo>
                    <a:pt x="1039" y="10964"/>
                  </a:lnTo>
                  <a:lnTo>
                    <a:pt x="1142" y="10975"/>
                  </a:lnTo>
                  <a:lnTo>
                    <a:pt x="1177" y="10636"/>
                  </a:lnTo>
                  <a:lnTo>
                    <a:pt x="1075" y="10625"/>
                  </a:lnTo>
                  <a:close/>
                  <a:moveTo>
                    <a:pt x="1004" y="11307"/>
                  </a:moveTo>
                  <a:lnTo>
                    <a:pt x="964" y="11647"/>
                  </a:lnTo>
                  <a:lnTo>
                    <a:pt x="1066" y="11658"/>
                  </a:lnTo>
                  <a:lnTo>
                    <a:pt x="1106" y="11319"/>
                  </a:lnTo>
                  <a:lnTo>
                    <a:pt x="1004" y="11307"/>
                  </a:lnTo>
                  <a:close/>
                  <a:moveTo>
                    <a:pt x="929" y="11990"/>
                  </a:moveTo>
                  <a:lnTo>
                    <a:pt x="889" y="12333"/>
                  </a:lnTo>
                  <a:lnTo>
                    <a:pt x="992" y="12341"/>
                  </a:lnTo>
                  <a:lnTo>
                    <a:pt x="1031" y="12002"/>
                  </a:lnTo>
                  <a:lnTo>
                    <a:pt x="929" y="11990"/>
                  </a:lnTo>
                  <a:close/>
                  <a:moveTo>
                    <a:pt x="853" y="12672"/>
                  </a:moveTo>
                  <a:lnTo>
                    <a:pt x="818" y="13016"/>
                  </a:lnTo>
                  <a:lnTo>
                    <a:pt x="921" y="13028"/>
                  </a:lnTo>
                  <a:lnTo>
                    <a:pt x="957" y="12685"/>
                  </a:lnTo>
                  <a:lnTo>
                    <a:pt x="853" y="12672"/>
                  </a:lnTo>
                  <a:close/>
                  <a:moveTo>
                    <a:pt x="779" y="13355"/>
                  </a:moveTo>
                  <a:lnTo>
                    <a:pt x="744" y="13698"/>
                  </a:lnTo>
                  <a:lnTo>
                    <a:pt x="846" y="13711"/>
                  </a:lnTo>
                  <a:lnTo>
                    <a:pt x="882" y="13367"/>
                  </a:lnTo>
                  <a:lnTo>
                    <a:pt x="779" y="13355"/>
                  </a:lnTo>
                  <a:close/>
                  <a:moveTo>
                    <a:pt x="708" y="14042"/>
                  </a:moveTo>
                  <a:lnTo>
                    <a:pt x="669" y="14381"/>
                  </a:lnTo>
                  <a:lnTo>
                    <a:pt x="771" y="14393"/>
                  </a:lnTo>
                  <a:lnTo>
                    <a:pt x="811" y="14050"/>
                  </a:lnTo>
                  <a:lnTo>
                    <a:pt x="708" y="14042"/>
                  </a:lnTo>
                  <a:close/>
                  <a:moveTo>
                    <a:pt x="633" y="14725"/>
                  </a:moveTo>
                  <a:lnTo>
                    <a:pt x="593" y="15064"/>
                  </a:lnTo>
                  <a:lnTo>
                    <a:pt x="696" y="15076"/>
                  </a:lnTo>
                  <a:lnTo>
                    <a:pt x="735" y="14732"/>
                  </a:lnTo>
                  <a:lnTo>
                    <a:pt x="633" y="14725"/>
                  </a:lnTo>
                  <a:close/>
                  <a:moveTo>
                    <a:pt x="558" y="15408"/>
                  </a:moveTo>
                  <a:lnTo>
                    <a:pt x="522" y="15747"/>
                  </a:lnTo>
                  <a:lnTo>
                    <a:pt x="625" y="15758"/>
                  </a:lnTo>
                  <a:lnTo>
                    <a:pt x="660" y="15419"/>
                  </a:lnTo>
                  <a:lnTo>
                    <a:pt x="558" y="15408"/>
                  </a:lnTo>
                  <a:close/>
                  <a:moveTo>
                    <a:pt x="483" y="16090"/>
                  </a:moveTo>
                  <a:lnTo>
                    <a:pt x="447" y="16434"/>
                  </a:lnTo>
                  <a:lnTo>
                    <a:pt x="550" y="16441"/>
                  </a:lnTo>
                  <a:lnTo>
                    <a:pt x="585" y="16102"/>
                  </a:lnTo>
                  <a:lnTo>
                    <a:pt x="483" y="16090"/>
                  </a:lnTo>
                  <a:close/>
                  <a:moveTo>
                    <a:pt x="412" y="16773"/>
                  </a:moveTo>
                  <a:lnTo>
                    <a:pt x="372" y="17116"/>
                  </a:lnTo>
                  <a:lnTo>
                    <a:pt x="475" y="17128"/>
                  </a:lnTo>
                  <a:lnTo>
                    <a:pt x="511" y="16785"/>
                  </a:lnTo>
                  <a:lnTo>
                    <a:pt x="412" y="16773"/>
                  </a:lnTo>
                  <a:close/>
                  <a:moveTo>
                    <a:pt x="337" y="17456"/>
                  </a:moveTo>
                  <a:lnTo>
                    <a:pt x="297" y="17799"/>
                  </a:lnTo>
                  <a:lnTo>
                    <a:pt x="400" y="17811"/>
                  </a:lnTo>
                  <a:lnTo>
                    <a:pt x="439" y="17468"/>
                  </a:lnTo>
                  <a:lnTo>
                    <a:pt x="337" y="17456"/>
                  </a:lnTo>
                  <a:close/>
                  <a:moveTo>
                    <a:pt x="261" y="18138"/>
                  </a:moveTo>
                  <a:lnTo>
                    <a:pt x="226" y="18481"/>
                  </a:lnTo>
                  <a:lnTo>
                    <a:pt x="329" y="18494"/>
                  </a:lnTo>
                  <a:lnTo>
                    <a:pt x="365" y="18150"/>
                  </a:lnTo>
                  <a:lnTo>
                    <a:pt x="261" y="18138"/>
                  </a:lnTo>
                  <a:close/>
                  <a:moveTo>
                    <a:pt x="187" y="18825"/>
                  </a:moveTo>
                  <a:lnTo>
                    <a:pt x="152" y="19164"/>
                  </a:lnTo>
                  <a:lnTo>
                    <a:pt x="254" y="19177"/>
                  </a:lnTo>
                  <a:lnTo>
                    <a:pt x="290" y="18833"/>
                  </a:lnTo>
                  <a:lnTo>
                    <a:pt x="187" y="18825"/>
                  </a:lnTo>
                  <a:close/>
                  <a:moveTo>
                    <a:pt x="116" y="19508"/>
                  </a:moveTo>
                  <a:lnTo>
                    <a:pt x="77" y="19847"/>
                  </a:lnTo>
                  <a:lnTo>
                    <a:pt x="179" y="19859"/>
                  </a:lnTo>
                  <a:lnTo>
                    <a:pt x="214" y="19519"/>
                  </a:lnTo>
                  <a:lnTo>
                    <a:pt x="116" y="19508"/>
                  </a:lnTo>
                  <a:close/>
                  <a:moveTo>
                    <a:pt x="41" y="20191"/>
                  </a:moveTo>
                  <a:lnTo>
                    <a:pt x="1" y="20534"/>
                  </a:lnTo>
                  <a:lnTo>
                    <a:pt x="104" y="20541"/>
                  </a:lnTo>
                  <a:lnTo>
                    <a:pt x="143" y="20202"/>
                  </a:lnTo>
                  <a:lnTo>
                    <a:pt x="41" y="20191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27"/>
            <p:cNvSpPr/>
            <p:nvPr/>
          </p:nvSpPr>
          <p:spPr>
            <a:xfrm flipH="1">
              <a:off x="1681700" y="2831845"/>
              <a:ext cx="590037" cy="110411"/>
            </a:xfrm>
            <a:custGeom>
              <a:avLst/>
              <a:gdLst/>
              <a:ahLst/>
              <a:cxnLst/>
              <a:rect l="l" t="t" r="r" b="b"/>
              <a:pathLst>
                <a:path w="11185" h="2093" extrusionOk="0">
                  <a:moveTo>
                    <a:pt x="16" y="1"/>
                  </a:moveTo>
                  <a:lnTo>
                    <a:pt x="0" y="103"/>
                  </a:lnTo>
                  <a:lnTo>
                    <a:pt x="339" y="163"/>
                  </a:lnTo>
                  <a:lnTo>
                    <a:pt x="355" y="61"/>
                  </a:lnTo>
                  <a:lnTo>
                    <a:pt x="16" y="1"/>
                  </a:lnTo>
                  <a:close/>
                  <a:moveTo>
                    <a:pt x="695" y="123"/>
                  </a:moveTo>
                  <a:lnTo>
                    <a:pt x="676" y="222"/>
                  </a:lnTo>
                  <a:lnTo>
                    <a:pt x="1015" y="285"/>
                  </a:lnTo>
                  <a:lnTo>
                    <a:pt x="1035" y="183"/>
                  </a:lnTo>
                  <a:lnTo>
                    <a:pt x="695" y="123"/>
                  </a:lnTo>
                  <a:close/>
                  <a:moveTo>
                    <a:pt x="1370" y="242"/>
                  </a:moveTo>
                  <a:lnTo>
                    <a:pt x="1354" y="345"/>
                  </a:lnTo>
                  <a:lnTo>
                    <a:pt x="1694" y="404"/>
                  </a:lnTo>
                  <a:lnTo>
                    <a:pt x="1709" y="301"/>
                  </a:lnTo>
                  <a:lnTo>
                    <a:pt x="1370" y="242"/>
                  </a:lnTo>
                  <a:close/>
                  <a:moveTo>
                    <a:pt x="2049" y="364"/>
                  </a:moveTo>
                  <a:lnTo>
                    <a:pt x="2029" y="467"/>
                  </a:lnTo>
                  <a:lnTo>
                    <a:pt x="2368" y="526"/>
                  </a:lnTo>
                  <a:lnTo>
                    <a:pt x="2388" y="423"/>
                  </a:lnTo>
                  <a:lnTo>
                    <a:pt x="2049" y="364"/>
                  </a:lnTo>
                  <a:close/>
                  <a:moveTo>
                    <a:pt x="2723" y="482"/>
                  </a:moveTo>
                  <a:lnTo>
                    <a:pt x="2707" y="585"/>
                  </a:lnTo>
                  <a:lnTo>
                    <a:pt x="3043" y="644"/>
                  </a:lnTo>
                  <a:lnTo>
                    <a:pt x="3062" y="546"/>
                  </a:lnTo>
                  <a:lnTo>
                    <a:pt x="2723" y="482"/>
                  </a:lnTo>
                  <a:close/>
                  <a:moveTo>
                    <a:pt x="3402" y="605"/>
                  </a:moveTo>
                  <a:lnTo>
                    <a:pt x="3383" y="708"/>
                  </a:lnTo>
                  <a:lnTo>
                    <a:pt x="3722" y="766"/>
                  </a:lnTo>
                  <a:lnTo>
                    <a:pt x="3738" y="664"/>
                  </a:lnTo>
                  <a:lnTo>
                    <a:pt x="3402" y="605"/>
                  </a:lnTo>
                  <a:close/>
                  <a:moveTo>
                    <a:pt x="4077" y="724"/>
                  </a:moveTo>
                  <a:lnTo>
                    <a:pt x="4062" y="826"/>
                  </a:lnTo>
                  <a:lnTo>
                    <a:pt x="4397" y="885"/>
                  </a:lnTo>
                  <a:lnTo>
                    <a:pt x="4417" y="786"/>
                  </a:lnTo>
                  <a:lnTo>
                    <a:pt x="4077" y="724"/>
                  </a:lnTo>
                  <a:close/>
                  <a:moveTo>
                    <a:pt x="4756" y="846"/>
                  </a:moveTo>
                  <a:lnTo>
                    <a:pt x="4736" y="948"/>
                  </a:lnTo>
                  <a:lnTo>
                    <a:pt x="5075" y="1008"/>
                  </a:lnTo>
                  <a:lnTo>
                    <a:pt x="5091" y="905"/>
                  </a:lnTo>
                  <a:lnTo>
                    <a:pt x="4756" y="846"/>
                  </a:lnTo>
                  <a:close/>
                  <a:moveTo>
                    <a:pt x="5430" y="968"/>
                  </a:moveTo>
                  <a:lnTo>
                    <a:pt x="5415" y="1067"/>
                  </a:lnTo>
                  <a:lnTo>
                    <a:pt x="5750" y="1130"/>
                  </a:lnTo>
                  <a:lnTo>
                    <a:pt x="5770" y="1027"/>
                  </a:lnTo>
                  <a:lnTo>
                    <a:pt x="5430" y="968"/>
                  </a:lnTo>
                  <a:close/>
                  <a:moveTo>
                    <a:pt x="6109" y="1086"/>
                  </a:moveTo>
                  <a:lnTo>
                    <a:pt x="6090" y="1189"/>
                  </a:lnTo>
                  <a:lnTo>
                    <a:pt x="6430" y="1248"/>
                  </a:lnTo>
                  <a:lnTo>
                    <a:pt x="6445" y="1145"/>
                  </a:lnTo>
                  <a:lnTo>
                    <a:pt x="6109" y="1086"/>
                  </a:lnTo>
                  <a:close/>
                  <a:moveTo>
                    <a:pt x="6785" y="1209"/>
                  </a:moveTo>
                  <a:lnTo>
                    <a:pt x="6769" y="1307"/>
                  </a:lnTo>
                  <a:lnTo>
                    <a:pt x="7104" y="1371"/>
                  </a:lnTo>
                  <a:lnTo>
                    <a:pt x="7124" y="1268"/>
                  </a:lnTo>
                  <a:lnTo>
                    <a:pt x="6785" y="1209"/>
                  </a:lnTo>
                  <a:close/>
                  <a:moveTo>
                    <a:pt x="7463" y="1327"/>
                  </a:moveTo>
                  <a:lnTo>
                    <a:pt x="7443" y="1429"/>
                  </a:lnTo>
                  <a:lnTo>
                    <a:pt x="7783" y="1489"/>
                  </a:lnTo>
                  <a:lnTo>
                    <a:pt x="7798" y="1387"/>
                  </a:lnTo>
                  <a:lnTo>
                    <a:pt x="7463" y="1327"/>
                  </a:lnTo>
                  <a:close/>
                  <a:moveTo>
                    <a:pt x="8138" y="1449"/>
                  </a:moveTo>
                  <a:lnTo>
                    <a:pt x="8118" y="1548"/>
                  </a:lnTo>
                  <a:lnTo>
                    <a:pt x="8457" y="1611"/>
                  </a:lnTo>
                  <a:lnTo>
                    <a:pt x="8477" y="1509"/>
                  </a:lnTo>
                  <a:lnTo>
                    <a:pt x="8138" y="1449"/>
                  </a:lnTo>
                  <a:close/>
                  <a:moveTo>
                    <a:pt x="8816" y="1568"/>
                  </a:moveTo>
                  <a:lnTo>
                    <a:pt x="8797" y="1671"/>
                  </a:lnTo>
                  <a:lnTo>
                    <a:pt x="9137" y="1730"/>
                  </a:lnTo>
                  <a:lnTo>
                    <a:pt x="9153" y="1631"/>
                  </a:lnTo>
                  <a:lnTo>
                    <a:pt x="8816" y="1568"/>
                  </a:lnTo>
                  <a:close/>
                  <a:moveTo>
                    <a:pt x="9492" y="1690"/>
                  </a:moveTo>
                  <a:lnTo>
                    <a:pt x="9472" y="1793"/>
                  </a:lnTo>
                  <a:lnTo>
                    <a:pt x="9811" y="1852"/>
                  </a:lnTo>
                  <a:lnTo>
                    <a:pt x="9831" y="1749"/>
                  </a:lnTo>
                  <a:lnTo>
                    <a:pt x="9492" y="1690"/>
                  </a:lnTo>
                  <a:close/>
                  <a:moveTo>
                    <a:pt x="10166" y="1808"/>
                  </a:moveTo>
                  <a:lnTo>
                    <a:pt x="10151" y="1911"/>
                  </a:lnTo>
                  <a:lnTo>
                    <a:pt x="10490" y="1970"/>
                  </a:lnTo>
                  <a:lnTo>
                    <a:pt x="10506" y="1872"/>
                  </a:lnTo>
                  <a:lnTo>
                    <a:pt x="10166" y="1808"/>
                  </a:lnTo>
                  <a:close/>
                  <a:moveTo>
                    <a:pt x="10845" y="1931"/>
                  </a:moveTo>
                  <a:lnTo>
                    <a:pt x="10825" y="2034"/>
                  </a:lnTo>
                  <a:lnTo>
                    <a:pt x="11165" y="2092"/>
                  </a:lnTo>
                  <a:lnTo>
                    <a:pt x="11184" y="1990"/>
                  </a:lnTo>
                  <a:lnTo>
                    <a:pt x="10845" y="1931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27"/>
            <p:cNvSpPr/>
            <p:nvPr/>
          </p:nvSpPr>
          <p:spPr>
            <a:xfrm flipH="1">
              <a:off x="1753708" y="2865606"/>
              <a:ext cx="518030" cy="101443"/>
            </a:xfrm>
            <a:custGeom>
              <a:avLst/>
              <a:gdLst/>
              <a:ahLst/>
              <a:cxnLst/>
              <a:rect l="l" t="t" r="r" b="b"/>
              <a:pathLst>
                <a:path w="9820" h="1923" extrusionOk="0">
                  <a:moveTo>
                    <a:pt x="20" y="0"/>
                  </a:moveTo>
                  <a:lnTo>
                    <a:pt x="0" y="103"/>
                  </a:lnTo>
                  <a:lnTo>
                    <a:pt x="336" y="162"/>
                  </a:lnTo>
                  <a:lnTo>
                    <a:pt x="355" y="64"/>
                  </a:lnTo>
                  <a:lnTo>
                    <a:pt x="20" y="0"/>
                  </a:lnTo>
                  <a:close/>
                  <a:moveTo>
                    <a:pt x="695" y="126"/>
                  </a:moveTo>
                  <a:lnTo>
                    <a:pt x="676" y="226"/>
                  </a:lnTo>
                  <a:lnTo>
                    <a:pt x="1015" y="288"/>
                  </a:lnTo>
                  <a:lnTo>
                    <a:pt x="1031" y="190"/>
                  </a:lnTo>
                  <a:lnTo>
                    <a:pt x="695" y="126"/>
                  </a:lnTo>
                  <a:close/>
                  <a:moveTo>
                    <a:pt x="1370" y="249"/>
                  </a:moveTo>
                  <a:lnTo>
                    <a:pt x="1350" y="352"/>
                  </a:lnTo>
                  <a:lnTo>
                    <a:pt x="1689" y="415"/>
                  </a:lnTo>
                  <a:lnTo>
                    <a:pt x="1709" y="312"/>
                  </a:lnTo>
                  <a:lnTo>
                    <a:pt x="1370" y="249"/>
                  </a:lnTo>
                  <a:close/>
                  <a:moveTo>
                    <a:pt x="2044" y="375"/>
                  </a:moveTo>
                  <a:lnTo>
                    <a:pt x="2025" y="478"/>
                  </a:lnTo>
                  <a:lnTo>
                    <a:pt x="2364" y="541"/>
                  </a:lnTo>
                  <a:lnTo>
                    <a:pt x="2384" y="439"/>
                  </a:lnTo>
                  <a:lnTo>
                    <a:pt x="2044" y="375"/>
                  </a:lnTo>
                  <a:close/>
                  <a:moveTo>
                    <a:pt x="2720" y="501"/>
                  </a:moveTo>
                  <a:lnTo>
                    <a:pt x="2703" y="605"/>
                  </a:lnTo>
                  <a:lnTo>
                    <a:pt x="3039" y="667"/>
                  </a:lnTo>
                  <a:lnTo>
                    <a:pt x="3059" y="565"/>
                  </a:lnTo>
                  <a:lnTo>
                    <a:pt x="2720" y="501"/>
                  </a:lnTo>
                  <a:close/>
                  <a:moveTo>
                    <a:pt x="3399" y="628"/>
                  </a:moveTo>
                  <a:lnTo>
                    <a:pt x="3379" y="731"/>
                  </a:lnTo>
                  <a:lnTo>
                    <a:pt x="3718" y="789"/>
                  </a:lnTo>
                  <a:lnTo>
                    <a:pt x="3734" y="691"/>
                  </a:lnTo>
                  <a:lnTo>
                    <a:pt x="3399" y="628"/>
                  </a:lnTo>
                  <a:close/>
                  <a:moveTo>
                    <a:pt x="4073" y="754"/>
                  </a:moveTo>
                  <a:lnTo>
                    <a:pt x="4053" y="853"/>
                  </a:lnTo>
                  <a:lnTo>
                    <a:pt x="4393" y="916"/>
                  </a:lnTo>
                  <a:lnTo>
                    <a:pt x="4412" y="818"/>
                  </a:lnTo>
                  <a:lnTo>
                    <a:pt x="4073" y="754"/>
                  </a:lnTo>
                  <a:close/>
                  <a:moveTo>
                    <a:pt x="4748" y="876"/>
                  </a:moveTo>
                  <a:lnTo>
                    <a:pt x="4728" y="979"/>
                  </a:lnTo>
                  <a:lnTo>
                    <a:pt x="5068" y="1042"/>
                  </a:lnTo>
                  <a:lnTo>
                    <a:pt x="5087" y="940"/>
                  </a:lnTo>
                  <a:lnTo>
                    <a:pt x="4748" y="876"/>
                  </a:lnTo>
                  <a:close/>
                  <a:moveTo>
                    <a:pt x="5423" y="1002"/>
                  </a:moveTo>
                  <a:lnTo>
                    <a:pt x="5407" y="1106"/>
                  </a:lnTo>
                  <a:lnTo>
                    <a:pt x="5743" y="1168"/>
                  </a:lnTo>
                  <a:lnTo>
                    <a:pt x="5762" y="1066"/>
                  </a:lnTo>
                  <a:lnTo>
                    <a:pt x="5423" y="1002"/>
                  </a:lnTo>
                  <a:close/>
                  <a:moveTo>
                    <a:pt x="6102" y="1129"/>
                  </a:moveTo>
                  <a:lnTo>
                    <a:pt x="6082" y="1232"/>
                  </a:lnTo>
                  <a:lnTo>
                    <a:pt x="6421" y="1295"/>
                  </a:lnTo>
                  <a:lnTo>
                    <a:pt x="6437" y="1192"/>
                  </a:lnTo>
                  <a:lnTo>
                    <a:pt x="6102" y="1129"/>
                  </a:lnTo>
                  <a:close/>
                  <a:moveTo>
                    <a:pt x="6776" y="1255"/>
                  </a:moveTo>
                  <a:lnTo>
                    <a:pt x="6756" y="1354"/>
                  </a:lnTo>
                  <a:lnTo>
                    <a:pt x="7096" y="1417"/>
                  </a:lnTo>
                  <a:lnTo>
                    <a:pt x="7116" y="1319"/>
                  </a:lnTo>
                  <a:lnTo>
                    <a:pt x="6776" y="1255"/>
                  </a:lnTo>
                  <a:close/>
                  <a:moveTo>
                    <a:pt x="7452" y="1381"/>
                  </a:moveTo>
                  <a:lnTo>
                    <a:pt x="7432" y="1481"/>
                  </a:lnTo>
                  <a:lnTo>
                    <a:pt x="7771" y="1543"/>
                  </a:lnTo>
                  <a:lnTo>
                    <a:pt x="7791" y="1445"/>
                  </a:lnTo>
                  <a:lnTo>
                    <a:pt x="7452" y="1381"/>
                  </a:lnTo>
                  <a:close/>
                  <a:moveTo>
                    <a:pt x="8126" y="1504"/>
                  </a:moveTo>
                  <a:lnTo>
                    <a:pt x="8111" y="1607"/>
                  </a:lnTo>
                  <a:lnTo>
                    <a:pt x="8446" y="1670"/>
                  </a:lnTo>
                  <a:lnTo>
                    <a:pt x="8466" y="1567"/>
                  </a:lnTo>
                  <a:lnTo>
                    <a:pt x="8126" y="1504"/>
                  </a:lnTo>
                  <a:close/>
                  <a:moveTo>
                    <a:pt x="8805" y="1630"/>
                  </a:moveTo>
                  <a:lnTo>
                    <a:pt x="8785" y="1733"/>
                  </a:lnTo>
                  <a:lnTo>
                    <a:pt x="9124" y="1796"/>
                  </a:lnTo>
                  <a:lnTo>
                    <a:pt x="9140" y="1694"/>
                  </a:lnTo>
                  <a:lnTo>
                    <a:pt x="8805" y="1630"/>
                  </a:lnTo>
                  <a:close/>
                  <a:moveTo>
                    <a:pt x="9479" y="1756"/>
                  </a:moveTo>
                  <a:lnTo>
                    <a:pt x="9460" y="1860"/>
                  </a:lnTo>
                  <a:lnTo>
                    <a:pt x="9800" y="1922"/>
                  </a:lnTo>
                  <a:lnTo>
                    <a:pt x="9819" y="1820"/>
                  </a:lnTo>
                  <a:lnTo>
                    <a:pt x="9479" y="1756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27"/>
            <p:cNvSpPr/>
            <p:nvPr/>
          </p:nvSpPr>
          <p:spPr>
            <a:xfrm flipH="1">
              <a:off x="2105357" y="2365358"/>
              <a:ext cx="13610" cy="12291"/>
            </a:xfrm>
            <a:custGeom>
              <a:avLst/>
              <a:gdLst/>
              <a:ahLst/>
              <a:cxnLst/>
              <a:rect l="l" t="t" r="r" b="b"/>
              <a:pathLst>
                <a:path w="258" h="233" extrusionOk="0">
                  <a:moveTo>
                    <a:pt x="37" y="0"/>
                  </a:moveTo>
                  <a:lnTo>
                    <a:pt x="1" y="217"/>
                  </a:lnTo>
                  <a:lnTo>
                    <a:pt x="104" y="232"/>
                  </a:lnTo>
                  <a:lnTo>
                    <a:pt x="124" y="110"/>
                  </a:lnTo>
                  <a:lnTo>
                    <a:pt x="250" y="119"/>
                  </a:lnTo>
                  <a:lnTo>
                    <a:pt x="257" y="16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27"/>
            <p:cNvSpPr/>
            <p:nvPr/>
          </p:nvSpPr>
          <p:spPr>
            <a:xfrm flipH="1">
              <a:off x="2116804" y="2395057"/>
              <a:ext cx="59610" cy="312822"/>
            </a:xfrm>
            <a:custGeom>
              <a:avLst/>
              <a:gdLst/>
              <a:ahLst/>
              <a:cxnLst/>
              <a:rect l="l" t="t" r="r" b="b"/>
              <a:pathLst>
                <a:path w="1130" h="5930" extrusionOk="0">
                  <a:moveTo>
                    <a:pt x="1031" y="1"/>
                  </a:moveTo>
                  <a:lnTo>
                    <a:pt x="967" y="349"/>
                  </a:lnTo>
                  <a:lnTo>
                    <a:pt x="1071" y="365"/>
                  </a:lnTo>
                  <a:lnTo>
                    <a:pt x="1129" y="17"/>
                  </a:lnTo>
                  <a:lnTo>
                    <a:pt x="1031" y="1"/>
                  </a:lnTo>
                  <a:close/>
                  <a:moveTo>
                    <a:pt x="909" y="696"/>
                  </a:moveTo>
                  <a:lnTo>
                    <a:pt x="849" y="1043"/>
                  </a:lnTo>
                  <a:lnTo>
                    <a:pt x="948" y="1059"/>
                  </a:lnTo>
                  <a:lnTo>
                    <a:pt x="1011" y="711"/>
                  </a:lnTo>
                  <a:lnTo>
                    <a:pt x="909" y="696"/>
                  </a:lnTo>
                  <a:close/>
                  <a:moveTo>
                    <a:pt x="787" y="1390"/>
                  </a:moveTo>
                  <a:lnTo>
                    <a:pt x="727" y="1738"/>
                  </a:lnTo>
                  <a:lnTo>
                    <a:pt x="829" y="1758"/>
                  </a:lnTo>
                  <a:lnTo>
                    <a:pt x="889" y="1410"/>
                  </a:lnTo>
                  <a:lnTo>
                    <a:pt x="787" y="1390"/>
                  </a:lnTo>
                  <a:close/>
                  <a:moveTo>
                    <a:pt x="663" y="2085"/>
                  </a:moveTo>
                  <a:lnTo>
                    <a:pt x="605" y="2432"/>
                  </a:lnTo>
                  <a:lnTo>
                    <a:pt x="707" y="2452"/>
                  </a:lnTo>
                  <a:lnTo>
                    <a:pt x="767" y="2105"/>
                  </a:lnTo>
                  <a:lnTo>
                    <a:pt x="663" y="2085"/>
                  </a:lnTo>
                  <a:close/>
                  <a:moveTo>
                    <a:pt x="545" y="2780"/>
                  </a:moveTo>
                  <a:lnTo>
                    <a:pt x="483" y="3127"/>
                  </a:lnTo>
                  <a:lnTo>
                    <a:pt x="585" y="3146"/>
                  </a:lnTo>
                  <a:lnTo>
                    <a:pt x="648" y="2800"/>
                  </a:lnTo>
                  <a:lnTo>
                    <a:pt x="545" y="2780"/>
                  </a:lnTo>
                  <a:close/>
                  <a:moveTo>
                    <a:pt x="423" y="3478"/>
                  </a:moveTo>
                  <a:lnTo>
                    <a:pt x="364" y="3826"/>
                  </a:lnTo>
                  <a:lnTo>
                    <a:pt x="466" y="3842"/>
                  </a:lnTo>
                  <a:lnTo>
                    <a:pt x="526" y="3494"/>
                  </a:lnTo>
                  <a:lnTo>
                    <a:pt x="423" y="3478"/>
                  </a:lnTo>
                  <a:close/>
                  <a:moveTo>
                    <a:pt x="301" y="4173"/>
                  </a:moveTo>
                  <a:lnTo>
                    <a:pt x="242" y="4520"/>
                  </a:lnTo>
                  <a:lnTo>
                    <a:pt x="344" y="4536"/>
                  </a:lnTo>
                  <a:lnTo>
                    <a:pt x="403" y="4188"/>
                  </a:lnTo>
                  <a:lnTo>
                    <a:pt x="301" y="4173"/>
                  </a:lnTo>
                  <a:close/>
                  <a:moveTo>
                    <a:pt x="182" y="4867"/>
                  </a:moveTo>
                  <a:lnTo>
                    <a:pt x="119" y="5215"/>
                  </a:lnTo>
                  <a:lnTo>
                    <a:pt x="222" y="5230"/>
                  </a:lnTo>
                  <a:lnTo>
                    <a:pt x="281" y="4884"/>
                  </a:lnTo>
                  <a:lnTo>
                    <a:pt x="182" y="4867"/>
                  </a:lnTo>
                  <a:close/>
                  <a:moveTo>
                    <a:pt x="60" y="5562"/>
                  </a:moveTo>
                  <a:lnTo>
                    <a:pt x="0" y="5909"/>
                  </a:lnTo>
                  <a:lnTo>
                    <a:pt x="100" y="5929"/>
                  </a:lnTo>
                  <a:lnTo>
                    <a:pt x="162" y="5582"/>
                  </a:lnTo>
                  <a:lnTo>
                    <a:pt x="60" y="5562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7"/>
            <p:cNvSpPr/>
            <p:nvPr/>
          </p:nvSpPr>
          <p:spPr>
            <a:xfrm flipH="1">
              <a:off x="2169082" y="2725074"/>
              <a:ext cx="12555" cy="13557"/>
            </a:xfrm>
            <a:custGeom>
              <a:avLst/>
              <a:gdLst/>
              <a:ahLst/>
              <a:cxnLst/>
              <a:rect l="l" t="t" r="r" b="b"/>
              <a:pathLst>
                <a:path w="238" h="257" extrusionOk="0">
                  <a:moveTo>
                    <a:pt x="37" y="1"/>
                  </a:moveTo>
                  <a:lnTo>
                    <a:pt x="1" y="222"/>
                  </a:lnTo>
                  <a:lnTo>
                    <a:pt x="223" y="257"/>
                  </a:lnTo>
                  <a:lnTo>
                    <a:pt x="238" y="158"/>
                  </a:lnTo>
                  <a:lnTo>
                    <a:pt x="119" y="138"/>
                  </a:lnTo>
                  <a:lnTo>
                    <a:pt x="139" y="20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7"/>
            <p:cNvSpPr/>
            <p:nvPr/>
          </p:nvSpPr>
          <p:spPr>
            <a:xfrm flipH="1">
              <a:off x="1859266" y="2736100"/>
              <a:ext cx="293620" cy="53544"/>
            </a:xfrm>
            <a:custGeom>
              <a:avLst/>
              <a:gdLst/>
              <a:ahLst/>
              <a:cxnLst/>
              <a:rect l="l" t="t" r="r" b="b"/>
              <a:pathLst>
                <a:path w="5566" h="1015" extrusionOk="0">
                  <a:moveTo>
                    <a:pt x="20" y="0"/>
                  </a:moveTo>
                  <a:lnTo>
                    <a:pt x="1" y="104"/>
                  </a:lnTo>
                  <a:lnTo>
                    <a:pt x="328" y="158"/>
                  </a:lnTo>
                  <a:lnTo>
                    <a:pt x="344" y="56"/>
                  </a:lnTo>
                  <a:lnTo>
                    <a:pt x="20" y="0"/>
                  </a:lnTo>
                  <a:close/>
                  <a:moveTo>
                    <a:pt x="672" y="107"/>
                  </a:moveTo>
                  <a:lnTo>
                    <a:pt x="656" y="210"/>
                  </a:lnTo>
                  <a:lnTo>
                    <a:pt x="980" y="266"/>
                  </a:lnTo>
                  <a:lnTo>
                    <a:pt x="999" y="162"/>
                  </a:lnTo>
                  <a:lnTo>
                    <a:pt x="672" y="107"/>
                  </a:lnTo>
                  <a:close/>
                  <a:moveTo>
                    <a:pt x="1323" y="218"/>
                  </a:moveTo>
                  <a:lnTo>
                    <a:pt x="1307" y="317"/>
                  </a:lnTo>
                  <a:lnTo>
                    <a:pt x="1634" y="372"/>
                  </a:lnTo>
                  <a:lnTo>
                    <a:pt x="1650" y="269"/>
                  </a:lnTo>
                  <a:lnTo>
                    <a:pt x="1323" y="218"/>
                  </a:lnTo>
                  <a:close/>
                  <a:moveTo>
                    <a:pt x="1978" y="324"/>
                  </a:moveTo>
                  <a:lnTo>
                    <a:pt x="1958" y="423"/>
                  </a:lnTo>
                  <a:lnTo>
                    <a:pt x="2286" y="479"/>
                  </a:lnTo>
                  <a:lnTo>
                    <a:pt x="2301" y="375"/>
                  </a:lnTo>
                  <a:lnTo>
                    <a:pt x="1978" y="324"/>
                  </a:lnTo>
                  <a:close/>
                  <a:moveTo>
                    <a:pt x="2629" y="431"/>
                  </a:moveTo>
                  <a:lnTo>
                    <a:pt x="2614" y="534"/>
                  </a:lnTo>
                  <a:lnTo>
                    <a:pt x="2937" y="585"/>
                  </a:lnTo>
                  <a:lnTo>
                    <a:pt x="2957" y="486"/>
                  </a:lnTo>
                  <a:lnTo>
                    <a:pt x="2629" y="431"/>
                  </a:lnTo>
                  <a:close/>
                  <a:moveTo>
                    <a:pt x="3281" y="537"/>
                  </a:moveTo>
                  <a:lnTo>
                    <a:pt x="3264" y="640"/>
                  </a:lnTo>
                  <a:lnTo>
                    <a:pt x="3592" y="692"/>
                  </a:lnTo>
                  <a:lnTo>
                    <a:pt x="3608" y="592"/>
                  </a:lnTo>
                  <a:lnTo>
                    <a:pt x="3281" y="537"/>
                  </a:lnTo>
                  <a:close/>
                  <a:moveTo>
                    <a:pt x="3935" y="644"/>
                  </a:moveTo>
                  <a:lnTo>
                    <a:pt x="3916" y="747"/>
                  </a:lnTo>
                  <a:lnTo>
                    <a:pt x="4243" y="802"/>
                  </a:lnTo>
                  <a:lnTo>
                    <a:pt x="4259" y="699"/>
                  </a:lnTo>
                  <a:lnTo>
                    <a:pt x="3935" y="644"/>
                  </a:lnTo>
                  <a:close/>
                  <a:moveTo>
                    <a:pt x="4587" y="750"/>
                  </a:moveTo>
                  <a:lnTo>
                    <a:pt x="4571" y="853"/>
                  </a:lnTo>
                  <a:lnTo>
                    <a:pt x="4895" y="909"/>
                  </a:lnTo>
                  <a:lnTo>
                    <a:pt x="4914" y="805"/>
                  </a:lnTo>
                  <a:lnTo>
                    <a:pt x="4587" y="750"/>
                  </a:lnTo>
                  <a:close/>
                  <a:moveTo>
                    <a:pt x="5237" y="861"/>
                  </a:moveTo>
                  <a:lnTo>
                    <a:pt x="5222" y="960"/>
                  </a:lnTo>
                  <a:lnTo>
                    <a:pt x="5550" y="1015"/>
                  </a:lnTo>
                  <a:lnTo>
                    <a:pt x="5565" y="912"/>
                  </a:lnTo>
                  <a:lnTo>
                    <a:pt x="5237" y="861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27"/>
            <p:cNvSpPr/>
            <p:nvPr/>
          </p:nvSpPr>
          <p:spPr>
            <a:xfrm flipH="1">
              <a:off x="1830097" y="2781889"/>
              <a:ext cx="12819" cy="12555"/>
            </a:xfrm>
            <a:custGeom>
              <a:avLst/>
              <a:gdLst/>
              <a:ahLst/>
              <a:cxnLst/>
              <a:rect l="l" t="t" r="r" b="b"/>
              <a:pathLst>
                <a:path w="243" h="238" extrusionOk="0">
                  <a:moveTo>
                    <a:pt x="139" y="1"/>
                  </a:moveTo>
                  <a:lnTo>
                    <a:pt x="131" y="119"/>
                  </a:lnTo>
                  <a:lnTo>
                    <a:pt x="17" y="99"/>
                  </a:lnTo>
                  <a:lnTo>
                    <a:pt x="1" y="203"/>
                  </a:lnTo>
                  <a:lnTo>
                    <a:pt x="222" y="238"/>
                  </a:lnTo>
                  <a:lnTo>
                    <a:pt x="242" y="8"/>
                  </a:lnTo>
                  <a:lnTo>
                    <a:pt x="139" y="1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27"/>
            <p:cNvSpPr/>
            <p:nvPr/>
          </p:nvSpPr>
          <p:spPr>
            <a:xfrm flipH="1">
              <a:off x="1799553" y="2414681"/>
              <a:ext cx="34342" cy="349380"/>
            </a:xfrm>
            <a:custGeom>
              <a:avLst/>
              <a:gdLst/>
              <a:ahLst/>
              <a:cxnLst/>
              <a:rect l="l" t="t" r="r" b="b"/>
              <a:pathLst>
                <a:path w="651" h="6623" extrusionOk="0">
                  <a:moveTo>
                    <a:pt x="549" y="0"/>
                  </a:moveTo>
                  <a:lnTo>
                    <a:pt x="521" y="348"/>
                  </a:lnTo>
                  <a:lnTo>
                    <a:pt x="623" y="355"/>
                  </a:lnTo>
                  <a:lnTo>
                    <a:pt x="651" y="8"/>
                  </a:lnTo>
                  <a:lnTo>
                    <a:pt x="549" y="0"/>
                  </a:lnTo>
                  <a:close/>
                  <a:moveTo>
                    <a:pt x="489" y="695"/>
                  </a:moveTo>
                  <a:lnTo>
                    <a:pt x="461" y="1046"/>
                  </a:lnTo>
                  <a:lnTo>
                    <a:pt x="564" y="1054"/>
                  </a:lnTo>
                  <a:lnTo>
                    <a:pt x="592" y="707"/>
                  </a:lnTo>
                  <a:lnTo>
                    <a:pt x="489" y="695"/>
                  </a:lnTo>
                  <a:close/>
                  <a:moveTo>
                    <a:pt x="434" y="1394"/>
                  </a:moveTo>
                  <a:lnTo>
                    <a:pt x="403" y="1741"/>
                  </a:lnTo>
                  <a:lnTo>
                    <a:pt x="505" y="1749"/>
                  </a:lnTo>
                  <a:lnTo>
                    <a:pt x="536" y="1401"/>
                  </a:lnTo>
                  <a:lnTo>
                    <a:pt x="434" y="1394"/>
                  </a:lnTo>
                  <a:close/>
                  <a:moveTo>
                    <a:pt x="374" y="2088"/>
                  </a:moveTo>
                  <a:lnTo>
                    <a:pt x="347" y="2439"/>
                  </a:lnTo>
                  <a:lnTo>
                    <a:pt x="450" y="2447"/>
                  </a:lnTo>
                  <a:lnTo>
                    <a:pt x="478" y="2096"/>
                  </a:lnTo>
                  <a:lnTo>
                    <a:pt x="374" y="2088"/>
                  </a:lnTo>
                  <a:close/>
                  <a:moveTo>
                    <a:pt x="316" y="2787"/>
                  </a:moveTo>
                  <a:lnTo>
                    <a:pt x="288" y="3133"/>
                  </a:lnTo>
                  <a:lnTo>
                    <a:pt x="390" y="3142"/>
                  </a:lnTo>
                  <a:lnTo>
                    <a:pt x="418" y="2794"/>
                  </a:lnTo>
                  <a:lnTo>
                    <a:pt x="316" y="2787"/>
                  </a:lnTo>
                  <a:close/>
                  <a:moveTo>
                    <a:pt x="261" y="3481"/>
                  </a:moveTo>
                  <a:lnTo>
                    <a:pt x="228" y="3829"/>
                  </a:lnTo>
                  <a:lnTo>
                    <a:pt x="332" y="3840"/>
                  </a:lnTo>
                  <a:lnTo>
                    <a:pt x="363" y="3489"/>
                  </a:lnTo>
                  <a:lnTo>
                    <a:pt x="261" y="3481"/>
                  </a:lnTo>
                  <a:close/>
                  <a:moveTo>
                    <a:pt x="201" y="4180"/>
                  </a:moveTo>
                  <a:lnTo>
                    <a:pt x="174" y="4527"/>
                  </a:lnTo>
                  <a:lnTo>
                    <a:pt x="276" y="4535"/>
                  </a:lnTo>
                  <a:lnTo>
                    <a:pt x="303" y="4188"/>
                  </a:lnTo>
                  <a:lnTo>
                    <a:pt x="201" y="4180"/>
                  </a:lnTo>
                  <a:close/>
                  <a:moveTo>
                    <a:pt x="142" y="4874"/>
                  </a:moveTo>
                  <a:lnTo>
                    <a:pt x="114" y="5222"/>
                  </a:lnTo>
                  <a:lnTo>
                    <a:pt x="217" y="5229"/>
                  </a:lnTo>
                  <a:lnTo>
                    <a:pt x="245" y="4882"/>
                  </a:lnTo>
                  <a:lnTo>
                    <a:pt x="142" y="4874"/>
                  </a:lnTo>
                  <a:close/>
                  <a:moveTo>
                    <a:pt x="86" y="5569"/>
                  </a:moveTo>
                  <a:lnTo>
                    <a:pt x="55" y="5920"/>
                  </a:lnTo>
                  <a:lnTo>
                    <a:pt x="157" y="5928"/>
                  </a:lnTo>
                  <a:lnTo>
                    <a:pt x="190" y="5581"/>
                  </a:lnTo>
                  <a:lnTo>
                    <a:pt x="86" y="5569"/>
                  </a:lnTo>
                  <a:close/>
                  <a:moveTo>
                    <a:pt x="28" y="6268"/>
                  </a:moveTo>
                  <a:lnTo>
                    <a:pt x="0" y="6614"/>
                  </a:lnTo>
                  <a:lnTo>
                    <a:pt x="102" y="6623"/>
                  </a:lnTo>
                  <a:lnTo>
                    <a:pt x="130" y="6275"/>
                  </a:lnTo>
                  <a:lnTo>
                    <a:pt x="28" y="6268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27"/>
            <p:cNvSpPr/>
            <p:nvPr/>
          </p:nvSpPr>
          <p:spPr>
            <a:xfrm flipH="1">
              <a:off x="1797021" y="2384296"/>
              <a:ext cx="12133" cy="12555"/>
            </a:xfrm>
            <a:custGeom>
              <a:avLst/>
              <a:gdLst/>
              <a:ahLst/>
              <a:cxnLst/>
              <a:rect l="l" t="t" r="r" b="b"/>
              <a:pathLst>
                <a:path w="230" h="238" extrusionOk="0">
                  <a:moveTo>
                    <a:pt x="5" y="0"/>
                  </a:moveTo>
                  <a:lnTo>
                    <a:pt x="0" y="103"/>
                  </a:lnTo>
                  <a:lnTo>
                    <a:pt x="118" y="110"/>
                  </a:lnTo>
                  <a:lnTo>
                    <a:pt x="107" y="229"/>
                  </a:lnTo>
                  <a:lnTo>
                    <a:pt x="209" y="237"/>
                  </a:lnTo>
                  <a:lnTo>
                    <a:pt x="229" y="1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27"/>
            <p:cNvSpPr/>
            <p:nvPr/>
          </p:nvSpPr>
          <p:spPr>
            <a:xfrm flipH="1">
              <a:off x="1826138" y="2367204"/>
              <a:ext cx="262180" cy="21470"/>
            </a:xfrm>
            <a:custGeom>
              <a:avLst/>
              <a:gdLst/>
              <a:ahLst/>
              <a:cxnLst/>
              <a:rect l="l" t="t" r="r" b="b"/>
              <a:pathLst>
                <a:path w="4970" h="407" extrusionOk="0">
                  <a:moveTo>
                    <a:pt x="4" y="0"/>
                  </a:moveTo>
                  <a:lnTo>
                    <a:pt x="0" y="103"/>
                  </a:lnTo>
                  <a:lnTo>
                    <a:pt x="328" y="123"/>
                  </a:lnTo>
                  <a:lnTo>
                    <a:pt x="336" y="20"/>
                  </a:lnTo>
                  <a:lnTo>
                    <a:pt x="4" y="0"/>
                  </a:lnTo>
                  <a:close/>
                  <a:moveTo>
                    <a:pt x="667" y="40"/>
                  </a:moveTo>
                  <a:lnTo>
                    <a:pt x="659" y="143"/>
                  </a:lnTo>
                  <a:lnTo>
                    <a:pt x="991" y="162"/>
                  </a:lnTo>
                  <a:lnTo>
                    <a:pt x="999" y="60"/>
                  </a:lnTo>
                  <a:lnTo>
                    <a:pt x="667" y="40"/>
                  </a:lnTo>
                  <a:close/>
                  <a:moveTo>
                    <a:pt x="1330" y="79"/>
                  </a:moveTo>
                  <a:lnTo>
                    <a:pt x="1323" y="182"/>
                  </a:lnTo>
                  <a:lnTo>
                    <a:pt x="1654" y="202"/>
                  </a:lnTo>
                  <a:lnTo>
                    <a:pt x="1658" y="99"/>
                  </a:lnTo>
                  <a:lnTo>
                    <a:pt x="1330" y="79"/>
                  </a:lnTo>
                  <a:close/>
                  <a:moveTo>
                    <a:pt x="1989" y="123"/>
                  </a:moveTo>
                  <a:lnTo>
                    <a:pt x="1986" y="226"/>
                  </a:lnTo>
                  <a:lnTo>
                    <a:pt x="2313" y="245"/>
                  </a:lnTo>
                  <a:lnTo>
                    <a:pt x="2321" y="143"/>
                  </a:lnTo>
                  <a:lnTo>
                    <a:pt x="1989" y="123"/>
                  </a:lnTo>
                  <a:close/>
                  <a:moveTo>
                    <a:pt x="2652" y="162"/>
                  </a:moveTo>
                  <a:lnTo>
                    <a:pt x="2645" y="265"/>
                  </a:lnTo>
                  <a:lnTo>
                    <a:pt x="2976" y="285"/>
                  </a:lnTo>
                  <a:lnTo>
                    <a:pt x="2984" y="182"/>
                  </a:lnTo>
                  <a:lnTo>
                    <a:pt x="2652" y="162"/>
                  </a:lnTo>
                  <a:close/>
                  <a:moveTo>
                    <a:pt x="3315" y="202"/>
                  </a:moveTo>
                  <a:lnTo>
                    <a:pt x="3308" y="304"/>
                  </a:lnTo>
                  <a:lnTo>
                    <a:pt x="3639" y="324"/>
                  </a:lnTo>
                  <a:lnTo>
                    <a:pt x="3643" y="221"/>
                  </a:lnTo>
                  <a:lnTo>
                    <a:pt x="3315" y="202"/>
                  </a:lnTo>
                  <a:close/>
                  <a:moveTo>
                    <a:pt x="3975" y="241"/>
                  </a:moveTo>
                  <a:lnTo>
                    <a:pt x="3971" y="344"/>
                  </a:lnTo>
                  <a:lnTo>
                    <a:pt x="4298" y="363"/>
                  </a:lnTo>
                  <a:lnTo>
                    <a:pt x="4306" y="261"/>
                  </a:lnTo>
                  <a:lnTo>
                    <a:pt x="3975" y="241"/>
                  </a:lnTo>
                  <a:close/>
                  <a:moveTo>
                    <a:pt x="4638" y="285"/>
                  </a:moveTo>
                  <a:lnTo>
                    <a:pt x="4629" y="387"/>
                  </a:lnTo>
                  <a:lnTo>
                    <a:pt x="4961" y="407"/>
                  </a:lnTo>
                  <a:lnTo>
                    <a:pt x="4969" y="304"/>
                  </a:lnTo>
                  <a:lnTo>
                    <a:pt x="4638" y="285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7"/>
            <p:cNvSpPr/>
            <p:nvPr/>
          </p:nvSpPr>
          <p:spPr>
            <a:xfrm flipH="1">
              <a:off x="1605741" y="2791278"/>
              <a:ext cx="174927" cy="174927"/>
            </a:xfrm>
            <a:custGeom>
              <a:avLst/>
              <a:gdLst/>
              <a:ahLst/>
              <a:cxnLst/>
              <a:rect l="l" t="t" r="r" b="b"/>
              <a:pathLst>
                <a:path w="3316" h="3316" extrusionOk="0">
                  <a:moveTo>
                    <a:pt x="1658" y="1"/>
                  </a:moveTo>
                  <a:cubicBezTo>
                    <a:pt x="743" y="1"/>
                    <a:pt x="1" y="743"/>
                    <a:pt x="1" y="1658"/>
                  </a:cubicBezTo>
                  <a:cubicBezTo>
                    <a:pt x="1" y="2573"/>
                    <a:pt x="743" y="3316"/>
                    <a:pt x="1658" y="3316"/>
                  </a:cubicBezTo>
                  <a:cubicBezTo>
                    <a:pt x="2574" y="3316"/>
                    <a:pt x="3316" y="2573"/>
                    <a:pt x="3316" y="1658"/>
                  </a:cubicBezTo>
                  <a:cubicBezTo>
                    <a:pt x="3316" y="743"/>
                    <a:pt x="2574" y="1"/>
                    <a:pt x="16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7"/>
            <p:cNvSpPr/>
            <p:nvPr/>
          </p:nvSpPr>
          <p:spPr>
            <a:xfrm flipH="1">
              <a:off x="1729181" y="2811693"/>
              <a:ext cx="154670" cy="154512"/>
            </a:xfrm>
            <a:custGeom>
              <a:avLst/>
              <a:gdLst/>
              <a:ahLst/>
              <a:cxnLst/>
              <a:rect l="l" t="t" r="r" b="b"/>
              <a:pathLst>
                <a:path w="2932" h="2929" extrusionOk="0">
                  <a:moveTo>
                    <a:pt x="1468" y="0"/>
                  </a:moveTo>
                  <a:cubicBezTo>
                    <a:pt x="658" y="0"/>
                    <a:pt x="0" y="656"/>
                    <a:pt x="0" y="1465"/>
                  </a:cubicBezTo>
                  <a:cubicBezTo>
                    <a:pt x="0" y="2274"/>
                    <a:pt x="658" y="2929"/>
                    <a:pt x="1468" y="2929"/>
                  </a:cubicBezTo>
                  <a:cubicBezTo>
                    <a:pt x="2277" y="2929"/>
                    <a:pt x="2931" y="2274"/>
                    <a:pt x="2931" y="1465"/>
                  </a:cubicBezTo>
                  <a:cubicBezTo>
                    <a:pt x="2931" y="656"/>
                    <a:pt x="2277" y="0"/>
                    <a:pt x="14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7"/>
            <p:cNvSpPr/>
            <p:nvPr/>
          </p:nvSpPr>
          <p:spPr>
            <a:xfrm flipH="1">
              <a:off x="1887384" y="2741322"/>
              <a:ext cx="157624" cy="166803"/>
            </a:xfrm>
            <a:custGeom>
              <a:avLst/>
              <a:gdLst/>
              <a:ahLst/>
              <a:cxnLst/>
              <a:rect l="l" t="t" r="r" b="b"/>
              <a:pathLst>
                <a:path w="2988" h="3162" extrusionOk="0">
                  <a:moveTo>
                    <a:pt x="332" y="1"/>
                  </a:moveTo>
                  <a:lnTo>
                    <a:pt x="0" y="289"/>
                  </a:lnTo>
                  <a:lnTo>
                    <a:pt x="1057" y="948"/>
                  </a:lnTo>
                  <a:cubicBezTo>
                    <a:pt x="1057" y="948"/>
                    <a:pt x="1125" y="2775"/>
                    <a:pt x="1057" y="3161"/>
                  </a:cubicBezTo>
                  <a:lnTo>
                    <a:pt x="2988" y="2779"/>
                  </a:lnTo>
                  <a:cubicBezTo>
                    <a:pt x="2988" y="2779"/>
                    <a:pt x="2534" y="415"/>
                    <a:pt x="3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7"/>
            <p:cNvSpPr/>
            <p:nvPr/>
          </p:nvSpPr>
          <p:spPr>
            <a:xfrm flipH="1">
              <a:off x="1305471" y="2868191"/>
              <a:ext cx="775356" cy="583865"/>
            </a:xfrm>
            <a:custGeom>
              <a:avLst/>
              <a:gdLst/>
              <a:ahLst/>
              <a:cxnLst/>
              <a:rect l="l" t="t" r="r" b="b"/>
              <a:pathLst>
                <a:path w="14698" h="11068" extrusionOk="0">
                  <a:moveTo>
                    <a:pt x="4433" y="0"/>
                  </a:moveTo>
                  <a:cubicBezTo>
                    <a:pt x="2693" y="0"/>
                    <a:pt x="1417" y="117"/>
                    <a:pt x="1417" y="117"/>
                  </a:cubicBezTo>
                  <a:lnTo>
                    <a:pt x="0" y="7568"/>
                  </a:lnTo>
                  <a:cubicBezTo>
                    <a:pt x="0" y="7568"/>
                    <a:pt x="3710" y="10343"/>
                    <a:pt x="8406" y="11002"/>
                  </a:cubicBezTo>
                  <a:cubicBezTo>
                    <a:pt x="8717" y="11046"/>
                    <a:pt x="9015" y="11067"/>
                    <a:pt x="9300" y="11067"/>
                  </a:cubicBezTo>
                  <a:cubicBezTo>
                    <a:pt x="13323" y="11067"/>
                    <a:pt x="14697" y="6783"/>
                    <a:pt x="10857" y="756"/>
                  </a:cubicBezTo>
                  <a:cubicBezTo>
                    <a:pt x="8885" y="145"/>
                    <a:pt x="6371" y="0"/>
                    <a:pt x="443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7"/>
            <p:cNvSpPr/>
            <p:nvPr/>
          </p:nvSpPr>
          <p:spPr>
            <a:xfrm flipH="1">
              <a:off x="1717469" y="2044730"/>
              <a:ext cx="232217" cy="843196"/>
            </a:xfrm>
            <a:custGeom>
              <a:avLst/>
              <a:gdLst/>
              <a:ahLst/>
              <a:cxnLst/>
              <a:rect l="l" t="t" r="r" b="b"/>
              <a:pathLst>
                <a:path w="4402" h="15984" extrusionOk="0">
                  <a:moveTo>
                    <a:pt x="3769" y="0"/>
                  </a:moveTo>
                  <a:cubicBezTo>
                    <a:pt x="3769" y="0"/>
                    <a:pt x="1571" y="3584"/>
                    <a:pt x="1097" y="4768"/>
                  </a:cubicBezTo>
                  <a:cubicBezTo>
                    <a:pt x="628" y="5948"/>
                    <a:pt x="1" y="15763"/>
                    <a:pt x="1" y="15763"/>
                  </a:cubicBezTo>
                  <a:lnTo>
                    <a:pt x="1181" y="15984"/>
                  </a:lnTo>
                  <a:lnTo>
                    <a:pt x="1618" y="5399"/>
                  </a:lnTo>
                  <a:lnTo>
                    <a:pt x="4401" y="292"/>
                  </a:lnTo>
                  <a:lnTo>
                    <a:pt x="376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7"/>
            <p:cNvSpPr/>
            <p:nvPr/>
          </p:nvSpPr>
          <p:spPr>
            <a:xfrm flipH="1">
              <a:off x="1477867" y="2196023"/>
              <a:ext cx="510328" cy="770187"/>
            </a:xfrm>
            <a:custGeom>
              <a:avLst/>
              <a:gdLst/>
              <a:ahLst/>
              <a:cxnLst/>
              <a:rect l="l" t="t" r="r" b="b"/>
              <a:pathLst>
                <a:path w="9674" h="14600" extrusionOk="0">
                  <a:moveTo>
                    <a:pt x="1374" y="1"/>
                  </a:moveTo>
                  <a:cubicBezTo>
                    <a:pt x="1088" y="1"/>
                    <a:pt x="910" y="386"/>
                    <a:pt x="979" y="1182"/>
                  </a:cubicBezTo>
                  <a:cubicBezTo>
                    <a:pt x="146" y="2827"/>
                    <a:pt x="0" y="4244"/>
                    <a:pt x="443" y="4733"/>
                  </a:cubicBezTo>
                  <a:cubicBezTo>
                    <a:pt x="880" y="5223"/>
                    <a:pt x="2565" y="5945"/>
                    <a:pt x="2565" y="5945"/>
                  </a:cubicBezTo>
                  <a:cubicBezTo>
                    <a:pt x="2565" y="5945"/>
                    <a:pt x="6694" y="13037"/>
                    <a:pt x="8552" y="14600"/>
                  </a:cubicBezTo>
                  <a:cubicBezTo>
                    <a:pt x="8552" y="14600"/>
                    <a:pt x="9674" y="12496"/>
                    <a:pt x="9674" y="11888"/>
                  </a:cubicBezTo>
                  <a:lnTo>
                    <a:pt x="3532" y="4536"/>
                  </a:lnTo>
                  <a:cubicBezTo>
                    <a:pt x="3532" y="4536"/>
                    <a:pt x="3130" y="1876"/>
                    <a:pt x="3224" y="1083"/>
                  </a:cubicBezTo>
                  <a:cubicBezTo>
                    <a:pt x="3257" y="817"/>
                    <a:pt x="3203" y="714"/>
                    <a:pt x="3114" y="714"/>
                  </a:cubicBezTo>
                  <a:cubicBezTo>
                    <a:pt x="2935" y="714"/>
                    <a:pt x="2616" y="1122"/>
                    <a:pt x="2565" y="1453"/>
                  </a:cubicBezTo>
                  <a:cubicBezTo>
                    <a:pt x="2163" y="497"/>
                    <a:pt x="1699" y="1"/>
                    <a:pt x="1374" y="1"/>
                  </a:cubicBezTo>
                  <a:close/>
                </a:path>
              </a:pathLst>
            </a:custGeom>
            <a:solidFill>
              <a:srgbClr val="E185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7"/>
            <p:cNvSpPr/>
            <p:nvPr/>
          </p:nvSpPr>
          <p:spPr>
            <a:xfrm flipH="1">
              <a:off x="1671470" y="4240011"/>
              <a:ext cx="207423" cy="58186"/>
            </a:xfrm>
            <a:custGeom>
              <a:avLst/>
              <a:gdLst/>
              <a:ahLst/>
              <a:cxnLst/>
              <a:rect l="l" t="t" r="r" b="b"/>
              <a:pathLst>
                <a:path w="3932" h="1103" extrusionOk="0">
                  <a:moveTo>
                    <a:pt x="1" y="1"/>
                  </a:moveTo>
                  <a:lnTo>
                    <a:pt x="138" y="1102"/>
                  </a:lnTo>
                  <a:cubicBezTo>
                    <a:pt x="138" y="1102"/>
                    <a:pt x="3931" y="1015"/>
                    <a:pt x="3872" y="956"/>
                  </a:cubicBezTo>
                  <a:cubicBezTo>
                    <a:pt x="3817" y="897"/>
                    <a:pt x="3872" y="230"/>
                    <a:pt x="3872" y="230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369B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7"/>
            <p:cNvSpPr/>
            <p:nvPr/>
          </p:nvSpPr>
          <p:spPr>
            <a:xfrm flipH="1">
              <a:off x="2208855" y="4206724"/>
              <a:ext cx="190911" cy="71480"/>
            </a:xfrm>
            <a:custGeom>
              <a:avLst/>
              <a:gdLst/>
              <a:ahLst/>
              <a:cxnLst/>
              <a:rect l="l" t="t" r="r" b="b"/>
              <a:pathLst>
                <a:path w="3619" h="1355" extrusionOk="0">
                  <a:moveTo>
                    <a:pt x="1" y="1"/>
                  </a:moveTo>
                  <a:lnTo>
                    <a:pt x="114" y="1181"/>
                  </a:lnTo>
                  <a:lnTo>
                    <a:pt x="3619" y="1354"/>
                  </a:lnTo>
                  <a:lnTo>
                    <a:pt x="3619" y="632"/>
                  </a:lnTo>
                  <a:lnTo>
                    <a:pt x="3619" y="48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69B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7"/>
            <p:cNvSpPr/>
            <p:nvPr/>
          </p:nvSpPr>
          <p:spPr>
            <a:xfrm flipH="1">
              <a:off x="2239396" y="4378907"/>
              <a:ext cx="442171" cy="180677"/>
            </a:xfrm>
            <a:custGeom>
              <a:avLst/>
              <a:gdLst/>
              <a:ahLst/>
              <a:cxnLst/>
              <a:rect l="l" t="t" r="r" b="b"/>
              <a:pathLst>
                <a:path w="8382" h="3425" extrusionOk="0">
                  <a:moveTo>
                    <a:pt x="6589" y="1"/>
                  </a:moveTo>
                  <a:lnTo>
                    <a:pt x="5864" y="1133"/>
                  </a:lnTo>
                  <a:cubicBezTo>
                    <a:pt x="5864" y="1133"/>
                    <a:pt x="2023" y="2175"/>
                    <a:pt x="957" y="2601"/>
                  </a:cubicBezTo>
                  <a:cubicBezTo>
                    <a:pt x="1" y="2986"/>
                    <a:pt x="311" y="3425"/>
                    <a:pt x="2252" y="3425"/>
                  </a:cubicBezTo>
                  <a:cubicBezTo>
                    <a:pt x="2480" y="3425"/>
                    <a:pt x="2732" y="3419"/>
                    <a:pt x="3006" y="3406"/>
                  </a:cubicBezTo>
                  <a:cubicBezTo>
                    <a:pt x="5607" y="3284"/>
                    <a:pt x="8381" y="3067"/>
                    <a:pt x="8381" y="3067"/>
                  </a:cubicBezTo>
                  <a:lnTo>
                    <a:pt x="8042" y="872"/>
                  </a:lnTo>
                  <a:lnTo>
                    <a:pt x="7150" y="912"/>
                  </a:lnTo>
                  <a:lnTo>
                    <a:pt x="65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7"/>
            <p:cNvSpPr/>
            <p:nvPr/>
          </p:nvSpPr>
          <p:spPr>
            <a:xfrm flipH="1">
              <a:off x="1543334" y="4387875"/>
              <a:ext cx="347217" cy="209216"/>
            </a:xfrm>
            <a:custGeom>
              <a:avLst/>
              <a:gdLst/>
              <a:ahLst/>
              <a:cxnLst/>
              <a:rect l="l" t="t" r="r" b="b"/>
              <a:pathLst>
                <a:path w="6582" h="3966" extrusionOk="0">
                  <a:moveTo>
                    <a:pt x="2787" y="0"/>
                  </a:moveTo>
                  <a:cubicBezTo>
                    <a:pt x="2033" y="0"/>
                    <a:pt x="1836" y="702"/>
                    <a:pt x="1836" y="702"/>
                  </a:cubicBezTo>
                  <a:lnTo>
                    <a:pt x="1496" y="343"/>
                  </a:lnTo>
                  <a:lnTo>
                    <a:pt x="1496" y="343"/>
                  </a:lnTo>
                  <a:cubicBezTo>
                    <a:pt x="344" y="2731"/>
                    <a:pt x="0" y="3457"/>
                    <a:pt x="1922" y="3682"/>
                  </a:cubicBezTo>
                  <a:cubicBezTo>
                    <a:pt x="2963" y="3804"/>
                    <a:pt x="4294" y="3966"/>
                    <a:pt x="5246" y="3966"/>
                  </a:cubicBezTo>
                  <a:cubicBezTo>
                    <a:pt x="6049" y="3966"/>
                    <a:pt x="6582" y="3851"/>
                    <a:pt x="6445" y="3501"/>
                  </a:cubicBezTo>
                  <a:cubicBezTo>
                    <a:pt x="6145" y="2731"/>
                    <a:pt x="3031" y="963"/>
                    <a:pt x="3031" y="963"/>
                  </a:cubicBezTo>
                  <a:cubicBezTo>
                    <a:pt x="3031" y="963"/>
                    <a:pt x="2774" y="963"/>
                    <a:pt x="278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7"/>
            <p:cNvSpPr/>
            <p:nvPr/>
          </p:nvSpPr>
          <p:spPr>
            <a:xfrm flipH="1">
              <a:off x="2033719" y="1605041"/>
              <a:ext cx="56076" cy="92633"/>
            </a:xfrm>
            <a:custGeom>
              <a:avLst/>
              <a:gdLst/>
              <a:ahLst/>
              <a:cxnLst/>
              <a:rect l="l" t="t" r="r" b="b"/>
              <a:pathLst>
                <a:path w="1063" h="1756" extrusionOk="0">
                  <a:moveTo>
                    <a:pt x="861" y="1"/>
                  </a:moveTo>
                  <a:cubicBezTo>
                    <a:pt x="819" y="360"/>
                    <a:pt x="796" y="722"/>
                    <a:pt x="785" y="1085"/>
                  </a:cubicBezTo>
                  <a:lnTo>
                    <a:pt x="785" y="1085"/>
                  </a:lnTo>
                  <a:cubicBezTo>
                    <a:pt x="664" y="1009"/>
                    <a:pt x="539" y="938"/>
                    <a:pt x="407" y="873"/>
                  </a:cubicBezTo>
                  <a:cubicBezTo>
                    <a:pt x="360" y="853"/>
                    <a:pt x="316" y="833"/>
                    <a:pt x="265" y="817"/>
                  </a:cubicBezTo>
                  <a:cubicBezTo>
                    <a:pt x="241" y="809"/>
                    <a:pt x="214" y="806"/>
                    <a:pt x="182" y="798"/>
                  </a:cubicBezTo>
                  <a:cubicBezTo>
                    <a:pt x="178" y="796"/>
                    <a:pt x="173" y="796"/>
                    <a:pt x="168" y="796"/>
                  </a:cubicBezTo>
                  <a:cubicBezTo>
                    <a:pt x="157" y="796"/>
                    <a:pt x="144" y="798"/>
                    <a:pt x="131" y="798"/>
                  </a:cubicBezTo>
                  <a:cubicBezTo>
                    <a:pt x="128" y="797"/>
                    <a:pt x="125" y="797"/>
                    <a:pt x="122" y="797"/>
                  </a:cubicBezTo>
                  <a:cubicBezTo>
                    <a:pt x="106" y="797"/>
                    <a:pt x="79" y="805"/>
                    <a:pt x="60" y="817"/>
                  </a:cubicBezTo>
                  <a:cubicBezTo>
                    <a:pt x="48" y="822"/>
                    <a:pt x="28" y="841"/>
                    <a:pt x="16" y="861"/>
                  </a:cubicBezTo>
                  <a:cubicBezTo>
                    <a:pt x="8" y="880"/>
                    <a:pt x="5" y="893"/>
                    <a:pt x="5" y="908"/>
                  </a:cubicBezTo>
                  <a:cubicBezTo>
                    <a:pt x="1" y="932"/>
                    <a:pt x="5" y="951"/>
                    <a:pt x="8" y="968"/>
                  </a:cubicBezTo>
                  <a:cubicBezTo>
                    <a:pt x="16" y="999"/>
                    <a:pt x="28" y="1022"/>
                    <a:pt x="40" y="1050"/>
                  </a:cubicBezTo>
                  <a:cubicBezTo>
                    <a:pt x="60" y="1097"/>
                    <a:pt x="87" y="1141"/>
                    <a:pt x="115" y="1181"/>
                  </a:cubicBezTo>
                  <a:cubicBezTo>
                    <a:pt x="225" y="1343"/>
                    <a:pt x="360" y="1485"/>
                    <a:pt x="518" y="1603"/>
                  </a:cubicBezTo>
                  <a:cubicBezTo>
                    <a:pt x="597" y="1658"/>
                    <a:pt x="684" y="1709"/>
                    <a:pt x="778" y="1737"/>
                  </a:cubicBezTo>
                  <a:cubicBezTo>
                    <a:pt x="817" y="1749"/>
                    <a:pt x="860" y="1755"/>
                    <a:pt x="903" y="1755"/>
                  </a:cubicBezTo>
                  <a:cubicBezTo>
                    <a:pt x="959" y="1755"/>
                    <a:pt x="1015" y="1744"/>
                    <a:pt x="1063" y="1717"/>
                  </a:cubicBezTo>
                  <a:lnTo>
                    <a:pt x="1063" y="1717"/>
                  </a:lnTo>
                  <a:cubicBezTo>
                    <a:pt x="1033" y="1725"/>
                    <a:pt x="1004" y="1729"/>
                    <a:pt x="976" y="1729"/>
                  </a:cubicBezTo>
                  <a:cubicBezTo>
                    <a:pt x="823" y="1729"/>
                    <a:pt x="691" y="1620"/>
                    <a:pt x="580" y="1524"/>
                  </a:cubicBezTo>
                  <a:cubicBezTo>
                    <a:pt x="451" y="1398"/>
                    <a:pt x="336" y="1252"/>
                    <a:pt x="245" y="1097"/>
                  </a:cubicBezTo>
                  <a:cubicBezTo>
                    <a:pt x="221" y="1062"/>
                    <a:pt x="202" y="1022"/>
                    <a:pt x="186" y="983"/>
                  </a:cubicBezTo>
                  <a:cubicBezTo>
                    <a:pt x="184" y="978"/>
                    <a:pt x="182" y="973"/>
                    <a:pt x="180" y="969"/>
                  </a:cubicBezTo>
                  <a:lnTo>
                    <a:pt x="180" y="969"/>
                  </a:lnTo>
                  <a:cubicBezTo>
                    <a:pt x="191" y="971"/>
                    <a:pt x="202" y="975"/>
                    <a:pt x="214" y="979"/>
                  </a:cubicBezTo>
                  <a:cubicBezTo>
                    <a:pt x="253" y="991"/>
                    <a:pt x="293" y="1011"/>
                    <a:pt x="332" y="1030"/>
                  </a:cubicBezTo>
                  <a:cubicBezTo>
                    <a:pt x="498" y="1106"/>
                    <a:pt x="660" y="1201"/>
                    <a:pt x="817" y="1295"/>
                  </a:cubicBezTo>
                  <a:lnTo>
                    <a:pt x="939" y="1370"/>
                  </a:lnTo>
                  <a:lnTo>
                    <a:pt x="939" y="1228"/>
                  </a:lnTo>
                  <a:cubicBezTo>
                    <a:pt x="928" y="817"/>
                    <a:pt x="904" y="407"/>
                    <a:pt x="861" y="1"/>
                  </a:cubicBezTo>
                  <a:close/>
                </a:path>
              </a:pathLst>
            </a:custGeom>
            <a:solidFill>
              <a:srgbClr val="C768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7"/>
            <p:cNvSpPr/>
            <p:nvPr/>
          </p:nvSpPr>
          <p:spPr>
            <a:xfrm flipH="1">
              <a:off x="1958389" y="1696830"/>
              <a:ext cx="101232" cy="51750"/>
            </a:xfrm>
            <a:custGeom>
              <a:avLst/>
              <a:gdLst/>
              <a:ahLst/>
              <a:cxnLst/>
              <a:rect l="l" t="t" r="r" b="b"/>
              <a:pathLst>
                <a:path w="1919" h="981" extrusionOk="0">
                  <a:moveTo>
                    <a:pt x="1919" y="0"/>
                  </a:moveTo>
                  <a:lnTo>
                    <a:pt x="1919" y="0"/>
                  </a:lnTo>
                  <a:cubicBezTo>
                    <a:pt x="1812" y="171"/>
                    <a:pt x="1690" y="324"/>
                    <a:pt x="1556" y="459"/>
                  </a:cubicBezTo>
                  <a:cubicBezTo>
                    <a:pt x="1418" y="589"/>
                    <a:pt x="1267" y="699"/>
                    <a:pt x="1098" y="758"/>
                  </a:cubicBezTo>
                  <a:cubicBezTo>
                    <a:pt x="987" y="799"/>
                    <a:pt x="870" y="822"/>
                    <a:pt x="751" y="822"/>
                  </a:cubicBezTo>
                  <a:cubicBezTo>
                    <a:pt x="687" y="822"/>
                    <a:pt x="622" y="816"/>
                    <a:pt x="557" y="802"/>
                  </a:cubicBezTo>
                  <a:lnTo>
                    <a:pt x="486" y="794"/>
                  </a:lnTo>
                  <a:lnTo>
                    <a:pt x="420" y="774"/>
                  </a:lnTo>
                  <a:lnTo>
                    <a:pt x="281" y="734"/>
                  </a:lnTo>
                  <a:cubicBezTo>
                    <a:pt x="187" y="703"/>
                    <a:pt x="99" y="663"/>
                    <a:pt x="1" y="632"/>
                  </a:cubicBezTo>
                  <a:lnTo>
                    <a:pt x="1" y="632"/>
                  </a:lnTo>
                  <a:cubicBezTo>
                    <a:pt x="80" y="696"/>
                    <a:pt x="159" y="758"/>
                    <a:pt x="245" y="814"/>
                  </a:cubicBezTo>
                  <a:cubicBezTo>
                    <a:pt x="336" y="853"/>
                    <a:pt x="423" y="916"/>
                    <a:pt x="526" y="936"/>
                  </a:cubicBezTo>
                  <a:cubicBezTo>
                    <a:pt x="616" y="966"/>
                    <a:pt x="711" y="981"/>
                    <a:pt x="807" y="981"/>
                  </a:cubicBezTo>
                  <a:cubicBezTo>
                    <a:pt x="925" y="981"/>
                    <a:pt x="1044" y="959"/>
                    <a:pt x="1157" y="920"/>
                  </a:cubicBezTo>
                  <a:cubicBezTo>
                    <a:pt x="1358" y="845"/>
                    <a:pt x="1528" y="711"/>
                    <a:pt x="1655" y="545"/>
                  </a:cubicBezTo>
                  <a:cubicBezTo>
                    <a:pt x="1781" y="384"/>
                    <a:pt x="1875" y="198"/>
                    <a:pt x="1919" y="0"/>
                  </a:cubicBezTo>
                  <a:close/>
                </a:path>
              </a:pathLst>
            </a:custGeom>
            <a:solidFill>
              <a:srgbClr val="C768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7"/>
            <p:cNvSpPr/>
            <p:nvPr/>
          </p:nvSpPr>
          <p:spPr>
            <a:xfrm flipH="1">
              <a:off x="1780615" y="1654839"/>
              <a:ext cx="72271" cy="60771"/>
            </a:xfrm>
            <a:custGeom>
              <a:avLst/>
              <a:gdLst/>
              <a:ahLst/>
              <a:cxnLst/>
              <a:rect l="l" t="t" r="r" b="b"/>
              <a:pathLst>
                <a:path w="1370" h="1152" extrusionOk="0">
                  <a:moveTo>
                    <a:pt x="466" y="872"/>
                  </a:moveTo>
                  <a:cubicBezTo>
                    <a:pt x="467" y="873"/>
                    <a:pt x="466" y="875"/>
                    <a:pt x="464" y="879"/>
                  </a:cubicBezTo>
                  <a:lnTo>
                    <a:pt x="464" y="879"/>
                  </a:lnTo>
                  <a:cubicBezTo>
                    <a:pt x="464" y="876"/>
                    <a:pt x="465" y="874"/>
                    <a:pt x="466" y="872"/>
                  </a:cubicBezTo>
                  <a:close/>
                  <a:moveTo>
                    <a:pt x="963" y="0"/>
                  </a:moveTo>
                  <a:cubicBezTo>
                    <a:pt x="838" y="0"/>
                    <a:pt x="714" y="61"/>
                    <a:pt x="621" y="133"/>
                  </a:cubicBezTo>
                  <a:cubicBezTo>
                    <a:pt x="514" y="217"/>
                    <a:pt x="423" y="319"/>
                    <a:pt x="348" y="426"/>
                  </a:cubicBezTo>
                  <a:cubicBezTo>
                    <a:pt x="269" y="528"/>
                    <a:pt x="210" y="647"/>
                    <a:pt x="142" y="758"/>
                  </a:cubicBezTo>
                  <a:lnTo>
                    <a:pt x="76" y="876"/>
                  </a:lnTo>
                  <a:lnTo>
                    <a:pt x="213" y="880"/>
                  </a:lnTo>
                  <a:cubicBezTo>
                    <a:pt x="289" y="880"/>
                    <a:pt x="368" y="884"/>
                    <a:pt x="431" y="896"/>
                  </a:cubicBezTo>
                  <a:cubicBezTo>
                    <a:pt x="436" y="897"/>
                    <a:pt x="440" y="898"/>
                    <a:pt x="445" y="899"/>
                  </a:cubicBezTo>
                  <a:lnTo>
                    <a:pt x="445" y="899"/>
                  </a:lnTo>
                  <a:cubicBezTo>
                    <a:pt x="435" y="909"/>
                    <a:pt x="423" y="919"/>
                    <a:pt x="411" y="927"/>
                  </a:cubicBezTo>
                  <a:cubicBezTo>
                    <a:pt x="289" y="1010"/>
                    <a:pt x="142" y="1077"/>
                    <a:pt x="0" y="1152"/>
                  </a:cubicBezTo>
                  <a:cubicBezTo>
                    <a:pt x="162" y="1128"/>
                    <a:pt x="317" y="1093"/>
                    <a:pt x="470" y="1026"/>
                  </a:cubicBezTo>
                  <a:cubicBezTo>
                    <a:pt x="506" y="1002"/>
                    <a:pt x="545" y="991"/>
                    <a:pt x="588" y="920"/>
                  </a:cubicBezTo>
                  <a:cubicBezTo>
                    <a:pt x="597" y="900"/>
                    <a:pt x="601" y="867"/>
                    <a:pt x="585" y="836"/>
                  </a:cubicBezTo>
                  <a:cubicBezTo>
                    <a:pt x="573" y="816"/>
                    <a:pt x="557" y="796"/>
                    <a:pt x="545" y="789"/>
                  </a:cubicBezTo>
                  <a:cubicBezTo>
                    <a:pt x="514" y="773"/>
                    <a:pt x="494" y="765"/>
                    <a:pt x="470" y="758"/>
                  </a:cubicBezTo>
                  <a:cubicBezTo>
                    <a:pt x="430" y="745"/>
                    <a:pt x="391" y="736"/>
                    <a:pt x="352" y="730"/>
                  </a:cubicBezTo>
                  <a:lnTo>
                    <a:pt x="352" y="730"/>
                  </a:lnTo>
                  <a:cubicBezTo>
                    <a:pt x="395" y="660"/>
                    <a:pt x="439" y="590"/>
                    <a:pt x="486" y="525"/>
                  </a:cubicBezTo>
                  <a:cubicBezTo>
                    <a:pt x="553" y="422"/>
                    <a:pt x="632" y="328"/>
                    <a:pt x="715" y="248"/>
                  </a:cubicBezTo>
                  <a:cubicBezTo>
                    <a:pt x="802" y="169"/>
                    <a:pt x="900" y="110"/>
                    <a:pt x="1011" y="102"/>
                  </a:cubicBezTo>
                  <a:cubicBezTo>
                    <a:pt x="1020" y="102"/>
                    <a:pt x="1029" y="101"/>
                    <a:pt x="1039" y="101"/>
                  </a:cubicBezTo>
                  <a:cubicBezTo>
                    <a:pt x="1086" y="101"/>
                    <a:pt x="1135" y="109"/>
                    <a:pt x="1184" y="126"/>
                  </a:cubicBezTo>
                  <a:cubicBezTo>
                    <a:pt x="1244" y="142"/>
                    <a:pt x="1303" y="177"/>
                    <a:pt x="1370" y="177"/>
                  </a:cubicBezTo>
                  <a:cubicBezTo>
                    <a:pt x="1264" y="122"/>
                    <a:pt x="1165" y="15"/>
                    <a:pt x="1015" y="4"/>
                  </a:cubicBezTo>
                  <a:cubicBezTo>
                    <a:pt x="998" y="1"/>
                    <a:pt x="981" y="0"/>
                    <a:pt x="963" y="0"/>
                  </a:cubicBezTo>
                  <a:close/>
                </a:path>
              </a:pathLst>
            </a:custGeom>
            <a:solidFill>
              <a:srgbClr val="C768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7"/>
            <p:cNvSpPr/>
            <p:nvPr/>
          </p:nvSpPr>
          <p:spPr>
            <a:xfrm flipH="1">
              <a:off x="1991887" y="1584837"/>
              <a:ext cx="23158" cy="38140"/>
            </a:xfrm>
            <a:custGeom>
              <a:avLst/>
              <a:gdLst/>
              <a:ahLst/>
              <a:cxnLst/>
              <a:rect l="l" t="t" r="r" b="b"/>
              <a:pathLst>
                <a:path w="439" h="723" extrusionOk="0">
                  <a:moveTo>
                    <a:pt x="218" y="1"/>
                  </a:moveTo>
                  <a:cubicBezTo>
                    <a:pt x="99" y="1"/>
                    <a:pt x="1" y="163"/>
                    <a:pt x="1" y="360"/>
                  </a:cubicBezTo>
                  <a:cubicBezTo>
                    <a:pt x="1" y="561"/>
                    <a:pt x="99" y="723"/>
                    <a:pt x="218" y="723"/>
                  </a:cubicBezTo>
                  <a:cubicBezTo>
                    <a:pt x="340" y="723"/>
                    <a:pt x="438" y="561"/>
                    <a:pt x="438" y="360"/>
                  </a:cubicBezTo>
                  <a:cubicBezTo>
                    <a:pt x="438" y="163"/>
                    <a:pt x="340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7"/>
            <p:cNvSpPr/>
            <p:nvPr/>
          </p:nvSpPr>
          <p:spPr>
            <a:xfrm flipH="1">
              <a:off x="2059568" y="1584837"/>
              <a:ext cx="23158" cy="38140"/>
            </a:xfrm>
            <a:custGeom>
              <a:avLst/>
              <a:gdLst/>
              <a:ahLst/>
              <a:cxnLst/>
              <a:rect l="l" t="t" r="r" b="b"/>
              <a:pathLst>
                <a:path w="439" h="723" extrusionOk="0">
                  <a:moveTo>
                    <a:pt x="218" y="1"/>
                  </a:moveTo>
                  <a:cubicBezTo>
                    <a:pt x="100" y="1"/>
                    <a:pt x="0" y="163"/>
                    <a:pt x="0" y="360"/>
                  </a:cubicBezTo>
                  <a:cubicBezTo>
                    <a:pt x="0" y="561"/>
                    <a:pt x="100" y="723"/>
                    <a:pt x="218" y="723"/>
                  </a:cubicBezTo>
                  <a:cubicBezTo>
                    <a:pt x="340" y="723"/>
                    <a:pt x="439" y="561"/>
                    <a:pt x="439" y="360"/>
                  </a:cubicBezTo>
                  <a:cubicBezTo>
                    <a:pt x="439" y="163"/>
                    <a:pt x="340" y="1"/>
                    <a:pt x="2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27"/>
            <p:cNvSpPr/>
            <p:nvPr/>
          </p:nvSpPr>
          <p:spPr>
            <a:xfrm flipH="1">
              <a:off x="1945043" y="1531821"/>
              <a:ext cx="77071" cy="36188"/>
            </a:xfrm>
            <a:custGeom>
              <a:avLst/>
              <a:gdLst/>
              <a:ahLst/>
              <a:cxnLst/>
              <a:rect l="l" t="t" r="r" b="b"/>
              <a:pathLst>
                <a:path w="1461" h="686" extrusionOk="0">
                  <a:moveTo>
                    <a:pt x="709" y="1"/>
                  </a:moveTo>
                  <a:cubicBezTo>
                    <a:pt x="316" y="1"/>
                    <a:pt x="0" y="434"/>
                    <a:pt x="0" y="434"/>
                  </a:cubicBezTo>
                  <a:lnTo>
                    <a:pt x="1461" y="686"/>
                  </a:lnTo>
                  <a:cubicBezTo>
                    <a:pt x="1218" y="163"/>
                    <a:pt x="949" y="1"/>
                    <a:pt x="70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7"/>
            <p:cNvSpPr/>
            <p:nvPr/>
          </p:nvSpPr>
          <p:spPr>
            <a:xfrm flipH="1">
              <a:off x="2046643" y="1524594"/>
              <a:ext cx="77335" cy="39090"/>
            </a:xfrm>
            <a:custGeom>
              <a:avLst/>
              <a:gdLst/>
              <a:ahLst/>
              <a:cxnLst/>
              <a:rect l="l" t="t" r="r" b="b"/>
              <a:pathLst>
                <a:path w="1466" h="741" extrusionOk="0">
                  <a:moveTo>
                    <a:pt x="680" y="0"/>
                  </a:moveTo>
                  <a:cubicBezTo>
                    <a:pt x="433" y="0"/>
                    <a:pt x="178" y="175"/>
                    <a:pt x="1" y="740"/>
                  </a:cubicBezTo>
                  <a:lnTo>
                    <a:pt x="1465" y="464"/>
                  </a:lnTo>
                  <a:cubicBezTo>
                    <a:pt x="1465" y="464"/>
                    <a:pt x="1082" y="0"/>
                    <a:pt x="6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7"/>
            <p:cNvSpPr/>
            <p:nvPr/>
          </p:nvSpPr>
          <p:spPr>
            <a:xfrm flipH="1">
              <a:off x="2191342" y="2881010"/>
              <a:ext cx="109145" cy="128505"/>
            </a:xfrm>
            <a:custGeom>
              <a:avLst/>
              <a:gdLst/>
              <a:ahLst/>
              <a:cxnLst/>
              <a:rect l="l" t="t" r="r" b="b"/>
              <a:pathLst>
                <a:path w="2069" h="2436" extrusionOk="0">
                  <a:moveTo>
                    <a:pt x="1990" y="0"/>
                  </a:moveTo>
                  <a:lnTo>
                    <a:pt x="1769" y="261"/>
                  </a:lnTo>
                  <a:lnTo>
                    <a:pt x="1848" y="328"/>
                  </a:lnTo>
                  <a:lnTo>
                    <a:pt x="2068" y="67"/>
                  </a:lnTo>
                  <a:lnTo>
                    <a:pt x="1990" y="0"/>
                  </a:lnTo>
                  <a:close/>
                  <a:moveTo>
                    <a:pt x="1547" y="526"/>
                  </a:moveTo>
                  <a:lnTo>
                    <a:pt x="1327" y="790"/>
                  </a:lnTo>
                  <a:lnTo>
                    <a:pt x="1405" y="857"/>
                  </a:lnTo>
                  <a:lnTo>
                    <a:pt x="1627" y="592"/>
                  </a:lnTo>
                  <a:lnTo>
                    <a:pt x="1547" y="526"/>
                  </a:lnTo>
                  <a:close/>
                  <a:moveTo>
                    <a:pt x="1106" y="1050"/>
                  </a:moveTo>
                  <a:lnTo>
                    <a:pt x="884" y="1315"/>
                  </a:lnTo>
                  <a:lnTo>
                    <a:pt x="964" y="1382"/>
                  </a:lnTo>
                  <a:lnTo>
                    <a:pt x="1185" y="1118"/>
                  </a:lnTo>
                  <a:lnTo>
                    <a:pt x="1106" y="1050"/>
                  </a:lnTo>
                  <a:close/>
                  <a:moveTo>
                    <a:pt x="664" y="1579"/>
                  </a:moveTo>
                  <a:lnTo>
                    <a:pt x="443" y="1839"/>
                  </a:lnTo>
                  <a:lnTo>
                    <a:pt x="522" y="1907"/>
                  </a:lnTo>
                  <a:lnTo>
                    <a:pt x="742" y="1646"/>
                  </a:lnTo>
                  <a:lnTo>
                    <a:pt x="664" y="1579"/>
                  </a:lnTo>
                  <a:close/>
                  <a:moveTo>
                    <a:pt x="221" y="2104"/>
                  </a:moveTo>
                  <a:lnTo>
                    <a:pt x="1" y="2368"/>
                  </a:lnTo>
                  <a:lnTo>
                    <a:pt x="79" y="2435"/>
                  </a:lnTo>
                  <a:lnTo>
                    <a:pt x="301" y="2171"/>
                  </a:lnTo>
                  <a:lnTo>
                    <a:pt x="221" y="2104"/>
                  </a:lnTo>
                  <a:close/>
                </a:path>
              </a:pathLst>
            </a:custGeom>
            <a:solidFill>
              <a:srgbClr val="87D8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7"/>
            <p:cNvSpPr/>
            <p:nvPr/>
          </p:nvSpPr>
          <p:spPr>
            <a:xfrm flipH="1">
              <a:off x="2761539" y="2157145"/>
              <a:ext cx="61931" cy="29172"/>
            </a:xfrm>
            <a:custGeom>
              <a:avLst/>
              <a:gdLst/>
              <a:ahLst/>
              <a:cxnLst/>
              <a:rect l="l" t="t" r="r" b="b"/>
              <a:pathLst>
                <a:path w="1174" h="553" extrusionOk="0">
                  <a:moveTo>
                    <a:pt x="1" y="1"/>
                  </a:moveTo>
                  <a:cubicBezTo>
                    <a:pt x="167" y="154"/>
                    <a:pt x="356" y="261"/>
                    <a:pt x="550" y="356"/>
                  </a:cubicBezTo>
                  <a:cubicBezTo>
                    <a:pt x="747" y="447"/>
                    <a:pt x="948" y="525"/>
                    <a:pt x="1173" y="553"/>
                  </a:cubicBezTo>
                  <a:cubicBezTo>
                    <a:pt x="1008" y="399"/>
                    <a:pt x="818" y="296"/>
                    <a:pt x="625" y="201"/>
                  </a:cubicBezTo>
                  <a:cubicBezTo>
                    <a:pt x="427" y="111"/>
                    <a:pt x="226" y="32"/>
                    <a:pt x="1" y="1"/>
                  </a:cubicBezTo>
                  <a:close/>
                </a:path>
              </a:pathLst>
            </a:custGeom>
            <a:solidFill>
              <a:srgbClr val="C768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7"/>
            <p:cNvSpPr/>
            <p:nvPr/>
          </p:nvSpPr>
          <p:spPr>
            <a:xfrm flipH="1">
              <a:off x="2741388" y="2215225"/>
              <a:ext cx="71005" cy="24424"/>
            </a:xfrm>
            <a:custGeom>
              <a:avLst/>
              <a:gdLst/>
              <a:ahLst/>
              <a:cxnLst/>
              <a:rect l="l" t="t" r="r" b="b"/>
              <a:pathLst>
                <a:path w="1346" h="463" extrusionOk="0">
                  <a:moveTo>
                    <a:pt x="0" y="0"/>
                  </a:moveTo>
                  <a:lnTo>
                    <a:pt x="0" y="0"/>
                  </a:lnTo>
                  <a:cubicBezTo>
                    <a:pt x="202" y="142"/>
                    <a:pt x="423" y="233"/>
                    <a:pt x="643" y="313"/>
                  </a:cubicBezTo>
                  <a:cubicBezTo>
                    <a:pt x="869" y="388"/>
                    <a:pt x="1102" y="450"/>
                    <a:pt x="1346" y="462"/>
                  </a:cubicBezTo>
                  <a:cubicBezTo>
                    <a:pt x="1145" y="320"/>
                    <a:pt x="924" y="229"/>
                    <a:pt x="699" y="151"/>
                  </a:cubicBezTo>
                  <a:cubicBezTo>
                    <a:pt x="474" y="76"/>
                    <a:pt x="245" y="12"/>
                    <a:pt x="0" y="0"/>
                  </a:cubicBezTo>
                  <a:close/>
                </a:path>
              </a:pathLst>
            </a:custGeom>
            <a:solidFill>
              <a:srgbClr val="C768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7"/>
            <p:cNvSpPr/>
            <p:nvPr/>
          </p:nvSpPr>
          <p:spPr>
            <a:xfrm flipH="1">
              <a:off x="2738645" y="2275521"/>
              <a:ext cx="53122" cy="12344"/>
            </a:xfrm>
            <a:custGeom>
              <a:avLst/>
              <a:gdLst/>
              <a:ahLst/>
              <a:cxnLst/>
              <a:rect l="l" t="t" r="r" b="b"/>
              <a:pathLst>
                <a:path w="1007" h="234" extrusionOk="0">
                  <a:moveTo>
                    <a:pt x="202" y="1"/>
                  </a:moveTo>
                  <a:cubicBezTo>
                    <a:pt x="136" y="1"/>
                    <a:pt x="69" y="6"/>
                    <a:pt x="0" y="17"/>
                  </a:cubicBezTo>
                  <a:cubicBezTo>
                    <a:pt x="154" y="117"/>
                    <a:pt x="319" y="164"/>
                    <a:pt x="485" y="199"/>
                  </a:cubicBezTo>
                  <a:cubicBezTo>
                    <a:pt x="591" y="219"/>
                    <a:pt x="698" y="234"/>
                    <a:pt x="807" y="234"/>
                  </a:cubicBezTo>
                  <a:cubicBezTo>
                    <a:pt x="872" y="234"/>
                    <a:pt x="938" y="229"/>
                    <a:pt x="1006" y="215"/>
                  </a:cubicBezTo>
                  <a:cubicBezTo>
                    <a:pt x="853" y="117"/>
                    <a:pt x="687" y="70"/>
                    <a:pt x="517" y="34"/>
                  </a:cubicBezTo>
                  <a:cubicBezTo>
                    <a:pt x="414" y="14"/>
                    <a:pt x="310" y="1"/>
                    <a:pt x="202" y="1"/>
                  </a:cubicBezTo>
                  <a:close/>
                </a:path>
              </a:pathLst>
            </a:custGeom>
            <a:solidFill>
              <a:srgbClr val="C768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7"/>
            <p:cNvSpPr/>
            <p:nvPr/>
          </p:nvSpPr>
          <p:spPr>
            <a:xfrm flipH="1">
              <a:off x="1830572" y="2272672"/>
              <a:ext cx="22314" cy="77493"/>
            </a:xfrm>
            <a:custGeom>
              <a:avLst/>
              <a:gdLst/>
              <a:ahLst/>
              <a:cxnLst/>
              <a:rect l="l" t="t" r="r" b="b"/>
              <a:pathLst>
                <a:path w="423" h="1469" extrusionOk="0">
                  <a:moveTo>
                    <a:pt x="0" y="0"/>
                  </a:moveTo>
                  <a:lnTo>
                    <a:pt x="0" y="0"/>
                  </a:lnTo>
                  <a:cubicBezTo>
                    <a:pt x="9" y="261"/>
                    <a:pt x="64" y="510"/>
                    <a:pt x="131" y="758"/>
                  </a:cubicBezTo>
                  <a:cubicBezTo>
                    <a:pt x="202" y="1000"/>
                    <a:pt x="289" y="1240"/>
                    <a:pt x="423" y="1469"/>
                  </a:cubicBezTo>
                  <a:cubicBezTo>
                    <a:pt x="419" y="1204"/>
                    <a:pt x="364" y="956"/>
                    <a:pt x="297" y="711"/>
                  </a:cubicBezTo>
                  <a:cubicBezTo>
                    <a:pt x="222" y="466"/>
                    <a:pt x="139" y="226"/>
                    <a:pt x="0" y="0"/>
                  </a:cubicBezTo>
                  <a:close/>
                </a:path>
              </a:pathLst>
            </a:custGeom>
            <a:solidFill>
              <a:srgbClr val="C768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7"/>
            <p:cNvSpPr/>
            <p:nvPr/>
          </p:nvSpPr>
          <p:spPr>
            <a:xfrm flipH="1">
              <a:off x="1945044" y="2286862"/>
              <a:ext cx="9021" cy="42730"/>
            </a:xfrm>
            <a:custGeom>
              <a:avLst/>
              <a:gdLst/>
              <a:ahLst/>
              <a:cxnLst/>
              <a:rect l="l" t="t" r="r" b="b"/>
              <a:pathLst>
                <a:path w="171" h="810" extrusionOk="0">
                  <a:moveTo>
                    <a:pt x="84" y="0"/>
                  </a:moveTo>
                  <a:cubicBezTo>
                    <a:pt x="16" y="134"/>
                    <a:pt x="0" y="268"/>
                    <a:pt x="0" y="403"/>
                  </a:cubicBezTo>
                  <a:cubicBezTo>
                    <a:pt x="0" y="541"/>
                    <a:pt x="16" y="675"/>
                    <a:pt x="84" y="809"/>
                  </a:cubicBezTo>
                  <a:cubicBezTo>
                    <a:pt x="155" y="675"/>
                    <a:pt x="171" y="541"/>
                    <a:pt x="171" y="403"/>
                  </a:cubicBezTo>
                  <a:cubicBezTo>
                    <a:pt x="166" y="268"/>
                    <a:pt x="155" y="134"/>
                    <a:pt x="84" y="0"/>
                  </a:cubicBezTo>
                  <a:close/>
                </a:path>
              </a:pathLst>
            </a:custGeom>
            <a:solidFill>
              <a:srgbClr val="C768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7"/>
            <p:cNvSpPr/>
            <p:nvPr/>
          </p:nvSpPr>
          <p:spPr>
            <a:xfrm flipH="1">
              <a:off x="1961713" y="2331807"/>
              <a:ext cx="9021" cy="45631"/>
            </a:xfrm>
            <a:custGeom>
              <a:avLst/>
              <a:gdLst/>
              <a:ahLst/>
              <a:cxnLst/>
              <a:rect l="l" t="t" r="r" b="b"/>
              <a:pathLst>
                <a:path w="171" h="865" extrusionOk="0">
                  <a:moveTo>
                    <a:pt x="84" y="1"/>
                  </a:moveTo>
                  <a:cubicBezTo>
                    <a:pt x="17" y="143"/>
                    <a:pt x="1" y="289"/>
                    <a:pt x="1" y="431"/>
                  </a:cubicBezTo>
                  <a:cubicBezTo>
                    <a:pt x="1" y="577"/>
                    <a:pt x="17" y="719"/>
                    <a:pt x="84" y="865"/>
                  </a:cubicBezTo>
                  <a:cubicBezTo>
                    <a:pt x="155" y="719"/>
                    <a:pt x="167" y="577"/>
                    <a:pt x="170" y="431"/>
                  </a:cubicBezTo>
                  <a:cubicBezTo>
                    <a:pt x="167" y="289"/>
                    <a:pt x="155" y="143"/>
                    <a:pt x="84" y="1"/>
                  </a:cubicBezTo>
                  <a:close/>
                </a:path>
              </a:pathLst>
            </a:custGeom>
            <a:solidFill>
              <a:srgbClr val="C768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7"/>
            <p:cNvSpPr/>
            <p:nvPr/>
          </p:nvSpPr>
          <p:spPr>
            <a:xfrm flipH="1">
              <a:off x="1925314" y="2258323"/>
              <a:ext cx="13135" cy="30860"/>
            </a:xfrm>
            <a:custGeom>
              <a:avLst/>
              <a:gdLst/>
              <a:ahLst/>
              <a:cxnLst/>
              <a:rect l="l" t="t" r="r" b="b"/>
              <a:pathLst>
                <a:path w="249" h="585" extrusionOk="0">
                  <a:moveTo>
                    <a:pt x="36" y="1"/>
                  </a:moveTo>
                  <a:lnTo>
                    <a:pt x="36" y="1"/>
                  </a:lnTo>
                  <a:cubicBezTo>
                    <a:pt x="1" y="115"/>
                    <a:pt x="17" y="217"/>
                    <a:pt x="44" y="316"/>
                  </a:cubicBezTo>
                  <a:cubicBezTo>
                    <a:pt x="76" y="411"/>
                    <a:pt x="119" y="505"/>
                    <a:pt x="214" y="585"/>
                  </a:cubicBezTo>
                  <a:cubicBezTo>
                    <a:pt x="249" y="467"/>
                    <a:pt x="234" y="363"/>
                    <a:pt x="206" y="265"/>
                  </a:cubicBezTo>
                  <a:cubicBezTo>
                    <a:pt x="174" y="170"/>
                    <a:pt x="131" y="75"/>
                    <a:pt x="36" y="1"/>
                  </a:cubicBezTo>
                  <a:close/>
                </a:path>
              </a:pathLst>
            </a:custGeom>
            <a:solidFill>
              <a:srgbClr val="C768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latin typeface="Julius Sans One" panose="02000000000000000000" pitchFamily="2" charset="0"/>
              </a:rPr>
              <a:t>Bentuk</a:t>
            </a:r>
            <a:r>
              <a:rPr lang="en-US" dirty="0">
                <a:latin typeface="Julius Sans One" panose="02000000000000000000" pitchFamily="2" charset="0"/>
              </a:rPr>
              <a:t> </a:t>
            </a:r>
            <a:r>
              <a:rPr lang="en-US" dirty="0" err="1">
                <a:latin typeface="Julius Sans One" panose="02000000000000000000" pitchFamily="2" charset="0"/>
              </a:rPr>
              <a:t>Pengawasan</a:t>
            </a:r>
            <a:r>
              <a:rPr lang="en-US" dirty="0">
                <a:latin typeface="Julius Sans One" panose="02000000000000000000" pitchFamily="2" charset="0"/>
              </a:rPr>
              <a:t> </a:t>
            </a:r>
            <a:r>
              <a:rPr lang="en-US" dirty="0" err="1">
                <a:latin typeface="Julius Sans One" panose="02000000000000000000" pitchFamily="2" charset="0"/>
              </a:rPr>
              <a:t>Pendanaan</a:t>
            </a:r>
            <a:r>
              <a:rPr lang="en-US" dirty="0">
                <a:latin typeface="Julius Sans One" panose="02000000000000000000" pitchFamily="2" charset="0"/>
              </a:rPr>
              <a:t> </a:t>
            </a:r>
            <a:r>
              <a:rPr lang="en-US" dirty="0" err="1">
                <a:latin typeface="Julius Sans One" panose="02000000000000000000" pitchFamily="2" charset="0"/>
              </a:rPr>
              <a:t>Pendidikan</a:t>
            </a:r>
            <a:endParaRPr lang="en-US" dirty="0">
              <a:latin typeface="Julius Sans One" panose="020000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16758" y="2198669"/>
            <a:ext cx="2546990" cy="1171254"/>
          </a:xfrm>
          <a:prstGeom prst="ellipse">
            <a:avLst/>
          </a:prstGeom>
          <a:noFill/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smtClean="0">
                <a:latin typeface="Lithos Pro Regular" panose="04020505030E02020A04" pitchFamily="82" charset="0"/>
              </a:rPr>
              <a:t>PENGAWASAN UMUM</a:t>
            </a:r>
            <a:endParaRPr lang="en-US" sz="1600" dirty="0">
              <a:latin typeface="Lithos Pro Regular" panose="04020505030E02020A04" pitchFamily="8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386300" y="758575"/>
            <a:ext cx="2546990" cy="1171254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800" dirty="0" err="1" smtClean="0">
                <a:latin typeface="Lithos Pro Regular" panose="04020505030E02020A04" pitchFamily="82" charset="0"/>
              </a:rPr>
              <a:t>Pemeriksaan</a:t>
            </a:r>
            <a:endParaRPr lang="en-ID" sz="1800" dirty="0" smtClean="0">
              <a:latin typeface="Lithos Pro Regular" panose="04020505030E02020A04" pitchFamily="82" charset="0"/>
            </a:endParaRPr>
          </a:p>
          <a:p>
            <a:pPr algn="ctr"/>
            <a:r>
              <a:rPr lang="en-ID" sz="1800" dirty="0" err="1" smtClean="0">
                <a:latin typeface="Lithos Pro Regular" panose="04020505030E02020A04" pitchFamily="82" charset="0"/>
              </a:rPr>
              <a:t>khusus</a:t>
            </a:r>
            <a:endParaRPr lang="en-US" sz="1800" dirty="0">
              <a:latin typeface="Lithos Pro Regular" panose="04020505030E02020A04" pitchFamily="8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451406" y="2042844"/>
            <a:ext cx="2546990" cy="1171254"/>
          </a:xfrm>
          <a:prstGeom prst="ellipse">
            <a:avLst/>
          </a:prstGeom>
          <a:noFill/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smtClean="0">
                <a:latin typeface="Lithos Pro Regular" panose="04020505030E02020A04" pitchFamily="82" charset="0"/>
              </a:rPr>
              <a:t>PENGAWASAN TEMATIK</a:t>
            </a:r>
            <a:endParaRPr lang="en-US" sz="1600" dirty="0">
              <a:latin typeface="Lithos Pro Regular" panose="04020505030E02020A04" pitchFamily="82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4396627" y="132584"/>
            <a:ext cx="2546990" cy="1171254"/>
          </a:xfrm>
          <a:prstGeom prst="ellipse">
            <a:avLst/>
          </a:prstGeom>
          <a:noFill/>
          <a:ln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800" dirty="0" smtClean="0">
                <a:latin typeface="Lithos Pro Regular" panose="04020505030E02020A04" pitchFamily="82" charset="0"/>
              </a:rPr>
              <a:t>INSPEKSI MENDADAK</a:t>
            </a:r>
            <a:endParaRPr lang="en-US" sz="1800" dirty="0">
              <a:latin typeface="Lithos Pro Regular" panose="04020505030E02020A04" pitchFamily="82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441185" y="1490240"/>
            <a:ext cx="2546990" cy="1171254"/>
          </a:xfrm>
          <a:prstGeom prst="ellipse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600" dirty="0" smtClean="0">
                <a:latin typeface="Lithos Pro Regular" panose="04020505030E02020A04" pitchFamily="82" charset="0"/>
              </a:rPr>
              <a:t>PENGAWASAN DINI</a:t>
            </a:r>
            <a:endParaRPr lang="en-US" sz="1600" dirty="0">
              <a:latin typeface="Lithos Pro Regular" panose="04020505030E02020A04" pitchFamily="82" charset="0"/>
            </a:endParaRPr>
          </a:p>
        </p:txBody>
      </p:sp>
      <p:cxnSp>
        <p:nvCxnSpPr>
          <p:cNvPr id="10" name="Curved Connector 9"/>
          <p:cNvCxnSpPr>
            <a:stCxn id="4" idx="1"/>
            <a:endCxn id="5" idx="2"/>
          </p:cNvCxnSpPr>
          <p:nvPr/>
        </p:nvCxnSpPr>
        <p:spPr>
          <a:xfrm rot="5400000" flipH="1" flipV="1">
            <a:off x="475032" y="1458927"/>
            <a:ext cx="1025993" cy="796544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urved Connector 11"/>
          <p:cNvCxnSpPr>
            <a:stCxn id="5" idx="6"/>
            <a:endCxn id="6" idx="0"/>
          </p:cNvCxnSpPr>
          <p:nvPr/>
        </p:nvCxnSpPr>
        <p:spPr>
          <a:xfrm>
            <a:off x="3933290" y="1344202"/>
            <a:ext cx="791611" cy="698642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>
            <a:stCxn id="6" idx="7"/>
            <a:endCxn id="7" idx="5"/>
          </p:cNvCxnSpPr>
          <p:nvPr/>
        </p:nvCxnSpPr>
        <p:spPr>
          <a:xfrm rot="5400000" flipH="1" flipV="1">
            <a:off x="5556979" y="1200731"/>
            <a:ext cx="1082058" cy="945221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urved Connector 17"/>
          <p:cNvCxnSpPr>
            <a:stCxn id="7" idx="6"/>
            <a:endCxn id="8" idx="0"/>
          </p:cNvCxnSpPr>
          <p:nvPr/>
        </p:nvCxnSpPr>
        <p:spPr>
          <a:xfrm>
            <a:off x="6943617" y="718211"/>
            <a:ext cx="771063" cy="772029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95204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" name="Google Shape;665;p32"/>
          <p:cNvGrpSpPr/>
          <p:nvPr/>
        </p:nvGrpSpPr>
        <p:grpSpPr>
          <a:xfrm>
            <a:off x="4121900" y="0"/>
            <a:ext cx="4702500" cy="2301750"/>
            <a:chOff x="4121900" y="0"/>
            <a:chExt cx="4702500" cy="2301750"/>
          </a:xfrm>
        </p:grpSpPr>
        <p:sp>
          <p:nvSpPr>
            <p:cNvPr id="666" name="Google Shape;666;p32"/>
            <p:cNvSpPr/>
            <p:nvPr/>
          </p:nvSpPr>
          <p:spPr>
            <a:xfrm>
              <a:off x="4121900" y="363150"/>
              <a:ext cx="4702500" cy="1938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67" name="Google Shape;667;p32"/>
            <p:cNvGrpSpPr/>
            <p:nvPr/>
          </p:nvGrpSpPr>
          <p:grpSpPr>
            <a:xfrm>
              <a:off x="4444825" y="0"/>
              <a:ext cx="4133762" cy="641924"/>
              <a:chOff x="4444825" y="0"/>
              <a:chExt cx="4133762" cy="641924"/>
            </a:xfrm>
          </p:grpSpPr>
          <p:grpSp>
            <p:nvGrpSpPr>
              <p:cNvPr id="668" name="Google Shape;668;p32"/>
              <p:cNvGrpSpPr/>
              <p:nvPr/>
            </p:nvGrpSpPr>
            <p:grpSpPr>
              <a:xfrm>
                <a:off x="4444825" y="0"/>
                <a:ext cx="46887" cy="641924"/>
                <a:chOff x="4444825" y="0"/>
                <a:chExt cx="46887" cy="641924"/>
              </a:xfrm>
            </p:grpSpPr>
            <p:sp>
              <p:nvSpPr>
                <p:cNvPr id="669" name="Google Shape;669;p32"/>
                <p:cNvSpPr/>
                <p:nvPr/>
              </p:nvSpPr>
              <p:spPr>
                <a:xfrm>
                  <a:off x="4444825" y="595011"/>
                  <a:ext cx="46887" cy="469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7" h="1808" extrusionOk="0">
                      <a:moveTo>
                        <a:pt x="903" y="283"/>
                      </a:moveTo>
                      <a:cubicBezTo>
                        <a:pt x="1247" y="283"/>
                        <a:pt x="1524" y="561"/>
                        <a:pt x="1524" y="904"/>
                      </a:cubicBezTo>
                      <a:cubicBezTo>
                        <a:pt x="1524" y="1247"/>
                        <a:pt x="1247" y="1525"/>
                        <a:pt x="903" y="1525"/>
                      </a:cubicBezTo>
                      <a:cubicBezTo>
                        <a:pt x="560" y="1525"/>
                        <a:pt x="283" y="1247"/>
                        <a:pt x="283" y="904"/>
                      </a:cubicBezTo>
                      <a:cubicBezTo>
                        <a:pt x="283" y="561"/>
                        <a:pt x="560" y="283"/>
                        <a:pt x="903" y="283"/>
                      </a:cubicBezTo>
                      <a:close/>
                      <a:moveTo>
                        <a:pt x="903" y="1"/>
                      </a:moveTo>
                      <a:cubicBezTo>
                        <a:pt x="404" y="1"/>
                        <a:pt x="1" y="405"/>
                        <a:pt x="1" y="904"/>
                      </a:cubicBezTo>
                      <a:cubicBezTo>
                        <a:pt x="1" y="1403"/>
                        <a:pt x="404" y="1807"/>
                        <a:pt x="903" y="1807"/>
                      </a:cubicBezTo>
                      <a:cubicBezTo>
                        <a:pt x="1398" y="1807"/>
                        <a:pt x="1806" y="1403"/>
                        <a:pt x="1806" y="904"/>
                      </a:cubicBezTo>
                      <a:cubicBezTo>
                        <a:pt x="1806" y="405"/>
                        <a:pt x="1398" y="1"/>
                        <a:pt x="903" y="1"/>
                      </a:cubicBez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70" name="Google Shape;670;p32"/>
                <p:cNvSpPr/>
                <p:nvPr/>
              </p:nvSpPr>
              <p:spPr>
                <a:xfrm>
                  <a:off x="4464545" y="0"/>
                  <a:ext cx="7343" cy="6184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" h="23836" extrusionOk="0">
                      <a:moveTo>
                        <a:pt x="0" y="1"/>
                      </a:moveTo>
                      <a:lnTo>
                        <a:pt x="0" y="23835"/>
                      </a:lnTo>
                      <a:lnTo>
                        <a:pt x="282" y="23835"/>
                      </a:lnTo>
                      <a:lnTo>
                        <a:pt x="282" y="1"/>
                      </a:ln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671" name="Google Shape;671;p32"/>
              <p:cNvGrpSpPr/>
              <p:nvPr/>
            </p:nvGrpSpPr>
            <p:grpSpPr>
              <a:xfrm>
                <a:off x="8531700" y="0"/>
                <a:ext cx="46887" cy="641924"/>
                <a:chOff x="2783050" y="0"/>
                <a:chExt cx="46887" cy="641924"/>
              </a:xfrm>
            </p:grpSpPr>
            <p:sp>
              <p:nvSpPr>
                <p:cNvPr id="672" name="Google Shape;672;p32"/>
                <p:cNvSpPr/>
                <p:nvPr/>
              </p:nvSpPr>
              <p:spPr>
                <a:xfrm>
                  <a:off x="2783050" y="595011"/>
                  <a:ext cx="46887" cy="469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7" h="1808" extrusionOk="0">
                      <a:moveTo>
                        <a:pt x="903" y="283"/>
                      </a:moveTo>
                      <a:cubicBezTo>
                        <a:pt x="1247" y="283"/>
                        <a:pt x="1524" y="561"/>
                        <a:pt x="1524" y="904"/>
                      </a:cubicBezTo>
                      <a:cubicBezTo>
                        <a:pt x="1524" y="1247"/>
                        <a:pt x="1247" y="1525"/>
                        <a:pt x="903" y="1525"/>
                      </a:cubicBezTo>
                      <a:cubicBezTo>
                        <a:pt x="560" y="1525"/>
                        <a:pt x="283" y="1247"/>
                        <a:pt x="283" y="904"/>
                      </a:cubicBezTo>
                      <a:cubicBezTo>
                        <a:pt x="283" y="561"/>
                        <a:pt x="560" y="283"/>
                        <a:pt x="903" y="283"/>
                      </a:cubicBezTo>
                      <a:close/>
                      <a:moveTo>
                        <a:pt x="903" y="1"/>
                      </a:moveTo>
                      <a:cubicBezTo>
                        <a:pt x="404" y="1"/>
                        <a:pt x="1" y="405"/>
                        <a:pt x="1" y="904"/>
                      </a:cubicBezTo>
                      <a:cubicBezTo>
                        <a:pt x="1" y="1403"/>
                        <a:pt x="404" y="1807"/>
                        <a:pt x="903" y="1807"/>
                      </a:cubicBezTo>
                      <a:cubicBezTo>
                        <a:pt x="1398" y="1807"/>
                        <a:pt x="1806" y="1403"/>
                        <a:pt x="1806" y="904"/>
                      </a:cubicBezTo>
                      <a:cubicBezTo>
                        <a:pt x="1806" y="405"/>
                        <a:pt x="1398" y="1"/>
                        <a:pt x="903" y="1"/>
                      </a:cubicBez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73" name="Google Shape;673;p32"/>
                <p:cNvSpPr/>
                <p:nvPr/>
              </p:nvSpPr>
              <p:spPr>
                <a:xfrm>
                  <a:off x="2802770" y="0"/>
                  <a:ext cx="7343" cy="6184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" h="23836" extrusionOk="0">
                      <a:moveTo>
                        <a:pt x="0" y="1"/>
                      </a:moveTo>
                      <a:lnTo>
                        <a:pt x="0" y="23835"/>
                      </a:lnTo>
                      <a:lnTo>
                        <a:pt x="282" y="23835"/>
                      </a:lnTo>
                      <a:lnTo>
                        <a:pt x="282" y="1"/>
                      </a:ln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674" name="Google Shape;674;p32"/>
          <p:cNvGrpSpPr/>
          <p:nvPr/>
        </p:nvGrpSpPr>
        <p:grpSpPr>
          <a:xfrm>
            <a:off x="4121900" y="2145135"/>
            <a:ext cx="4702500" cy="2301750"/>
            <a:chOff x="4121900" y="0"/>
            <a:chExt cx="4702500" cy="2301750"/>
          </a:xfrm>
        </p:grpSpPr>
        <p:sp>
          <p:nvSpPr>
            <p:cNvPr id="675" name="Google Shape;675;p32"/>
            <p:cNvSpPr/>
            <p:nvPr/>
          </p:nvSpPr>
          <p:spPr>
            <a:xfrm>
              <a:off x="4121900" y="363150"/>
              <a:ext cx="4702500" cy="19386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6" name="Google Shape;676;p32"/>
            <p:cNvGrpSpPr/>
            <p:nvPr/>
          </p:nvGrpSpPr>
          <p:grpSpPr>
            <a:xfrm>
              <a:off x="4444825" y="0"/>
              <a:ext cx="4133762" cy="641924"/>
              <a:chOff x="4444825" y="0"/>
              <a:chExt cx="4133762" cy="641924"/>
            </a:xfrm>
          </p:grpSpPr>
          <p:grpSp>
            <p:nvGrpSpPr>
              <p:cNvPr id="677" name="Google Shape;677;p32"/>
              <p:cNvGrpSpPr/>
              <p:nvPr/>
            </p:nvGrpSpPr>
            <p:grpSpPr>
              <a:xfrm>
                <a:off x="4444825" y="0"/>
                <a:ext cx="46887" cy="641924"/>
                <a:chOff x="4444825" y="0"/>
                <a:chExt cx="46887" cy="641924"/>
              </a:xfrm>
            </p:grpSpPr>
            <p:sp>
              <p:nvSpPr>
                <p:cNvPr id="678" name="Google Shape;678;p32"/>
                <p:cNvSpPr/>
                <p:nvPr/>
              </p:nvSpPr>
              <p:spPr>
                <a:xfrm>
                  <a:off x="4444825" y="595011"/>
                  <a:ext cx="46887" cy="469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7" h="1808" extrusionOk="0">
                      <a:moveTo>
                        <a:pt x="903" y="283"/>
                      </a:moveTo>
                      <a:cubicBezTo>
                        <a:pt x="1247" y="283"/>
                        <a:pt x="1524" y="561"/>
                        <a:pt x="1524" y="904"/>
                      </a:cubicBezTo>
                      <a:cubicBezTo>
                        <a:pt x="1524" y="1247"/>
                        <a:pt x="1247" y="1525"/>
                        <a:pt x="903" y="1525"/>
                      </a:cubicBezTo>
                      <a:cubicBezTo>
                        <a:pt x="560" y="1525"/>
                        <a:pt x="283" y="1247"/>
                        <a:pt x="283" y="904"/>
                      </a:cubicBezTo>
                      <a:cubicBezTo>
                        <a:pt x="283" y="561"/>
                        <a:pt x="560" y="283"/>
                        <a:pt x="903" y="283"/>
                      </a:cubicBezTo>
                      <a:close/>
                      <a:moveTo>
                        <a:pt x="903" y="1"/>
                      </a:moveTo>
                      <a:cubicBezTo>
                        <a:pt x="404" y="1"/>
                        <a:pt x="1" y="405"/>
                        <a:pt x="1" y="904"/>
                      </a:cubicBezTo>
                      <a:cubicBezTo>
                        <a:pt x="1" y="1403"/>
                        <a:pt x="404" y="1807"/>
                        <a:pt x="903" y="1807"/>
                      </a:cubicBezTo>
                      <a:cubicBezTo>
                        <a:pt x="1398" y="1807"/>
                        <a:pt x="1806" y="1403"/>
                        <a:pt x="1806" y="904"/>
                      </a:cubicBezTo>
                      <a:cubicBezTo>
                        <a:pt x="1806" y="405"/>
                        <a:pt x="1398" y="1"/>
                        <a:pt x="903" y="1"/>
                      </a:cubicBez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79" name="Google Shape;679;p32"/>
                <p:cNvSpPr/>
                <p:nvPr/>
              </p:nvSpPr>
              <p:spPr>
                <a:xfrm>
                  <a:off x="4464545" y="0"/>
                  <a:ext cx="7343" cy="6184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" h="23836" extrusionOk="0">
                      <a:moveTo>
                        <a:pt x="0" y="1"/>
                      </a:moveTo>
                      <a:lnTo>
                        <a:pt x="0" y="23835"/>
                      </a:lnTo>
                      <a:lnTo>
                        <a:pt x="282" y="23835"/>
                      </a:lnTo>
                      <a:lnTo>
                        <a:pt x="282" y="1"/>
                      </a:ln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680" name="Google Shape;680;p32"/>
              <p:cNvGrpSpPr/>
              <p:nvPr/>
            </p:nvGrpSpPr>
            <p:grpSpPr>
              <a:xfrm>
                <a:off x="8531700" y="0"/>
                <a:ext cx="46887" cy="641924"/>
                <a:chOff x="2783050" y="0"/>
                <a:chExt cx="46887" cy="641924"/>
              </a:xfrm>
            </p:grpSpPr>
            <p:sp>
              <p:nvSpPr>
                <p:cNvPr id="681" name="Google Shape;681;p32"/>
                <p:cNvSpPr/>
                <p:nvPr/>
              </p:nvSpPr>
              <p:spPr>
                <a:xfrm>
                  <a:off x="2783050" y="595011"/>
                  <a:ext cx="46887" cy="469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07" h="1808" extrusionOk="0">
                      <a:moveTo>
                        <a:pt x="903" y="283"/>
                      </a:moveTo>
                      <a:cubicBezTo>
                        <a:pt x="1247" y="283"/>
                        <a:pt x="1524" y="561"/>
                        <a:pt x="1524" y="904"/>
                      </a:cubicBezTo>
                      <a:cubicBezTo>
                        <a:pt x="1524" y="1247"/>
                        <a:pt x="1247" y="1525"/>
                        <a:pt x="903" y="1525"/>
                      </a:cubicBezTo>
                      <a:cubicBezTo>
                        <a:pt x="560" y="1525"/>
                        <a:pt x="283" y="1247"/>
                        <a:pt x="283" y="904"/>
                      </a:cubicBezTo>
                      <a:cubicBezTo>
                        <a:pt x="283" y="561"/>
                        <a:pt x="560" y="283"/>
                        <a:pt x="903" y="283"/>
                      </a:cubicBezTo>
                      <a:close/>
                      <a:moveTo>
                        <a:pt x="903" y="1"/>
                      </a:moveTo>
                      <a:cubicBezTo>
                        <a:pt x="404" y="1"/>
                        <a:pt x="1" y="405"/>
                        <a:pt x="1" y="904"/>
                      </a:cubicBezTo>
                      <a:cubicBezTo>
                        <a:pt x="1" y="1403"/>
                        <a:pt x="404" y="1807"/>
                        <a:pt x="903" y="1807"/>
                      </a:cubicBezTo>
                      <a:cubicBezTo>
                        <a:pt x="1398" y="1807"/>
                        <a:pt x="1806" y="1403"/>
                        <a:pt x="1806" y="904"/>
                      </a:cubicBezTo>
                      <a:cubicBezTo>
                        <a:pt x="1806" y="405"/>
                        <a:pt x="1398" y="1"/>
                        <a:pt x="903" y="1"/>
                      </a:cubicBez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82" name="Google Shape;682;p32"/>
                <p:cNvSpPr/>
                <p:nvPr/>
              </p:nvSpPr>
              <p:spPr>
                <a:xfrm>
                  <a:off x="2802770" y="0"/>
                  <a:ext cx="7343" cy="6184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3" h="23836" extrusionOk="0">
                      <a:moveTo>
                        <a:pt x="0" y="1"/>
                      </a:moveTo>
                      <a:lnTo>
                        <a:pt x="0" y="23835"/>
                      </a:lnTo>
                      <a:lnTo>
                        <a:pt x="282" y="23835"/>
                      </a:lnTo>
                      <a:lnTo>
                        <a:pt x="282" y="1"/>
                      </a:lnTo>
                      <a:close/>
                    </a:path>
                  </a:pathLst>
                </a:custGeom>
                <a:solidFill>
                  <a:srgbClr val="0C343D"/>
                </a:solidFill>
                <a:ln w="9525" cap="flat" cmpd="sng">
                  <a:solidFill>
                    <a:srgbClr val="0C343D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684" name="Google Shape;684;p32"/>
          <p:cNvSpPr txBox="1">
            <a:spLocks noGrp="1"/>
          </p:cNvSpPr>
          <p:nvPr>
            <p:ph type="subTitle" idx="2"/>
          </p:nvPr>
        </p:nvSpPr>
        <p:spPr>
          <a:xfrm>
            <a:off x="4617950" y="1135170"/>
            <a:ext cx="3710400" cy="82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dirty="0" err="1">
                <a:latin typeface="Calibri Light" panose="020F0302020204030204" pitchFamily="34" charset="0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engawas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yang </a:t>
            </a:r>
            <a:r>
              <a:rPr lang="en-US" dirty="0" err="1">
                <a:latin typeface="Calibri Light" panose="020F0302020204030204" pitchFamily="34" charset="0"/>
              </a:rPr>
              <a:t>berasal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dari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luar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pemerintah</a:t>
            </a:r>
            <a:r>
              <a:rPr lang="en-US" dirty="0">
                <a:latin typeface="Calibri Light" panose="020F0302020204030204" pitchFamily="34" charset="0"/>
              </a:rPr>
              <a:t>, yang </a:t>
            </a:r>
            <a:r>
              <a:rPr lang="en-US" dirty="0" err="1" smtClean="0">
                <a:latin typeface="Calibri Light" panose="020F0302020204030204" pitchFamily="34" charset="0"/>
              </a:rPr>
              <a:t>meliputi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</a:rPr>
              <a:t>DPR</a:t>
            </a:r>
            <a:r>
              <a:rPr lang="en-US" dirty="0">
                <a:latin typeface="Calibri Light" panose="020F0302020204030204" pitchFamily="34" charset="0"/>
              </a:rPr>
              <a:t>, DPRD, </a:t>
            </a:r>
            <a:r>
              <a:rPr lang="en-US" dirty="0" err="1">
                <a:latin typeface="Calibri Light" panose="020F0302020204030204" pitchFamily="34" charset="0"/>
              </a:rPr>
              <a:t>Badan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Pemeriksa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Keuangan</a:t>
            </a:r>
            <a:r>
              <a:rPr lang="en-US" dirty="0">
                <a:latin typeface="Calibri Light" panose="020F0302020204030204" pitchFamily="34" charset="0"/>
              </a:rPr>
              <a:t> (BPK)</a:t>
            </a:r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685" name="Google Shape;685;p32"/>
          <p:cNvSpPr/>
          <p:nvPr/>
        </p:nvSpPr>
        <p:spPr>
          <a:xfrm flipH="1">
            <a:off x="319461" y="4700200"/>
            <a:ext cx="3861934" cy="218046"/>
          </a:xfrm>
          <a:custGeom>
            <a:avLst/>
            <a:gdLst/>
            <a:ahLst/>
            <a:cxnLst/>
            <a:rect l="l" t="t" r="r" b="b"/>
            <a:pathLst>
              <a:path w="32160" h="5050" extrusionOk="0">
                <a:moveTo>
                  <a:pt x="16082" y="1"/>
                </a:moveTo>
                <a:cubicBezTo>
                  <a:pt x="7202" y="1"/>
                  <a:pt x="0" y="1130"/>
                  <a:pt x="0" y="2523"/>
                </a:cubicBezTo>
                <a:cubicBezTo>
                  <a:pt x="0" y="3920"/>
                  <a:pt x="7202" y="5049"/>
                  <a:pt x="16082" y="5049"/>
                </a:cubicBezTo>
                <a:cubicBezTo>
                  <a:pt x="24962" y="5049"/>
                  <a:pt x="32160" y="3920"/>
                  <a:pt x="32160" y="2523"/>
                </a:cubicBezTo>
                <a:cubicBezTo>
                  <a:pt x="32160" y="1130"/>
                  <a:pt x="24962" y="1"/>
                  <a:pt x="16082" y="1"/>
                </a:cubicBezTo>
                <a:close/>
              </a:path>
            </a:pathLst>
          </a:custGeom>
          <a:solidFill>
            <a:srgbClr val="092329">
              <a:alpha val="12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86" name="Google Shape;686;p32"/>
          <p:cNvGrpSpPr/>
          <p:nvPr/>
        </p:nvGrpSpPr>
        <p:grpSpPr>
          <a:xfrm>
            <a:off x="721500" y="1702962"/>
            <a:ext cx="3082491" cy="3128277"/>
            <a:chOff x="721500" y="1702962"/>
            <a:chExt cx="3082491" cy="3128277"/>
          </a:xfrm>
        </p:grpSpPr>
        <p:grpSp>
          <p:nvGrpSpPr>
            <p:cNvPr id="687" name="Google Shape;687;p32"/>
            <p:cNvGrpSpPr/>
            <p:nvPr/>
          </p:nvGrpSpPr>
          <p:grpSpPr>
            <a:xfrm>
              <a:off x="2408757" y="2888378"/>
              <a:ext cx="778176" cy="1196487"/>
              <a:chOff x="2408757" y="2449015"/>
              <a:chExt cx="778176" cy="1196487"/>
            </a:xfrm>
          </p:grpSpPr>
          <p:sp>
            <p:nvSpPr>
              <p:cNvPr id="688" name="Google Shape;688;p32"/>
              <p:cNvSpPr/>
              <p:nvPr/>
            </p:nvSpPr>
            <p:spPr>
              <a:xfrm rot="-1400388">
                <a:off x="2600789" y="2456330"/>
                <a:ext cx="93245" cy="567510"/>
              </a:xfrm>
              <a:custGeom>
                <a:avLst/>
                <a:gdLst/>
                <a:ahLst/>
                <a:cxnLst/>
                <a:rect l="l" t="t" r="r" b="b"/>
                <a:pathLst>
                  <a:path w="2041" h="12422" extrusionOk="0">
                    <a:moveTo>
                      <a:pt x="115" y="1"/>
                    </a:moveTo>
                    <a:lnTo>
                      <a:pt x="1" y="45"/>
                    </a:lnTo>
                    <a:cubicBezTo>
                      <a:pt x="1796" y="4575"/>
                      <a:pt x="1919" y="12341"/>
                      <a:pt x="1919" y="12421"/>
                    </a:cubicBezTo>
                    <a:lnTo>
                      <a:pt x="2041" y="12417"/>
                    </a:lnTo>
                    <a:cubicBezTo>
                      <a:pt x="2041" y="12341"/>
                      <a:pt x="1919" y="4547"/>
                      <a:pt x="11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32"/>
              <p:cNvSpPr/>
              <p:nvPr/>
            </p:nvSpPr>
            <p:spPr>
              <a:xfrm rot="-1400388">
                <a:off x="2743711" y="2792868"/>
                <a:ext cx="138839" cy="100509"/>
              </a:xfrm>
              <a:custGeom>
                <a:avLst/>
                <a:gdLst/>
                <a:ahLst/>
                <a:cxnLst/>
                <a:rect l="l" t="t" r="r" b="b"/>
                <a:pathLst>
                  <a:path w="3039" h="2200" extrusionOk="0">
                    <a:moveTo>
                      <a:pt x="2468" y="1"/>
                    </a:moveTo>
                    <a:cubicBezTo>
                      <a:pt x="2389" y="1"/>
                      <a:pt x="2244" y="42"/>
                      <a:pt x="2013" y="136"/>
                    </a:cubicBezTo>
                    <a:cubicBezTo>
                      <a:pt x="103" y="909"/>
                      <a:pt x="0" y="2199"/>
                      <a:pt x="0" y="2199"/>
                    </a:cubicBezTo>
                    <a:cubicBezTo>
                      <a:pt x="0" y="2199"/>
                      <a:pt x="3039" y="1"/>
                      <a:pt x="2468" y="1"/>
                    </a:cubicBezTo>
                    <a:close/>
                  </a:path>
                </a:pathLst>
              </a:custGeom>
              <a:solidFill>
                <a:srgbClr val="9CC4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32"/>
              <p:cNvSpPr/>
              <p:nvPr/>
            </p:nvSpPr>
            <p:spPr>
              <a:xfrm rot="-1400388">
                <a:off x="2702342" y="2704612"/>
                <a:ext cx="94890" cy="117184"/>
              </a:xfrm>
              <a:custGeom>
                <a:avLst/>
                <a:gdLst/>
                <a:ahLst/>
                <a:cxnLst/>
                <a:rect l="l" t="t" r="r" b="b"/>
                <a:pathLst>
                  <a:path w="2077" h="2565" extrusionOk="0">
                    <a:moveTo>
                      <a:pt x="1588" y="0"/>
                    </a:moveTo>
                    <a:cubicBezTo>
                      <a:pt x="1537" y="0"/>
                      <a:pt x="1458" y="28"/>
                      <a:pt x="1347" y="90"/>
                    </a:cubicBezTo>
                    <a:cubicBezTo>
                      <a:pt x="163" y="745"/>
                      <a:pt x="1" y="2565"/>
                      <a:pt x="1" y="2565"/>
                    </a:cubicBezTo>
                    <a:cubicBezTo>
                      <a:pt x="1" y="2565"/>
                      <a:pt x="2076" y="0"/>
                      <a:pt x="15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32"/>
              <p:cNvSpPr/>
              <p:nvPr/>
            </p:nvSpPr>
            <p:spPr>
              <a:xfrm rot="-1400388">
                <a:off x="2652607" y="2624254"/>
                <a:ext cx="94113" cy="107499"/>
              </a:xfrm>
              <a:custGeom>
                <a:avLst/>
                <a:gdLst/>
                <a:ahLst/>
                <a:cxnLst/>
                <a:rect l="l" t="t" r="r" b="b"/>
                <a:pathLst>
                  <a:path w="2060" h="2353" extrusionOk="0">
                    <a:moveTo>
                      <a:pt x="1678" y="0"/>
                    </a:moveTo>
                    <a:cubicBezTo>
                      <a:pt x="1637" y="0"/>
                      <a:pt x="1566" y="28"/>
                      <a:pt x="1460" y="90"/>
                    </a:cubicBezTo>
                    <a:cubicBezTo>
                      <a:pt x="383" y="722"/>
                      <a:pt x="1" y="2352"/>
                      <a:pt x="1" y="2352"/>
                    </a:cubicBezTo>
                    <a:cubicBezTo>
                      <a:pt x="1" y="2352"/>
                      <a:pt x="2060" y="0"/>
                      <a:pt x="167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2" name="Google Shape;692;p32"/>
              <p:cNvSpPr/>
              <p:nvPr/>
            </p:nvSpPr>
            <p:spPr>
              <a:xfrm rot="-1400388">
                <a:off x="2611594" y="2550243"/>
                <a:ext cx="68986" cy="125271"/>
              </a:xfrm>
              <a:custGeom>
                <a:avLst/>
                <a:gdLst/>
                <a:ahLst/>
                <a:cxnLst/>
                <a:rect l="l" t="t" r="r" b="b"/>
                <a:pathLst>
                  <a:path w="1510" h="2742" extrusionOk="0">
                    <a:moveTo>
                      <a:pt x="1133" y="0"/>
                    </a:moveTo>
                    <a:cubicBezTo>
                      <a:pt x="1085" y="0"/>
                      <a:pt x="1013" y="40"/>
                      <a:pt x="912" y="129"/>
                    </a:cubicBezTo>
                    <a:cubicBezTo>
                      <a:pt x="1" y="922"/>
                      <a:pt x="4" y="2741"/>
                      <a:pt x="4" y="2741"/>
                    </a:cubicBezTo>
                    <a:cubicBezTo>
                      <a:pt x="327" y="2517"/>
                      <a:pt x="1509" y="0"/>
                      <a:pt x="113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32"/>
              <p:cNvSpPr/>
              <p:nvPr/>
            </p:nvSpPr>
            <p:spPr>
              <a:xfrm rot="-1400388">
                <a:off x="2558373" y="2492874"/>
                <a:ext cx="57473" cy="101331"/>
              </a:xfrm>
              <a:custGeom>
                <a:avLst/>
                <a:gdLst/>
                <a:ahLst/>
                <a:cxnLst/>
                <a:rect l="l" t="t" r="r" b="b"/>
                <a:pathLst>
                  <a:path w="1258" h="2218" extrusionOk="0">
                    <a:moveTo>
                      <a:pt x="893" y="1"/>
                    </a:moveTo>
                    <a:cubicBezTo>
                      <a:pt x="869" y="1"/>
                      <a:pt x="840" y="9"/>
                      <a:pt x="805" y="27"/>
                    </a:cubicBezTo>
                    <a:cubicBezTo>
                      <a:pt x="226" y="323"/>
                      <a:pt x="0" y="2217"/>
                      <a:pt x="0" y="2217"/>
                    </a:cubicBezTo>
                    <a:cubicBezTo>
                      <a:pt x="275" y="2077"/>
                      <a:pt x="1257" y="1"/>
                      <a:pt x="89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32"/>
              <p:cNvSpPr/>
              <p:nvPr/>
            </p:nvSpPr>
            <p:spPr>
              <a:xfrm rot="-1400388">
                <a:off x="2511120" y="2453676"/>
                <a:ext cx="40021" cy="79859"/>
              </a:xfrm>
              <a:custGeom>
                <a:avLst/>
                <a:gdLst/>
                <a:ahLst/>
                <a:cxnLst/>
                <a:rect l="l" t="t" r="r" b="b"/>
                <a:pathLst>
                  <a:path w="876" h="1748" extrusionOk="0">
                    <a:moveTo>
                      <a:pt x="705" y="1"/>
                    </a:moveTo>
                    <a:cubicBezTo>
                      <a:pt x="668" y="1"/>
                      <a:pt x="605" y="61"/>
                      <a:pt x="514" y="204"/>
                    </a:cubicBezTo>
                    <a:cubicBezTo>
                      <a:pt x="0" y="993"/>
                      <a:pt x="64" y="1747"/>
                      <a:pt x="64" y="1747"/>
                    </a:cubicBezTo>
                    <a:cubicBezTo>
                      <a:pt x="530" y="1252"/>
                      <a:pt x="876" y="1"/>
                      <a:pt x="70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5" name="Google Shape;695;p32"/>
              <p:cNvSpPr/>
              <p:nvPr/>
            </p:nvSpPr>
            <p:spPr>
              <a:xfrm rot="-1400388">
                <a:off x="2423164" y="2487416"/>
                <a:ext cx="75656" cy="41757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914" extrusionOk="0">
                    <a:moveTo>
                      <a:pt x="669" y="1"/>
                    </a:moveTo>
                    <a:cubicBezTo>
                      <a:pt x="0" y="1"/>
                      <a:pt x="1175" y="886"/>
                      <a:pt x="1655" y="913"/>
                    </a:cubicBezTo>
                    <a:cubicBezTo>
                      <a:pt x="1655" y="913"/>
                      <a:pt x="1410" y="25"/>
                      <a:pt x="692" y="1"/>
                    </a:cubicBezTo>
                    <a:cubicBezTo>
                      <a:pt x="684" y="1"/>
                      <a:pt x="677" y="1"/>
                      <a:pt x="66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6" name="Google Shape;696;p32"/>
              <p:cNvSpPr/>
              <p:nvPr/>
            </p:nvSpPr>
            <p:spPr>
              <a:xfrm rot="-1400388">
                <a:off x="2450774" y="2548902"/>
                <a:ext cx="102245" cy="44498"/>
              </a:xfrm>
              <a:custGeom>
                <a:avLst/>
                <a:gdLst/>
                <a:ahLst/>
                <a:cxnLst/>
                <a:rect l="l" t="t" r="r" b="b"/>
                <a:pathLst>
                  <a:path w="2238" h="974" extrusionOk="0">
                    <a:moveTo>
                      <a:pt x="803" y="1"/>
                    </a:moveTo>
                    <a:cubicBezTo>
                      <a:pt x="757" y="1"/>
                      <a:pt x="711" y="6"/>
                      <a:pt x="666" y="16"/>
                    </a:cubicBezTo>
                    <a:cubicBezTo>
                      <a:pt x="0" y="168"/>
                      <a:pt x="1380" y="974"/>
                      <a:pt x="2155" y="974"/>
                    </a:cubicBezTo>
                    <a:cubicBezTo>
                      <a:pt x="2183" y="974"/>
                      <a:pt x="2211" y="973"/>
                      <a:pt x="2238" y="970"/>
                    </a:cubicBezTo>
                    <a:cubicBezTo>
                      <a:pt x="2238" y="970"/>
                      <a:pt x="1464" y="1"/>
                      <a:pt x="80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32"/>
              <p:cNvSpPr/>
              <p:nvPr/>
            </p:nvSpPr>
            <p:spPr>
              <a:xfrm rot="-1400388">
                <a:off x="2499185" y="2611891"/>
                <a:ext cx="102839" cy="54914"/>
              </a:xfrm>
              <a:custGeom>
                <a:avLst/>
                <a:gdLst/>
                <a:ahLst/>
                <a:cxnLst/>
                <a:rect l="l" t="t" r="r" b="b"/>
                <a:pathLst>
                  <a:path w="2251" h="1202" extrusionOk="0">
                    <a:moveTo>
                      <a:pt x="752" y="0"/>
                    </a:moveTo>
                    <a:cubicBezTo>
                      <a:pt x="0" y="0"/>
                      <a:pt x="586" y="698"/>
                      <a:pt x="2251" y="1202"/>
                    </a:cubicBezTo>
                    <a:cubicBezTo>
                      <a:pt x="2251" y="1202"/>
                      <a:pt x="1655" y="38"/>
                      <a:pt x="815" y="2"/>
                    </a:cubicBezTo>
                    <a:cubicBezTo>
                      <a:pt x="793" y="1"/>
                      <a:pt x="772" y="0"/>
                      <a:pt x="752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32"/>
              <p:cNvSpPr/>
              <p:nvPr/>
            </p:nvSpPr>
            <p:spPr>
              <a:xfrm rot="-1400388">
                <a:off x="2514042" y="2680854"/>
                <a:ext cx="137423" cy="64737"/>
              </a:xfrm>
              <a:custGeom>
                <a:avLst/>
                <a:gdLst/>
                <a:ahLst/>
                <a:cxnLst/>
                <a:rect l="l" t="t" r="r" b="b"/>
                <a:pathLst>
                  <a:path w="3008" h="1417" extrusionOk="0">
                    <a:moveTo>
                      <a:pt x="1029" y="0"/>
                    </a:moveTo>
                    <a:cubicBezTo>
                      <a:pt x="1004" y="0"/>
                      <a:pt x="979" y="1"/>
                      <a:pt x="955" y="3"/>
                    </a:cubicBezTo>
                    <a:cubicBezTo>
                      <a:pt x="0" y="87"/>
                      <a:pt x="1946" y="1258"/>
                      <a:pt x="3007" y="1416"/>
                    </a:cubicBezTo>
                    <a:cubicBezTo>
                      <a:pt x="3007" y="1416"/>
                      <a:pt x="1969" y="0"/>
                      <a:pt x="102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32"/>
              <p:cNvSpPr/>
              <p:nvPr/>
            </p:nvSpPr>
            <p:spPr>
              <a:xfrm rot="-1400388">
                <a:off x="2573224" y="2762025"/>
                <a:ext cx="126550" cy="64097"/>
              </a:xfrm>
              <a:custGeom>
                <a:avLst/>
                <a:gdLst/>
                <a:ahLst/>
                <a:cxnLst/>
                <a:rect l="l" t="t" r="r" b="b"/>
                <a:pathLst>
                  <a:path w="2770" h="1403" extrusionOk="0">
                    <a:moveTo>
                      <a:pt x="720" y="1"/>
                    </a:moveTo>
                    <a:cubicBezTo>
                      <a:pt x="0" y="1"/>
                      <a:pt x="1042" y="1000"/>
                      <a:pt x="2770" y="1402"/>
                    </a:cubicBezTo>
                    <a:cubicBezTo>
                      <a:pt x="2770" y="1402"/>
                      <a:pt x="1790" y="123"/>
                      <a:pt x="843" y="9"/>
                    </a:cubicBezTo>
                    <a:cubicBezTo>
                      <a:pt x="798" y="4"/>
                      <a:pt x="756" y="1"/>
                      <a:pt x="72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0" name="Google Shape;700;p32"/>
              <p:cNvSpPr/>
              <p:nvPr/>
            </p:nvSpPr>
            <p:spPr>
              <a:xfrm rot="-1400388">
                <a:off x="2560247" y="2844913"/>
                <a:ext cx="180185" cy="65102"/>
              </a:xfrm>
              <a:custGeom>
                <a:avLst/>
                <a:gdLst/>
                <a:ahLst/>
                <a:cxnLst/>
                <a:rect l="l" t="t" r="r" b="b"/>
                <a:pathLst>
                  <a:path w="3944" h="1425" extrusionOk="0">
                    <a:moveTo>
                      <a:pt x="1534" y="0"/>
                    </a:moveTo>
                    <a:cubicBezTo>
                      <a:pt x="1442" y="0"/>
                      <a:pt x="1350" y="9"/>
                      <a:pt x="1260" y="27"/>
                    </a:cubicBezTo>
                    <a:cubicBezTo>
                      <a:pt x="1" y="288"/>
                      <a:pt x="3778" y="1424"/>
                      <a:pt x="3944" y="1424"/>
                    </a:cubicBezTo>
                    <a:cubicBezTo>
                      <a:pt x="3944" y="1424"/>
                      <a:pt x="2716" y="0"/>
                      <a:pt x="153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1" name="Google Shape;701;p32"/>
              <p:cNvSpPr/>
              <p:nvPr/>
            </p:nvSpPr>
            <p:spPr>
              <a:xfrm rot="-1400388">
                <a:off x="2609328" y="2898665"/>
                <a:ext cx="160266" cy="62361"/>
              </a:xfrm>
              <a:custGeom>
                <a:avLst/>
                <a:gdLst/>
                <a:ahLst/>
                <a:cxnLst/>
                <a:rect l="l" t="t" r="r" b="b"/>
                <a:pathLst>
                  <a:path w="3508" h="1365" extrusionOk="0">
                    <a:moveTo>
                      <a:pt x="1009" y="0"/>
                    </a:moveTo>
                    <a:cubicBezTo>
                      <a:pt x="987" y="0"/>
                      <a:pt x="964" y="1"/>
                      <a:pt x="943" y="2"/>
                    </a:cubicBezTo>
                    <a:cubicBezTo>
                      <a:pt x="1" y="69"/>
                      <a:pt x="2480" y="1364"/>
                      <a:pt x="3490" y="1364"/>
                    </a:cubicBezTo>
                    <a:cubicBezTo>
                      <a:pt x="3496" y="1364"/>
                      <a:pt x="3502" y="1364"/>
                      <a:pt x="3508" y="1364"/>
                    </a:cubicBezTo>
                    <a:cubicBezTo>
                      <a:pt x="3508" y="1364"/>
                      <a:pt x="1963" y="0"/>
                      <a:pt x="1009" y="0"/>
                    </a:cubicBezTo>
                    <a:close/>
                  </a:path>
                </a:pathLst>
              </a:custGeom>
              <a:solidFill>
                <a:srgbClr val="9CC4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32"/>
              <p:cNvSpPr/>
              <p:nvPr/>
            </p:nvSpPr>
            <p:spPr>
              <a:xfrm rot="-1400388">
                <a:off x="2454208" y="2669582"/>
                <a:ext cx="208328" cy="272471"/>
              </a:xfrm>
              <a:custGeom>
                <a:avLst/>
                <a:gdLst/>
                <a:ahLst/>
                <a:cxnLst/>
                <a:rect l="l" t="t" r="r" b="b"/>
                <a:pathLst>
                  <a:path w="4560" h="5964" extrusionOk="0">
                    <a:moveTo>
                      <a:pt x="1" y="773"/>
                    </a:moveTo>
                    <a:lnTo>
                      <a:pt x="1" y="773"/>
                    </a:lnTo>
                    <a:cubicBezTo>
                      <a:pt x="530" y="2738"/>
                      <a:pt x="3446" y="5659"/>
                      <a:pt x="3387" y="5840"/>
                    </a:cubicBezTo>
                    <a:lnTo>
                      <a:pt x="4106" y="5916"/>
                    </a:lnTo>
                    <a:lnTo>
                      <a:pt x="4106" y="5916"/>
                    </a:lnTo>
                    <a:cubicBezTo>
                      <a:pt x="3842" y="5446"/>
                      <a:pt x="1656" y="1625"/>
                      <a:pt x="1" y="773"/>
                    </a:cubicBezTo>
                    <a:close/>
                    <a:moveTo>
                      <a:pt x="4106" y="5916"/>
                    </a:moveTo>
                    <a:cubicBezTo>
                      <a:pt x="4124" y="5947"/>
                      <a:pt x="4133" y="5964"/>
                      <a:pt x="4133" y="5964"/>
                    </a:cubicBezTo>
                    <a:cubicBezTo>
                      <a:pt x="4133" y="5964"/>
                      <a:pt x="4125" y="5947"/>
                      <a:pt x="4109" y="5916"/>
                    </a:cubicBezTo>
                    <a:lnTo>
                      <a:pt x="4109" y="5916"/>
                    </a:lnTo>
                    <a:lnTo>
                      <a:pt x="4106" y="5916"/>
                    </a:lnTo>
                    <a:close/>
                    <a:moveTo>
                      <a:pt x="1461" y="0"/>
                    </a:moveTo>
                    <a:lnTo>
                      <a:pt x="1461" y="0"/>
                    </a:lnTo>
                    <a:cubicBezTo>
                      <a:pt x="1699" y="1151"/>
                      <a:pt x="3857" y="5419"/>
                      <a:pt x="4109" y="5916"/>
                    </a:cubicBezTo>
                    <a:lnTo>
                      <a:pt x="4109" y="5916"/>
                    </a:lnTo>
                    <a:lnTo>
                      <a:pt x="4559" y="5964"/>
                    </a:lnTo>
                    <a:cubicBezTo>
                      <a:pt x="4559" y="5964"/>
                      <a:pt x="3099" y="1228"/>
                      <a:pt x="1461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32"/>
              <p:cNvSpPr/>
              <p:nvPr/>
            </p:nvSpPr>
            <p:spPr>
              <a:xfrm rot="-1400388">
                <a:off x="2732175" y="2774339"/>
                <a:ext cx="135824" cy="135687"/>
              </a:xfrm>
              <a:custGeom>
                <a:avLst/>
                <a:gdLst/>
                <a:ahLst/>
                <a:cxnLst/>
                <a:rect l="l" t="t" r="r" b="b"/>
                <a:pathLst>
                  <a:path w="2973" h="2970" extrusionOk="0">
                    <a:moveTo>
                      <a:pt x="1484" y="1"/>
                    </a:moveTo>
                    <a:cubicBezTo>
                      <a:pt x="664" y="1"/>
                      <a:pt x="1" y="664"/>
                      <a:pt x="1" y="1485"/>
                    </a:cubicBezTo>
                    <a:cubicBezTo>
                      <a:pt x="1" y="2306"/>
                      <a:pt x="664" y="2969"/>
                      <a:pt x="1484" y="2969"/>
                    </a:cubicBezTo>
                    <a:cubicBezTo>
                      <a:pt x="2305" y="2969"/>
                      <a:pt x="2972" y="2306"/>
                      <a:pt x="2972" y="1485"/>
                    </a:cubicBezTo>
                    <a:cubicBezTo>
                      <a:pt x="2972" y="664"/>
                      <a:pt x="2305" y="1"/>
                      <a:pt x="1484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32"/>
              <p:cNvSpPr/>
              <p:nvPr/>
            </p:nvSpPr>
            <p:spPr>
              <a:xfrm rot="-1400388">
                <a:off x="2840346" y="2762777"/>
                <a:ext cx="146652" cy="146423"/>
              </a:xfrm>
              <a:custGeom>
                <a:avLst/>
                <a:gdLst/>
                <a:ahLst/>
                <a:cxnLst/>
                <a:rect l="l" t="t" r="r" b="b"/>
                <a:pathLst>
                  <a:path w="3210" h="3205" extrusionOk="0">
                    <a:moveTo>
                      <a:pt x="1603" y="1"/>
                    </a:moveTo>
                    <a:cubicBezTo>
                      <a:pt x="719" y="1"/>
                      <a:pt x="0" y="718"/>
                      <a:pt x="0" y="1602"/>
                    </a:cubicBezTo>
                    <a:cubicBezTo>
                      <a:pt x="0" y="2487"/>
                      <a:pt x="719" y="3205"/>
                      <a:pt x="1603" y="3205"/>
                    </a:cubicBezTo>
                    <a:cubicBezTo>
                      <a:pt x="2490" y="3205"/>
                      <a:pt x="3209" y="2487"/>
                      <a:pt x="3209" y="1602"/>
                    </a:cubicBezTo>
                    <a:cubicBezTo>
                      <a:pt x="3209" y="718"/>
                      <a:pt x="2490" y="1"/>
                      <a:pt x="160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32"/>
              <p:cNvSpPr/>
              <p:nvPr/>
            </p:nvSpPr>
            <p:spPr>
              <a:xfrm rot="-1400388">
                <a:off x="2810168" y="2733050"/>
                <a:ext cx="29239" cy="50117"/>
              </a:xfrm>
              <a:custGeom>
                <a:avLst/>
                <a:gdLst/>
                <a:ahLst/>
                <a:cxnLst/>
                <a:rect l="l" t="t" r="r" b="b"/>
                <a:pathLst>
                  <a:path w="640" h="1097" extrusionOk="0">
                    <a:moveTo>
                      <a:pt x="517" y="0"/>
                    </a:moveTo>
                    <a:cubicBezTo>
                      <a:pt x="505" y="465"/>
                      <a:pt x="4" y="1010"/>
                      <a:pt x="0" y="1014"/>
                    </a:cubicBezTo>
                    <a:lnTo>
                      <a:pt x="87" y="1097"/>
                    </a:lnTo>
                    <a:cubicBezTo>
                      <a:pt x="110" y="1073"/>
                      <a:pt x="627" y="516"/>
                      <a:pt x="64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6" name="Google Shape;706;p32"/>
              <p:cNvSpPr/>
              <p:nvPr/>
            </p:nvSpPr>
            <p:spPr>
              <a:xfrm rot="-1400388">
                <a:off x="2770018" y="2705448"/>
                <a:ext cx="54823" cy="61310"/>
              </a:xfrm>
              <a:custGeom>
                <a:avLst/>
                <a:gdLst/>
                <a:ahLst/>
                <a:cxnLst/>
                <a:rect l="l" t="t" r="r" b="b"/>
                <a:pathLst>
                  <a:path w="1200" h="1342" extrusionOk="0">
                    <a:moveTo>
                      <a:pt x="465" y="1"/>
                    </a:moveTo>
                    <a:lnTo>
                      <a:pt x="465" y="1"/>
                    </a:lnTo>
                    <a:cubicBezTo>
                      <a:pt x="0" y="797"/>
                      <a:pt x="1049" y="1342"/>
                      <a:pt x="1049" y="1342"/>
                    </a:cubicBezTo>
                    <a:cubicBezTo>
                      <a:pt x="1049" y="1342"/>
                      <a:pt x="1199" y="123"/>
                      <a:pt x="465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7" name="Google Shape;707;p32"/>
              <p:cNvSpPr/>
              <p:nvPr/>
            </p:nvSpPr>
            <p:spPr>
              <a:xfrm rot="-368213">
                <a:off x="2565849" y="2861470"/>
                <a:ext cx="582382" cy="755068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13172" extrusionOk="0">
                    <a:moveTo>
                      <a:pt x="7905" y="0"/>
                    </a:moveTo>
                    <a:cubicBezTo>
                      <a:pt x="3356" y="0"/>
                      <a:pt x="423" y="578"/>
                      <a:pt x="423" y="578"/>
                    </a:cubicBezTo>
                    <a:cubicBezTo>
                      <a:pt x="0" y="3956"/>
                      <a:pt x="916" y="12998"/>
                      <a:pt x="916" y="12998"/>
                    </a:cubicBezTo>
                    <a:cubicBezTo>
                      <a:pt x="2841" y="13128"/>
                      <a:pt x="5005" y="13171"/>
                      <a:pt x="7036" y="13171"/>
                    </a:cubicBezTo>
                    <a:cubicBezTo>
                      <a:pt x="11097" y="13171"/>
                      <a:pt x="14623" y="12998"/>
                      <a:pt x="14623" y="12998"/>
                    </a:cubicBezTo>
                    <a:cubicBezTo>
                      <a:pt x="14623" y="12998"/>
                      <a:pt x="15594" y="4939"/>
                      <a:pt x="14749" y="436"/>
                    </a:cubicBezTo>
                    <a:cubicBezTo>
                      <a:pt x="12229" y="113"/>
                      <a:pt x="9910" y="0"/>
                      <a:pt x="7905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08" name="Google Shape;708;p32"/>
            <p:cNvGrpSpPr/>
            <p:nvPr/>
          </p:nvGrpSpPr>
          <p:grpSpPr>
            <a:xfrm>
              <a:off x="2966148" y="2701538"/>
              <a:ext cx="647347" cy="1377158"/>
              <a:chOff x="3017948" y="2225650"/>
              <a:chExt cx="647347" cy="1377158"/>
            </a:xfrm>
          </p:grpSpPr>
          <p:sp>
            <p:nvSpPr>
              <p:cNvPr id="709" name="Google Shape;709;p32"/>
              <p:cNvSpPr/>
              <p:nvPr/>
            </p:nvSpPr>
            <p:spPr>
              <a:xfrm>
                <a:off x="3265000" y="2225650"/>
                <a:ext cx="231906" cy="532845"/>
              </a:xfrm>
              <a:custGeom>
                <a:avLst/>
                <a:gdLst/>
                <a:ahLst/>
                <a:cxnLst/>
                <a:rect l="l" t="t" r="r" b="b"/>
                <a:pathLst>
                  <a:path w="5282" h="12137" extrusionOk="0">
                    <a:moveTo>
                      <a:pt x="3530" y="0"/>
                    </a:moveTo>
                    <a:cubicBezTo>
                      <a:pt x="3262" y="0"/>
                      <a:pt x="2975" y="216"/>
                      <a:pt x="2699" y="604"/>
                    </a:cubicBezTo>
                    <a:cubicBezTo>
                      <a:pt x="1393" y="2451"/>
                      <a:pt x="0" y="12136"/>
                      <a:pt x="0" y="12136"/>
                    </a:cubicBezTo>
                    <a:lnTo>
                      <a:pt x="4187" y="11489"/>
                    </a:lnTo>
                    <a:cubicBezTo>
                      <a:pt x="5282" y="3052"/>
                      <a:pt x="4537" y="0"/>
                      <a:pt x="3530" y="0"/>
                    </a:cubicBezTo>
                    <a:close/>
                  </a:path>
                </a:pathLst>
              </a:custGeom>
              <a:solidFill>
                <a:srgbClr val="DC8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32"/>
              <p:cNvSpPr/>
              <p:nvPr/>
            </p:nvSpPr>
            <p:spPr>
              <a:xfrm>
                <a:off x="3355268" y="2348317"/>
                <a:ext cx="95186" cy="31829"/>
              </a:xfrm>
              <a:custGeom>
                <a:avLst/>
                <a:gdLst/>
                <a:ahLst/>
                <a:cxnLst/>
                <a:rect l="l" t="t" r="r" b="b"/>
                <a:pathLst>
                  <a:path w="2168" h="725" extrusionOk="0">
                    <a:moveTo>
                      <a:pt x="1073" y="1"/>
                    </a:moveTo>
                    <a:cubicBezTo>
                      <a:pt x="418" y="1"/>
                      <a:pt x="0" y="546"/>
                      <a:pt x="0" y="546"/>
                    </a:cubicBezTo>
                    <a:cubicBezTo>
                      <a:pt x="0" y="546"/>
                      <a:pt x="362" y="724"/>
                      <a:pt x="969" y="724"/>
                    </a:cubicBezTo>
                    <a:cubicBezTo>
                      <a:pt x="1302" y="724"/>
                      <a:pt x="1707" y="671"/>
                      <a:pt x="2167" y="506"/>
                    </a:cubicBezTo>
                    <a:cubicBezTo>
                      <a:pt x="1761" y="128"/>
                      <a:pt x="1389" y="1"/>
                      <a:pt x="1073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32"/>
              <p:cNvSpPr/>
              <p:nvPr/>
            </p:nvSpPr>
            <p:spPr>
              <a:xfrm>
                <a:off x="3332394" y="2466988"/>
                <a:ext cx="107831" cy="35956"/>
              </a:xfrm>
              <a:custGeom>
                <a:avLst/>
                <a:gdLst/>
                <a:ahLst/>
                <a:cxnLst/>
                <a:rect l="l" t="t" r="r" b="b"/>
                <a:pathLst>
                  <a:path w="2456" h="819" extrusionOk="0">
                    <a:moveTo>
                      <a:pt x="1213" y="0"/>
                    </a:moveTo>
                    <a:cubicBezTo>
                      <a:pt x="472" y="0"/>
                      <a:pt x="0" y="617"/>
                      <a:pt x="0" y="617"/>
                    </a:cubicBezTo>
                    <a:cubicBezTo>
                      <a:pt x="0" y="617"/>
                      <a:pt x="411" y="819"/>
                      <a:pt x="1100" y="819"/>
                    </a:cubicBezTo>
                    <a:cubicBezTo>
                      <a:pt x="1476" y="819"/>
                      <a:pt x="1935" y="759"/>
                      <a:pt x="2455" y="574"/>
                    </a:cubicBezTo>
                    <a:cubicBezTo>
                      <a:pt x="1993" y="145"/>
                      <a:pt x="1572" y="0"/>
                      <a:pt x="1213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2" name="Google Shape;712;p32"/>
              <p:cNvSpPr/>
              <p:nvPr/>
            </p:nvSpPr>
            <p:spPr>
              <a:xfrm>
                <a:off x="3308466" y="2578679"/>
                <a:ext cx="131232" cy="43727"/>
              </a:xfrm>
              <a:custGeom>
                <a:avLst/>
                <a:gdLst/>
                <a:ahLst/>
                <a:cxnLst/>
                <a:rect l="l" t="t" r="r" b="b"/>
                <a:pathLst>
                  <a:path w="2989" h="996" extrusionOk="0">
                    <a:moveTo>
                      <a:pt x="1477" y="0"/>
                    </a:moveTo>
                    <a:cubicBezTo>
                      <a:pt x="576" y="0"/>
                      <a:pt x="1" y="749"/>
                      <a:pt x="1" y="749"/>
                    </a:cubicBezTo>
                    <a:cubicBezTo>
                      <a:pt x="1" y="749"/>
                      <a:pt x="501" y="996"/>
                      <a:pt x="1342" y="996"/>
                    </a:cubicBezTo>
                    <a:cubicBezTo>
                      <a:pt x="1799" y="996"/>
                      <a:pt x="2356" y="923"/>
                      <a:pt x="2988" y="698"/>
                    </a:cubicBezTo>
                    <a:cubicBezTo>
                      <a:pt x="2427" y="176"/>
                      <a:pt x="1914" y="0"/>
                      <a:pt x="1477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3" name="Google Shape;713;p32"/>
              <p:cNvSpPr/>
              <p:nvPr/>
            </p:nvSpPr>
            <p:spPr>
              <a:xfrm>
                <a:off x="3329979" y="2340721"/>
                <a:ext cx="292846" cy="503167"/>
              </a:xfrm>
              <a:custGeom>
                <a:avLst/>
                <a:gdLst/>
                <a:ahLst/>
                <a:cxnLst/>
                <a:rect l="l" t="t" r="r" b="b"/>
                <a:pathLst>
                  <a:path w="6670" h="11461" extrusionOk="0">
                    <a:moveTo>
                      <a:pt x="5264" y="1"/>
                    </a:moveTo>
                    <a:cubicBezTo>
                      <a:pt x="5017" y="1"/>
                      <a:pt x="4731" y="169"/>
                      <a:pt x="4432" y="477"/>
                    </a:cubicBezTo>
                    <a:cubicBezTo>
                      <a:pt x="2858" y="2104"/>
                      <a:pt x="1" y="11461"/>
                      <a:pt x="1" y="11461"/>
                    </a:cubicBezTo>
                    <a:lnTo>
                      <a:pt x="4235" y="11461"/>
                    </a:lnTo>
                    <a:cubicBezTo>
                      <a:pt x="6669" y="3077"/>
                      <a:pt x="6322" y="1"/>
                      <a:pt x="5264" y="1"/>
                    </a:cubicBezTo>
                    <a:close/>
                  </a:path>
                </a:pathLst>
              </a:custGeom>
              <a:solidFill>
                <a:srgbClr val="FFAC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32"/>
              <p:cNvSpPr/>
              <p:nvPr/>
            </p:nvSpPr>
            <p:spPr>
              <a:xfrm>
                <a:off x="3478114" y="2459041"/>
                <a:ext cx="94484" cy="33015"/>
              </a:xfrm>
              <a:custGeom>
                <a:avLst/>
                <a:gdLst/>
                <a:ahLst/>
                <a:cxnLst/>
                <a:rect l="l" t="t" r="r" b="b"/>
                <a:pathLst>
                  <a:path w="2152" h="752" extrusionOk="0">
                    <a:moveTo>
                      <a:pt x="962" y="1"/>
                    </a:moveTo>
                    <a:cubicBezTo>
                      <a:pt x="406" y="1"/>
                      <a:pt x="0" y="387"/>
                      <a:pt x="0" y="387"/>
                    </a:cubicBezTo>
                    <a:cubicBezTo>
                      <a:pt x="0" y="387"/>
                      <a:pt x="521" y="751"/>
                      <a:pt x="1445" y="751"/>
                    </a:cubicBezTo>
                    <a:cubicBezTo>
                      <a:pt x="1659" y="751"/>
                      <a:pt x="1895" y="732"/>
                      <a:pt x="2151" y="683"/>
                    </a:cubicBezTo>
                    <a:cubicBezTo>
                      <a:pt x="1738" y="160"/>
                      <a:pt x="1319" y="1"/>
                      <a:pt x="962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32"/>
              <p:cNvSpPr/>
              <p:nvPr/>
            </p:nvSpPr>
            <p:spPr>
              <a:xfrm>
                <a:off x="3437063" y="2573586"/>
                <a:ext cx="106777" cy="37449"/>
              </a:xfrm>
              <a:custGeom>
                <a:avLst/>
                <a:gdLst/>
                <a:ahLst/>
                <a:cxnLst/>
                <a:rect l="l" t="t" r="r" b="b"/>
                <a:pathLst>
                  <a:path w="2432" h="853" extrusionOk="0">
                    <a:moveTo>
                      <a:pt x="1087" y="1"/>
                    </a:moveTo>
                    <a:cubicBezTo>
                      <a:pt x="459" y="1"/>
                      <a:pt x="0" y="439"/>
                      <a:pt x="0" y="439"/>
                    </a:cubicBezTo>
                    <a:cubicBezTo>
                      <a:pt x="0" y="439"/>
                      <a:pt x="586" y="853"/>
                      <a:pt x="1627" y="853"/>
                    </a:cubicBezTo>
                    <a:cubicBezTo>
                      <a:pt x="1871" y="853"/>
                      <a:pt x="2140" y="830"/>
                      <a:pt x="2432" y="774"/>
                    </a:cubicBezTo>
                    <a:cubicBezTo>
                      <a:pt x="1964" y="181"/>
                      <a:pt x="1490" y="1"/>
                      <a:pt x="1087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32"/>
              <p:cNvSpPr/>
              <p:nvPr/>
            </p:nvSpPr>
            <p:spPr>
              <a:xfrm>
                <a:off x="3395485" y="2681940"/>
                <a:ext cx="130003" cy="45483"/>
              </a:xfrm>
              <a:custGeom>
                <a:avLst/>
                <a:gdLst/>
                <a:ahLst/>
                <a:cxnLst/>
                <a:rect l="l" t="t" r="r" b="b"/>
                <a:pathLst>
                  <a:path w="2961" h="1036" extrusionOk="0">
                    <a:moveTo>
                      <a:pt x="1320" y="1"/>
                    </a:moveTo>
                    <a:cubicBezTo>
                      <a:pt x="556" y="1"/>
                      <a:pt x="0" y="532"/>
                      <a:pt x="0" y="532"/>
                    </a:cubicBezTo>
                    <a:cubicBezTo>
                      <a:pt x="0" y="532"/>
                      <a:pt x="715" y="1036"/>
                      <a:pt x="1987" y="1036"/>
                    </a:cubicBezTo>
                    <a:cubicBezTo>
                      <a:pt x="2282" y="1036"/>
                      <a:pt x="2607" y="1009"/>
                      <a:pt x="2960" y="942"/>
                    </a:cubicBezTo>
                    <a:cubicBezTo>
                      <a:pt x="2389" y="220"/>
                      <a:pt x="1811" y="1"/>
                      <a:pt x="1320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32"/>
              <p:cNvSpPr/>
              <p:nvPr/>
            </p:nvSpPr>
            <p:spPr>
              <a:xfrm>
                <a:off x="3543269" y="2403064"/>
                <a:ext cx="4742" cy="3732"/>
              </a:xfrm>
              <a:custGeom>
                <a:avLst/>
                <a:gdLst/>
                <a:ahLst/>
                <a:cxnLst/>
                <a:rect l="l" t="t" r="r" b="b"/>
                <a:pathLst>
                  <a:path w="108" h="85" extrusionOk="0">
                    <a:moveTo>
                      <a:pt x="55" y="1"/>
                    </a:moveTo>
                    <a:cubicBezTo>
                      <a:pt x="0" y="1"/>
                      <a:pt x="0" y="84"/>
                      <a:pt x="55" y="84"/>
                    </a:cubicBezTo>
                    <a:cubicBezTo>
                      <a:pt x="108" y="84"/>
                      <a:pt x="108" y="1"/>
                      <a:pt x="55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32"/>
              <p:cNvSpPr/>
              <p:nvPr/>
            </p:nvSpPr>
            <p:spPr>
              <a:xfrm>
                <a:off x="3561270" y="2419045"/>
                <a:ext cx="5093" cy="3820"/>
              </a:xfrm>
              <a:custGeom>
                <a:avLst/>
                <a:gdLst/>
                <a:ahLst/>
                <a:cxnLst/>
                <a:rect l="l" t="t" r="r" b="b"/>
                <a:pathLst>
                  <a:path w="116" h="87" extrusionOk="0">
                    <a:moveTo>
                      <a:pt x="60" y="0"/>
                    </a:moveTo>
                    <a:cubicBezTo>
                      <a:pt x="1" y="0"/>
                      <a:pt x="1" y="87"/>
                      <a:pt x="60" y="87"/>
                    </a:cubicBezTo>
                    <a:cubicBezTo>
                      <a:pt x="115" y="87"/>
                      <a:pt x="115" y="0"/>
                      <a:pt x="60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32"/>
              <p:cNvSpPr/>
              <p:nvPr/>
            </p:nvSpPr>
            <p:spPr>
              <a:xfrm>
                <a:off x="3535981" y="2427826"/>
                <a:ext cx="8386" cy="6366"/>
              </a:xfrm>
              <a:custGeom>
                <a:avLst/>
                <a:gdLst/>
                <a:ahLst/>
                <a:cxnLst/>
                <a:rect l="l" t="t" r="r" b="b"/>
                <a:pathLst>
                  <a:path w="191" h="145" extrusionOk="0">
                    <a:moveTo>
                      <a:pt x="78" y="1"/>
                    </a:moveTo>
                    <a:cubicBezTo>
                      <a:pt x="48" y="1"/>
                      <a:pt x="16" y="17"/>
                      <a:pt x="8" y="45"/>
                    </a:cubicBezTo>
                    <a:cubicBezTo>
                      <a:pt x="1" y="68"/>
                      <a:pt x="13" y="96"/>
                      <a:pt x="32" y="108"/>
                    </a:cubicBezTo>
                    <a:cubicBezTo>
                      <a:pt x="35" y="108"/>
                      <a:pt x="40" y="110"/>
                      <a:pt x="43" y="111"/>
                    </a:cubicBezTo>
                    <a:lnTo>
                      <a:pt x="43" y="111"/>
                    </a:lnTo>
                    <a:cubicBezTo>
                      <a:pt x="44" y="111"/>
                      <a:pt x="44" y="112"/>
                      <a:pt x="44" y="112"/>
                    </a:cubicBezTo>
                    <a:cubicBezTo>
                      <a:pt x="56" y="127"/>
                      <a:pt x="68" y="139"/>
                      <a:pt x="88" y="143"/>
                    </a:cubicBezTo>
                    <a:cubicBezTo>
                      <a:pt x="93" y="145"/>
                      <a:pt x="98" y="145"/>
                      <a:pt x="104" y="145"/>
                    </a:cubicBezTo>
                    <a:cubicBezTo>
                      <a:pt x="116" y="145"/>
                      <a:pt x="128" y="143"/>
                      <a:pt x="139" y="143"/>
                    </a:cubicBezTo>
                    <a:cubicBezTo>
                      <a:pt x="179" y="136"/>
                      <a:pt x="190" y="88"/>
                      <a:pt x="174" y="56"/>
                    </a:cubicBezTo>
                    <a:cubicBezTo>
                      <a:pt x="173" y="55"/>
                      <a:pt x="173" y="55"/>
                      <a:pt x="172" y="54"/>
                    </a:cubicBezTo>
                    <a:lnTo>
                      <a:pt x="172" y="54"/>
                    </a:lnTo>
                    <a:cubicBezTo>
                      <a:pt x="171" y="50"/>
                      <a:pt x="169" y="47"/>
                      <a:pt x="166" y="45"/>
                    </a:cubicBezTo>
                    <a:cubicBezTo>
                      <a:pt x="163" y="32"/>
                      <a:pt x="155" y="21"/>
                      <a:pt x="143" y="17"/>
                    </a:cubicBezTo>
                    <a:cubicBezTo>
                      <a:pt x="127" y="5"/>
                      <a:pt x="108" y="5"/>
                      <a:pt x="88" y="1"/>
                    </a:cubicBezTo>
                    <a:cubicBezTo>
                      <a:pt x="85" y="1"/>
                      <a:pt x="82" y="1"/>
                      <a:pt x="78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32"/>
              <p:cNvSpPr/>
              <p:nvPr/>
            </p:nvSpPr>
            <p:spPr>
              <a:xfrm>
                <a:off x="3505687" y="2426026"/>
                <a:ext cx="7288" cy="7771"/>
              </a:xfrm>
              <a:custGeom>
                <a:avLst/>
                <a:gdLst/>
                <a:ahLst/>
                <a:cxnLst/>
                <a:rect l="l" t="t" r="r" b="b"/>
                <a:pathLst>
                  <a:path w="166" h="177" extrusionOk="0">
                    <a:moveTo>
                      <a:pt x="106" y="1"/>
                    </a:moveTo>
                    <a:cubicBezTo>
                      <a:pt x="103" y="1"/>
                      <a:pt x="96" y="1"/>
                      <a:pt x="83" y="2"/>
                    </a:cubicBezTo>
                    <a:cubicBezTo>
                      <a:pt x="67" y="2"/>
                      <a:pt x="51" y="7"/>
                      <a:pt x="40" y="15"/>
                    </a:cubicBezTo>
                    <a:cubicBezTo>
                      <a:pt x="35" y="19"/>
                      <a:pt x="32" y="22"/>
                      <a:pt x="24" y="26"/>
                    </a:cubicBezTo>
                    <a:cubicBezTo>
                      <a:pt x="20" y="31"/>
                      <a:pt x="16" y="38"/>
                      <a:pt x="12" y="42"/>
                    </a:cubicBezTo>
                    <a:cubicBezTo>
                      <a:pt x="4" y="58"/>
                      <a:pt x="4" y="62"/>
                      <a:pt x="0" y="78"/>
                    </a:cubicBezTo>
                    <a:cubicBezTo>
                      <a:pt x="0" y="90"/>
                      <a:pt x="0" y="97"/>
                      <a:pt x="4" y="109"/>
                    </a:cubicBezTo>
                    <a:cubicBezTo>
                      <a:pt x="4" y="117"/>
                      <a:pt x="8" y="126"/>
                      <a:pt x="12" y="129"/>
                    </a:cubicBezTo>
                    <a:lnTo>
                      <a:pt x="12" y="133"/>
                    </a:lnTo>
                    <a:lnTo>
                      <a:pt x="20" y="141"/>
                    </a:lnTo>
                    <a:cubicBezTo>
                      <a:pt x="24" y="153"/>
                      <a:pt x="35" y="161"/>
                      <a:pt x="44" y="168"/>
                    </a:cubicBezTo>
                    <a:cubicBezTo>
                      <a:pt x="55" y="173"/>
                      <a:pt x="71" y="177"/>
                      <a:pt x="83" y="177"/>
                    </a:cubicBezTo>
                    <a:cubicBezTo>
                      <a:pt x="95" y="177"/>
                      <a:pt x="111" y="173"/>
                      <a:pt x="122" y="168"/>
                    </a:cubicBezTo>
                    <a:cubicBezTo>
                      <a:pt x="130" y="161"/>
                      <a:pt x="142" y="153"/>
                      <a:pt x="146" y="141"/>
                    </a:cubicBezTo>
                    <a:cubicBezTo>
                      <a:pt x="150" y="137"/>
                      <a:pt x="150" y="137"/>
                      <a:pt x="154" y="133"/>
                    </a:cubicBezTo>
                    <a:lnTo>
                      <a:pt x="154" y="129"/>
                    </a:lnTo>
                    <a:cubicBezTo>
                      <a:pt x="158" y="126"/>
                      <a:pt x="162" y="117"/>
                      <a:pt x="166" y="109"/>
                    </a:cubicBezTo>
                    <a:lnTo>
                      <a:pt x="166" y="90"/>
                    </a:lnTo>
                    <a:lnTo>
                      <a:pt x="166" y="66"/>
                    </a:lnTo>
                    <a:cubicBezTo>
                      <a:pt x="162" y="62"/>
                      <a:pt x="162" y="58"/>
                      <a:pt x="158" y="55"/>
                    </a:cubicBezTo>
                    <a:cubicBezTo>
                      <a:pt x="158" y="46"/>
                      <a:pt x="154" y="42"/>
                      <a:pt x="150" y="35"/>
                    </a:cubicBezTo>
                    <a:cubicBezTo>
                      <a:pt x="142" y="26"/>
                      <a:pt x="135" y="19"/>
                      <a:pt x="126" y="15"/>
                    </a:cubicBezTo>
                    <a:cubicBezTo>
                      <a:pt x="122" y="11"/>
                      <a:pt x="111" y="7"/>
                      <a:pt x="106" y="7"/>
                    </a:cubicBezTo>
                    <a:cubicBezTo>
                      <a:pt x="98" y="4"/>
                      <a:pt x="114" y="1"/>
                      <a:pt x="106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32"/>
              <p:cNvSpPr/>
              <p:nvPr/>
            </p:nvSpPr>
            <p:spPr>
              <a:xfrm>
                <a:off x="3535981" y="2542546"/>
                <a:ext cx="7859" cy="7595"/>
              </a:xfrm>
              <a:custGeom>
                <a:avLst/>
                <a:gdLst/>
                <a:ahLst/>
                <a:cxnLst/>
                <a:rect l="l" t="t" r="r" b="b"/>
                <a:pathLst>
                  <a:path w="179" h="173" extrusionOk="0">
                    <a:moveTo>
                      <a:pt x="99" y="0"/>
                    </a:moveTo>
                    <a:cubicBezTo>
                      <a:pt x="79" y="0"/>
                      <a:pt x="56" y="9"/>
                      <a:pt x="44" y="24"/>
                    </a:cubicBezTo>
                    <a:cubicBezTo>
                      <a:pt x="41" y="29"/>
                      <a:pt x="37" y="33"/>
                      <a:pt x="32" y="36"/>
                    </a:cubicBezTo>
                    <a:lnTo>
                      <a:pt x="28" y="40"/>
                    </a:lnTo>
                    <a:cubicBezTo>
                      <a:pt x="24" y="44"/>
                      <a:pt x="24" y="48"/>
                      <a:pt x="21" y="53"/>
                    </a:cubicBezTo>
                    <a:cubicBezTo>
                      <a:pt x="17" y="56"/>
                      <a:pt x="13" y="64"/>
                      <a:pt x="8" y="68"/>
                    </a:cubicBezTo>
                    <a:cubicBezTo>
                      <a:pt x="8" y="72"/>
                      <a:pt x="8" y="76"/>
                      <a:pt x="5" y="80"/>
                    </a:cubicBezTo>
                    <a:cubicBezTo>
                      <a:pt x="1" y="108"/>
                      <a:pt x="5" y="131"/>
                      <a:pt x="24" y="151"/>
                    </a:cubicBezTo>
                    <a:cubicBezTo>
                      <a:pt x="40" y="167"/>
                      <a:pt x="60" y="172"/>
                      <a:pt x="79" y="172"/>
                    </a:cubicBezTo>
                    <a:cubicBezTo>
                      <a:pt x="85" y="172"/>
                      <a:pt x="90" y="172"/>
                      <a:pt x="95" y="171"/>
                    </a:cubicBezTo>
                    <a:cubicBezTo>
                      <a:pt x="103" y="171"/>
                      <a:pt x="112" y="166"/>
                      <a:pt x="115" y="162"/>
                    </a:cubicBezTo>
                    <a:cubicBezTo>
                      <a:pt x="123" y="159"/>
                      <a:pt x="127" y="155"/>
                      <a:pt x="135" y="151"/>
                    </a:cubicBezTo>
                    <a:cubicBezTo>
                      <a:pt x="135" y="147"/>
                      <a:pt x="139" y="147"/>
                      <a:pt x="139" y="143"/>
                    </a:cubicBezTo>
                    <a:cubicBezTo>
                      <a:pt x="147" y="139"/>
                      <a:pt x="150" y="135"/>
                      <a:pt x="155" y="131"/>
                    </a:cubicBezTo>
                    <a:cubicBezTo>
                      <a:pt x="163" y="127"/>
                      <a:pt x="166" y="115"/>
                      <a:pt x="170" y="108"/>
                    </a:cubicBezTo>
                    <a:cubicBezTo>
                      <a:pt x="174" y="100"/>
                      <a:pt x="179" y="88"/>
                      <a:pt x="179" y="76"/>
                    </a:cubicBezTo>
                    <a:cubicBezTo>
                      <a:pt x="179" y="68"/>
                      <a:pt x="174" y="56"/>
                      <a:pt x="170" y="48"/>
                    </a:cubicBezTo>
                    <a:cubicBezTo>
                      <a:pt x="166" y="36"/>
                      <a:pt x="163" y="29"/>
                      <a:pt x="155" y="24"/>
                    </a:cubicBezTo>
                    <a:cubicBezTo>
                      <a:pt x="139" y="9"/>
                      <a:pt x="119" y="0"/>
                      <a:pt x="99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2" name="Google Shape;722;p32"/>
              <p:cNvSpPr/>
              <p:nvPr/>
            </p:nvSpPr>
            <p:spPr>
              <a:xfrm>
                <a:off x="3560963" y="2511770"/>
                <a:ext cx="9396" cy="8561"/>
              </a:xfrm>
              <a:custGeom>
                <a:avLst/>
                <a:gdLst/>
                <a:ahLst/>
                <a:cxnLst/>
                <a:rect l="l" t="t" r="r" b="b"/>
                <a:pathLst>
                  <a:path w="214" h="195" extrusionOk="0">
                    <a:moveTo>
                      <a:pt x="114" y="1"/>
                    </a:moveTo>
                    <a:cubicBezTo>
                      <a:pt x="106" y="1"/>
                      <a:pt x="97" y="2"/>
                      <a:pt x="87" y="3"/>
                    </a:cubicBezTo>
                    <a:cubicBezTo>
                      <a:pt x="83" y="7"/>
                      <a:pt x="75" y="7"/>
                      <a:pt x="67" y="7"/>
                    </a:cubicBezTo>
                    <a:cubicBezTo>
                      <a:pt x="60" y="11"/>
                      <a:pt x="51" y="15"/>
                      <a:pt x="44" y="20"/>
                    </a:cubicBezTo>
                    <a:cubicBezTo>
                      <a:pt x="36" y="23"/>
                      <a:pt x="27" y="31"/>
                      <a:pt x="20" y="43"/>
                    </a:cubicBezTo>
                    <a:cubicBezTo>
                      <a:pt x="16" y="47"/>
                      <a:pt x="12" y="55"/>
                      <a:pt x="8" y="62"/>
                    </a:cubicBezTo>
                    <a:cubicBezTo>
                      <a:pt x="4" y="74"/>
                      <a:pt x="0" y="86"/>
                      <a:pt x="0" y="98"/>
                    </a:cubicBezTo>
                    <a:cubicBezTo>
                      <a:pt x="0" y="106"/>
                      <a:pt x="4" y="114"/>
                      <a:pt x="4" y="122"/>
                    </a:cubicBezTo>
                    <a:cubicBezTo>
                      <a:pt x="8" y="129"/>
                      <a:pt x="8" y="138"/>
                      <a:pt x="12" y="142"/>
                    </a:cubicBezTo>
                    <a:cubicBezTo>
                      <a:pt x="20" y="153"/>
                      <a:pt x="27" y="162"/>
                      <a:pt x="36" y="169"/>
                    </a:cubicBezTo>
                    <a:cubicBezTo>
                      <a:pt x="44" y="177"/>
                      <a:pt x="55" y="181"/>
                      <a:pt x="67" y="185"/>
                    </a:cubicBezTo>
                    <a:cubicBezTo>
                      <a:pt x="75" y="189"/>
                      <a:pt x="83" y="189"/>
                      <a:pt x="87" y="189"/>
                    </a:cubicBezTo>
                    <a:cubicBezTo>
                      <a:pt x="97" y="193"/>
                      <a:pt x="106" y="195"/>
                      <a:pt x="114" y="195"/>
                    </a:cubicBezTo>
                    <a:cubicBezTo>
                      <a:pt x="122" y="195"/>
                      <a:pt x="130" y="193"/>
                      <a:pt x="138" y="189"/>
                    </a:cubicBezTo>
                    <a:cubicBezTo>
                      <a:pt x="158" y="185"/>
                      <a:pt x="170" y="177"/>
                      <a:pt x="182" y="165"/>
                    </a:cubicBezTo>
                    <a:cubicBezTo>
                      <a:pt x="202" y="145"/>
                      <a:pt x="209" y="122"/>
                      <a:pt x="209" y="98"/>
                    </a:cubicBezTo>
                    <a:cubicBezTo>
                      <a:pt x="213" y="82"/>
                      <a:pt x="209" y="71"/>
                      <a:pt x="202" y="58"/>
                    </a:cubicBezTo>
                    <a:cubicBezTo>
                      <a:pt x="197" y="47"/>
                      <a:pt x="193" y="38"/>
                      <a:pt x="182" y="27"/>
                    </a:cubicBezTo>
                    <a:cubicBezTo>
                      <a:pt x="170" y="15"/>
                      <a:pt x="158" y="7"/>
                      <a:pt x="138" y="3"/>
                    </a:cubicBezTo>
                    <a:cubicBezTo>
                      <a:pt x="130" y="2"/>
                      <a:pt x="122" y="1"/>
                      <a:pt x="114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3" name="Google Shape;723;p32"/>
              <p:cNvSpPr/>
              <p:nvPr/>
            </p:nvSpPr>
            <p:spPr>
              <a:xfrm>
                <a:off x="3458708" y="2501189"/>
                <a:ext cx="7157" cy="8210"/>
              </a:xfrm>
              <a:custGeom>
                <a:avLst/>
                <a:gdLst/>
                <a:ahLst/>
                <a:cxnLst/>
                <a:rect l="l" t="t" r="r" b="b"/>
                <a:pathLst>
                  <a:path w="163" h="187" extrusionOk="0">
                    <a:moveTo>
                      <a:pt x="21" y="75"/>
                    </a:moveTo>
                    <a:cubicBezTo>
                      <a:pt x="21" y="77"/>
                      <a:pt x="20" y="78"/>
                      <a:pt x="19" y="78"/>
                    </a:cubicBezTo>
                    <a:lnTo>
                      <a:pt x="19" y="78"/>
                    </a:lnTo>
                    <a:cubicBezTo>
                      <a:pt x="19" y="77"/>
                      <a:pt x="20" y="76"/>
                      <a:pt x="21" y="75"/>
                    </a:cubicBezTo>
                    <a:lnTo>
                      <a:pt x="21" y="75"/>
                    </a:lnTo>
                    <a:cubicBezTo>
                      <a:pt x="21" y="75"/>
                      <a:pt x="21" y="75"/>
                      <a:pt x="21" y="75"/>
                    </a:cubicBezTo>
                    <a:close/>
                    <a:moveTo>
                      <a:pt x="15" y="85"/>
                    </a:moveTo>
                    <a:cubicBezTo>
                      <a:pt x="15" y="85"/>
                      <a:pt x="15" y="86"/>
                      <a:pt x="15" y="87"/>
                    </a:cubicBezTo>
                    <a:lnTo>
                      <a:pt x="15" y="87"/>
                    </a:lnTo>
                    <a:cubicBezTo>
                      <a:pt x="15" y="86"/>
                      <a:pt x="15" y="86"/>
                      <a:pt x="15" y="85"/>
                    </a:cubicBezTo>
                    <a:lnTo>
                      <a:pt x="15" y="85"/>
                    </a:lnTo>
                    <a:cubicBezTo>
                      <a:pt x="15" y="85"/>
                      <a:pt x="15" y="85"/>
                      <a:pt x="15" y="85"/>
                    </a:cubicBezTo>
                    <a:close/>
                    <a:moveTo>
                      <a:pt x="15" y="89"/>
                    </a:moveTo>
                    <a:cubicBezTo>
                      <a:pt x="15" y="91"/>
                      <a:pt x="14" y="93"/>
                      <a:pt x="12" y="95"/>
                    </a:cubicBezTo>
                    <a:cubicBezTo>
                      <a:pt x="14" y="93"/>
                      <a:pt x="14" y="91"/>
                      <a:pt x="15" y="89"/>
                    </a:cubicBezTo>
                    <a:close/>
                    <a:moveTo>
                      <a:pt x="15" y="88"/>
                    </a:moveTo>
                    <a:cubicBezTo>
                      <a:pt x="16" y="88"/>
                      <a:pt x="16" y="89"/>
                      <a:pt x="16" y="90"/>
                    </a:cubicBezTo>
                    <a:lnTo>
                      <a:pt x="16" y="99"/>
                    </a:lnTo>
                    <a:cubicBezTo>
                      <a:pt x="16" y="96"/>
                      <a:pt x="16" y="92"/>
                      <a:pt x="15" y="88"/>
                    </a:cubicBezTo>
                    <a:lnTo>
                      <a:pt x="15" y="88"/>
                    </a:lnTo>
                    <a:cubicBezTo>
                      <a:pt x="15" y="88"/>
                      <a:pt x="15" y="88"/>
                      <a:pt x="15" y="88"/>
                    </a:cubicBezTo>
                    <a:close/>
                    <a:moveTo>
                      <a:pt x="83" y="1"/>
                    </a:moveTo>
                    <a:cubicBezTo>
                      <a:pt x="77" y="1"/>
                      <a:pt x="70" y="2"/>
                      <a:pt x="63" y="4"/>
                    </a:cubicBezTo>
                    <a:cubicBezTo>
                      <a:pt x="32" y="14"/>
                      <a:pt x="9" y="44"/>
                      <a:pt x="14" y="79"/>
                    </a:cubicBezTo>
                    <a:lnTo>
                      <a:pt x="14" y="79"/>
                    </a:lnTo>
                    <a:cubicBezTo>
                      <a:pt x="13" y="79"/>
                      <a:pt x="13" y="79"/>
                      <a:pt x="13" y="80"/>
                    </a:cubicBezTo>
                    <a:lnTo>
                      <a:pt x="13" y="80"/>
                    </a:lnTo>
                    <a:cubicBezTo>
                      <a:pt x="13" y="80"/>
                      <a:pt x="12" y="79"/>
                      <a:pt x="12" y="79"/>
                    </a:cubicBezTo>
                    <a:lnTo>
                      <a:pt x="12" y="79"/>
                    </a:lnTo>
                    <a:cubicBezTo>
                      <a:pt x="12" y="79"/>
                      <a:pt x="13" y="80"/>
                      <a:pt x="13" y="80"/>
                    </a:cubicBezTo>
                    <a:lnTo>
                      <a:pt x="13" y="80"/>
                    </a:lnTo>
                    <a:cubicBezTo>
                      <a:pt x="13" y="80"/>
                      <a:pt x="13" y="80"/>
                      <a:pt x="13" y="80"/>
                    </a:cubicBezTo>
                    <a:lnTo>
                      <a:pt x="13" y="80"/>
                    </a:lnTo>
                    <a:cubicBezTo>
                      <a:pt x="14" y="81"/>
                      <a:pt x="14" y="83"/>
                      <a:pt x="15" y="84"/>
                    </a:cubicBezTo>
                    <a:lnTo>
                      <a:pt x="15" y="84"/>
                    </a:lnTo>
                    <a:cubicBezTo>
                      <a:pt x="14" y="84"/>
                      <a:pt x="14" y="84"/>
                      <a:pt x="14" y="84"/>
                    </a:cubicBezTo>
                    <a:lnTo>
                      <a:pt x="14" y="84"/>
                    </a:lnTo>
                    <a:cubicBezTo>
                      <a:pt x="14" y="83"/>
                      <a:pt x="14" y="81"/>
                      <a:pt x="13" y="80"/>
                    </a:cubicBezTo>
                    <a:lnTo>
                      <a:pt x="13" y="80"/>
                    </a:lnTo>
                    <a:cubicBezTo>
                      <a:pt x="6" y="91"/>
                      <a:pt x="1" y="105"/>
                      <a:pt x="1" y="118"/>
                    </a:cubicBezTo>
                    <a:lnTo>
                      <a:pt x="5" y="134"/>
                    </a:lnTo>
                    <a:cubicBezTo>
                      <a:pt x="12" y="153"/>
                      <a:pt x="21" y="170"/>
                      <a:pt x="36" y="177"/>
                    </a:cubicBezTo>
                    <a:cubicBezTo>
                      <a:pt x="48" y="183"/>
                      <a:pt x="61" y="187"/>
                      <a:pt x="75" y="187"/>
                    </a:cubicBezTo>
                    <a:cubicBezTo>
                      <a:pt x="81" y="187"/>
                      <a:pt x="86" y="186"/>
                      <a:pt x="92" y="185"/>
                    </a:cubicBezTo>
                    <a:cubicBezTo>
                      <a:pt x="151" y="173"/>
                      <a:pt x="163" y="102"/>
                      <a:pt x="151" y="51"/>
                    </a:cubicBezTo>
                    <a:cubicBezTo>
                      <a:pt x="141" y="22"/>
                      <a:pt x="113" y="1"/>
                      <a:pt x="83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32"/>
              <p:cNvSpPr/>
              <p:nvPr/>
            </p:nvSpPr>
            <p:spPr>
              <a:xfrm>
                <a:off x="3500813" y="2510365"/>
                <a:ext cx="7859" cy="7024"/>
              </a:xfrm>
              <a:custGeom>
                <a:avLst/>
                <a:gdLst/>
                <a:ahLst/>
                <a:cxnLst/>
                <a:rect l="l" t="t" r="r" b="b"/>
                <a:pathLst>
                  <a:path w="179" h="160" extrusionOk="0">
                    <a:moveTo>
                      <a:pt x="96" y="1"/>
                    </a:moveTo>
                    <a:cubicBezTo>
                      <a:pt x="82" y="1"/>
                      <a:pt x="69" y="4"/>
                      <a:pt x="56" y="12"/>
                    </a:cubicBezTo>
                    <a:cubicBezTo>
                      <a:pt x="48" y="16"/>
                      <a:pt x="36" y="23"/>
                      <a:pt x="28" y="32"/>
                    </a:cubicBezTo>
                    <a:cubicBezTo>
                      <a:pt x="13" y="39"/>
                      <a:pt x="0" y="59"/>
                      <a:pt x="0" y="79"/>
                    </a:cubicBezTo>
                    <a:cubicBezTo>
                      <a:pt x="4" y="99"/>
                      <a:pt x="9" y="114"/>
                      <a:pt x="20" y="126"/>
                    </a:cubicBezTo>
                    <a:cubicBezTo>
                      <a:pt x="33" y="134"/>
                      <a:pt x="44" y="141"/>
                      <a:pt x="56" y="150"/>
                    </a:cubicBezTo>
                    <a:cubicBezTo>
                      <a:pt x="68" y="156"/>
                      <a:pt x="81" y="159"/>
                      <a:pt x="94" y="159"/>
                    </a:cubicBezTo>
                    <a:cubicBezTo>
                      <a:pt x="137" y="159"/>
                      <a:pt x="178" y="127"/>
                      <a:pt x="178" y="79"/>
                    </a:cubicBezTo>
                    <a:cubicBezTo>
                      <a:pt x="178" y="34"/>
                      <a:pt x="138" y="1"/>
                      <a:pt x="96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32"/>
              <p:cNvSpPr/>
              <p:nvPr/>
            </p:nvSpPr>
            <p:spPr>
              <a:xfrm>
                <a:off x="3477939" y="2536312"/>
                <a:ext cx="5093" cy="5663"/>
              </a:xfrm>
              <a:custGeom>
                <a:avLst/>
                <a:gdLst/>
                <a:ahLst/>
                <a:cxnLst/>
                <a:rect l="l" t="t" r="r" b="b"/>
                <a:pathLst>
                  <a:path w="116" h="129" extrusionOk="0">
                    <a:moveTo>
                      <a:pt x="60" y="0"/>
                    </a:moveTo>
                    <a:cubicBezTo>
                      <a:pt x="48" y="0"/>
                      <a:pt x="40" y="5"/>
                      <a:pt x="33" y="9"/>
                    </a:cubicBezTo>
                    <a:cubicBezTo>
                      <a:pt x="24" y="13"/>
                      <a:pt x="13" y="24"/>
                      <a:pt x="13" y="36"/>
                    </a:cubicBezTo>
                    <a:cubicBezTo>
                      <a:pt x="12" y="38"/>
                      <a:pt x="11" y="39"/>
                      <a:pt x="10" y="41"/>
                    </a:cubicBezTo>
                    <a:lnTo>
                      <a:pt x="10" y="41"/>
                    </a:lnTo>
                    <a:cubicBezTo>
                      <a:pt x="10" y="42"/>
                      <a:pt x="9" y="43"/>
                      <a:pt x="9" y="44"/>
                    </a:cubicBezTo>
                    <a:cubicBezTo>
                      <a:pt x="9" y="48"/>
                      <a:pt x="4" y="52"/>
                      <a:pt x="4" y="56"/>
                    </a:cubicBezTo>
                    <a:cubicBezTo>
                      <a:pt x="0" y="64"/>
                      <a:pt x="0" y="71"/>
                      <a:pt x="0" y="80"/>
                    </a:cubicBezTo>
                    <a:cubicBezTo>
                      <a:pt x="0" y="88"/>
                      <a:pt x="4" y="95"/>
                      <a:pt x="9" y="100"/>
                    </a:cubicBezTo>
                    <a:cubicBezTo>
                      <a:pt x="13" y="104"/>
                      <a:pt x="17" y="107"/>
                      <a:pt x="17" y="111"/>
                    </a:cubicBezTo>
                    <a:cubicBezTo>
                      <a:pt x="26" y="121"/>
                      <a:pt x="39" y="128"/>
                      <a:pt x="52" y="128"/>
                    </a:cubicBezTo>
                    <a:cubicBezTo>
                      <a:pt x="55" y="128"/>
                      <a:pt x="57" y="128"/>
                      <a:pt x="60" y="127"/>
                    </a:cubicBezTo>
                    <a:cubicBezTo>
                      <a:pt x="72" y="127"/>
                      <a:pt x="84" y="124"/>
                      <a:pt x="91" y="115"/>
                    </a:cubicBezTo>
                    <a:cubicBezTo>
                      <a:pt x="104" y="107"/>
                      <a:pt x="108" y="100"/>
                      <a:pt x="111" y="88"/>
                    </a:cubicBezTo>
                    <a:cubicBezTo>
                      <a:pt x="115" y="80"/>
                      <a:pt x="115" y="71"/>
                      <a:pt x="115" y="64"/>
                    </a:cubicBezTo>
                    <a:cubicBezTo>
                      <a:pt x="115" y="56"/>
                      <a:pt x="111" y="48"/>
                      <a:pt x="108" y="44"/>
                    </a:cubicBezTo>
                    <a:cubicBezTo>
                      <a:pt x="107" y="43"/>
                      <a:pt x="107" y="42"/>
                      <a:pt x="106" y="40"/>
                    </a:cubicBezTo>
                    <a:lnTo>
                      <a:pt x="106" y="40"/>
                    </a:lnTo>
                    <a:cubicBezTo>
                      <a:pt x="106" y="39"/>
                      <a:pt x="105" y="39"/>
                      <a:pt x="105" y="38"/>
                    </a:cubicBezTo>
                    <a:lnTo>
                      <a:pt x="105" y="38"/>
                    </a:lnTo>
                    <a:cubicBezTo>
                      <a:pt x="104" y="37"/>
                      <a:pt x="104" y="36"/>
                      <a:pt x="104" y="36"/>
                    </a:cubicBezTo>
                    <a:lnTo>
                      <a:pt x="104" y="36"/>
                    </a:lnTo>
                    <a:cubicBezTo>
                      <a:pt x="104" y="32"/>
                      <a:pt x="104" y="29"/>
                      <a:pt x="99" y="24"/>
                    </a:cubicBezTo>
                    <a:lnTo>
                      <a:pt x="88" y="13"/>
                    </a:lnTo>
                    <a:cubicBezTo>
                      <a:pt x="80" y="5"/>
                      <a:pt x="68" y="0"/>
                      <a:pt x="60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32"/>
              <p:cNvSpPr/>
              <p:nvPr/>
            </p:nvSpPr>
            <p:spPr>
              <a:xfrm>
                <a:off x="3506170" y="2532097"/>
                <a:ext cx="4917" cy="4785"/>
              </a:xfrm>
              <a:custGeom>
                <a:avLst/>
                <a:gdLst/>
                <a:ahLst/>
                <a:cxnLst/>
                <a:rect l="l" t="t" r="r" b="b"/>
                <a:pathLst>
                  <a:path w="112" h="109" extrusionOk="0">
                    <a:moveTo>
                      <a:pt x="47" y="0"/>
                    </a:moveTo>
                    <a:cubicBezTo>
                      <a:pt x="44" y="0"/>
                      <a:pt x="40" y="1"/>
                      <a:pt x="37" y="2"/>
                    </a:cubicBezTo>
                    <a:cubicBezTo>
                      <a:pt x="24" y="6"/>
                      <a:pt x="13" y="14"/>
                      <a:pt x="9" y="25"/>
                    </a:cubicBezTo>
                    <a:cubicBezTo>
                      <a:pt x="1" y="38"/>
                      <a:pt x="1" y="58"/>
                      <a:pt x="9" y="69"/>
                    </a:cubicBezTo>
                    <a:cubicBezTo>
                      <a:pt x="13" y="77"/>
                      <a:pt x="13" y="81"/>
                      <a:pt x="17" y="89"/>
                    </a:cubicBezTo>
                    <a:cubicBezTo>
                      <a:pt x="24" y="101"/>
                      <a:pt x="40" y="109"/>
                      <a:pt x="53" y="109"/>
                    </a:cubicBezTo>
                    <a:lnTo>
                      <a:pt x="72" y="109"/>
                    </a:lnTo>
                    <a:cubicBezTo>
                      <a:pt x="88" y="109"/>
                      <a:pt x="104" y="96"/>
                      <a:pt x="108" y="81"/>
                    </a:cubicBezTo>
                    <a:cubicBezTo>
                      <a:pt x="111" y="67"/>
                      <a:pt x="105" y="52"/>
                      <a:pt x="95" y="44"/>
                    </a:cubicBezTo>
                    <a:lnTo>
                      <a:pt x="95" y="44"/>
                    </a:lnTo>
                    <a:cubicBezTo>
                      <a:pt x="92" y="19"/>
                      <a:pt x="70" y="0"/>
                      <a:pt x="47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" name="Google Shape;727;p32"/>
              <p:cNvSpPr/>
              <p:nvPr/>
            </p:nvSpPr>
            <p:spPr>
              <a:xfrm>
                <a:off x="3531854" y="2586757"/>
                <a:ext cx="7113" cy="5971"/>
              </a:xfrm>
              <a:custGeom>
                <a:avLst/>
                <a:gdLst/>
                <a:ahLst/>
                <a:cxnLst/>
                <a:rect l="l" t="t" r="r" b="b"/>
                <a:pathLst>
                  <a:path w="162" h="136" extrusionOk="0">
                    <a:moveTo>
                      <a:pt x="71" y="0"/>
                    </a:moveTo>
                    <a:cubicBezTo>
                      <a:pt x="47" y="0"/>
                      <a:pt x="24" y="16"/>
                      <a:pt x="12" y="35"/>
                    </a:cubicBezTo>
                    <a:cubicBezTo>
                      <a:pt x="0" y="55"/>
                      <a:pt x="0" y="83"/>
                      <a:pt x="12" y="103"/>
                    </a:cubicBezTo>
                    <a:cubicBezTo>
                      <a:pt x="26" y="124"/>
                      <a:pt x="49" y="135"/>
                      <a:pt x="71" y="135"/>
                    </a:cubicBezTo>
                    <a:cubicBezTo>
                      <a:pt x="94" y="135"/>
                      <a:pt x="117" y="124"/>
                      <a:pt x="131" y="103"/>
                    </a:cubicBezTo>
                    <a:cubicBezTo>
                      <a:pt x="138" y="91"/>
                      <a:pt x="146" y="75"/>
                      <a:pt x="154" y="64"/>
                    </a:cubicBezTo>
                    <a:cubicBezTo>
                      <a:pt x="162" y="51"/>
                      <a:pt x="162" y="35"/>
                      <a:pt x="154" y="24"/>
                    </a:cubicBezTo>
                    <a:cubicBezTo>
                      <a:pt x="146" y="12"/>
                      <a:pt x="135" y="8"/>
                      <a:pt x="118" y="4"/>
                    </a:cubicBezTo>
                    <a:cubicBezTo>
                      <a:pt x="102" y="4"/>
                      <a:pt x="87" y="4"/>
                      <a:pt x="71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32"/>
              <p:cNvSpPr/>
              <p:nvPr/>
            </p:nvSpPr>
            <p:spPr>
              <a:xfrm>
                <a:off x="3553675" y="2553566"/>
                <a:ext cx="6981" cy="6278"/>
              </a:xfrm>
              <a:custGeom>
                <a:avLst/>
                <a:gdLst/>
                <a:ahLst/>
                <a:cxnLst/>
                <a:rect l="l" t="t" r="r" b="b"/>
                <a:pathLst>
                  <a:path w="159" h="143" extrusionOk="0">
                    <a:moveTo>
                      <a:pt x="108" y="0"/>
                    </a:moveTo>
                    <a:cubicBezTo>
                      <a:pt x="101" y="0"/>
                      <a:pt x="94" y="2"/>
                      <a:pt x="87" y="6"/>
                    </a:cubicBezTo>
                    <a:cubicBezTo>
                      <a:pt x="48" y="38"/>
                      <a:pt x="0" y="70"/>
                      <a:pt x="13" y="125"/>
                    </a:cubicBezTo>
                    <a:cubicBezTo>
                      <a:pt x="14" y="136"/>
                      <a:pt x="25" y="142"/>
                      <a:pt x="36" y="142"/>
                    </a:cubicBezTo>
                    <a:cubicBezTo>
                      <a:pt x="47" y="142"/>
                      <a:pt x="58" y="136"/>
                      <a:pt x="60" y="125"/>
                    </a:cubicBezTo>
                    <a:cubicBezTo>
                      <a:pt x="60" y="121"/>
                      <a:pt x="64" y="113"/>
                      <a:pt x="68" y="109"/>
                    </a:cubicBezTo>
                    <a:cubicBezTo>
                      <a:pt x="68" y="109"/>
                      <a:pt x="68" y="105"/>
                      <a:pt x="71" y="105"/>
                    </a:cubicBezTo>
                    <a:cubicBezTo>
                      <a:pt x="75" y="105"/>
                      <a:pt x="79" y="101"/>
                      <a:pt x="79" y="101"/>
                    </a:cubicBezTo>
                    <a:cubicBezTo>
                      <a:pt x="75" y="101"/>
                      <a:pt x="84" y="97"/>
                      <a:pt x="87" y="97"/>
                    </a:cubicBezTo>
                    <a:cubicBezTo>
                      <a:pt x="91" y="97"/>
                      <a:pt x="95" y="97"/>
                      <a:pt x="99" y="93"/>
                    </a:cubicBezTo>
                    <a:cubicBezTo>
                      <a:pt x="107" y="93"/>
                      <a:pt x="115" y="90"/>
                      <a:pt x="122" y="90"/>
                    </a:cubicBezTo>
                    <a:cubicBezTo>
                      <a:pt x="146" y="81"/>
                      <a:pt x="158" y="54"/>
                      <a:pt x="150" y="30"/>
                    </a:cubicBezTo>
                    <a:cubicBezTo>
                      <a:pt x="144" y="13"/>
                      <a:pt x="127" y="0"/>
                      <a:pt x="108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32"/>
              <p:cNvSpPr/>
              <p:nvPr/>
            </p:nvSpPr>
            <p:spPr>
              <a:xfrm>
                <a:off x="3500638" y="2636631"/>
                <a:ext cx="6630" cy="6629"/>
              </a:xfrm>
              <a:custGeom>
                <a:avLst/>
                <a:gdLst/>
                <a:ahLst/>
                <a:cxnLst/>
                <a:rect l="l" t="t" r="r" b="b"/>
                <a:pathLst>
                  <a:path w="151" h="151" extrusionOk="0">
                    <a:moveTo>
                      <a:pt x="75" y="1"/>
                    </a:moveTo>
                    <a:cubicBezTo>
                      <a:pt x="68" y="1"/>
                      <a:pt x="64" y="5"/>
                      <a:pt x="56" y="5"/>
                    </a:cubicBezTo>
                    <a:cubicBezTo>
                      <a:pt x="48" y="5"/>
                      <a:pt x="40" y="5"/>
                      <a:pt x="37" y="8"/>
                    </a:cubicBezTo>
                    <a:cubicBezTo>
                      <a:pt x="28" y="8"/>
                      <a:pt x="24" y="12"/>
                      <a:pt x="21" y="21"/>
                    </a:cubicBezTo>
                    <a:cubicBezTo>
                      <a:pt x="17" y="21"/>
                      <a:pt x="13" y="25"/>
                      <a:pt x="13" y="28"/>
                    </a:cubicBezTo>
                    <a:cubicBezTo>
                      <a:pt x="4" y="36"/>
                      <a:pt x="4" y="44"/>
                      <a:pt x="4" y="56"/>
                    </a:cubicBezTo>
                    <a:cubicBezTo>
                      <a:pt x="4" y="64"/>
                      <a:pt x="1" y="68"/>
                      <a:pt x="1" y="76"/>
                    </a:cubicBezTo>
                    <a:cubicBezTo>
                      <a:pt x="1" y="83"/>
                      <a:pt x="4" y="92"/>
                      <a:pt x="4" y="96"/>
                    </a:cubicBezTo>
                    <a:cubicBezTo>
                      <a:pt x="8" y="103"/>
                      <a:pt x="8" y="107"/>
                      <a:pt x="13" y="115"/>
                    </a:cubicBezTo>
                    <a:cubicBezTo>
                      <a:pt x="17" y="123"/>
                      <a:pt x="24" y="131"/>
                      <a:pt x="32" y="135"/>
                    </a:cubicBezTo>
                    <a:cubicBezTo>
                      <a:pt x="37" y="139"/>
                      <a:pt x="40" y="143"/>
                      <a:pt x="48" y="147"/>
                    </a:cubicBezTo>
                    <a:cubicBezTo>
                      <a:pt x="52" y="147"/>
                      <a:pt x="60" y="151"/>
                      <a:pt x="68" y="151"/>
                    </a:cubicBezTo>
                    <a:lnTo>
                      <a:pt x="88" y="151"/>
                    </a:lnTo>
                    <a:cubicBezTo>
                      <a:pt x="92" y="151"/>
                      <a:pt x="99" y="147"/>
                      <a:pt x="108" y="147"/>
                    </a:cubicBezTo>
                    <a:cubicBezTo>
                      <a:pt x="115" y="143"/>
                      <a:pt x="123" y="135"/>
                      <a:pt x="131" y="131"/>
                    </a:cubicBezTo>
                    <a:cubicBezTo>
                      <a:pt x="135" y="123"/>
                      <a:pt x="139" y="119"/>
                      <a:pt x="143" y="115"/>
                    </a:cubicBezTo>
                    <a:cubicBezTo>
                      <a:pt x="143" y="107"/>
                      <a:pt x="147" y="103"/>
                      <a:pt x="150" y="96"/>
                    </a:cubicBezTo>
                    <a:lnTo>
                      <a:pt x="150" y="76"/>
                    </a:lnTo>
                    <a:lnTo>
                      <a:pt x="150" y="56"/>
                    </a:lnTo>
                    <a:cubicBezTo>
                      <a:pt x="147" y="52"/>
                      <a:pt x="143" y="44"/>
                      <a:pt x="143" y="41"/>
                    </a:cubicBezTo>
                    <a:cubicBezTo>
                      <a:pt x="135" y="28"/>
                      <a:pt x="131" y="25"/>
                      <a:pt x="123" y="17"/>
                    </a:cubicBezTo>
                    <a:cubicBezTo>
                      <a:pt x="119" y="12"/>
                      <a:pt x="111" y="8"/>
                      <a:pt x="108" y="8"/>
                    </a:cubicBezTo>
                    <a:cubicBezTo>
                      <a:pt x="95" y="5"/>
                      <a:pt x="88" y="1"/>
                      <a:pt x="75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32"/>
              <p:cNvSpPr/>
              <p:nvPr/>
            </p:nvSpPr>
            <p:spPr>
              <a:xfrm>
                <a:off x="3444835" y="2624689"/>
                <a:ext cx="8561" cy="7156"/>
              </a:xfrm>
              <a:custGeom>
                <a:avLst/>
                <a:gdLst/>
                <a:ahLst/>
                <a:cxnLst/>
                <a:rect l="l" t="t" r="r" b="b"/>
                <a:pathLst>
                  <a:path w="195" h="163" extrusionOk="0">
                    <a:moveTo>
                      <a:pt x="80" y="0"/>
                    </a:moveTo>
                    <a:cubicBezTo>
                      <a:pt x="68" y="0"/>
                      <a:pt x="53" y="0"/>
                      <a:pt x="40" y="9"/>
                    </a:cubicBezTo>
                    <a:cubicBezTo>
                      <a:pt x="17" y="24"/>
                      <a:pt x="1" y="52"/>
                      <a:pt x="1" y="80"/>
                    </a:cubicBezTo>
                    <a:cubicBezTo>
                      <a:pt x="1" y="111"/>
                      <a:pt x="17" y="138"/>
                      <a:pt x="40" y="151"/>
                    </a:cubicBezTo>
                    <a:cubicBezTo>
                      <a:pt x="53" y="158"/>
                      <a:pt x="68" y="162"/>
                      <a:pt x="80" y="162"/>
                    </a:cubicBezTo>
                    <a:cubicBezTo>
                      <a:pt x="95" y="162"/>
                      <a:pt x="111" y="158"/>
                      <a:pt x="124" y="151"/>
                    </a:cubicBezTo>
                    <a:cubicBezTo>
                      <a:pt x="139" y="142"/>
                      <a:pt x="155" y="138"/>
                      <a:pt x="166" y="127"/>
                    </a:cubicBezTo>
                    <a:cubicBezTo>
                      <a:pt x="195" y="103"/>
                      <a:pt x="195" y="56"/>
                      <a:pt x="166" y="36"/>
                    </a:cubicBezTo>
                    <a:cubicBezTo>
                      <a:pt x="159" y="29"/>
                      <a:pt x="151" y="24"/>
                      <a:pt x="139" y="16"/>
                    </a:cubicBezTo>
                    <a:cubicBezTo>
                      <a:pt x="135" y="16"/>
                      <a:pt x="127" y="12"/>
                      <a:pt x="124" y="9"/>
                    </a:cubicBezTo>
                    <a:cubicBezTo>
                      <a:pt x="111" y="0"/>
                      <a:pt x="95" y="0"/>
                      <a:pt x="80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32"/>
              <p:cNvSpPr/>
              <p:nvPr/>
            </p:nvSpPr>
            <p:spPr>
              <a:xfrm>
                <a:off x="3502965" y="2648968"/>
                <a:ext cx="6761" cy="6893"/>
              </a:xfrm>
              <a:custGeom>
                <a:avLst/>
                <a:gdLst/>
                <a:ahLst/>
                <a:cxnLst/>
                <a:rect l="l" t="t" r="r" b="b"/>
                <a:pathLst>
                  <a:path w="154" h="157" extrusionOk="0">
                    <a:moveTo>
                      <a:pt x="98" y="1"/>
                    </a:moveTo>
                    <a:cubicBezTo>
                      <a:pt x="83" y="1"/>
                      <a:pt x="67" y="8"/>
                      <a:pt x="60" y="22"/>
                    </a:cubicBezTo>
                    <a:lnTo>
                      <a:pt x="60" y="22"/>
                    </a:lnTo>
                    <a:cubicBezTo>
                      <a:pt x="26" y="27"/>
                      <a:pt x="1" y="58"/>
                      <a:pt x="7" y="95"/>
                    </a:cubicBezTo>
                    <a:cubicBezTo>
                      <a:pt x="7" y="119"/>
                      <a:pt x="19" y="134"/>
                      <a:pt x="39" y="146"/>
                    </a:cubicBezTo>
                    <a:cubicBezTo>
                      <a:pt x="49" y="152"/>
                      <a:pt x="62" y="156"/>
                      <a:pt x="75" y="156"/>
                    </a:cubicBezTo>
                    <a:cubicBezTo>
                      <a:pt x="86" y="156"/>
                      <a:pt x="97" y="153"/>
                      <a:pt x="106" y="146"/>
                    </a:cubicBezTo>
                    <a:cubicBezTo>
                      <a:pt x="113" y="139"/>
                      <a:pt x="126" y="134"/>
                      <a:pt x="133" y="126"/>
                    </a:cubicBezTo>
                    <a:cubicBezTo>
                      <a:pt x="149" y="110"/>
                      <a:pt x="153" y="86"/>
                      <a:pt x="149" y="67"/>
                    </a:cubicBezTo>
                    <a:cubicBezTo>
                      <a:pt x="145" y="48"/>
                      <a:pt x="137" y="28"/>
                      <a:pt x="126" y="12"/>
                    </a:cubicBezTo>
                    <a:cubicBezTo>
                      <a:pt x="118" y="4"/>
                      <a:pt x="108" y="1"/>
                      <a:pt x="98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2" name="Google Shape;732;p32"/>
              <p:cNvSpPr/>
              <p:nvPr/>
            </p:nvSpPr>
            <p:spPr>
              <a:xfrm>
                <a:off x="3536859" y="2621792"/>
                <a:ext cx="7157" cy="6805"/>
              </a:xfrm>
              <a:custGeom>
                <a:avLst/>
                <a:gdLst/>
                <a:ahLst/>
                <a:cxnLst/>
                <a:rect l="l" t="t" r="r" b="b"/>
                <a:pathLst>
                  <a:path w="163" h="155" extrusionOk="0">
                    <a:moveTo>
                      <a:pt x="130" y="92"/>
                    </a:moveTo>
                    <a:lnTo>
                      <a:pt x="130" y="92"/>
                    </a:lnTo>
                    <a:cubicBezTo>
                      <a:pt x="130" y="92"/>
                      <a:pt x="127" y="96"/>
                      <a:pt x="126" y="98"/>
                    </a:cubicBezTo>
                    <a:lnTo>
                      <a:pt x="126" y="98"/>
                    </a:lnTo>
                    <a:cubicBezTo>
                      <a:pt x="127" y="97"/>
                      <a:pt x="127" y="96"/>
                      <a:pt x="127" y="95"/>
                    </a:cubicBezTo>
                    <a:cubicBezTo>
                      <a:pt x="128" y="93"/>
                      <a:pt x="129" y="92"/>
                      <a:pt x="130" y="92"/>
                    </a:cubicBezTo>
                    <a:close/>
                    <a:moveTo>
                      <a:pt x="104" y="0"/>
                    </a:moveTo>
                    <a:cubicBezTo>
                      <a:pt x="87" y="0"/>
                      <a:pt x="69" y="9"/>
                      <a:pt x="59" y="23"/>
                    </a:cubicBezTo>
                    <a:cubicBezTo>
                      <a:pt x="48" y="39"/>
                      <a:pt x="44" y="59"/>
                      <a:pt x="36" y="78"/>
                    </a:cubicBezTo>
                    <a:cubicBezTo>
                      <a:pt x="35" y="81"/>
                      <a:pt x="35" y="81"/>
                      <a:pt x="35" y="81"/>
                    </a:cubicBezTo>
                    <a:cubicBezTo>
                      <a:pt x="35" y="81"/>
                      <a:pt x="37" y="79"/>
                      <a:pt x="37" y="79"/>
                    </a:cubicBezTo>
                    <a:lnTo>
                      <a:pt x="37" y="79"/>
                    </a:lnTo>
                    <a:cubicBezTo>
                      <a:pt x="37" y="79"/>
                      <a:pt x="37" y="80"/>
                      <a:pt x="36" y="82"/>
                    </a:cubicBezTo>
                    <a:cubicBezTo>
                      <a:pt x="36" y="84"/>
                      <a:pt x="35" y="85"/>
                      <a:pt x="33" y="86"/>
                    </a:cubicBezTo>
                    <a:lnTo>
                      <a:pt x="33" y="86"/>
                    </a:lnTo>
                    <a:cubicBezTo>
                      <a:pt x="33" y="85"/>
                      <a:pt x="33" y="85"/>
                      <a:pt x="33" y="85"/>
                    </a:cubicBezTo>
                    <a:lnTo>
                      <a:pt x="33" y="85"/>
                    </a:lnTo>
                    <a:cubicBezTo>
                      <a:pt x="33" y="85"/>
                      <a:pt x="32" y="85"/>
                      <a:pt x="32" y="86"/>
                    </a:cubicBezTo>
                    <a:cubicBezTo>
                      <a:pt x="32" y="86"/>
                      <a:pt x="29" y="90"/>
                      <a:pt x="28" y="93"/>
                    </a:cubicBezTo>
                    <a:lnTo>
                      <a:pt x="28" y="93"/>
                    </a:lnTo>
                    <a:cubicBezTo>
                      <a:pt x="27" y="93"/>
                      <a:pt x="27" y="94"/>
                      <a:pt x="27" y="94"/>
                    </a:cubicBezTo>
                    <a:lnTo>
                      <a:pt x="27" y="94"/>
                    </a:lnTo>
                    <a:cubicBezTo>
                      <a:pt x="27" y="94"/>
                      <a:pt x="27" y="94"/>
                      <a:pt x="27" y="95"/>
                    </a:cubicBezTo>
                    <a:lnTo>
                      <a:pt x="24" y="95"/>
                    </a:lnTo>
                    <a:cubicBezTo>
                      <a:pt x="12" y="98"/>
                      <a:pt x="1" y="110"/>
                      <a:pt x="1" y="122"/>
                    </a:cubicBezTo>
                    <a:cubicBezTo>
                      <a:pt x="1" y="137"/>
                      <a:pt x="12" y="146"/>
                      <a:pt x="24" y="149"/>
                    </a:cubicBezTo>
                    <a:cubicBezTo>
                      <a:pt x="33" y="153"/>
                      <a:pt x="41" y="155"/>
                      <a:pt x="49" y="155"/>
                    </a:cubicBezTo>
                    <a:cubicBezTo>
                      <a:pt x="68" y="155"/>
                      <a:pt x="85" y="146"/>
                      <a:pt x="99" y="130"/>
                    </a:cubicBezTo>
                    <a:cubicBezTo>
                      <a:pt x="111" y="122"/>
                      <a:pt x="115" y="113"/>
                      <a:pt x="123" y="102"/>
                    </a:cubicBezTo>
                    <a:cubicBezTo>
                      <a:pt x="124" y="100"/>
                      <a:pt x="125" y="100"/>
                      <a:pt x="126" y="99"/>
                    </a:cubicBezTo>
                    <a:lnTo>
                      <a:pt x="126" y="99"/>
                    </a:lnTo>
                    <a:cubicBezTo>
                      <a:pt x="126" y="99"/>
                      <a:pt x="126" y="99"/>
                      <a:pt x="126" y="99"/>
                    </a:cubicBezTo>
                    <a:cubicBezTo>
                      <a:pt x="126" y="99"/>
                      <a:pt x="126" y="99"/>
                      <a:pt x="127" y="98"/>
                    </a:cubicBezTo>
                    <a:cubicBezTo>
                      <a:pt x="130" y="95"/>
                      <a:pt x="135" y="90"/>
                      <a:pt x="139" y="86"/>
                    </a:cubicBezTo>
                    <a:cubicBezTo>
                      <a:pt x="163" y="66"/>
                      <a:pt x="154" y="27"/>
                      <a:pt x="135" y="11"/>
                    </a:cubicBezTo>
                    <a:cubicBezTo>
                      <a:pt x="126" y="4"/>
                      <a:pt x="115" y="0"/>
                      <a:pt x="104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3" name="Google Shape;733;p32"/>
              <p:cNvSpPr/>
              <p:nvPr/>
            </p:nvSpPr>
            <p:spPr>
              <a:xfrm>
                <a:off x="3524873" y="2675969"/>
                <a:ext cx="7508" cy="4917"/>
              </a:xfrm>
              <a:custGeom>
                <a:avLst/>
                <a:gdLst/>
                <a:ahLst/>
                <a:cxnLst/>
                <a:rect l="l" t="t" r="r" b="b"/>
                <a:pathLst>
                  <a:path w="171" h="112" extrusionOk="0">
                    <a:moveTo>
                      <a:pt x="38" y="1"/>
                    </a:moveTo>
                    <a:cubicBezTo>
                      <a:pt x="29" y="1"/>
                      <a:pt x="20" y="4"/>
                      <a:pt x="13" y="8"/>
                    </a:cubicBezTo>
                    <a:cubicBezTo>
                      <a:pt x="1" y="21"/>
                      <a:pt x="1" y="36"/>
                      <a:pt x="9" y="48"/>
                    </a:cubicBezTo>
                    <a:cubicBezTo>
                      <a:pt x="29" y="92"/>
                      <a:pt x="64" y="107"/>
                      <a:pt x="108" y="111"/>
                    </a:cubicBezTo>
                    <a:cubicBezTo>
                      <a:pt x="111" y="111"/>
                      <a:pt x="114" y="112"/>
                      <a:pt x="117" y="112"/>
                    </a:cubicBezTo>
                    <a:cubicBezTo>
                      <a:pt x="151" y="112"/>
                      <a:pt x="171" y="69"/>
                      <a:pt x="163" y="40"/>
                    </a:cubicBezTo>
                    <a:cubicBezTo>
                      <a:pt x="155" y="15"/>
                      <a:pt x="132" y="1"/>
                      <a:pt x="109" y="1"/>
                    </a:cubicBezTo>
                    <a:cubicBezTo>
                      <a:pt x="99" y="1"/>
                      <a:pt x="90" y="4"/>
                      <a:pt x="80" y="8"/>
                    </a:cubicBezTo>
                    <a:cubicBezTo>
                      <a:pt x="80" y="8"/>
                      <a:pt x="77" y="8"/>
                      <a:pt x="72" y="12"/>
                    </a:cubicBezTo>
                    <a:lnTo>
                      <a:pt x="61" y="12"/>
                    </a:lnTo>
                    <a:cubicBezTo>
                      <a:pt x="57" y="8"/>
                      <a:pt x="57" y="8"/>
                      <a:pt x="53" y="5"/>
                    </a:cubicBezTo>
                    <a:cubicBezTo>
                      <a:pt x="48" y="2"/>
                      <a:pt x="43" y="1"/>
                      <a:pt x="38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4" name="Google Shape;734;p32"/>
              <p:cNvSpPr/>
              <p:nvPr/>
            </p:nvSpPr>
            <p:spPr>
              <a:xfrm>
                <a:off x="3475700" y="2650154"/>
                <a:ext cx="5225" cy="5971"/>
              </a:xfrm>
              <a:custGeom>
                <a:avLst/>
                <a:gdLst/>
                <a:ahLst/>
                <a:cxnLst/>
                <a:rect l="l" t="t" r="r" b="b"/>
                <a:pathLst>
                  <a:path w="119" h="136" extrusionOk="0">
                    <a:moveTo>
                      <a:pt x="60" y="1"/>
                    </a:moveTo>
                    <a:cubicBezTo>
                      <a:pt x="40" y="1"/>
                      <a:pt x="20" y="12"/>
                      <a:pt x="8" y="28"/>
                    </a:cubicBezTo>
                    <a:cubicBezTo>
                      <a:pt x="4" y="40"/>
                      <a:pt x="0" y="48"/>
                      <a:pt x="0" y="59"/>
                    </a:cubicBezTo>
                    <a:cubicBezTo>
                      <a:pt x="0" y="72"/>
                      <a:pt x="4" y="83"/>
                      <a:pt x="8" y="92"/>
                    </a:cubicBezTo>
                    <a:cubicBezTo>
                      <a:pt x="13" y="99"/>
                      <a:pt x="13" y="103"/>
                      <a:pt x="16" y="112"/>
                    </a:cubicBezTo>
                    <a:cubicBezTo>
                      <a:pt x="20" y="119"/>
                      <a:pt x="28" y="123"/>
                      <a:pt x="36" y="127"/>
                    </a:cubicBezTo>
                    <a:cubicBezTo>
                      <a:pt x="44" y="135"/>
                      <a:pt x="51" y="135"/>
                      <a:pt x="60" y="135"/>
                    </a:cubicBezTo>
                    <a:cubicBezTo>
                      <a:pt x="71" y="135"/>
                      <a:pt x="79" y="135"/>
                      <a:pt x="87" y="127"/>
                    </a:cubicBezTo>
                    <a:cubicBezTo>
                      <a:pt x="95" y="123"/>
                      <a:pt x="99" y="119"/>
                      <a:pt x="103" y="112"/>
                    </a:cubicBezTo>
                    <a:cubicBezTo>
                      <a:pt x="107" y="103"/>
                      <a:pt x="111" y="99"/>
                      <a:pt x="111" y="92"/>
                    </a:cubicBezTo>
                    <a:cubicBezTo>
                      <a:pt x="119" y="83"/>
                      <a:pt x="119" y="72"/>
                      <a:pt x="119" y="59"/>
                    </a:cubicBezTo>
                    <a:cubicBezTo>
                      <a:pt x="119" y="48"/>
                      <a:pt x="119" y="40"/>
                      <a:pt x="111" y="28"/>
                    </a:cubicBezTo>
                    <a:cubicBezTo>
                      <a:pt x="103" y="12"/>
                      <a:pt x="84" y="1"/>
                      <a:pt x="60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5" name="Google Shape;735;p32"/>
              <p:cNvSpPr/>
              <p:nvPr/>
            </p:nvSpPr>
            <p:spPr>
              <a:xfrm>
                <a:off x="3467358" y="2630134"/>
                <a:ext cx="5269" cy="5576"/>
              </a:xfrm>
              <a:custGeom>
                <a:avLst/>
                <a:gdLst/>
                <a:ahLst/>
                <a:cxnLst/>
                <a:rect l="l" t="t" r="r" b="b"/>
                <a:pathLst>
                  <a:path w="120" h="127" extrusionOk="0">
                    <a:moveTo>
                      <a:pt x="58" y="0"/>
                    </a:moveTo>
                    <a:cubicBezTo>
                      <a:pt x="33" y="0"/>
                      <a:pt x="11" y="15"/>
                      <a:pt x="5" y="38"/>
                    </a:cubicBezTo>
                    <a:cubicBezTo>
                      <a:pt x="1" y="54"/>
                      <a:pt x="5" y="71"/>
                      <a:pt x="14" y="85"/>
                    </a:cubicBezTo>
                    <a:lnTo>
                      <a:pt x="14" y="85"/>
                    </a:lnTo>
                    <a:cubicBezTo>
                      <a:pt x="14" y="85"/>
                      <a:pt x="13" y="85"/>
                      <a:pt x="13" y="85"/>
                    </a:cubicBezTo>
                    <a:cubicBezTo>
                      <a:pt x="8" y="94"/>
                      <a:pt x="5" y="105"/>
                      <a:pt x="8" y="113"/>
                    </a:cubicBezTo>
                    <a:cubicBezTo>
                      <a:pt x="15" y="122"/>
                      <a:pt x="23" y="127"/>
                      <a:pt x="30" y="127"/>
                    </a:cubicBezTo>
                    <a:cubicBezTo>
                      <a:pt x="33" y="127"/>
                      <a:pt x="35" y="126"/>
                      <a:pt x="37" y="125"/>
                    </a:cubicBezTo>
                    <a:cubicBezTo>
                      <a:pt x="53" y="119"/>
                      <a:pt x="69" y="112"/>
                      <a:pt x="84" y="103"/>
                    </a:cubicBezTo>
                    <a:lnTo>
                      <a:pt x="84" y="103"/>
                    </a:lnTo>
                    <a:cubicBezTo>
                      <a:pt x="99" y="99"/>
                      <a:pt x="113" y="88"/>
                      <a:pt x="116" y="70"/>
                    </a:cubicBezTo>
                    <a:cubicBezTo>
                      <a:pt x="119" y="50"/>
                      <a:pt x="112" y="27"/>
                      <a:pt x="92" y="14"/>
                    </a:cubicBezTo>
                    <a:cubicBezTo>
                      <a:pt x="88" y="14"/>
                      <a:pt x="88" y="11"/>
                      <a:pt x="84" y="7"/>
                    </a:cubicBezTo>
                    <a:cubicBezTo>
                      <a:pt x="76" y="2"/>
                      <a:pt x="66" y="0"/>
                      <a:pt x="58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6" name="Google Shape;736;p32"/>
              <p:cNvSpPr/>
              <p:nvPr/>
            </p:nvSpPr>
            <p:spPr>
              <a:xfrm>
                <a:off x="3419062" y="2655685"/>
                <a:ext cx="7464" cy="7683"/>
              </a:xfrm>
              <a:custGeom>
                <a:avLst/>
                <a:gdLst/>
                <a:ahLst/>
                <a:cxnLst/>
                <a:rect l="l" t="t" r="r" b="b"/>
                <a:pathLst>
                  <a:path w="170" h="175" extrusionOk="0">
                    <a:moveTo>
                      <a:pt x="83" y="1"/>
                    </a:moveTo>
                    <a:cubicBezTo>
                      <a:pt x="63" y="1"/>
                      <a:pt x="43" y="9"/>
                      <a:pt x="28" y="24"/>
                    </a:cubicBezTo>
                    <a:cubicBezTo>
                      <a:pt x="8" y="44"/>
                      <a:pt x="0" y="76"/>
                      <a:pt x="8" y="104"/>
                    </a:cubicBezTo>
                    <a:cubicBezTo>
                      <a:pt x="12" y="108"/>
                      <a:pt x="12" y="115"/>
                      <a:pt x="15" y="123"/>
                    </a:cubicBezTo>
                    <a:cubicBezTo>
                      <a:pt x="15" y="128"/>
                      <a:pt x="19" y="135"/>
                      <a:pt x="24" y="139"/>
                    </a:cubicBezTo>
                    <a:cubicBezTo>
                      <a:pt x="28" y="147"/>
                      <a:pt x="32" y="155"/>
                      <a:pt x="39" y="159"/>
                    </a:cubicBezTo>
                    <a:cubicBezTo>
                      <a:pt x="43" y="166"/>
                      <a:pt x="51" y="166"/>
                      <a:pt x="55" y="170"/>
                    </a:cubicBezTo>
                    <a:cubicBezTo>
                      <a:pt x="67" y="175"/>
                      <a:pt x="75" y="175"/>
                      <a:pt x="83" y="175"/>
                    </a:cubicBezTo>
                    <a:cubicBezTo>
                      <a:pt x="99" y="175"/>
                      <a:pt x="110" y="170"/>
                      <a:pt x="123" y="166"/>
                    </a:cubicBezTo>
                    <a:cubicBezTo>
                      <a:pt x="138" y="159"/>
                      <a:pt x="150" y="139"/>
                      <a:pt x="154" y="123"/>
                    </a:cubicBezTo>
                    <a:cubicBezTo>
                      <a:pt x="158" y="115"/>
                      <a:pt x="158" y="108"/>
                      <a:pt x="161" y="104"/>
                    </a:cubicBezTo>
                    <a:cubicBezTo>
                      <a:pt x="170" y="76"/>
                      <a:pt x="161" y="44"/>
                      <a:pt x="142" y="24"/>
                    </a:cubicBezTo>
                    <a:cubicBezTo>
                      <a:pt x="126" y="9"/>
                      <a:pt x="106" y="1"/>
                      <a:pt x="83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7" name="Google Shape;737;p32"/>
              <p:cNvSpPr/>
              <p:nvPr/>
            </p:nvSpPr>
            <p:spPr>
              <a:xfrm>
                <a:off x="3440005" y="2666793"/>
                <a:ext cx="6103" cy="4083"/>
              </a:xfrm>
              <a:custGeom>
                <a:avLst/>
                <a:gdLst/>
                <a:ahLst/>
                <a:cxnLst/>
                <a:rect l="l" t="t" r="r" b="b"/>
                <a:pathLst>
                  <a:path w="139" h="93" extrusionOk="0">
                    <a:moveTo>
                      <a:pt x="90" y="0"/>
                    </a:moveTo>
                    <a:cubicBezTo>
                      <a:pt x="88" y="0"/>
                      <a:pt x="85" y="0"/>
                      <a:pt x="83" y="1"/>
                    </a:cubicBezTo>
                    <a:cubicBezTo>
                      <a:pt x="68" y="4"/>
                      <a:pt x="52" y="8"/>
                      <a:pt x="36" y="12"/>
                    </a:cubicBezTo>
                    <a:cubicBezTo>
                      <a:pt x="1" y="20"/>
                      <a:pt x="1" y="75"/>
                      <a:pt x="36" y="83"/>
                    </a:cubicBezTo>
                    <a:cubicBezTo>
                      <a:pt x="52" y="83"/>
                      <a:pt x="68" y="88"/>
                      <a:pt x="83" y="92"/>
                    </a:cubicBezTo>
                    <a:cubicBezTo>
                      <a:pt x="86" y="92"/>
                      <a:pt x="88" y="92"/>
                      <a:pt x="91" y="92"/>
                    </a:cubicBezTo>
                    <a:cubicBezTo>
                      <a:pt x="116" y="92"/>
                      <a:pt x="139" y="76"/>
                      <a:pt x="139" y="48"/>
                    </a:cubicBezTo>
                    <a:cubicBezTo>
                      <a:pt x="139" y="19"/>
                      <a:pt x="115" y="0"/>
                      <a:pt x="90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8" name="Google Shape;738;p32"/>
              <p:cNvSpPr/>
              <p:nvPr/>
            </p:nvSpPr>
            <p:spPr>
              <a:xfrm>
                <a:off x="3472890" y="2542765"/>
                <a:ext cx="4434" cy="5005"/>
              </a:xfrm>
              <a:custGeom>
                <a:avLst/>
                <a:gdLst/>
                <a:ahLst/>
                <a:cxnLst/>
                <a:rect l="l" t="t" r="r" b="b"/>
                <a:pathLst>
                  <a:path w="101" h="114" extrusionOk="0">
                    <a:moveTo>
                      <a:pt x="53" y="0"/>
                    </a:moveTo>
                    <a:cubicBezTo>
                      <a:pt x="41" y="0"/>
                      <a:pt x="25" y="4"/>
                      <a:pt x="17" y="15"/>
                    </a:cubicBezTo>
                    <a:cubicBezTo>
                      <a:pt x="9" y="24"/>
                      <a:pt x="1" y="35"/>
                      <a:pt x="1" y="48"/>
                    </a:cubicBezTo>
                    <a:cubicBezTo>
                      <a:pt x="6" y="55"/>
                      <a:pt x="6" y="63"/>
                      <a:pt x="6" y="67"/>
                    </a:cubicBezTo>
                    <a:cubicBezTo>
                      <a:pt x="6" y="75"/>
                      <a:pt x="6" y="83"/>
                      <a:pt x="9" y="86"/>
                    </a:cubicBezTo>
                    <a:cubicBezTo>
                      <a:pt x="9" y="90"/>
                      <a:pt x="13" y="99"/>
                      <a:pt x="17" y="103"/>
                    </a:cubicBezTo>
                    <a:cubicBezTo>
                      <a:pt x="25" y="110"/>
                      <a:pt x="41" y="114"/>
                      <a:pt x="53" y="114"/>
                    </a:cubicBezTo>
                    <a:cubicBezTo>
                      <a:pt x="64" y="114"/>
                      <a:pt x="77" y="110"/>
                      <a:pt x="84" y="103"/>
                    </a:cubicBezTo>
                    <a:cubicBezTo>
                      <a:pt x="88" y="99"/>
                      <a:pt x="88" y="95"/>
                      <a:pt x="92" y="90"/>
                    </a:cubicBezTo>
                    <a:cubicBezTo>
                      <a:pt x="96" y="86"/>
                      <a:pt x="96" y="79"/>
                      <a:pt x="96" y="67"/>
                    </a:cubicBezTo>
                    <a:cubicBezTo>
                      <a:pt x="100" y="63"/>
                      <a:pt x="100" y="55"/>
                      <a:pt x="100" y="48"/>
                    </a:cubicBezTo>
                    <a:cubicBezTo>
                      <a:pt x="100" y="35"/>
                      <a:pt x="92" y="24"/>
                      <a:pt x="84" y="15"/>
                    </a:cubicBezTo>
                    <a:cubicBezTo>
                      <a:pt x="77" y="4"/>
                      <a:pt x="64" y="0"/>
                      <a:pt x="53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9" name="Google Shape;739;p32"/>
              <p:cNvSpPr/>
              <p:nvPr/>
            </p:nvSpPr>
            <p:spPr>
              <a:xfrm>
                <a:off x="3468587" y="2549878"/>
                <a:ext cx="7157" cy="4698"/>
              </a:xfrm>
              <a:custGeom>
                <a:avLst/>
                <a:gdLst/>
                <a:ahLst/>
                <a:cxnLst/>
                <a:rect l="l" t="t" r="r" b="b"/>
                <a:pathLst>
                  <a:path w="163" h="107" extrusionOk="0">
                    <a:moveTo>
                      <a:pt x="127" y="1"/>
                    </a:moveTo>
                    <a:cubicBezTo>
                      <a:pt x="124" y="1"/>
                      <a:pt x="120" y="2"/>
                      <a:pt x="115" y="4"/>
                    </a:cubicBezTo>
                    <a:cubicBezTo>
                      <a:pt x="107" y="4"/>
                      <a:pt x="99" y="9"/>
                      <a:pt x="94" y="17"/>
                    </a:cubicBezTo>
                    <a:lnTo>
                      <a:pt x="94" y="17"/>
                    </a:lnTo>
                    <a:cubicBezTo>
                      <a:pt x="85" y="16"/>
                      <a:pt x="76" y="14"/>
                      <a:pt x="64" y="12"/>
                    </a:cubicBezTo>
                    <a:cubicBezTo>
                      <a:pt x="59" y="9"/>
                      <a:pt x="54" y="8"/>
                      <a:pt x="49" y="8"/>
                    </a:cubicBezTo>
                    <a:cubicBezTo>
                      <a:pt x="27" y="8"/>
                      <a:pt x="8" y="28"/>
                      <a:pt x="4" y="51"/>
                    </a:cubicBezTo>
                    <a:cubicBezTo>
                      <a:pt x="0" y="79"/>
                      <a:pt x="24" y="102"/>
                      <a:pt x="52" y="106"/>
                    </a:cubicBezTo>
                    <a:cubicBezTo>
                      <a:pt x="84" y="106"/>
                      <a:pt x="115" y="99"/>
                      <a:pt x="142" y="86"/>
                    </a:cubicBezTo>
                    <a:cubicBezTo>
                      <a:pt x="155" y="79"/>
                      <a:pt x="162" y="66"/>
                      <a:pt x="162" y="51"/>
                    </a:cubicBezTo>
                    <a:lnTo>
                      <a:pt x="162" y="39"/>
                    </a:lnTo>
                    <a:cubicBezTo>
                      <a:pt x="159" y="28"/>
                      <a:pt x="155" y="12"/>
                      <a:pt x="142" y="8"/>
                    </a:cubicBezTo>
                    <a:cubicBezTo>
                      <a:pt x="136" y="3"/>
                      <a:pt x="132" y="1"/>
                      <a:pt x="127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0" name="Google Shape;740;p32"/>
              <p:cNvSpPr/>
              <p:nvPr/>
            </p:nvSpPr>
            <p:spPr>
              <a:xfrm>
                <a:off x="3517804" y="2571874"/>
                <a:ext cx="2283" cy="1756"/>
              </a:xfrm>
              <a:custGeom>
                <a:avLst/>
                <a:gdLst/>
                <a:ahLst/>
                <a:cxnLst/>
                <a:rect l="l" t="t" r="r" b="b"/>
                <a:pathLst>
                  <a:path w="52" h="40" extrusionOk="0">
                    <a:moveTo>
                      <a:pt x="28" y="0"/>
                    </a:moveTo>
                    <a:cubicBezTo>
                      <a:pt x="1" y="0"/>
                      <a:pt x="1" y="39"/>
                      <a:pt x="28" y="39"/>
                    </a:cubicBezTo>
                    <a:cubicBezTo>
                      <a:pt x="52" y="39"/>
                      <a:pt x="52" y="0"/>
                      <a:pt x="28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1" name="Google Shape;741;p32"/>
              <p:cNvSpPr/>
              <p:nvPr/>
            </p:nvSpPr>
            <p:spPr>
              <a:xfrm>
                <a:off x="3571149" y="2457197"/>
                <a:ext cx="5971" cy="8341"/>
              </a:xfrm>
              <a:custGeom>
                <a:avLst/>
                <a:gdLst/>
                <a:ahLst/>
                <a:cxnLst/>
                <a:rect l="l" t="t" r="r" b="b"/>
                <a:pathLst>
                  <a:path w="136" h="190" extrusionOk="0">
                    <a:moveTo>
                      <a:pt x="77" y="1"/>
                    </a:moveTo>
                    <a:cubicBezTo>
                      <a:pt x="73" y="1"/>
                      <a:pt x="68" y="2"/>
                      <a:pt x="64" y="3"/>
                    </a:cubicBezTo>
                    <a:cubicBezTo>
                      <a:pt x="36" y="11"/>
                      <a:pt x="25" y="39"/>
                      <a:pt x="28" y="62"/>
                    </a:cubicBezTo>
                    <a:cubicBezTo>
                      <a:pt x="31" y="65"/>
                      <a:pt x="32" y="68"/>
                      <a:pt x="32" y="68"/>
                    </a:cubicBezTo>
                    <a:cubicBezTo>
                      <a:pt x="32" y="68"/>
                      <a:pt x="32" y="67"/>
                      <a:pt x="32" y="66"/>
                    </a:cubicBezTo>
                    <a:lnTo>
                      <a:pt x="32" y="74"/>
                    </a:lnTo>
                    <a:cubicBezTo>
                      <a:pt x="32" y="86"/>
                      <a:pt x="32" y="82"/>
                      <a:pt x="28" y="90"/>
                    </a:cubicBezTo>
                    <a:cubicBezTo>
                      <a:pt x="28" y="98"/>
                      <a:pt x="25" y="106"/>
                      <a:pt x="21" y="114"/>
                    </a:cubicBezTo>
                    <a:cubicBezTo>
                      <a:pt x="21" y="117"/>
                      <a:pt x="21" y="121"/>
                      <a:pt x="17" y="126"/>
                    </a:cubicBezTo>
                    <a:cubicBezTo>
                      <a:pt x="1" y="155"/>
                      <a:pt x="24" y="190"/>
                      <a:pt x="53" y="190"/>
                    </a:cubicBezTo>
                    <a:cubicBezTo>
                      <a:pt x="59" y="190"/>
                      <a:pt x="66" y="188"/>
                      <a:pt x="72" y="185"/>
                    </a:cubicBezTo>
                    <a:cubicBezTo>
                      <a:pt x="127" y="153"/>
                      <a:pt x="136" y="90"/>
                      <a:pt x="123" y="39"/>
                    </a:cubicBezTo>
                    <a:cubicBezTo>
                      <a:pt x="120" y="16"/>
                      <a:pt x="98" y="1"/>
                      <a:pt x="77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2" name="Google Shape;742;p32"/>
              <p:cNvSpPr/>
              <p:nvPr/>
            </p:nvSpPr>
            <p:spPr>
              <a:xfrm>
                <a:off x="3579754" y="2448768"/>
                <a:ext cx="7376" cy="7024"/>
              </a:xfrm>
              <a:custGeom>
                <a:avLst/>
                <a:gdLst/>
                <a:ahLst/>
                <a:cxnLst/>
                <a:rect l="l" t="t" r="r" b="b"/>
                <a:pathLst>
                  <a:path w="168" h="160" extrusionOk="0">
                    <a:moveTo>
                      <a:pt x="30" y="1"/>
                    </a:moveTo>
                    <a:cubicBezTo>
                      <a:pt x="15" y="1"/>
                      <a:pt x="1" y="18"/>
                      <a:pt x="11" y="34"/>
                    </a:cubicBezTo>
                    <a:cubicBezTo>
                      <a:pt x="29" y="76"/>
                      <a:pt x="62" y="116"/>
                      <a:pt x="97" y="147"/>
                    </a:cubicBezTo>
                    <a:cubicBezTo>
                      <a:pt x="104" y="155"/>
                      <a:pt x="115" y="159"/>
                      <a:pt x="125" y="159"/>
                    </a:cubicBezTo>
                    <a:cubicBezTo>
                      <a:pt x="136" y="159"/>
                      <a:pt x="148" y="154"/>
                      <a:pt x="156" y="144"/>
                    </a:cubicBezTo>
                    <a:cubicBezTo>
                      <a:pt x="168" y="128"/>
                      <a:pt x="164" y="96"/>
                      <a:pt x="144" y="89"/>
                    </a:cubicBezTo>
                    <a:cubicBezTo>
                      <a:pt x="105" y="65"/>
                      <a:pt x="73" y="41"/>
                      <a:pt x="42" y="5"/>
                    </a:cubicBezTo>
                    <a:cubicBezTo>
                      <a:pt x="38" y="2"/>
                      <a:pt x="34" y="1"/>
                      <a:pt x="30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3" name="Google Shape;743;p32"/>
              <p:cNvSpPr/>
              <p:nvPr/>
            </p:nvSpPr>
            <p:spPr>
              <a:xfrm>
                <a:off x="3544147" y="2393098"/>
                <a:ext cx="15850" cy="5224"/>
              </a:xfrm>
              <a:custGeom>
                <a:avLst/>
                <a:gdLst/>
                <a:ahLst/>
                <a:cxnLst/>
                <a:rect l="l" t="t" r="r" b="b"/>
                <a:pathLst>
                  <a:path w="361" h="119" extrusionOk="0">
                    <a:moveTo>
                      <a:pt x="240" y="1"/>
                    </a:moveTo>
                    <a:cubicBezTo>
                      <a:pt x="178" y="1"/>
                      <a:pt x="106" y="24"/>
                      <a:pt x="59" y="31"/>
                    </a:cubicBezTo>
                    <a:cubicBezTo>
                      <a:pt x="0" y="38"/>
                      <a:pt x="7" y="119"/>
                      <a:pt x="61" y="119"/>
                    </a:cubicBezTo>
                    <a:cubicBezTo>
                      <a:pt x="64" y="119"/>
                      <a:pt x="68" y="119"/>
                      <a:pt x="71" y="118"/>
                    </a:cubicBezTo>
                    <a:cubicBezTo>
                      <a:pt x="123" y="107"/>
                      <a:pt x="185" y="77"/>
                      <a:pt x="242" y="77"/>
                    </a:cubicBezTo>
                    <a:cubicBezTo>
                      <a:pt x="267" y="77"/>
                      <a:pt x="290" y="82"/>
                      <a:pt x="312" y="98"/>
                    </a:cubicBezTo>
                    <a:cubicBezTo>
                      <a:pt x="318" y="102"/>
                      <a:pt x="323" y="104"/>
                      <a:pt x="328" y="104"/>
                    </a:cubicBezTo>
                    <a:cubicBezTo>
                      <a:pt x="348" y="104"/>
                      <a:pt x="361" y="77"/>
                      <a:pt x="352" y="58"/>
                    </a:cubicBezTo>
                    <a:cubicBezTo>
                      <a:pt x="330" y="14"/>
                      <a:pt x="288" y="1"/>
                      <a:pt x="240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32"/>
              <p:cNvSpPr/>
              <p:nvPr/>
            </p:nvSpPr>
            <p:spPr>
              <a:xfrm>
                <a:off x="3579974" y="2381244"/>
                <a:ext cx="3161" cy="2371"/>
              </a:xfrm>
              <a:custGeom>
                <a:avLst/>
                <a:gdLst/>
                <a:ahLst/>
                <a:cxnLst/>
                <a:rect l="l" t="t" r="r" b="b"/>
                <a:pathLst>
                  <a:path w="72" h="54" extrusionOk="0">
                    <a:moveTo>
                      <a:pt x="41" y="0"/>
                    </a:moveTo>
                    <a:cubicBezTo>
                      <a:pt x="33" y="4"/>
                      <a:pt x="24" y="4"/>
                      <a:pt x="17" y="4"/>
                    </a:cubicBezTo>
                    <a:cubicBezTo>
                      <a:pt x="9" y="9"/>
                      <a:pt x="1" y="17"/>
                      <a:pt x="1" y="28"/>
                    </a:cubicBezTo>
                    <a:cubicBezTo>
                      <a:pt x="1" y="36"/>
                      <a:pt x="6" y="48"/>
                      <a:pt x="17" y="48"/>
                    </a:cubicBezTo>
                    <a:cubicBezTo>
                      <a:pt x="24" y="48"/>
                      <a:pt x="33" y="52"/>
                      <a:pt x="41" y="52"/>
                    </a:cubicBezTo>
                    <a:cubicBezTo>
                      <a:pt x="43" y="53"/>
                      <a:pt x="46" y="54"/>
                      <a:pt x="48" y="54"/>
                    </a:cubicBezTo>
                    <a:cubicBezTo>
                      <a:pt x="55" y="54"/>
                      <a:pt x="62" y="50"/>
                      <a:pt x="64" y="48"/>
                    </a:cubicBezTo>
                    <a:cubicBezTo>
                      <a:pt x="68" y="40"/>
                      <a:pt x="72" y="36"/>
                      <a:pt x="72" y="28"/>
                    </a:cubicBezTo>
                    <a:cubicBezTo>
                      <a:pt x="72" y="20"/>
                      <a:pt x="68" y="13"/>
                      <a:pt x="64" y="9"/>
                    </a:cubicBezTo>
                    <a:cubicBezTo>
                      <a:pt x="57" y="0"/>
                      <a:pt x="48" y="0"/>
                      <a:pt x="41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" name="Google Shape;745;p32"/>
              <p:cNvSpPr/>
              <p:nvPr/>
            </p:nvSpPr>
            <p:spPr>
              <a:xfrm>
                <a:off x="3538571" y="2379488"/>
                <a:ext cx="5927" cy="6322"/>
              </a:xfrm>
              <a:custGeom>
                <a:avLst/>
                <a:gdLst/>
                <a:ahLst/>
                <a:cxnLst/>
                <a:rect l="l" t="t" r="r" b="b"/>
                <a:pathLst>
                  <a:path w="135" h="144" extrusionOk="0">
                    <a:moveTo>
                      <a:pt x="89" y="1"/>
                    </a:moveTo>
                    <a:cubicBezTo>
                      <a:pt x="67" y="1"/>
                      <a:pt x="44" y="20"/>
                      <a:pt x="44" y="44"/>
                    </a:cubicBezTo>
                    <a:lnTo>
                      <a:pt x="44" y="53"/>
                    </a:lnTo>
                    <a:cubicBezTo>
                      <a:pt x="44" y="60"/>
                      <a:pt x="44" y="64"/>
                      <a:pt x="40" y="68"/>
                    </a:cubicBezTo>
                    <a:cubicBezTo>
                      <a:pt x="36" y="80"/>
                      <a:pt x="29" y="88"/>
                      <a:pt x="20" y="96"/>
                    </a:cubicBezTo>
                    <a:cubicBezTo>
                      <a:pt x="1" y="116"/>
                      <a:pt x="17" y="143"/>
                      <a:pt x="40" y="143"/>
                    </a:cubicBezTo>
                    <a:cubicBezTo>
                      <a:pt x="45" y="143"/>
                      <a:pt x="51" y="142"/>
                      <a:pt x="56" y="139"/>
                    </a:cubicBezTo>
                    <a:cubicBezTo>
                      <a:pt x="91" y="124"/>
                      <a:pt x="120" y="96"/>
                      <a:pt x="131" y="57"/>
                    </a:cubicBezTo>
                    <a:cubicBezTo>
                      <a:pt x="135" y="29"/>
                      <a:pt x="120" y="5"/>
                      <a:pt x="96" y="2"/>
                    </a:cubicBezTo>
                    <a:cubicBezTo>
                      <a:pt x="94" y="1"/>
                      <a:pt x="91" y="1"/>
                      <a:pt x="89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" name="Google Shape;746;p32"/>
              <p:cNvSpPr/>
              <p:nvPr/>
            </p:nvSpPr>
            <p:spPr>
              <a:xfrm>
                <a:off x="3403608" y="2668813"/>
                <a:ext cx="5093" cy="4346"/>
              </a:xfrm>
              <a:custGeom>
                <a:avLst/>
                <a:gdLst/>
                <a:ahLst/>
                <a:cxnLst/>
                <a:rect l="l" t="t" r="r" b="b"/>
                <a:pathLst>
                  <a:path w="116" h="99" extrusionOk="0">
                    <a:moveTo>
                      <a:pt x="48" y="1"/>
                    </a:moveTo>
                    <a:cubicBezTo>
                      <a:pt x="22" y="1"/>
                      <a:pt x="1" y="22"/>
                      <a:pt x="1" y="49"/>
                    </a:cubicBezTo>
                    <a:cubicBezTo>
                      <a:pt x="1" y="77"/>
                      <a:pt x="22" y="98"/>
                      <a:pt x="48" y="98"/>
                    </a:cubicBezTo>
                    <a:cubicBezTo>
                      <a:pt x="52" y="98"/>
                      <a:pt x="56" y="98"/>
                      <a:pt x="60" y="97"/>
                    </a:cubicBezTo>
                    <a:cubicBezTo>
                      <a:pt x="68" y="93"/>
                      <a:pt x="76" y="93"/>
                      <a:pt x="83" y="89"/>
                    </a:cubicBezTo>
                    <a:cubicBezTo>
                      <a:pt x="99" y="84"/>
                      <a:pt x="116" y="69"/>
                      <a:pt x="111" y="49"/>
                    </a:cubicBezTo>
                    <a:cubicBezTo>
                      <a:pt x="111" y="29"/>
                      <a:pt x="99" y="13"/>
                      <a:pt x="83" y="10"/>
                    </a:cubicBezTo>
                    <a:cubicBezTo>
                      <a:pt x="76" y="6"/>
                      <a:pt x="68" y="6"/>
                      <a:pt x="60" y="2"/>
                    </a:cubicBezTo>
                    <a:cubicBezTo>
                      <a:pt x="56" y="1"/>
                      <a:pt x="52" y="1"/>
                      <a:pt x="48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32"/>
              <p:cNvSpPr/>
              <p:nvPr/>
            </p:nvSpPr>
            <p:spPr>
              <a:xfrm>
                <a:off x="3508189" y="2385108"/>
                <a:ext cx="21953" cy="21337"/>
              </a:xfrm>
              <a:custGeom>
                <a:avLst/>
                <a:gdLst/>
                <a:ahLst/>
                <a:cxnLst/>
                <a:rect l="l" t="t" r="r" b="b"/>
                <a:pathLst>
                  <a:path w="500" h="486" extrusionOk="0">
                    <a:moveTo>
                      <a:pt x="487" y="0"/>
                    </a:moveTo>
                    <a:cubicBezTo>
                      <a:pt x="482" y="0"/>
                      <a:pt x="478" y="2"/>
                      <a:pt x="476" y="7"/>
                    </a:cubicBezTo>
                    <a:cubicBezTo>
                      <a:pt x="468" y="43"/>
                      <a:pt x="393" y="58"/>
                      <a:pt x="366" y="74"/>
                    </a:cubicBezTo>
                    <a:cubicBezTo>
                      <a:pt x="318" y="106"/>
                      <a:pt x="279" y="142"/>
                      <a:pt x="239" y="181"/>
                    </a:cubicBezTo>
                    <a:cubicBezTo>
                      <a:pt x="153" y="256"/>
                      <a:pt x="82" y="335"/>
                      <a:pt x="18" y="433"/>
                    </a:cubicBezTo>
                    <a:cubicBezTo>
                      <a:pt x="0" y="461"/>
                      <a:pt x="25" y="485"/>
                      <a:pt x="52" y="485"/>
                    </a:cubicBezTo>
                    <a:cubicBezTo>
                      <a:pt x="61" y="485"/>
                      <a:pt x="70" y="483"/>
                      <a:pt x="78" y="477"/>
                    </a:cubicBezTo>
                    <a:cubicBezTo>
                      <a:pt x="176" y="390"/>
                      <a:pt x="255" y="280"/>
                      <a:pt x="350" y="181"/>
                    </a:cubicBezTo>
                    <a:cubicBezTo>
                      <a:pt x="373" y="153"/>
                      <a:pt x="397" y="122"/>
                      <a:pt x="428" y="98"/>
                    </a:cubicBezTo>
                    <a:cubicBezTo>
                      <a:pt x="444" y="87"/>
                      <a:pt x="460" y="82"/>
                      <a:pt x="476" y="71"/>
                    </a:cubicBezTo>
                    <a:cubicBezTo>
                      <a:pt x="495" y="51"/>
                      <a:pt x="499" y="39"/>
                      <a:pt x="499" y="11"/>
                    </a:cubicBezTo>
                    <a:cubicBezTo>
                      <a:pt x="499" y="4"/>
                      <a:pt x="493" y="0"/>
                      <a:pt x="487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32"/>
              <p:cNvSpPr/>
              <p:nvPr/>
            </p:nvSpPr>
            <p:spPr>
              <a:xfrm>
                <a:off x="3500989" y="2425411"/>
                <a:ext cx="2810" cy="1800"/>
              </a:xfrm>
              <a:custGeom>
                <a:avLst/>
                <a:gdLst/>
                <a:ahLst/>
                <a:cxnLst/>
                <a:rect l="l" t="t" r="r" b="b"/>
                <a:pathLst>
                  <a:path w="64" h="41" extrusionOk="0">
                    <a:moveTo>
                      <a:pt x="48" y="1"/>
                    </a:moveTo>
                    <a:cubicBezTo>
                      <a:pt x="47" y="1"/>
                      <a:pt x="45" y="1"/>
                      <a:pt x="44" y="1"/>
                    </a:cubicBezTo>
                    <a:lnTo>
                      <a:pt x="20" y="1"/>
                    </a:lnTo>
                    <a:cubicBezTo>
                      <a:pt x="13" y="5"/>
                      <a:pt x="0" y="9"/>
                      <a:pt x="5" y="21"/>
                    </a:cubicBezTo>
                    <a:cubicBezTo>
                      <a:pt x="5" y="29"/>
                      <a:pt x="9" y="36"/>
                      <a:pt x="20" y="36"/>
                    </a:cubicBezTo>
                    <a:cubicBezTo>
                      <a:pt x="29" y="36"/>
                      <a:pt x="36" y="36"/>
                      <a:pt x="44" y="40"/>
                    </a:cubicBezTo>
                    <a:cubicBezTo>
                      <a:pt x="56" y="40"/>
                      <a:pt x="64" y="29"/>
                      <a:pt x="64" y="21"/>
                    </a:cubicBezTo>
                    <a:cubicBezTo>
                      <a:pt x="64" y="10"/>
                      <a:pt x="58" y="1"/>
                      <a:pt x="48" y="1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" name="Google Shape;749;p32"/>
              <p:cNvSpPr/>
              <p:nvPr/>
            </p:nvSpPr>
            <p:spPr>
              <a:xfrm>
                <a:off x="3491462" y="2439636"/>
                <a:ext cx="1449" cy="1054"/>
              </a:xfrm>
              <a:custGeom>
                <a:avLst/>
                <a:gdLst/>
                <a:ahLst/>
                <a:cxnLst/>
                <a:rect l="l" t="t" r="r" b="b"/>
                <a:pathLst>
                  <a:path w="33" h="24" extrusionOk="0">
                    <a:moveTo>
                      <a:pt x="16" y="0"/>
                    </a:moveTo>
                    <a:cubicBezTo>
                      <a:pt x="0" y="0"/>
                      <a:pt x="0" y="24"/>
                      <a:pt x="16" y="24"/>
                    </a:cubicBezTo>
                    <a:cubicBezTo>
                      <a:pt x="33" y="24"/>
                      <a:pt x="33" y="0"/>
                      <a:pt x="16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32"/>
              <p:cNvSpPr/>
              <p:nvPr/>
            </p:nvSpPr>
            <p:spPr>
              <a:xfrm>
                <a:off x="3479519" y="2455310"/>
                <a:ext cx="5444" cy="2722"/>
              </a:xfrm>
              <a:custGeom>
                <a:avLst/>
                <a:gdLst/>
                <a:ahLst/>
                <a:cxnLst/>
                <a:rect l="l" t="t" r="r" b="b"/>
                <a:pathLst>
                  <a:path w="124" h="62" extrusionOk="0">
                    <a:moveTo>
                      <a:pt x="96" y="0"/>
                    </a:moveTo>
                    <a:cubicBezTo>
                      <a:pt x="93" y="0"/>
                      <a:pt x="90" y="1"/>
                      <a:pt x="87" y="3"/>
                    </a:cubicBezTo>
                    <a:cubicBezTo>
                      <a:pt x="68" y="15"/>
                      <a:pt x="44" y="27"/>
                      <a:pt x="24" y="27"/>
                    </a:cubicBezTo>
                    <a:cubicBezTo>
                      <a:pt x="0" y="31"/>
                      <a:pt x="0" y="62"/>
                      <a:pt x="24" y="62"/>
                    </a:cubicBezTo>
                    <a:cubicBezTo>
                      <a:pt x="52" y="58"/>
                      <a:pt x="79" y="51"/>
                      <a:pt x="107" y="38"/>
                    </a:cubicBezTo>
                    <a:cubicBezTo>
                      <a:pt x="123" y="25"/>
                      <a:pt x="112" y="0"/>
                      <a:pt x="96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32"/>
              <p:cNvSpPr/>
              <p:nvPr/>
            </p:nvSpPr>
            <p:spPr>
              <a:xfrm>
                <a:off x="3444659" y="2541009"/>
                <a:ext cx="4566" cy="4346"/>
              </a:xfrm>
              <a:custGeom>
                <a:avLst/>
                <a:gdLst/>
                <a:ahLst/>
                <a:cxnLst/>
                <a:rect l="l" t="t" r="r" b="b"/>
                <a:pathLst>
                  <a:path w="104" h="99" extrusionOk="0">
                    <a:moveTo>
                      <a:pt x="60" y="0"/>
                    </a:moveTo>
                    <a:cubicBezTo>
                      <a:pt x="48" y="0"/>
                      <a:pt x="33" y="8"/>
                      <a:pt x="24" y="20"/>
                    </a:cubicBezTo>
                    <a:cubicBezTo>
                      <a:pt x="21" y="28"/>
                      <a:pt x="13" y="35"/>
                      <a:pt x="9" y="48"/>
                    </a:cubicBezTo>
                    <a:cubicBezTo>
                      <a:pt x="1" y="59"/>
                      <a:pt x="1" y="79"/>
                      <a:pt x="13" y="88"/>
                    </a:cubicBezTo>
                    <a:cubicBezTo>
                      <a:pt x="20" y="94"/>
                      <a:pt x="28" y="98"/>
                      <a:pt x="36" y="98"/>
                    </a:cubicBezTo>
                    <a:cubicBezTo>
                      <a:pt x="42" y="98"/>
                      <a:pt x="47" y="96"/>
                      <a:pt x="52" y="91"/>
                    </a:cubicBezTo>
                    <a:cubicBezTo>
                      <a:pt x="64" y="88"/>
                      <a:pt x="72" y="79"/>
                      <a:pt x="84" y="75"/>
                    </a:cubicBezTo>
                    <a:cubicBezTo>
                      <a:pt x="95" y="68"/>
                      <a:pt x="104" y="55"/>
                      <a:pt x="104" y="40"/>
                    </a:cubicBezTo>
                    <a:cubicBezTo>
                      <a:pt x="104" y="28"/>
                      <a:pt x="99" y="20"/>
                      <a:pt x="92" y="12"/>
                    </a:cubicBezTo>
                    <a:cubicBezTo>
                      <a:pt x="84" y="4"/>
                      <a:pt x="72" y="0"/>
                      <a:pt x="60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32"/>
              <p:cNvSpPr/>
              <p:nvPr/>
            </p:nvSpPr>
            <p:spPr>
              <a:xfrm>
                <a:off x="3432936" y="2565859"/>
                <a:ext cx="5708" cy="7112"/>
              </a:xfrm>
              <a:custGeom>
                <a:avLst/>
                <a:gdLst/>
                <a:ahLst/>
                <a:cxnLst/>
                <a:rect l="l" t="t" r="r" b="b"/>
                <a:pathLst>
                  <a:path w="130" h="162" extrusionOk="0">
                    <a:moveTo>
                      <a:pt x="87" y="0"/>
                    </a:moveTo>
                    <a:cubicBezTo>
                      <a:pt x="83" y="0"/>
                      <a:pt x="79" y="1"/>
                      <a:pt x="75" y="3"/>
                    </a:cubicBezTo>
                    <a:cubicBezTo>
                      <a:pt x="55" y="7"/>
                      <a:pt x="51" y="23"/>
                      <a:pt x="51" y="43"/>
                    </a:cubicBezTo>
                    <a:cubicBezTo>
                      <a:pt x="55" y="54"/>
                      <a:pt x="51" y="66"/>
                      <a:pt x="43" y="74"/>
                    </a:cubicBezTo>
                    <a:cubicBezTo>
                      <a:pt x="40" y="81"/>
                      <a:pt x="35" y="85"/>
                      <a:pt x="27" y="90"/>
                    </a:cubicBezTo>
                    <a:cubicBezTo>
                      <a:pt x="20" y="97"/>
                      <a:pt x="16" y="105"/>
                      <a:pt x="11" y="117"/>
                    </a:cubicBezTo>
                    <a:cubicBezTo>
                      <a:pt x="0" y="136"/>
                      <a:pt x="17" y="161"/>
                      <a:pt x="39" y="161"/>
                    </a:cubicBezTo>
                    <a:cubicBezTo>
                      <a:pt x="40" y="161"/>
                      <a:pt x="42" y="161"/>
                      <a:pt x="43" y="161"/>
                    </a:cubicBezTo>
                    <a:cubicBezTo>
                      <a:pt x="102" y="145"/>
                      <a:pt x="129" y="78"/>
                      <a:pt x="118" y="26"/>
                    </a:cubicBezTo>
                    <a:cubicBezTo>
                      <a:pt x="115" y="11"/>
                      <a:pt x="102" y="0"/>
                      <a:pt x="87" y="0"/>
                    </a:cubicBezTo>
                    <a:close/>
                  </a:path>
                </a:pathLst>
              </a:custGeom>
              <a:solidFill>
                <a:srgbClr val="FFC8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32"/>
              <p:cNvSpPr/>
              <p:nvPr/>
            </p:nvSpPr>
            <p:spPr>
              <a:xfrm>
                <a:off x="3528210" y="2429055"/>
                <a:ext cx="702" cy="746"/>
              </a:xfrm>
              <a:custGeom>
                <a:avLst/>
                <a:gdLst/>
                <a:ahLst/>
                <a:cxnLst/>
                <a:rect l="l" t="t" r="r" b="b"/>
                <a:pathLst>
                  <a:path w="16" h="17" extrusionOk="0">
                    <a:moveTo>
                      <a:pt x="8" y="1"/>
                    </a:moveTo>
                    <a:cubicBezTo>
                      <a:pt x="1" y="1"/>
                      <a:pt x="1" y="17"/>
                      <a:pt x="8" y="17"/>
                    </a:cubicBezTo>
                    <a:cubicBezTo>
                      <a:pt x="16" y="17"/>
                      <a:pt x="16" y="1"/>
                      <a:pt x="8" y="1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32"/>
              <p:cNvSpPr/>
              <p:nvPr/>
            </p:nvSpPr>
            <p:spPr>
              <a:xfrm>
                <a:off x="3560436" y="2430460"/>
                <a:ext cx="395" cy="220"/>
              </a:xfrm>
              <a:custGeom>
                <a:avLst/>
                <a:gdLst/>
                <a:ahLst/>
                <a:cxnLst/>
                <a:rect l="l" t="t" r="r" b="b"/>
                <a:pathLst>
                  <a:path w="9" h="5" extrusionOk="0">
                    <a:moveTo>
                      <a:pt x="4" y="1"/>
                    </a:moveTo>
                    <a:cubicBezTo>
                      <a:pt x="1" y="1"/>
                      <a:pt x="1" y="5"/>
                      <a:pt x="4" y="5"/>
                    </a:cubicBezTo>
                    <a:cubicBezTo>
                      <a:pt x="8" y="5"/>
                      <a:pt x="8" y="1"/>
                      <a:pt x="4" y="1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32"/>
              <p:cNvSpPr/>
              <p:nvPr/>
            </p:nvSpPr>
            <p:spPr>
              <a:xfrm>
                <a:off x="3564212" y="2408860"/>
                <a:ext cx="5795" cy="6146"/>
              </a:xfrm>
              <a:custGeom>
                <a:avLst/>
                <a:gdLst/>
                <a:ahLst/>
                <a:cxnLst/>
                <a:rect l="l" t="t" r="r" b="b"/>
                <a:pathLst>
                  <a:path w="132" h="140" extrusionOk="0">
                    <a:moveTo>
                      <a:pt x="65" y="1"/>
                    </a:moveTo>
                    <a:cubicBezTo>
                      <a:pt x="55" y="1"/>
                      <a:pt x="46" y="3"/>
                      <a:pt x="37" y="7"/>
                    </a:cubicBezTo>
                    <a:cubicBezTo>
                      <a:pt x="17" y="19"/>
                      <a:pt x="13" y="34"/>
                      <a:pt x="9" y="54"/>
                    </a:cubicBezTo>
                    <a:cubicBezTo>
                      <a:pt x="9" y="70"/>
                      <a:pt x="5" y="90"/>
                      <a:pt x="5" y="105"/>
                    </a:cubicBezTo>
                    <a:cubicBezTo>
                      <a:pt x="1" y="118"/>
                      <a:pt x="13" y="133"/>
                      <a:pt x="25" y="138"/>
                    </a:cubicBezTo>
                    <a:cubicBezTo>
                      <a:pt x="30" y="139"/>
                      <a:pt x="36" y="140"/>
                      <a:pt x="41" y="140"/>
                    </a:cubicBezTo>
                    <a:cubicBezTo>
                      <a:pt x="51" y="140"/>
                      <a:pt x="59" y="137"/>
                      <a:pt x="64" y="129"/>
                    </a:cubicBezTo>
                    <a:cubicBezTo>
                      <a:pt x="80" y="118"/>
                      <a:pt x="92" y="105"/>
                      <a:pt x="104" y="94"/>
                    </a:cubicBezTo>
                    <a:cubicBezTo>
                      <a:pt x="132" y="67"/>
                      <a:pt x="119" y="19"/>
                      <a:pt x="88" y="3"/>
                    </a:cubicBezTo>
                    <a:cubicBezTo>
                      <a:pt x="80" y="2"/>
                      <a:pt x="72" y="1"/>
                      <a:pt x="65" y="1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32"/>
              <p:cNvSpPr/>
              <p:nvPr/>
            </p:nvSpPr>
            <p:spPr>
              <a:xfrm>
                <a:off x="3567417" y="2462378"/>
                <a:ext cx="5708" cy="8122"/>
              </a:xfrm>
              <a:custGeom>
                <a:avLst/>
                <a:gdLst/>
                <a:ahLst/>
                <a:cxnLst/>
                <a:rect l="l" t="t" r="r" b="b"/>
                <a:pathLst>
                  <a:path w="130" h="185" extrusionOk="0">
                    <a:moveTo>
                      <a:pt x="41" y="0"/>
                    </a:moveTo>
                    <a:cubicBezTo>
                      <a:pt x="18" y="0"/>
                      <a:pt x="1" y="26"/>
                      <a:pt x="19" y="51"/>
                    </a:cubicBezTo>
                    <a:cubicBezTo>
                      <a:pt x="46" y="83"/>
                      <a:pt x="42" y="130"/>
                      <a:pt x="59" y="169"/>
                    </a:cubicBezTo>
                    <a:cubicBezTo>
                      <a:pt x="64" y="179"/>
                      <a:pt x="76" y="185"/>
                      <a:pt x="88" y="185"/>
                    </a:cubicBezTo>
                    <a:cubicBezTo>
                      <a:pt x="103" y="185"/>
                      <a:pt x="119" y="177"/>
                      <a:pt x="121" y="161"/>
                    </a:cubicBezTo>
                    <a:cubicBezTo>
                      <a:pt x="130" y="106"/>
                      <a:pt x="102" y="43"/>
                      <a:pt x="62" y="8"/>
                    </a:cubicBezTo>
                    <a:cubicBezTo>
                      <a:pt x="55" y="2"/>
                      <a:pt x="48" y="0"/>
                      <a:pt x="41" y="0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32"/>
              <p:cNvSpPr/>
              <p:nvPr/>
            </p:nvSpPr>
            <p:spPr>
              <a:xfrm>
                <a:off x="3530625" y="2423962"/>
                <a:ext cx="6278" cy="4522"/>
              </a:xfrm>
              <a:custGeom>
                <a:avLst/>
                <a:gdLst/>
                <a:ahLst/>
                <a:cxnLst/>
                <a:rect l="l" t="t" r="r" b="b"/>
                <a:pathLst>
                  <a:path w="143" h="103" extrusionOk="0">
                    <a:moveTo>
                      <a:pt x="52" y="1"/>
                    </a:moveTo>
                    <a:cubicBezTo>
                      <a:pt x="39" y="1"/>
                      <a:pt x="25" y="6"/>
                      <a:pt x="17" y="18"/>
                    </a:cubicBezTo>
                    <a:cubicBezTo>
                      <a:pt x="4" y="26"/>
                      <a:pt x="1" y="38"/>
                      <a:pt x="1" y="54"/>
                    </a:cubicBezTo>
                    <a:cubicBezTo>
                      <a:pt x="1" y="66"/>
                      <a:pt x="4" y="78"/>
                      <a:pt x="17" y="89"/>
                    </a:cubicBezTo>
                    <a:cubicBezTo>
                      <a:pt x="25" y="98"/>
                      <a:pt x="36" y="103"/>
                      <a:pt x="50" y="103"/>
                    </a:cubicBezTo>
                    <a:cubicBezTo>
                      <a:pt x="54" y="103"/>
                      <a:pt x="59" y="102"/>
                      <a:pt x="64" y="102"/>
                    </a:cubicBezTo>
                    <a:cubicBezTo>
                      <a:pt x="79" y="97"/>
                      <a:pt x="103" y="97"/>
                      <a:pt x="115" y="89"/>
                    </a:cubicBezTo>
                    <a:cubicBezTo>
                      <a:pt x="143" y="69"/>
                      <a:pt x="143" y="34"/>
                      <a:pt x="115" y="14"/>
                    </a:cubicBezTo>
                    <a:cubicBezTo>
                      <a:pt x="103" y="7"/>
                      <a:pt x="79" y="7"/>
                      <a:pt x="64" y="2"/>
                    </a:cubicBezTo>
                    <a:cubicBezTo>
                      <a:pt x="60" y="1"/>
                      <a:pt x="56" y="1"/>
                      <a:pt x="52" y="1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8" name="Google Shape;758;p32"/>
              <p:cNvSpPr/>
              <p:nvPr/>
            </p:nvSpPr>
            <p:spPr>
              <a:xfrm>
                <a:off x="3526981" y="2425280"/>
                <a:ext cx="6454" cy="6761"/>
              </a:xfrm>
              <a:custGeom>
                <a:avLst/>
                <a:gdLst/>
                <a:ahLst/>
                <a:cxnLst/>
                <a:rect l="l" t="t" r="r" b="b"/>
                <a:pathLst>
                  <a:path w="147" h="154" extrusionOk="0">
                    <a:moveTo>
                      <a:pt x="90" y="46"/>
                    </a:moveTo>
                    <a:lnTo>
                      <a:pt x="90" y="46"/>
                    </a:lnTo>
                    <a:cubicBezTo>
                      <a:pt x="90" y="46"/>
                      <a:pt x="90" y="47"/>
                      <a:pt x="91" y="48"/>
                    </a:cubicBezTo>
                    <a:lnTo>
                      <a:pt x="91" y="49"/>
                    </a:lnTo>
                    <a:lnTo>
                      <a:pt x="91" y="49"/>
                    </a:lnTo>
                    <a:cubicBezTo>
                      <a:pt x="90" y="48"/>
                      <a:pt x="89" y="46"/>
                      <a:pt x="90" y="46"/>
                    </a:cubicBezTo>
                    <a:close/>
                    <a:moveTo>
                      <a:pt x="61" y="0"/>
                    </a:moveTo>
                    <a:cubicBezTo>
                      <a:pt x="40" y="0"/>
                      <a:pt x="21" y="14"/>
                      <a:pt x="13" y="36"/>
                    </a:cubicBezTo>
                    <a:cubicBezTo>
                      <a:pt x="13" y="43"/>
                      <a:pt x="9" y="52"/>
                      <a:pt x="5" y="59"/>
                    </a:cubicBezTo>
                    <a:cubicBezTo>
                      <a:pt x="0" y="75"/>
                      <a:pt x="9" y="90"/>
                      <a:pt x="16" y="103"/>
                    </a:cubicBezTo>
                    <a:cubicBezTo>
                      <a:pt x="32" y="114"/>
                      <a:pt x="44" y="126"/>
                      <a:pt x="60" y="138"/>
                    </a:cubicBezTo>
                    <a:cubicBezTo>
                      <a:pt x="67" y="143"/>
                      <a:pt x="76" y="146"/>
                      <a:pt x="80" y="150"/>
                    </a:cubicBezTo>
                    <a:cubicBezTo>
                      <a:pt x="95" y="154"/>
                      <a:pt x="103" y="154"/>
                      <a:pt x="119" y="154"/>
                    </a:cubicBezTo>
                    <a:cubicBezTo>
                      <a:pt x="135" y="150"/>
                      <a:pt x="147" y="126"/>
                      <a:pt x="142" y="110"/>
                    </a:cubicBezTo>
                    <a:cubicBezTo>
                      <a:pt x="135" y="95"/>
                      <a:pt x="127" y="83"/>
                      <a:pt x="115" y="72"/>
                    </a:cubicBezTo>
                    <a:cubicBezTo>
                      <a:pt x="113" y="69"/>
                      <a:pt x="109" y="66"/>
                      <a:pt x="106" y="64"/>
                    </a:cubicBezTo>
                    <a:lnTo>
                      <a:pt x="106" y="64"/>
                    </a:lnTo>
                    <a:cubicBezTo>
                      <a:pt x="113" y="38"/>
                      <a:pt x="105" y="15"/>
                      <a:pt x="80" y="4"/>
                    </a:cubicBezTo>
                    <a:cubicBezTo>
                      <a:pt x="73" y="1"/>
                      <a:pt x="67" y="0"/>
                      <a:pt x="61" y="0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9" name="Google Shape;759;p32"/>
              <p:cNvSpPr/>
              <p:nvPr/>
            </p:nvSpPr>
            <p:spPr>
              <a:xfrm>
                <a:off x="3566846" y="2446880"/>
                <a:ext cx="15103" cy="6498"/>
              </a:xfrm>
              <a:custGeom>
                <a:avLst/>
                <a:gdLst/>
                <a:ahLst/>
                <a:cxnLst/>
                <a:rect l="l" t="t" r="r" b="b"/>
                <a:pathLst>
                  <a:path w="344" h="148" extrusionOk="0">
                    <a:moveTo>
                      <a:pt x="55" y="0"/>
                    </a:moveTo>
                    <a:cubicBezTo>
                      <a:pt x="26" y="0"/>
                      <a:pt x="0" y="31"/>
                      <a:pt x="16" y="61"/>
                    </a:cubicBezTo>
                    <a:cubicBezTo>
                      <a:pt x="63" y="136"/>
                      <a:pt x="186" y="148"/>
                      <a:pt x="265" y="148"/>
                    </a:cubicBezTo>
                    <a:cubicBezTo>
                      <a:pt x="344" y="144"/>
                      <a:pt x="325" y="33"/>
                      <a:pt x="270" y="33"/>
                    </a:cubicBezTo>
                    <a:cubicBezTo>
                      <a:pt x="265" y="33"/>
                      <a:pt x="259" y="34"/>
                      <a:pt x="252" y="37"/>
                    </a:cubicBezTo>
                    <a:cubicBezTo>
                      <a:pt x="252" y="37"/>
                      <a:pt x="251" y="37"/>
                      <a:pt x="251" y="38"/>
                    </a:cubicBezTo>
                    <a:lnTo>
                      <a:pt x="251" y="38"/>
                    </a:lnTo>
                    <a:cubicBezTo>
                      <a:pt x="243" y="38"/>
                      <a:pt x="235" y="38"/>
                      <a:pt x="227" y="38"/>
                    </a:cubicBezTo>
                    <a:cubicBezTo>
                      <a:pt x="175" y="38"/>
                      <a:pt x="116" y="31"/>
                      <a:pt x="75" y="6"/>
                    </a:cubicBezTo>
                    <a:cubicBezTo>
                      <a:pt x="69" y="2"/>
                      <a:pt x="62" y="0"/>
                      <a:pt x="55" y="0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32"/>
              <p:cNvSpPr/>
              <p:nvPr/>
            </p:nvSpPr>
            <p:spPr>
              <a:xfrm>
                <a:off x="3526322" y="2434280"/>
                <a:ext cx="6761" cy="5400"/>
              </a:xfrm>
              <a:custGeom>
                <a:avLst/>
                <a:gdLst/>
                <a:ahLst/>
                <a:cxnLst/>
                <a:rect l="l" t="t" r="r" b="b"/>
                <a:pathLst>
                  <a:path w="154" h="123" extrusionOk="0">
                    <a:moveTo>
                      <a:pt x="75" y="0"/>
                    </a:moveTo>
                    <a:cubicBezTo>
                      <a:pt x="0" y="0"/>
                      <a:pt x="0" y="122"/>
                      <a:pt x="75" y="122"/>
                    </a:cubicBezTo>
                    <a:cubicBezTo>
                      <a:pt x="153" y="122"/>
                      <a:pt x="153" y="0"/>
                      <a:pt x="75" y="0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32"/>
              <p:cNvSpPr/>
              <p:nvPr/>
            </p:nvSpPr>
            <p:spPr>
              <a:xfrm>
                <a:off x="3511746" y="2452061"/>
                <a:ext cx="61467" cy="38020"/>
              </a:xfrm>
              <a:custGeom>
                <a:avLst/>
                <a:gdLst/>
                <a:ahLst/>
                <a:cxnLst/>
                <a:rect l="l" t="t" r="r" b="b"/>
                <a:pathLst>
                  <a:path w="1400" h="866" extrusionOk="0">
                    <a:moveTo>
                      <a:pt x="190" y="0"/>
                    </a:moveTo>
                    <a:cubicBezTo>
                      <a:pt x="135" y="0"/>
                      <a:pt x="79" y="3"/>
                      <a:pt x="20" y="6"/>
                    </a:cubicBezTo>
                    <a:cubicBezTo>
                      <a:pt x="1" y="6"/>
                      <a:pt x="1" y="34"/>
                      <a:pt x="20" y="37"/>
                    </a:cubicBezTo>
                    <a:cubicBezTo>
                      <a:pt x="316" y="41"/>
                      <a:pt x="569" y="96"/>
                      <a:pt x="817" y="274"/>
                    </a:cubicBezTo>
                    <a:cubicBezTo>
                      <a:pt x="1034" y="428"/>
                      <a:pt x="1243" y="613"/>
                      <a:pt x="1365" y="859"/>
                    </a:cubicBezTo>
                    <a:cubicBezTo>
                      <a:pt x="1369" y="863"/>
                      <a:pt x="1375" y="865"/>
                      <a:pt x="1381" y="865"/>
                    </a:cubicBezTo>
                    <a:cubicBezTo>
                      <a:pt x="1391" y="865"/>
                      <a:pt x="1400" y="860"/>
                      <a:pt x="1398" y="850"/>
                    </a:cubicBezTo>
                    <a:cubicBezTo>
                      <a:pt x="1378" y="566"/>
                      <a:pt x="1070" y="349"/>
                      <a:pt x="861" y="199"/>
                    </a:cubicBezTo>
                    <a:cubicBezTo>
                      <a:pt x="638" y="44"/>
                      <a:pt x="434" y="0"/>
                      <a:pt x="190" y="0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32"/>
              <p:cNvSpPr/>
              <p:nvPr/>
            </p:nvSpPr>
            <p:spPr>
              <a:xfrm>
                <a:off x="3514468" y="2483452"/>
                <a:ext cx="54135" cy="10317"/>
              </a:xfrm>
              <a:custGeom>
                <a:avLst/>
                <a:gdLst/>
                <a:ahLst/>
                <a:cxnLst/>
                <a:rect l="l" t="t" r="r" b="b"/>
                <a:pathLst>
                  <a:path w="1233" h="235" extrusionOk="0">
                    <a:moveTo>
                      <a:pt x="56" y="1"/>
                    </a:moveTo>
                    <a:cubicBezTo>
                      <a:pt x="15" y="1"/>
                      <a:pt x="0" y="57"/>
                      <a:pt x="45" y="73"/>
                    </a:cubicBezTo>
                    <a:cubicBezTo>
                      <a:pt x="381" y="175"/>
                      <a:pt x="770" y="234"/>
                      <a:pt x="1126" y="234"/>
                    </a:cubicBezTo>
                    <a:cubicBezTo>
                      <a:pt x="1150" y="234"/>
                      <a:pt x="1174" y="234"/>
                      <a:pt x="1197" y="234"/>
                    </a:cubicBezTo>
                    <a:cubicBezTo>
                      <a:pt x="1232" y="234"/>
                      <a:pt x="1232" y="182"/>
                      <a:pt x="1197" y="179"/>
                    </a:cubicBezTo>
                    <a:cubicBezTo>
                      <a:pt x="818" y="155"/>
                      <a:pt x="436" y="68"/>
                      <a:pt x="65" y="2"/>
                    </a:cubicBezTo>
                    <a:cubicBezTo>
                      <a:pt x="62" y="1"/>
                      <a:pt x="59" y="1"/>
                      <a:pt x="56" y="1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32"/>
              <p:cNvSpPr/>
              <p:nvPr/>
            </p:nvSpPr>
            <p:spPr>
              <a:xfrm>
                <a:off x="3537781" y="2474012"/>
                <a:ext cx="5269" cy="2854"/>
              </a:xfrm>
              <a:custGeom>
                <a:avLst/>
                <a:gdLst/>
                <a:ahLst/>
                <a:cxnLst/>
                <a:rect l="l" t="t" r="r" b="b"/>
                <a:pathLst>
                  <a:path w="120" h="65" extrusionOk="0">
                    <a:moveTo>
                      <a:pt x="9" y="0"/>
                    </a:moveTo>
                    <a:cubicBezTo>
                      <a:pt x="4" y="0"/>
                      <a:pt x="0" y="8"/>
                      <a:pt x="3" y="11"/>
                    </a:cubicBezTo>
                    <a:cubicBezTo>
                      <a:pt x="35" y="35"/>
                      <a:pt x="71" y="42"/>
                      <a:pt x="102" y="62"/>
                    </a:cubicBezTo>
                    <a:cubicBezTo>
                      <a:pt x="103" y="64"/>
                      <a:pt x="105" y="64"/>
                      <a:pt x="106" y="64"/>
                    </a:cubicBezTo>
                    <a:cubicBezTo>
                      <a:pt x="113" y="64"/>
                      <a:pt x="119" y="53"/>
                      <a:pt x="109" y="46"/>
                    </a:cubicBezTo>
                    <a:cubicBezTo>
                      <a:pt x="82" y="27"/>
                      <a:pt x="43" y="22"/>
                      <a:pt x="15" y="3"/>
                    </a:cubicBezTo>
                    <a:cubicBezTo>
                      <a:pt x="13" y="1"/>
                      <a:pt x="11" y="0"/>
                      <a:pt x="9" y="0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32"/>
              <p:cNvSpPr/>
              <p:nvPr/>
            </p:nvSpPr>
            <p:spPr>
              <a:xfrm>
                <a:off x="3478114" y="2557824"/>
                <a:ext cx="55935" cy="50224"/>
              </a:xfrm>
              <a:custGeom>
                <a:avLst/>
                <a:gdLst/>
                <a:ahLst/>
                <a:cxnLst/>
                <a:rect l="l" t="t" r="r" b="b"/>
                <a:pathLst>
                  <a:path w="1274" h="1144" extrusionOk="0">
                    <a:moveTo>
                      <a:pt x="29" y="0"/>
                    </a:moveTo>
                    <a:cubicBezTo>
                      <a:pt x="0" y="0"/>
                      <a:pt x="0" y="40"/>
                      <a:pt x="29" y="44"/>
                    </a:cubicBezTo>
                    <a:cubicBezTo>
                      <a:pt x="237" y="55"/>
                      <a:pt x="498" y="328"/>
                      <a:pt x="660" y="446"/>
                    </a:cubicBezTo>
                    <a:cubicBezTo>
                      <a:pt x="900" y="628"/>
                      <a:pt x="1102" y="841"/>
                      <a:pt x="1220" y="1125"/>
                    </a:cubicBezTo>
                    <a:cubicBezTo>
                      <a:pt x="1227" y="1138"/>
                      <a:pt x="1237" y="1143"/>
                      <a:pt x="1246" y="1143"/>
                    </a:cubicBezTo>
                    <a:cubicBezTo>
                      <a:pt x="1260" y="1143"/>
                      <a:pt x="1274" y="1130"/>
                      <a:pt x="1271" y="1109"/>
                    </a:cubicBezTo>
                    <a:cubicBezTo>
                      <a:pt x="1236" y="841"/>
                      <a:pt x="1000" y="608"/>
                      <a:pt x="786" y="454"/>
                    </a:cubicBezTo>
                    <a:cubicBezTo>
                      <a:pt x="640" y="351"/>
                      <a:pt x="486" y="253"/>
                      <a:pt x="337" y="146"/>
                    </a:cubicBezTo>
                    <a:cubicBezTo>
                      <a:pt x="237" y="79"/>
                      <a:pt x="151" y="4"/>
                      <a:pt x="29" y="0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" name="Google Shape;765;p32"/>
              <p:cNvSpPr/>
              <p:nvPr/>
            </p:nvSpPr>
            <p:spPr>
              <a:xfrm>
                <a:off x="3482285" y="2607084"/>
                <a:ext cx="52554" cy="10712"/>
              </a:xfrm>
              <a:custGeom>
                <a:avLst/>
                <a:gdLst/>
                <a:ahLst/>
                <a:cxnLst/>
                <a:rect l="l" t="t" r="r" b="b"/>
                <a:pathLst>
                  <a:path w="1197" h="244" extrusionOk="0">
                    <a:moveTo>
                      <a:pt x="53" y="1"/>
                    </a:moveTo>
                    <a:cubicBezTo>
                      <a:pt x="16" y="1"/>
                      <a:pt x="0" y="57"/>
                      <a:pt x="36" y="82"/>
                    </a:cubicBezTo>
                    <a:cubicBezTo>
                      <a:pt x="238" y="216"/>
                      <a:pt x="500" y="243"/>
                      <a:pt x="758" y="243"/>
                    </a:cubicBezTo>
                    <a:cubicBezTo>
                      <a:pt x="903" y="243"/>
                      <a:pt x="1046" y="235"/>
                      <a:pt x="1176" y="232"/>
                    </a:cubicBezTo>
                    <a:cubicBezTo>
                      <a:pt x="1196" y="232"/>
                      <a:pt x="1196" y="200"/>
                      <a:pt x="1176" y="197"/>
                    </a:cubicBezTo>
                    <a:cubicBezTo>
                      <a:pt x="794" y="169"/>
                      <a:pt x="431" y="122"/>
                      <a:pt x="67" y="3"/>
                    </a:cubicBezTo>
                    <a:cubicBezTo>
                      <a:pt x="62" y="2"/>
                      <a:pt x="58" y="1"/>
                      <a:pt x="53" y="1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" name="Google Shape;766;p32"/>
              <p:cNvSpPr/>
              <p:nvPr/>
            </p:nvSpPr>
            <p:spPr>
              <a:xfrm>
                <a:off x="3478729" y="2537409"/>
                <a:ext cx="15542" cy="8824"/>
              </a:xfrm>
              <a:custGeom>
                <a:avLst/>
                <a:gdLst/>
                <a:ahLst/>
                <a:cxnLst/>
                <a:rect l="l" t="t" r="r" b="b"/>
                <a:pathLst>
                  <a:path w="354" h="201" extrusionOk="0">
                    <a:moveTo>
                      <a:pt x="62" y="1"/>
                    </a:moveTo>
                    <a:cubicBezTo>
                      <a:pt x="18" y="1"/>
                      <a:pt x="1" y="77"/>
                      <a:pt x="54" y="94"/>
                    </a:cubicBezTo>
                    <a:cubicBezTo>
                      <a:pt x="133" y="122"/>
                      <a:pt x="215" y="157"/>
                      <a:pt x="290" y="197"/>
                    </a:cubicBezTo>
                    <a:cubicBezTo>
                      <a:pt x="295" y="199"/>
                      <a:pt x="300" y="200"/>
                      <a:pt x="305" y="200"/>
                    </a:cubicBezTo>
                    <a:cubicBezTo>
                      <a:pt x="332" y="200"/>
                      <a:pt x="353" y="170"/>
                      <a:pt x="330" y="150"/>
                    </a:cubicBezTo>
                    <a:cubicBezTo>
                      <a:pt x="259" y="79"/>
                      <a:pt x="168" y="39"/>
                      <a:pt x="77" y="4"/>
                    </a:cubicBezTo>
                    <a:cubicBezTo>
                      <a:pt x="72" y="2"/>
                      <a:pt x="67" y="1"/>
                      <a:pt x="62" y="1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32"/>
              <p:cNvSpPr/>
              <p:nvPr/>
            </p:nvSpPr>
            <p:spPr>
              <a:xfrm>
                <a:off x="3541513" y="2561424"/>
                <a:ext cx="4215" cy="3556"/>
              </a:xfrm>
              <a:custGeom>
                <a:avLst/>
                <a:gdLst/>
                <a:ahLst/>
                <a:cxnLst/>
                <a:rect l="l" t="t" r="r" b="b"/>
                <a:pathLst>
                  <a:path w="96" h="81" extrusionOk="0">
                    <a:moveTo>
                      <a:pt x="47" y="0"/>
                    </a:moveTo>
                    <a:cubicBezTo>
                      <a:pt x="36" y="0"/>
                      <a:pt x="25" y="5"/>
                      <a:pt x="17" y="17"/>
                    </a:cubicBezTo>
                    <a:cubicBezTo>
                      <a:pt x="1" y="36"/>
                      <a:pt x="13" y="64"/>
                      <a:pt x="37" y="72"/>
                    </a:cubicBezTo>
                    <a:cubicBezTo>
                      <a:pt x="44" y="76"/>
                      <a:pt x="53" y="76"/>
                      <a:pt x="60" y="80"/>
                    </a:cubicBezTo>
                    <a:cubicBezTo>
                      <a:pt x="62" y="80"/>
                      <a:pt x="64" y="81"/>
                      <a:pt x="65" y="81"/>
                    </a:cubicBezTo>
                    <a:cubicBezTo>
                      <a:pt x="80" y="81"/>
                      <a:pt x="95" y="66"/>
                      <a:pt x="92" y="53"/>
                    </a:cubicBezTo>
                    <a:lnTo>
                      <a:pt x="92" y="36"/>
                    </a:lnTo>
                    <a:cubicBezTo>
                      <a:pt x="92" y="29"/>
                      <a:pt x="88" y="20"/>
                      <a:pt x="80" y="17"/>
                    </a:cubicBezTo>
                    <a:cubicBezTo>
                      <a:pt x="79" y="16"/>
                      <a:pt x="77" y="15"/>
                      <a:pt x="76" y="15"/>
                    </a:cubicBezTo>
                    <a:lnTo>
                      <a:pt x="76" y="15"/>
                    </a:lnTo>
                    <a:cubicBezTo>
                      <a:pt x="69" y="6"/>
                      <a:pt x="58" y="0"/>
                      <a:pt x="47" y="0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32"/>
              <p:cNvSpPr/>
              <p:nvPr/>
            </p:nvSpPr>
            <p:spPr>
              <a:xfrm>
                <a:off x="3544762" y="2538946"/>
                <a:ext cx="5181" cy="4566"/>
              </a:xfrm>
              <a:custGeom>
                <a:avLst/>
                <a:gdLst/>
                <a:ahLst/>
                <a:cxnLst/>
                <a:rect l="l" t="t" r="r" b="b"/>
                <a:pathLst>
                  <a:path w="118" h="104" extrusionOk="0">
                    <a:moveTo>
                      <a:pt x="21" y="0"/>
                    </a:moveTo>
                    <a:cubicBezTo>
                      <a:pt x="11" y="0"/>
                      <a:pt x="0" y="14"/>
                      <a:pt x="10" y="24"/>
                    </a:cubicBezTo>
                    <a:cubicBezTo>
                      <a:pt x="34" y="47"/>
                      <a:pt x="57" y="75"/>
                      <a:pt x="81" y="99"/>
                    </a:cubicBezTo>
                    <a:cubicBezTo>
                      <a:pt x="85" y="102"/>
                      <a:pt x="89" y="104"/>
                      <a:pt x="93" y="104"/>
                    </a:cubicBezTo>
                    <a:cubicBezTo>
                      <a:pt x="106" y="104"/>
                      <a:pt x="117" y="87"/>
                      <a:pt x="105" y="75"/>
                    </a:cubicBezTo>
                    <a:cubicBezTo>
                      <a:pt x="81" y="51"/>
                      <a:pt x="57" y="28"/>
                      <a:pt x="30" y="4"/>
                    </a:cubicBezTo>
                    <a:cubicBezTo>
                      <a:pt x="27" y="1"/>
                      <a:pt x="24" y="0"/>
                      <a:pt x="21" y="0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32"/>
              <p:cNvSpPr/>
              <p:nvPr/>
            </p:nvSpPr>
            <p:spPr>
              <a:xfrm>
                <a:off x="3525751" y="2525072"/>
                <a:ext cx="3556" cy="5268"/>
              </a:xfrm>
              <a:custGeom>
                <a:avLst/>
                <a:gdLst/>
                <a:ahLst/>
                <a:cxnLst/>
                <a:rect l="l" t="t" r="r" b="b"/>
                <a:pathLst>
                  <a:path w="81" h="120" extrusionOk="0">
                    <a:moveTo>
                      <a:pt x="41" y="1"/>
                    </a:moveTo>
                    <a:cubicBezTo>
                      <a:pt x="28" y="1"/>
                      <a:pt x="21" y="4"/>
                      <a:pt x="13" y="8"/>
                    </a:cubicBezTo>
                    <a:cubicBezTo>
                      <a:pt x="1" y="20"/>
                      <a:pt x="1" y="32"/>
                      <a:pt x="1" y="48"/>
                    </a:cubicBezTo>
                    <a:cubicBezTo>
                      <a:pt x="5" y="63"/>
                      <a:pt x="9" y="79"/>
                      <a:pt x="9" y="95"/>
                    </a:cubicBezTo>
                    <a:cubicBezTo>
                      <a:pt x="13" y="107"/>
                      <a:pt x="28" y="119"/>
                      <a:pt x="41" y="119"/>
                    </a:cubicBezTo>
                    <a:cubicBezTo>
                      <a:pt x="52" y="119"/>
                      <a:pt x="68" y="107"/>
                      <a:pt x="72" y="95"/>
                    </a:cubicBezTo>
                    <a:cubicBezTo>
                      <a:pt x="72" y="79"/>
                      <a:pt x="76" y="63"/>
                      <a:pt x="76" y="48"/>
                    </a:cubicBezTo>
                    <a:cubicBezTo>
                      <a:pt x="80" y="36"/>
                      <a:pt x="80" y="20"/>
                      <a:pt x="68" y="8"/>
                    </a:cubicBezTo>
                    <a:cubicBezTo>
                      <a:pt x="60" y="4"/>
                      <a:pt x="52" y="1"/>
                      <a:pt x="41" y="1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32"/>
              <p:cNvSpPr/>
              <p:nvPr/>
            </p:nvSpPr>
            <p:spPr>
              <a:xfrm>
                <a:off x="3430653" y="2671579"/>
                <a:ext cx="65287" cy="29415"/>
              </a:xfrm>
              <a:custGeom>
                <a:avLst/>
                <a:gdLst/>
                <a:ahLst/>
                <a:cxnLst/>
                <a:rect l="l" t="t" r="r" b="b"/>
                <a:pathLst>
                  <a:path w="1487" h="670" extrusionOk="0">
                    <a:moveTo>
                      <a:pt x="160" y="0"/>
                    </a:moveTo>
                    <a:cubicBezTo>
                      <a:pt x="118" y="0"/>
                      <a:pt x="78" y="2"/>
                      <a:pt x="39" y="6"/>
                    </a:cubicBezTo>
                    <a:cubicBezTo>
                      <a:pt x="4" y="10"/>
                      <a:pt x="1" y="61"/>
                      <a:pt x="39" y="65"/>
                    </a:cubicBezTo>
                    <a:cubicBezTo>
                      <a:pt x="565" y="105"/>
                      <a:pt x="1023" y="365"/>
                      <a:pt x="1436" y="665"/>
                    </a:cubicBezTo>
                    <a:cubicBezTo>
                      <a:pt x="1441" y="668"/>
                      <a:pt x="1446" y="670"/>
                      <a:pt x="1451" y="670"/>
                    </a:cubicBezTo>
                    <a:cubicBezTo>
                      <a:pt x="1470" y="670"/>
                      <a:pt x="1486" y="648"/>
                      <a:pt x="1476" y="629"/>
                    </a:cubicBezTo>
                    <a:cubicBezTo>
                      <a:pt x="1222" y="260"/>
                      <a:pt x="626" y="0"/>
                      <a:pt x="160" y="0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32"/>
              <p:cNvSpPr/>
              <p:nvPr/>
            </p:nvSpPr>
            <p:spPr>
              <a:xfrm>
                <a:off x="3510165" y="2669735"/>
                <a:ext cx="2678" cy="4346"/>
              </a:xfrm>
              <a:custGeom>
                <a:avLst/>
                <a:gdLst/>
                <a:ahLst/>
                <a:cxnLst/>
                <a:rect l="l" t="t" r="r" b="b"/>
                <a:pathLst>
                  <a:path w="61" h="99" extrusionOk="0">
                    <a:moveTo>
                      <a:pt x="28" y="1"/>
                    </a:moveTo>
                    <a:cubicBezTo>
                      <a:pt x="9" y="1"/>
                      <a:pt x="1" y="16"/>
                      <a:pt x="1" y="36"/>
                    </a:cubicBezTo>
                    <a:cubicBezTo>
                      <a:pt x="4" y="52"/>
                      <a:pt x="4" y="68"/>
                      <a:pt x="9" y="83"/>
                    </a:cubicBezTo>
                    <a:cubicBezTo>
                      <a:pt x="11" y="93"/>
                      <a:pt x="21" y="98"/>
                      <a:pt x="30" y="98"/>
                    </a:cubicBezTo>
                    <a:cubicBezTo>
                      <a:pt x="40" y="98"/>
                      <a:pt x="50" y="93"/>
                      <a:pt x="52" y="83"/>
                    </a:cubicBezTo>
                    <a:cubicBezTo>
                      <a:pt x="52" y="68"/>
                      <a:pt x="56" y="52"/>
                      <a:pt x="56" y="36"/>
                    </a:cubicBezTo>
                    <a:cubicBezTo>
                      <a:pt x="60" y="16"/>
                      <a:pt x="52" y="1"/>
                      <a:pt x="28" y="1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32"/>
              <p:cNvSpPr/>
              <p:nvPr/>
            </p:nvSpPr>
            <p:spPr>
              <a:xfrm>
                <a:off x="3530976" y="2646641"/>
                <a:ext cx="4566" cy="3776"/>
              </a:xfrm>
              <a:custGeom>
                <a:avLst/>
                <a:gdLst/>
                <a:ahLst/>
                <a:cxnLst/>
                <a:rect l="l" t="t" r="r" b="b"/>
                <a:pathLst>
                  <a:path w="104" h="86" extrusionOk="0">
                    <a:moveTo>
                      <a:pt x="44" y="0"/>
                    </a:moveTo>
                    <a:cubicBezTo>
                      <a:pt x="20" y="0"/>
                      <a:pt x="0" y="21"/>
                      <a:pt x="0" y="45"/>
                    </a:cubicBezTo>
                    <a:cubicBezTo>
                      <a:pt x="0" y="65"/>
                      <a:pt x="21" y="86"/>
                      <a:pt x="45" y="86"/>
                    </a:cubicBezTo>
                    <a:cubicBezTo>
                      <a:pt x="49" y="86"/>
                      <a:pt x="52" y="85"/>
                      <a:pt x="56" y="85"/>
                    </a:cubicBezTo>
                    <a:cubicBezTo>
                      <a:pt x="64" y="85"/>
                      <a:pt x="67" y="81"/>
                      <a:pt x="75" y="77"/>
                    </a:cubicBezTo>
                    <a:cubicBezTo>
                      <a:pt x="91" y="73"/>
                      <a:pt x="103" y="61"/>
                      <a:pt x="103" y="45"/>
                    </a:cubicBezTo>
                    <a:cubicBezTo>
                      <a:pt x="103" y="26"/>
                      <a:pt x="91" y="13"/>
                      <a:pt x="75" y="10"/>
                    </a:cubicBezTo>
                    <a:cubicBezTo>
                      <a:pt x="67" y="6"/>
                      <a:pt x="64" y="2"/>
                      <a:pt x="56" y="2"/>
                    </a:cubicBezTo>
                    <a:cubicBezTo>
                      <a:pt x="52" y="1"/>
                      <a:pt x="48" y="0"/>
                      <a:pt x="44" y="0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32"/>
              <p:cNvSpPr/>
              <p:nvPr/>
            </p:nvSpPr>
            <p:spPr>
              <a:xfrm>
                <a:off x="3476578" y="2669208"/>
                <a:ext cx="5400" cy="7376"/>
              </a:xfrm>
              <a:custGeom>
                <a:avLst/>
                <a:gdLst/>
                <a:ahLst/>
                <a:cxnLst/>
                <a:rect l="l" t="t" r="r" b="b"/>
                <a:pathLst>
                  <a:path w="123" h="168" extrusionOk="0">
                    <a:moveTo>
                      <a:pt x="16" y="87"/>
                    </a:moveTo>
                    <a:cubicBezTo>
                      <a:pt x="16" y="87"/>
                      <a:pt x="16" y="87"/>
                      <a:pt x="16" y="88"/>
                    </a:cubicBezTo>
                    <a:cubicBezTo>
                      <a:pt x="16" y="88"/>
                      <a:pt x="16" y="88"/>
                      <a:pt x="16" y="88"/>
                    </a:cubicBezTo>
                    <a:lnTo>
                      <a:pt x="16" y="88"/>
                    </a:lnTo>
                    <a:cubicBezTo>
                      <a:pt x="16" y="87"/>
                      <a:pt x="16" y="87"/>
                      <a:pt x="16" y="87"/>
                    </a:cubicBezTo>
                    <a:close/>
                    <a:moveTo>
                      <a:pt x="40" y="1"/>
                    </a:moveTo>
                    <a:cubicBezTo>
                      <a:pt x="12" y="1"/>
                      <a:pt x="0" y="28"/>
                      <a:pt x="4" y="52"/>
                    </a:cubicBezTo>
                    <a:cubicBezTo>
                      <a:pt x="3" y="49"/>
                      <a:pt x="3" y="48"/>
                      <a:pt x="2" y="48"/>
                    </a:cubicBezTo>
                    <a:lnTo>
                      <a:pt x="2" y="48"/>
                    </a:lnTo>
                    <a:cubicBezTo>
                      <a:pt x="2" y="48"/>
                      <a:pt x="4" y="57"/>
                      <a:pt x="4" y="60"/>
                    </a:cubicBezTo>
                    <a:cubicBezTo>
                      <a:pt x="4" y="64"/>
                      <a:pt x="8" y="68"/>
                      <a:pt x="12" y="72"/>
                    </a:cubicBezTo>
                    <a:cubicBezTo>
                      <a:pt x="12" y="74"/>
                      <a:pt x="12" y="77"/>
                      <a:pt x="13" y="78"/>
                    </a:cubicBezTo>
                    <a:lnTo>
                      <a:pt x="13" y="78"/>
                    </a:lnTo>
                    <a:cubicBezTo>
                      <a:pt x="13" y="79"/>
                      <a:pt x="13" y="80"/>
                      <a:pt x="14" y="82"/>
                    </a:cubicBezTo>
                    <a:lnTo>
                      <a:pt x="14" y="82"/>
                    </a:lnTo>
                    <a:cubicBezTo>
                      <a:pt x="12" y="85"/>
                      <a:pt x="12" y="88"/>
                      <a:pt x="12" y="91"/>
                    </a:cubicBezTo>
                    <a:cubicBezTo>
                      <a:pt x="12" y="92"/>
                      <a:pt x="12" y="92"/>
                      <a:pt x="13" y="92"/>
                    </a:cubicBezTo>
                    <a:lnTo>
                      <a:pt x="13" y="92"/>
                    </a:lnTo>
                    <a:cubicBezTo>
                      <a:pt x="12" y="94"/>
                      <a:pt x="12" y="97"/>
                      <a:pt x="12" y="99"/>
                    </a:cubicBezTo>
                    <a:cubicBezTo>
                      <a:pt x="0" y="131"/>
                      <a:pt x="24" y="162"/>
                      <a:pt x="55" y="166"/>
                    </a:cubicBezTo>
                    <a:cubicBezTo>
                      <a:pt x="60" y="167"/>
                      <a:pt x="64" y="168"/>
                      <a:pt x="68" y="168"/>
                    </a:cubicBezTo>
                    <a:cubicBezTo>
                      <a:pt x="97" y="168"/>
                      <a:pt x="119" y="143"/>
                      <a:pt x="119" y="115"/>
                    </a:cubicBezTo>
                    <a:cubicBezTo>
                      <a:pt x="122" y="64"/>
                      <a:pt x="95" y="4"/>
                      <a:pt x="40" y="1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4" name="Google Shape;774;p32"/>
              <p:cNvSpPr/>
              <p:nvPr/>
            </p:nvSpPr>
            <p:spPr>
              <a:xfrm>
                <a:off x="3508233" y="2654456"/>
                <a:ext cx="7025" cy="5268"/>
              </a:xfrm>
              <a:custGeom>
                <a:avLst/>
                <a:gdLst/>
                <a:ahLst/>
                <a:cxnLst/>
                <a:rect l="l" t="t" r="r" b="b"/>
                <a:pathLst>
                  <a:path w="160" h="120" extrusionOk="0">
                    <a:moveTo>
                      <a:pt x="106" y="1"/>
                    </a:moveTo>
                    <a:cubicBezTo>
                      <a:pt x="104" y="1"/>
                      <a:pt x="102" y="1"/>
                      <a:pt x="100" y="1"/>
                    </a:cubicBezTo>
                    <a:cubicBezTo>
                      <a:pt x="88" y="1"/>
                      <a:pt x="81" y="5"/>
                      <a:pt x="72" y="5"/>
                    </a:cubicBezTo>
                    <a:cubicBezTo>
                      <a:pt x="57" y="5"/>
                      <a:pt x="48" y="9"/>
                      <a:pt x="37" y="14"/>
                    </a:cubicBezTo>
                    <a:cubicBezTo>
                      <a:pt x="17" y="21"/>
                      <a:pt x="1" y="37"/>
                      <a:pt x="1" y="61"/>
                    </a:cubicBezTo>
                    <a:cubicBezTo>
                      <a:pt x="1" y="85"/>
                      <a:pt x="17" y="100"/>
                      <a:pt x="37" y="108"/>
                    </a:cubicBezTo>
                    <a:cubicBezTo>
                      <a:pt x="48" y="112"/>
                      <a:pt x="57" y="116"/>
                      <a:pt x="72" y="116"/>
                    </a:cubicBezTo>
                    <a:cubicBezTo>
                      <a:pt x="81" y="116"/>
                      <a:pt x="88" y="116"/>
                      <a:pt x="100" y="120"/>
                    </a:cubicBezTo>
                    <a:cubicBezTo>
                      <a:pt x="128" y="120"/>
                      <a:pt x="159" y="88"/>
                      <a:pt x="155" y="61"/>
                    </a:cubicBezTo>
                    <a:cubicBezTo>
                      <a:pt x="155" y="30"/>
                      <a:pt x="134" y="1"/>
                      <a:pt x="106" y="1"/>
                    </a:cubicBezTo>
                    <a:close/>
                  </a:path>
                </a:pathLst>
              </a:custGeom>
              <a:solidFill>
                <a:srgbClr val="F896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5" name="Google Shape;775;p32"/>
              <p:cNvSpPr/>
              <p:nvPr/>
            </p:nvSpPr>
            <p:spPr>
              <a:xfrm>
                <a:off x="3391666" y="2426641"/>
                <a:ext cx="4566" cy="3512"/>
              </a:xfrm>
              <a:custGeom>
                <a:avLst/>
                <a:gdLst/>
                <a:ahLst/>
                <a:cxnLst/>
                <a:rect l="l" t="t" r="r" b="b"/>
                <a:pathLst>
                  <a:path w="104" h="80" extrusionOk="0">
                    <a:moveTo>
                      <a:pt x="51" y="1"/>
                    </a:moveTo>
                    <a:cubicBezTo>
                      <a:pt x="0" y="1"/>
                      <a:pt x="0" y="79"/>
                      <a:pt x="51" y="79"/>
                    </a:cubicBezTo>
                    <a:cubicBezTo>
                      <a:pt x="103" y="79"/>
                      <a:pt x="103" y="1"/>
                      <a:pt x="51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6" name="Google Shape;776;p32"/>
              <p:cNvSpPr/>
              <p:nvPr/>
            </p:nvSpPr>
            <p:spPr>
              <a:xfrm>
                <a:off x="3421126" y="2431689"/>
                <a:ext cx="5400" cy="4215"/>
              </a:xfrm>
              <a:custGeom>
                <a:avLst/>
                <a:gdLst/>
                <a:ahLst/>
                <a:cxnLst/>
                <a:rect l="l" t="t" r="r" b="b"/>
                <a:pathLst>
                  <a:path w="123" h="96" extrusionOk="0">
                    <a:moveTo>
                      <a:pt x="63" y="0"/>
                    </a:moveTo>
                    <a:cubicBezTo>
                      <a:pt x="1" y="0"/>
                      <a:pt x="1" y="95"/>
                      <a:pt x="63" y="95"/>
                    </a:cubicBezTo>
                    <a:cubicBezTo>
                      <a:pt x="123" y="95"/>
                      <a:pt x="123" y="0"/>
                      <a:pt x="63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7" name="Google Shape;777;p32"/>
              <p:cNvSpPr/>
              <p:nvPr/>
            </p:nvSpPr>
            <p:spPr>
              <a:xfrm>
                <a:off x="3432717" y="2406269"/>
                <a:ext cx="12162" cy="12117"/>
              </a:xfrm>
              <a:custGeom>
                <a:avLst/>
                <a:gdLst/>
                <a:ahLst/>
                <a:cxnLst/>
                <a:rect l="l" t="t" r="r" b="b"/>
                <a:pathLst>
                  <a:path w="277" h="276" extrusionOk="0">
                    <a:moveTo>
                      <a:pt x="139" y="1"/>
                    </a:moveTo>
                    <a:cubicBezTo>
                      <a:pt x="132" y="1"/>
                      <a:pt x="125" y="3"/>
                      <a:pt x="107" y="7"/>
                    </a:cubicBezTo>
                    <a:lnTo>
                      <a:pt x="103" y="7"/>
                    </a:lnTo>
                    <a:cubicBezTo>
                      <a:pt x="83" y="11"/>
                      <a:pt x="68" y="19"/>
                      <a:pt x="56" y="31"/>
                    </a:cubicBezTo>
                    <a:cubicBezTo>
                      <a:pt x="40" y="42"/>
                      <a:pt x="28" y="55"/>
                      <a:pt x="21" y="70"/>
                    </a:cubicBezTo>
                    <a:cubicBezTo>
                      <a:pt x="9" y="86"/>
                      <a:pt x="5" y="102"/>
                      <a:pt x="5" y="121"/>
                    </a:cubicBezTo>
                    <a:cubicBezTo>
                      <a:pt x="1" y="137"/>
                      <a:pt x="1" y="157"/>
                      <a:pt x="9" y="177"/>
                    </a:cubicBezTo>
                    <a:cubicBezTo>
                      <a:pt x="12" y="200"/>
                      <a:pt x="25" y="220"/>
                      <a:pt x="40" y="236"/>
                    </a:cubicBezTo>
                    <a:cubicBezTo>
                      <a:pt x="52" y="244"/>
                      <a:pt x="60" y="252"/>
                      <a:pt x="68" y="255"/>
                    </a:cubicBezTo>
                    <a:cubicBezTo>
                      <a:pt x="92" y="272"/>
                      <a:pt x="116" y="275"/>
                      <a:pt x="139" y="275"/>
                    </a:cubicBezTo>
                    <a:cubicBezTo>
                      <a:pt x="151" y="275"/>
                      <a:pt x="163" y="272"/>
                      <a:pt x="174" y="272"/>
                    </a:cubicBezTo>
                    <a:cubicBezTo>
                      <a:pt x="198" y="263"/>
                      <a:pt x="218" y="252"/>
                      <a:pt x="238" y="236"/>
                    </a:cubicBezTo>
                    <a:cubicBezTo>
                      <a:pt x="242" y="228"/>
                      <a:pt x="249" y="216"/>
                      <a:pt x="258" y="208"/>
                    </a:cubicBezTo>
                    <a:cubicBezTo>
                      <a:pt x="269" y="188"/>
                      <a:pt x="277" y="164"/>
                      <a:pt x="277" y="137"/>
                    </a:cubicBezTo>
                    <a:cubicBezTo>
                      <a:pt x="277" y="121"/>
                      <a:pt x="273" y="102"/>
                      <a:pt x="265" y="86"/>
                    </a:cubicBezTo>
                    <a:cubicBezTo>
                      <a:pt x="258" y="70"/>
                      <a:pt x="249" y="55"/>
                      <a:pt x="238" y="42"/>
                    </a:cubicBezTo>
                    <a:cubicBezTo>
                      <a:pt x="218" y="26"/>
                      <a:pt x="198" y="15"/>
                      <a:pt x="174" y="7"/>
                    </a:cubicBezTo>
                    <a:lnTo>
                      <a:pt x="170" y="7"/>
                    </a:lnTo>
                    <a:cubicBezTo>
                      <a:pt x="152" y="3"/>
                      <a:pt x="146" y="1"/>
                      <a:pt x="139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8" name="Google Shape;778;p32"/>
              <p:cNvSpPr/>
              <p:nvPr/>
            </p:nvSpPr>
            <p:spPr>
              <a:xfrm>
                <a:off x="3443122" y="2436519"/>
                <a:ext cx="6454" cy="5049"/>
              </a:xfrm>
              <a:custGeom>
                <a:avLst/>
                <a:gdLst/>
                <a:ahLst/>
                <a:cxnLst/>
                <a:rect l="l" t="t" r="r" b="b"/>
                <a:pathLst>
                  <a:path w="147" h="115" extrusionOk="0">
                    <a:moveTo>
                      <a:pt x="72" y="0"/>
                    </a:moveTo>
                    <a:cubicBezTo>
                      <a:pt x="1" y="0"/>
                      <a:pt x="1" y="115"/>
                      <a:pt x="72" y="115"/>
                    </a:cubicBezTo>
                    <a:cubicBezTo>
                      <a:pt x="147" y="115"/>
                      <a:pt x="147" y="0"/>
                      <a:pt x="72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9" name="Google Shape;779;p32"/>
              <p:cNvSpPr/>
              <p:nvPr/>
            </p:nvSpPr>
            <p:spPr>
              <a:xfrm>
                <a:off x="3391666" y="2319428"/>
                <a:ext cx="4873" cy="4302"/>
              </a:xfrm>
              <a:custGeom>
                <a:avLst/>
                <a:gdLst/>
                <a:ahLst/>
                <a:cxnLst/>
                <a:rect l="l" t="t" r="r" b="b"/>
                <a:pathLst>
                  <a:path w="111" h="98" extrusionOk="0">
                    <a:moveTo>
                      <a:pt x="51" y="0"/>
                    </a:moveTo>
                    <a:cubicBezTo>
                      <a:pt x="45" y="0"/>
                      <a:pt x="39" y="1"/>
                      <a:pt x="32" y="4"/>
                    </a:cubicBezTo>
                    <a:cubicBezTo>
                      <a:pt x="16" y="11"/>
                      <a:pt x="0" y="27"/>
                      <a:pt x="4" y="47"/>
                    </a:cubicBezTo>
                    <a:cubicBezTo>
                      <a:pt x="4" y="63"/>
                      <a:pt x="12" y="82"/>
                      <a:pt x="28" y="91"/>
                    </a:cubicBezTo>
                    <a:cubicBezTo>
                      <a:pt x="35" y="95"/>
                      <a:pt x="44" y="98"/>
                      <a:pt x="52" y="98"/>
                    </a:cubicBezTo>
                    <a:cubicBezTo>
                      <a:pt x="65" y="98"/>
                      <a:pt x="77" y="92"/>
                      <a:pt x="87" y="82"/>
                    </a:cubicBezTo>
                    <a:lnTo>
                      <a:pt x="99" y="71"/>
                    </a:lnTo>
                    <a:cubicBezTo>
                      <a:pt x="111" y="59"/>
                      <a:pt x="111" y="39"/>
                      <a:pt x="99" y="27"/>
                    </a:cubicBezTo>
                    <a:lnTo>
                      <a:pt x="87" y="15"/>
                    </a:lnTo>
                    <a:cubicBezTo>
                      <a:pt x="77" y="5"/>
                      <a:pt x="64" y="0"/>
                      <a:pt x="51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0" name="Google Shape;780;p32"/>
              <p:cNvSpPr/>
              <p:nvPr/>
            </p:nvSpPr>
            <p:spPr>
              <a:xfrm>
                <a:off x="3427185" y="2329087"/>
                <a:ext cx="4171" cy="4039"/>
              </a:xfrm>
              <a:custGeom>
                <a:avLst/>
                <a:gdLst/>
                <a:ahLst/>
                <a:cxnLst/>
                <a:rect l="l" t="t" r="r" b="b"/>
                <a:pathLst>
                  <a:path w="95" h="92" extrusionOk="0">
                    <a:moveTo>
                      <a:pt x="44" y="1"/>
                    </a:moveTo>
                    <a:cubicBezTo>
                      <a:pt x="36" y="1"/>
                      <a:pt x="28" y="1"/>
                      <a:pt x="20" y="5"/>
                    </a:cubicBezTo>
                    <a:cubicBezTo>
                      <a:pt x="9" y="5"/>
                      <a:pt x="5" y="13"/>
                      <a:pt x="0" y="24"/>
                    </a:cubicBezTo>
                    <a:lnTo>
                      <a:pt x="0" y="48"/>
                    </a:lnTo>
                    <a:lnTo>
                      <a:pt x="0" y="60"/>
                    </a:lnTo>
                    <a:cubicBezTo>
                      <a:pt x="5" y="64"/>
                      <a:pt x="5" y="68"/>
                      <a:pt x="5" y="72"/>
                    </a:cubicBezTo>
                    <a:cubicBezTo>
                      <a:pt x="12" y="79"/>
                      <a:pt x="20" y="84"/>
                      <a:pt x="28" y="88"/>
                    </a:cubicBezTo>
                    <a:cubicBezTo>
                      <a:pt x="34" y="90"/>
                      <a:pt x="40" y="92"/>
                      <a:pt x="47" y="92"/>
                    </a:cubicBezTo>
                    <a:cubicBezTo>
                      <a:pt x="59" y="92"/>
                      <a:pt x="72" y="87"/>
                      <a:pt x="80" y="79"/>
                    </a:cubicBezTo>
                    <a:cubicBezTo>
                      <a:pt x="87" y="68"/>
                      <a:pt x="95" y="52"/>
                      <a:pt x="91" y="37"/>
                    </a:cubicBezTo>
                    <a:cubicBezTo>
                      <a:pt x="87" y="24"/>
                      <a:pt x="83" y="17"/>
                      <a:pt x="76" y="13"/>
                    </a:cubicBezTo>
                    <a:cubicBezTo>
                      <a:pt x="67" y="5"/>
                      <a:pt x="56" y="1"/>
                      <a:pt x="44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1" name="Google Shape;781;p32"/>
              <p:cNvSpPr/>
              <p:nvPr/>
            </p:nvSpPr>
            <p:spPr>
              <a:xfrm>
                <a:off x="3421301" y="2275832"/>
                <a:ext cx="4347" cy="3644"/>
              </a:xfrm>
              <a:custGeom>
                <a:avLst/>
                <a:gdLst/>
                <a:ahLst/>
                <a:cxnLst/>
                <a:rect l="l" t="t" r="r" b="b"/>
                <a:pathLst>
                  <a:path w="99" h="83" extrusionOk="0">
                    <a:moveTo>
                      <a:pt x="57" y="1"/>
                    </a:moveTo>
                    <a:cubicBezTo>
                      <a:pt x="54" y="1"/>
                      <a:pt x="51" y="1"/>
                      <a:pt x="48" y="2"/>
                    </a:cubicBezTo>
                    <a:cubicBezTo>
                      <a:pt x="39" y="6"/>
                      <a:pt x="32" y="6"/>
                      <a:pt x="24" y="10"/>
                    </a:cubicBezTo>
                    <a:cubicBezTo>
                      <a:pt x="12" y="14"/>
                      <a:pt x="0" y="30"/>
                      <a:pt x="0" y="42"/>
                    </a:cubicBezTo>
                    <a:cubicBezTo>
                      <a:pt x="0" y="57"/>
                      <a:pt x="8" y="70"/>
                      <a:pt x="24" y="77"/>
                    </a:cubicBezTo>
                    <a:cubicBezTo>
                      <a:pt x="32" y="77"/>
                      <a:pt x="39" y="81"/>
                      <a:pt x="48" y="81"/>
                    </a:cubicBezTo>
                    <a:cubicBezTo>
                      <a:pt x="52" y="82"/>
                      <a:pt x="55" y="83"/>
                      <a:pt x="59" y="83"/>
                    </a:cubicBezTo>
                    <a:cubicBezTo>
                      <a:pt x="80" y="83"/>
                      <a:pt x="99" y="65"/>
                      <a:pt x="99" y="42"/>
                    </a:cubicBezTo>
                    <a:cubicBezTo>
                      <a:pt x="99" y="21"/>
                      <a:pt x="78" y="1"/>
                      <a:pt x="57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2" name="Google Shape;782;p32"/>
              <p:cNvSpPr/>
              <p:nvPr/>
            </p:nvSpPr>
            <p:spPr>
              <a:xfrm>
                <a:off x="3417306" y="2285095"/>
                <a:ext cx="220" cy="220"/>
              </a:xfrm>
              <a:custGeom>
                <a:avLst/>
                <a:gdLst/>
                <a:ahLst/>
                <a:cxnLst/>
                <a:rect l="l" t="t" r="r" b="b"/>
                <a:pathLst>
                  <a:path w="5" h="5" extrusionOk="0">
                    <a:moveTo>
                      <a:pt x="4" y="1"/>
                    </a:moveTo>
                    <a:cubicBezTo>
                      <a:pt x="1" y="1"/>
                      <a:pt x="1" y="4"/>
                      <a:pt x="4" y="4"/>
                    </a:cubicBezTo>
                    <a:lnTo>
                      <a:pt x="4" y="1"/>
                    </a:ln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3" name="Google Shape;783;p32"/>
              <p:cNvSpPr/>
              <p:nvPr/>
            </p:nvSpPr>
            <p:spPr>
              <a:xfrm>
                <a:off x="3430258" y="2335804"/>
                <a:ext cx="6893" cy="4917"/>
              </a:xfrm>
              <a:custGeom>
                <a:avLst/>
                <a:gdLst/>
                <a:ahLst/>
                <a:cxnLst/>
                <a:rect l="l" t="t" r="r" b="b"/>
                <a:pathLst>
                  <a:path w="157" h="112" extrusionOk="0">
                    <a:moveTo>
                      <a:pt x="25" y="0"/>
                    </a:moveTo>
                    <a:cubicBezTo>
                      <a:pt x="9" y="0"/>
                      <a:pt x="0" y="19"/>
                      <a:pt x="17" y="30"/>
                    </a:cubicBezTo>
                    <a:cubicBezTo>
                      <a:pt x="48" y="49"/>
                      <a:pt x="81" y="68"/>
                      <a:pt x="101" y="101"/>
                    </a:cubicBezTo>
                    <a:cubicBezTo>
                      <a:pt x="106" y="108"/>
                      <a:pt x="113" y="111"/>
                      <a:pt x="120" y="111"/>
                    </a:cubicBezTo>
                    <a:cubicBezTo>
                      <a:pt x="138" y="111"/>
                      <a:pt x="156" y="90"/>
                      <a:pt x="139" y="73"/>
                    </a:cubicBezTo>
                    <a:cubicBezTo>
                      <a:pt x="108" y="37"/>
                      <a:pt x="72" y="21"/>
                      <a:pt x="33" y="2"/>
                    </a:cubicBezTo>
                    <a:cubicBezTo>
                      <a:pt x="30" y="1"/>
                      <a:pt x="27" y="0"/>
                      <a:pt x="25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4" name="Google Shape;784;p32"/>
              <p:cNvSpPr/>
              <p:nvPr/>
            </p:nvSpPr>
            <p:spPr>
              <a:xfrm>
                <a:off x="3383719" y="2320262"/>
                <a:ext cx="3337" cy="2634"/>
              </a:xfrm>
              <a:custGeom>
                <a:avLst/>
                <a:gdLst/>
                <a:ahLst/>
                <a:cxnLst/>
                <a:rect l="l" t="t" r="r" b="b"/>
                <a:pathLst>
                  <a:path w="76" h="60" extrusionOk="0">
                    <a:moveTo>
                      <a:pt x="39" y="1"/>
                    </a:moveTo>
                    <a:cubicBezTo>
                      <a:pt x="0" y="1"/>
                      <a:pt x="0" y="60"/>
                      <a:pt x="39" y="60"/>
                    </a:cubicBezTo>
                    <a:cubicBezTo>
                      <a:pt x="75" y="60"/>
                      <a:pt x="75" y="1"/>
                      <a:pt x="39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5" name="Google Shape;785;p32"/>
              <p:cNvSpPr/>
              <p:nvPr/>
            </p:nvSpPr>
            <p:spPr>
              <a:xfrm>
                <a:off x="3396671" y="2319999"/>
                <a:ext cx="3864" cy="2985"/>
              </a:xfrm>
              <a:custGeom>
                <a:avLst/>
                <a:gdLst/>
                <a:ahLst/>
                <a:cxnLst/>
                <a:rect l="l" t="t" r="r" b="b"/>
                <a:pathLst>
                  <a:path w="88" h="68" extrusionOk="0">
                    <a:moveTo>
                      <a:pt x="35" y="1"/>
                    </a:moveTo>
                    <a:cubicBezTo>
                      <a:pt x="26" y="1"/>
                      <a:pt x="19" y="4"/>
                      <a:pt x="13" y="11"/>
                    </a:cubicBezTo>
                    <a:cubicBezTo>
                      <a:pt x="5" y="18"/>
                      <a:pt x="1" y="26"/>
                      <a:pt x="1" y="34"/>
                    </a:cubicBezTo>
                    <a:cubicBezTo>
                      <a:pt x="1" y="42"/>
                      <a:pt x="5" y="54"/>
                      <a:pt x="13" y="58"/>
                    </a:cubicBezTo>
                    <a:cubicBezTo>
                      <a:pt x="18" y="65"/>
                      <a:pt x="24" y="68"/>
                      <a:pt x="31" y="68"/>
                    </a:cubicBezTo>
                    <a:cubicBezTo>
                      <a:pt x="35" y="68"/>
                      <a:pt x="40" y="67"/>
                      <a:pt x="44" y="66"/>
                    </a:cubicBezTo>
                    <a:cubicBezTo>
                      <a:pt x="52" y="66"/>
                      <a:pt x="60" y="66"/>
                      <a:pt x="68" y="62"/>
                    </a:cubicBezTo>
                    <a:cubicBezTo>
                      <a:pt x="79" y="62"/>
                      <a:pt x="88" y="46"/>
                      <a:pt x="88" y="34"/>
                    </a:cubicBezTo>
                    <a:cubicBezTo>
                      <a:pt x="88" y="22"/>
                      <a:pt x="79" y="11"/>
                      <a:pt x="68" y="7"/>
                    </a:cubicBezTo>
                    <a:cubicBezTo>
                      <a:pt x="60" y="7"/>
                      <a:pt x="52" y="2"/>
                      <a:pt x="44" y="2"/>
                    </a:cubicBezTo>
                    <a:cubicBezTo>
                      <a:pt x="41" y="1"/>
                      <a:pt x="38" y="1"/>
                      <a:pt x="35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6" name="Google Shape;786;p32"/>
              <p:cNvSpPr/>
              <p:nvPr/>
            </p:nvSpPr>
            <p:spPr>
              <a:xfrm>
                <a:off x="3392456" y="2280661"/>
                <a:ext cx="5839" cy="8781"/>
              </a:xfrm>
              <a:custGeom>
                <a:avLst/>
                <a:gdLst/>
                <a:ahLst/>
                <a:cxnLst/>
                <a:rect l="l" t="t" r="r" b="b"/>
                <a:pathLst>
                  <a:path w="133" h="200" extrusionOk="0">
                    <a:moveTo>
                      <a:pt x="32" y="1"/>
                    </a:moveTo>
                    <a:cubicBezTo>
                      <a:pt x="16" y="1"/>
                      <a:pt x="0" y="11"/>
                      <a:pt x="2" y="31"/>
                    </a:cubicBezTo>
                    <a:cubicBezTo>
                      <a:pt x="6" y="58"/>
                      <a:pt x="10" y="86"/>
                      <a:pt x="26" y="109"/>
                    </a:cubicBezTo>
                    <a:cubicBezTo>
                      <a:pt x="33" y="122"/>
                      <a:pt x="46" y="133"/>
                      <a:pt x="53" y="140"/>
                    </a:cubicBezTo>
                    <a:cubicBezTo>
                      <a:pt x="69" y="153"/>
                      <a:pt x="81" y="157"/>
                      <a:pt x="81" y="176"/>
                    </a:cubicBezTo>
                    <a:cubicBezTo>
                      <a:pt x="83" y="192"/>
                      <a:pt x="95" y="200"/>
                      <a:pt x="107" y="200"/>
                    </a:cubicBezTo>
                    <a:cubicBezTo>
                      <a:pt x="119" y="200"/>
                      <a:pt x="130" y="192"/>
                      <a:pt x="133" y="176"/>
                    </a:cubicBezTo>
                    <a:cubicBezTo>
                      <a:pt x="133" y="149"/>
                      <a:pt x="120" y="129"/>
                      <a:pt x="101" y="109"/>
                    </a:cubicBezTo>
                    <a:cubicBezTo>
                      <a:pt x="77" y="86"/>
                      <a:pt x="65" y="62"/>
                      <a:pt x="65" y="31"/>
                    </a:cubicBezTo>
                    <a:cubicBezTo>
                      <a:pt x="65" y="11"/>
                      <a:pt x="49" y="1"/>
                      <a:pt x="32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7" name="Google Shape;787;p32"/>
              <p:cNvSpPr/>
              <p:nvPr/>
            </p:nvSpPr>
            <p:spPr>
              <a:xfrm>
                <a:off x="3430697" y="2322370"/>
                <a:ext cx="8737" cy="3512"/>
              </a:xfrm>
              <a:custGeom>
                <a:avLst/>
                <a:gdLst/>
                <a:ahLst/>
                <a:cxnLst/>
                <a:rect l="l" t="t" r="r" b="b"/>
                <a:pathLst>
                  <a:path w="199" h="80" extrusionOk="0">
                    <a:moveTo>
                      <a:pt x="157" y="0"/>
                    </a:moveTo>
                    <a:cubicBezTo>
                      <a:pt x="156" y="0"/>
                      <a:pt x="155" y="0"/>
                      <a:pt x="153" y="0"/>
                    </a:cubicBezTo>
                    <a:cubicBezTo>
                      <a:pt x="114" y="8"/>
                      <a:pt x="74" y="24"/>
                      <a:pt x="31" y="32"/>
                    </a:cubicBezTo>
                    <a:cubicBezTo>
                      <a:pt x="1" y="39"/>
                      <a:pt x="14" y="79"/>
                      <a:pt x="43" y="79"/>
                    </a:cubicBezTo>
                    <a:cubicBezTo>
                      <a:pt x="44" y="79"/>
                      <a:pt x="46" y="79"/>
                      <a:pt x="47" y="79"/>
                    </a:cubicBezTo>
                    <a:cubicBezTo>
                      <a:pt x="82" y="71"/>
                      <a:pt x="122" y="63"/>
                      <a:pt x="162" y="59"/>
                    </a:cubicBezTo>
                    <a:cubicBezTo>
                      <a:pt x="199" y="55"/>
                      <a:pt x="193" y="0"/>
                      <a:pt x="157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8" name="Google Shape;788;p32"/>
              <p:cNvSpPr/>
              <p:nvPr/>
            </p:nvSpPr>
            <p:spPr>
              <a:xfrm>
                <a:off x="3355268" y="2377732"/>
                <a:ext cx="3864" cy="3073"/>
              </a:xfrm>
              <a:custGeom>
                <a:avLst/>
                <a:gdLst/>
                <a:ahLst/>
                <a:cxnLst/>
                <a:rect l="l" t="t" r="r" b="b"/>
                <a:pathLst>
                  <a:path w="88" h="70" extrusionOk="0">
                    <a:moveTo>
                      <a:pt x="54" y="0"/>
                    </a:moveTo>
                    <a:cubicBezTo>
                      <a:pt x="50" y="0"/>
                      <a:pt x="47" y="1"/>
                      <a:pt x="44" y="2"/>
                    </a:cubicBezTo>
                    <a:cubicBezTo>
                      <a:pt x="36" y="2"/>
                      <a:pt x="28" y="6"/>
                      <a:pt x="20" y="6"/>
                    </a:cubicBezTo>
                    <a:cubicBezTo>
                      <a:pt x="9" y="9"/>
                      <a:pt x="0" y="22"/>
                      <a:pt x="0" y="33"/>
                    </a:cubicBezTo>
                    <a:cubicBezTo>
                      <a:pt x="0" y="45"/>
                      <a:pt x="9" y="61"/>
                      <a:pt x="20" y="61"/>
                    </a:cubicBezTo>
                    <a:cubicBezTo>
                      <a:pt x="28" y="65"/>
                      <a:pt x="36" y="65"/>
                      <a:pt x="44" y="69"/>
                    </a:cubicBezTo>
                    <a:cubicBezTo>
                      <a:pt x="56" y="69"/>
                      <a:pt x="68" y="69"/>
                      <a:pt x="75" y="57"/>
                    </a:cubicBezTo>
                    <a:cubicBezTo>
                      <a:pt x="84" y="53"/>
                      <a:pt x="88" y="45"/>
                      <a:pt x="88" y="33"/>
                    </a:cubicBezTo>
                    <a:cubicBezTo>
                      <a:pt x="88" y="26"/>
                      <a:pt x="84" y="18"/>
                      <a:pt x="75" y="9"/>
                    </a:cubicBezTo>
                    <a:cubicBezTo>
                      <a:pt x="70" y="4"/>
                      <a:pt x="62" y="0"/>
                      <a:pt x="54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9" name="Google Shape;789;p32"/>
              <p:cNvSpPr/>
              <p:nvPr/>
            </p:nvSpPr>
            <p:spPr>
              <a:xfrm>
                <a:off x="3340385" y="2419879"/>
                <a:ext cx="2459" cy="2810"/>
              </a:xfrm>
              <a:custGeom>
                <a:avLst/>
                <a:gdLst/>
                <a:ahLst/>
                <a:cxnLst/>
                <a:rect l="l" t="t" r="r" b="b"/>
                <a:pathLst>
                  <a:path w="56" h="64" extrusionOk="0">
                    <a:moveTo>
                      <a:pt x="28" y="0"/>
                    </a:moveTo>
                    <a:cubicBezTo>
                      <a:pt x="12" y="0"/>
                      <a:pt x="0" y="16"/>
                      <a:pt x="4" y="29"/>
                    </a:cubicBezTo>
                    <a:cubicBezTo>
                      <a:pt x="4" y="36"/>
                      <a:pt x="8" y="44"/>
                      <a:pt x="12" y="52"/>
                    </a:cubicBezTo>
                    <a:cubicBezTo>
                      <a:pt x="14" y="60"/>
                      <a:pt x="21" y="64"/>
                      <a:pt x="28" y="64"/>
                    </a:cubicBezTo>
                    <a:cubicBezTo>
                      <a:pt x="35" y="64"/>
                      <a:pt x="42" y="60"/>
                      <a:pt x="44" y="52"/>
                    </a:cubicBezTo>
                    <a:cubicBezTo>
                      <a:pt x="44" y="44"/>
                      <a:pt x="48" y="36"/>
                      <a:pt x="51" y="29"/>
                    </a:cubicBezTo>
                    <a:cubicBezTo>
                      <a:pt x="55" y="16"/>
                      <a:pt x="44" y="0"/>
                      <a:pt x="28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0" name="Google Shape;790;p32"/>
              <p:cNvSpPr/>
              <p:nvPr/>
            </p:nvSpPr>
            <p:spPr>
              <a:xfrm>
                <a:off x="3354215" y="2449866"/>
                <a:ext cx="2503" cy="4346"/>
              </a:xfrm>
              <a:custGeom>
                <a:avLst/>
                <a:gdLst/>
                <a:ahLst/>
                <a:cxnLst/>
                <a:rect l="l" t="t" r="r" b="b"/>
                <a:pathLst>
                  <a:path w="57" h="99" extrusionOk="0">
                    <a:moveTo>
                      <a:pt x="28" y="0"/>
                    </a:moveTo>
                    <a:cubicBezTo>
                      <a:pt x="18" y="0"/>
                      <a:pt x="7" y="8"/>
                      <a:pt x="4" y="24"/>
                    </a:cubicBezTo>
                    <a:cubicBezTo>
                      <a:pt x="4" y="40"/>
                      <a:pt x="4" y="56"/>
                      <a:pt x="1" y="71"/>
                    </a:cubicBezTo>
                    <a:cubicBezTo>
                      <a:pt x="1" y="84"/>
                      <a:pt x="17" y="99"/>
                      <a:pt x="28" y="99"/>
                    </a:cubicBezTo>
                    <a:cubicBezTo>
                      <a:pt x="40" y="99"/>
                      <a:pt x="57" y="84"/>
                      <a:pt x="57" y="71"/>
                    </a:cubicBezTo>
                    <a:cubicBezTo>
                      <a:pt x="52" y="56"/>
                      <a:pt x="52" y="40"/>
                      <a:pt x="48" y="24"/>
                    </a:cubicBezTo>
                    <a:cubicBezTo>
                      <a:pt x="48" y="8"/>
                      <a:pt x="38" y="0"/>
                      <a:pt x="28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1" name="Google Shape;791;p32"/>
              <p:cNvSpPr/>
              <p:nvPr/>
            </p:nvSpPr>
            <p:spPr>
              <a:xfrm>
                <a:off x="3377484" y="2405874"/>
                <a:ext cx="2942" cy="3644"/>
              </a:xfrm>
              <a:custGeom>
                <a:avLst/>
                <a:gdLst/>
                <a:ahLst/>
                <a:cxnLst/>
                <a:rect l="l" t="t" r="r" b="b"/>
                <a:pathLst>
                  <a:path w="67" h="83" extrusionOk="0">
                    <a:moveTo>
                      <a:pt x="35" y="0"/>
                    </a:moveTo>
                    <a:cubicBezTo>
                      <a:pt x="24" y="0"/>
                      <a:pt x="12" y="8"/>
                      <a:pt x="8" y="20"/>
                    </a:cubicBezTo>
                    <a:cubicBezTo>
                      <a:pt x="8" y="28"/>
                      <a:pt x="4" y="35"/>
                      <a:pt x="4" y="44"/>
                    </a:cubicBezTo>
                    <a:cubicBezTo>
                      <a:pt x="0" y="51"/>
                      <a:pt x="4" y="64"/>
                      <a:pt x="12" y="71"/>
                    </a:cubicBezTo>
                    <a:cubicBezTo>
                      <a:pt x="19" y="79"/>
                      <a:pt x="24" y="83"/>
                      <a:pt x="35" y="83"/>
                    </a:cubicBezTo>
                    <a:cubicBezTo>
                      <a:pt x="43" y="83"/>
                      <a:pt x="51" y="79"/>
                      <a:pt x="55" y="71"/>
                    </a:cubicBezTo>
                    <a:cubicBezTo>
                      <a:pt x="63" y="64"/>
                      <a:pt x="66" y="55"/>
                      <a:pt x="63" y="44"/>
                    </a:cubicBezTo>
                    <a:cubicBezTo>
                      <a:pt x="63" y="35"/>
                      <a:pt x="59" y="28"/>
                      <a:pt x="59" y="20"/>
                    </a:cubicBezTo>
                    <a:cubicBezTo>
                      <a:pt x="59" y="8"/>
                      <a:pt x="43" y="0"/>
                      <a:pt x="35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2" name="Google Shape;792;p32"/>
              <p:cNvSpPr/>
              <p:nvPr/>
            </p:nvSpPr>
            <p:spPr>
              <a:xfrm>
                <a:off x="3388373" y="2416587"/>
                <a:ext cx="4522" cy="3029"/>
              </a:xfrm>
              <a:custGeom>
                <a:avLst/>
                <a:gdLst/>
                <a:ahLst/>
                <a:cxnLst/>
                <a:rect l="l" t="t" r="r" b="b"/>
                <a:pathLst>
                  <a:path w="103" h="69" extrusionOk="0">
                    <a:moveTo>
                      <a:pt x="29" y="0"/>
                    </a:moveTo>
                    <a:cubicBezTo>
                      <a:pt x="25" y="0"/>
                      <a:pt x="20" y="2"/>
                      <a:pt x="16" y="4"/>
                    </a:cubicBezTo>
                    <a:cubicBezTo>
                      <a:pt x="4" y="17"/>
                      <a:pt x="0" y="33"/>
                      <a:pt x="13" y="44"/>
                    </a:cubicBezTo>
                    <a:cubicBezTo>
                      <a:pt x="26" y="58"/>
                      <a:pt x="45" y="69"/>
                      <a:pt x="68" y="69"/>
                    </a:cubicBezTo>
                    <a:cubicBezTo>
                      <a:pt x="72" y="69"/>
                      <a:pt x="75" y="68"/>
                      <a:pt x="79" y="68"/>
                    </a:cubicBezTo>
                    <a:cubicBezTo>
                      <a:pt x="103" y="68"/>
                      <a:pt x="103" y="33"/>
                      <a:pt x="79" y="33"/>
                    </a:cubicBezTo>
                    <a:cubicBezTo>
                      <a:pt x="68" y="28"/>
                      <a:pt x="55" y="24"/>
                      <a:pt x="51" y="13"/>
                    </a:cubicBezTo>
                    <a:cubicBezTo>
                      <a:pt x="47" y="5"/>
                      <a:pt x="38" y="0"/>
                      <a:pt x="29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3" name="Google Shape;793;p32"/>
              <p:cNvSpPr/>
              <p:nvPr/>
            </p:nvSpPr>
            <p:spPr>
              <a:xfrm>
                <a:off x="3412608" y="2456978"/>
                <a:ext cx="9791" cy="2810"/>
              </a:xfrm>
              <a:custGeom>
                <a:avLst/>
                <a:gdLst/>
                <a:ahLst/>
                <a:cxnLst/>
                <a:rect l="l" t="t" r="r" b="b"/>
                <a:pathLst>
                  <a:path w="223" h="64" extrusionOk="0">
                    <a:moveTo>
                      <a:pt x="186" y="0"/>
                    </a:moveTo>
                    <a:cubicBezTo>
                      <a:pt x="185" y="0"/>
                      <a:pt x="183" y="0"/>
                      <a:pt x="182" y="0"/>
                    </a:cubicBezTo>
                    <a:cubicBezTo>
                      <a:pt x="135" y="0"/>
                      <a:pt x="84" y="4"/>
                      <a:pt x="37" y="4"/>
                    </a:cubicBezTo>
                    <a:cubicBezTo>
                      <a:pt x="1" y="4"/>
                      <a:pt x="1" y="55"/>
                      <a:pt x="37" y="55"/>
                    </a:cubicBezTo>
                    <a:cubicBezTo>
                      <a:pt x="84" y="60"/>
                      <a:pt x="135" y="60"/>
                      <a:pt x="182" y="64"/>
                    </a:cubicBezTo>
                    <a:cubicBezTo>
                      <a:pt x="221" y="64"/>
                      <a:pt x="222" y="0"/>
                      <a:pt x="186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4" name="Google Shape;794;p32"/>
              <p:cNvSpPr/>
              <p:nvPr/>
            </p:nvSpPr>
            <p:spPr>
              <a:xfrm>
                <a:off x="3359571" y="2439987"/>
                <a:ext cx="263" cy="220"/>
              </a:xfrm>
              <a:custGeom>
                <a:avLst/>
                <a:gdLst/>
                <a:ahLst/>
                <a:cxnLst/>
                <a:rect l="l" t="t" r="r" b="b"/>
                <a:pathLst>
                  <a:path w="6" h="5" extrusionOk="0">
                    <a:moveTo>
                      <a:pt x="6" y="1"/>
                    </a:moveTo>
                    <a:cubicBezTo>
                      <a:pt x="1" y="1"/>
                      <a:pt x="1" y="5"/>
                      <a:pt x="6" y="5"/>
                    </a:cubicBezTo>
                    <a:lnTo>
                      <a:pt x="6" y="1"/>
                    </a:ln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5" name="Google Shape;795;p32"/>
              <p:cNvSpPr/>
              <p:nvPr/>
            </p:nvSpPr>
            <p:spPr>
              <a:xfrm>
                <a:off x="3392412" y="2389059"/>
                <a:ext cx="18704" cy="2985"/>
              </a:xfrm>
              <a:custGeom>
                <a:avLst/>
                <a:gdLst/>
                <a:ahLst/>
                <a:cxnLst/>
                <a:rect l="l" t="t" r="r" b="b"/>
                <a:pathLst>
                  <a:path w="426" h="68" extrusionOk="0">
                    <a:moveTo>
                      <a:pt x="398" y="1"/>
                    </a:moveTo>
                    <a:cubicBezTo>
                      <a:pt x="280" y="1"/>
                      <a:pt x="157" y="8"/>
                      <a:pt x="34" y="20"/>
                    </a:cubicBezTo>
                    <a:cubicBezTo>
                      <a:pt x="1" y="24"/>
                      <a:pt x="6" y="68"/>
                      <a:pt x="39" y="68"/>
                    </a:cubicBezTo>
                    <a:cubicBezTo>
                      <a:pt x="40" y="68"/>
                      <a:pt x="41" y="68"/>
                      <a:pt x="43" y="68"/>
                    </a:cubicBezTo>
                    <a:cubicBezTo>
                      <a:pt x="161" y="52"/>
                      <a:pt x="280" y="44"/>
                      <a:pt x="398" y="39"/>
                    </a:cubicBezTo>
                    <a:cubicBezTo>
                      <a:pt x="425" y="39"/>
                      <a:pt x="425" y="1"/>
                      <a:pt x="398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6" name="Google Shape;796;p32"/>
              <p:cNvSpPr/>
              <p:nvPr/>
            </p:nvSpPr>
            <p:spPr>
              <a:xfrm>
                <a:off x="3441059" y="2400957"/>
                <a:ext cx="2766" cy="4698"/>
              </a:xfrm>
              <a:custGeom>
                <a:avLst/>
                <a:gdLst/>
                <a:ahLst/>
                <a:cxnLst/>
                <a:rect l="l" t="t" r="r" b="b"/>
                <a:pathLst>
                  <a:path w="63" h="107" extrusionOk="0">
                    <a:moveTo>
                      <a:pt x="21" y="1"/>
                    </a:moveTo>
                    <a:cubicBezTo>
                      <a:pt x="10" y="1"/>
                      <a:pt x="0" y="12"/>
                      <a:pt x="8" y="25"/>
                    </a:cubicBezTo>
                    <a:cubicBezTo>
                      <a:pt x="20" y="45"/>
                      <a:pt x="28" y="65"/>
                      <a:pt x="28" y="88"/>
                    </a:cubicBezTo>
                    <a:cubicBezTo>
                      <a:pt x="30" y="100"/>
                      <a:pt x="38" y="106"/>
                      <a:pt x="47" y="106"/>
                    </a:cubicBezTo>
                    <a:cubicBezTo>
                      <a:pt x="55" y="106"/>
                      <a:pt x="63" y="100"/>
                      <a:pt x="63" y="88"/>
                    </a:cubicBezTo>
                    <a:cubicBezTo>
                      <a:pt x="59" y="61"/>
                      <a:pt x="52" y="34"/>
                      <a:pt x="35" y="10"/>
                    </a:cubicBezTo>
                    <a:cubicBezTo>
                      <a:pt x="32" y="3"/>
                      <a:pt x="26" y="1"/>
                      <a:pt x="21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7" name="Google Shape;797;p32"/>
              <p:cNvSpPr/>
              <p:nvPr/>
            </p:nvSpPr>
            <p:spPr>
              <a:xfrm>
                <a:off x="3428019" y="2510233"/>
                <a:ext cx="5093" cy="5620"/>
              </a:xfrm>
              <a:custGeom>
                <a:avLst/>
                <a:gdLst/>
                <a:ahLst/>
                <a:cxnLst/>
                <a:rect l="l" t="t" r="r" b="b"/>
                <a:pathLst>
                  <a:path w="116" h="128" extrusionOk="0">
                    <a:moveTo>
                      <a:pt x="73" y="1"/>
                    </a:moveTo>
                    <a:cubicBezTo>
                      <a:pt x="65" y="1"/>
                      <a:pt x="57" y="4"/>
                      <a:pt x="52" y="11"/>
                    </a:cubicBezTo>
                    <a:cubicBezTo>
                      <a:pt x="25" y="35"/>
                      <a:pt x="1" y="70"/>
                      <a:pt x="5" y="109"/>
                    </a:cubicBezTo>
                    <a:cubicBezTo>
                      <a:pt x="5" y="121"/>
                      <a:pt x="16" y="128"/>
                      <a:pt x="27" y="128"/>
                    </a:cubicBezTo>
                    <a:cubicBezTo>
                      <a:pt x="36" y="128"/>
                      <a:pt x="45" y="124"/>
                      <a:pt x="48" y="113"/>
                    </a:cubicBezTo>
                    <a:cubicBezTo>
                      <a:pt x="52" y="90"/>
                      <a:pt x="72" y="73"/>
                      <a:pt x="92" y="62"/>
                    </a:cubicBezTo>
                    <a:cubicBezTo>
                      <a:pt x="112" y="55"/>
                      <a:pt x="116" y="31"/>
                      <a:pt x="104" y="15"/>
                    </a:cubicBezTo>
                    <a:cubicBezTo>
                      <a:pt x="95" y="6"/>
                      <a:pt x="84" y="1"/>
                      <a:pt x="73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8" name="Google Shape;798;p32"/>
              <p:cNvSpPr/>
              <p:nvPr/>
            </p:nvSpPr>
            <p:spPr>
              <a:xfrm>
                <a:off x="3368616" y="2536970"/>
                <a:ext cx="9396" cy="5663"/>
              </a:xfrm>
              <a:custGeom>
                <a:avLst/>
                <a:gdLst/>
                <a:ahLst/>
                <a:cxnLst/>
                <a:rect l="l" t="t" r="r" b="b"/>
                <a:pathLst>
                  <a:path w="214" h="129" extrusionOk="0">
                    <a:moveTo>
                      <a:pt x="39" y="0"/>
                    </a:moveTo>
                    <a:cubicBezTo>
                      <a:pt x="16" y="0"/>
                      <a:pt x="1" y="34"/>
                      <a:pt x="20" y="56"/>
                    </a:cubicBezTo>
                    <a:cubicBezTo>
                      <a:pt x="52" y="96"/>
                      <a:pt x="99" y="124"/>
                      <a:pt x="150" y="127"/>
                    </a:cubicBezTo>
                    <a:cubicBezTo>
                      <a:pt x="154" y="128"/>
                      <a:pt x="158" y="128"/>
                      <a:pt x="162" y="128"/>
                    </a:cubicBezTo>
                    <a:cubicBezTo>
                      <a:pt x="186" y="128"/>
                      <a:pt x="206" y="116"/>
                      <a:pt x="210" y="89"/>
                    </a:cubicBezTo>
                    <a:cubicBezTo>
                      <a:pt x="213" y="66"/>
                      <a:pt x="196" y="32"/>
                      <a:pt x="167" y="32"/>
                    </a:cubicBezTo>
                    <a:cubicBezTo>
                      <a:pt x="165" y="32"/>
                      <a:pt x="164" y="33"/>
                      <a:pt x="162" y="33"/>
                    </a:cubicBezTo>
                    <a:cubicBezTo>
                      <a:pt x="155" y="34"/>
                      <a:pt x="149" y="34"/>
                      <a:pt x="142" y="34"/>
                    </a:cubicBezTo>
                    <a:cubicBezTo>
                      <a:pt x="111" y="34"/>
                      <a:pt x="85" y="25"/>
                      <a:pt x="55" y="5"/>
                    </a:cubicBezTo>
                    <a:cubicBezTo>
                      <a:pt x="50" y="2"/>
                      <a:pt x="44" y="0"/>
                      <a:pt x="39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9" name="Google Shape;799;p32"/>
              <p:cNvSpPr/>
              <p:nvPr/>
            </p:nvSpPr>
            <p:spPr>
              <a:xfrm>
                <a:off x="3351800" y="2544697"/>
                <a:ext cx="6147" cy="3293"/>
              </a:xfrm>
              <a:custGeom>
                <a:avLst/>
                <a:gdLst/>
                <a:ahLst/>
                <a:cxnLst/>
                <a:rect l="l" t="t" r="r" b="b"/>
                <a:pathLst>
                  <a:path w="140" h="75" extrusionOk="0">
                    <a:moveTo>
                      <a:pt x="36" y="0"/>
                    </a:moveTo>
                    <a:cubicBezTo>
                      <a:pt x="26" y="0"/>
                      <a:pt x="14" y="7"/>
                      <a:pt x="8" y="15"/>
                    </a:cubicBezTo>
                    <a:cubicBezTo>
                      <a:pt x="1" y="27"/>
                      <a:pt x="5" y="46"/>
                      <a:pt x="21" y="55"/>
                    </a:cubicBezTo>
                    <a:cubicBezTo>
                      <a:pt x="48" y="66"/>
                      <a:pt x="76" y="75"/>
                      <a:pt x="107" y="75"/>
                    </a:cubicBezTo>
                    <a:cubicBezTo>
                      <a:pt x="131" y="75"/>
                      <a:pt x="139" y="35"/>
                      <a:pt x="115" y="31"/>
                    </a:cubicBezTo>
                    <a:cubicBezTo>
                      <a:pt x="88" y="27"/>
                      <a:pt x="68" y="19"/>
                      <a:pt x="48" y="4"/>
                    </a:cubicBezTo>
                    <a:cubicBezTo>
                      <a:pt x="45" y="1"/>
                      <a:pt x="41" y="0"/>
                      <a:pt x="36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0" name="Google Shape;800;p32"/>
              <p:cNvSpPr/>
              <p:nvPr/>
            </p:nvSpPr>
            <p:spPr>
              <a:xfrm>
                <a:off x="3393378" y="2552907"/>
                <a:ext cx="12206" cy="7507"/>
              </a:xfrm>
              <a:custGeom>
                <a:avLst/>
                <a:gdLst/>
                <a:ahLst/>
                <a:cxnLst/>
                <a:rect l="l" t="t" r="r" b="b"/>
                <a:pathLst>
                  <a:path w="278" h="171" extrusionOk="0">
                    <a:moveTo>
                      <a:pt x="237" y="1"/>
                    </a:moveTo>
                    <a:cubicBezTo>
                      <a:pt x="216" y="1"/>
                      <a:pt x="193" y="18"/>
                      <a:pt x="198" y="45"/>
                    </a:cubicBezTo>
                    <a:cubicBezTo>
                      <a:pt x="202" y="81"/>
                      <a:pt x="159" y="88"/>
                      <a:pt x="135" y="92"/>
                    </a:cubicBezTo>
                    <a:cubicBezTo>
                      <a:pt x="99" y="96"/>
                      <a:pt x="64" y="101"/>
                      <a:pt x="28" y="105"/>
                    </a:cubicBezTo>
                    <a:cubicBezTo>
                      <a:pt x="1" y="108"/>
                      <a:pt x="1" y="156"/>
                      <a:pt x="28" y="163"/>
                    </a:cubicBezTo>
                    <a:cubicBezTo>
                      <a:pt x="54" y="167"/>
                      <a:pt x="79" y="170"/>
                      <a:pt x="104" y="170"/>
                    </a:cubicBezTo>
                    <a:cubicBezTo>
                      <a:pt x="132" y="170"/>
                      <a:pt x="161" y="166"/>
                      <a:pt x="190" y="156"/>
                    </a:cubicBezTo>
                    <a:cubicBezTo>
                      <a:pt x="249" y="136"/>
                      <a:pt x="277" y="88"/>
                      <a:pt x="265" y="25"/>
                    </a:cubicBezTo>
                    <a:cubicBezTo>
                      <a:pt x="262" y="8"/>
                      <a:pt x="250" y="1"/>
                      <a:pt x="237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1" name="Google Shape;801;p32"/>
              <p:cNvSpPr/>
              <p:nvPr/>
            </p:nvSpPr>
            <p:spPr>
              <a:xfrm>
                <a:off x="3337926" y="2517828"/>
                <a:ext cx="5269" cy="4610"/>
              </a:xfrm>
              <a:custGeom>
                <a:avLst/>
                <a:gdLst/>
                <a:ahLst/>
                <a:cxnLst/>
                <a:rect l="l" t="t" r="r" b="b"/>
                <a:pathLst>
                  <a:path w="120" h="105" extrusionOk="0">
                    <a:moveTo>
                      <a:pt x="80" y="1"/>
                    </a:moveTo>
                    <a:cubicBezTo>
                      <a:pt x="73" y="1"/>
                      <a:pt x="66" y="4"/>
                      <a:pt x="60" y="11"/>
                    </a:cubicBezTo>
                    <a:cubicBezTo>
                      <a:pt x="44" y="27"/>
                      <a:pt x="33" y="47"/>
                      <a:pt x="17" y="62"/>
                    </a:cubicBezTo>
                    <a:cubicBezTo>
                      <a:pt x="1" y="81"/>
                      <a:pt x="17" y="105"/>
                      <a:pt x="36" y="105"/>
                    </a:cubicBezTo>
                    <a:cubicBezTo>
                      <a:pt x="42" y="105"/>
                      <a:pt x="47" y="103"/>
                      <a:pt x="53" y="98"/>
                    </a:cubicBezTo>
                    <a:cubicBezTo>
                      <a:pt x="68" y="82"/>
                      <a:pt x="88" y="71"/>
                      <a:pt x="104" y="55"/>
                    </a:cubicBezTo>
                    <a:cubicBezTo>
                      <a:pt x="120" y="43"/>
                      <a:pt x="115" y="19"/>
                      <a:pt x="104" y="11"/>
                    </a:cubicBezTo>
                    <a:cubicBezTo>
                      <a:pt x="97" y="5"/>
                      <a:pt x="88" y="1"/>
                      <a:pt x="80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2" name="Google Shape;802;p32"/>
              <p:cNvSpPr/>
              <p:nvPr/>
            </p:nvSpPr>
            <p:spPr>
              <a:xfrm>
                <a:off x="3349780" y="2550580"/>
                <a:ext cx="8649" cy="2810"/>
              </a:xfrm>
              <a:custGeom>
                <a:avLst/>
                <a:gdLst/>
                <a:ahLst/>
                <a:cxnLst/>
                <a:rect l="l" t="t" r="r" b="b"/>
                <a:pathLst>
                  <a:path w="197" h="64" extrusionOk="0">
                    <a:moveTo>
                      <a:pt x="152" y="0"/>
                    </a:moveTo>
                    <a:cubicBezTo>
                      <a:pt x="111" y="0"/>
                      <a:pt x="72" y="16"/>
                      <a:pt x="31" y="19"/>
                    </a:cubicBezTo>
                    <a:cubicBezTo>
                      <a:pt x="1" y="23"/>
                      <a:pt x="6" y="63"/>
                      <a:pt x="35" y="63"/>
                    </a:cubicBezTo>
                    <a:cubicBezTo>
                      <a:pt x="37" y="63"/>
                      <a:pt x="38" y="63"/>
                      <a:pt x="39" y="63"/>
                    </a:cubicBezTo>
                    <a:cubicBezTo>
                      <a:pt x="83" y="51"/>
                      <a:pt x="123" y="30"/>
                      <a:pt x="166" y="30"/>
                    </a:cubicBezTo>
                    <a:cubicBezTo>
                      <a:pt x="170" y="30"/>
                      <a:pt x="173" y="30"/>
                      <a:pt x="177" y="31"/>
                    </a:cubicBezTo>
                    <a:cubicBezTo>
                      <a:pt x="193" y="31"/>
                      <a:pt x="196" y="3"/>
                      <a:pt x="181" y="3"/>
                    </a:cubicBezTo>
                    <a:cubicBezTo>
                      <a:pt x="171" y="1"/>
                      <a:pt x="162" y="0"/>
                      <a:pt x="152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3" name="Google Shape;803;p32"/>
              <p:cNvSpPr/>
              <p:nvPr/>
            </p:nvSpPr>
            <p:spPr>
              <a:xfrm>
                <a:off x="3407384" y="2519540"/>
                <a:ext cx="15938" cy="13917"/>
              </a:xfrm>
              <a:custGeom>
                <a:avLst/>
                <a:gdLst/>
                <a:ahLst/>
                <a:cxnLst/>
                <a:rect l="l" t="t" r="r" b="b"/>
                <a:pathLst>
                  <a:path w="363" h="317" extrusionOk="0">
                    <a:moveTo>
                      <a:pt x="301" y="1"/>
                    </a:moveTo>
                    <a:cubicBezTo>
                      <a:pt x="292" y="1"/>
                      <a:pt x="283" y="4"/>
                      <a:pt x="274" y="12"/>
                    </a:cubicBezTo>
                    <a:cubicBezTo>
                      <a:pt x="187" y="94"/>
                      <a:pt x="88" y="169"/>
                      <a:pt x="13" y="264"/>
                    </a:cubicBezTo>
                    <a:cubicBezTo>
                      <a:pt x="0" y="283"/>
                      <a:pt x="14" y="316"/>
                      <a:pt x="34" y="316"/>
                    </a:cubicBezTo>
                    <a:cubicBezTo>
                      <a:pt x="39" y="316"/>
                      <a:pt x="44" y="315"/>
                      <a:pt x="48" y="311"/>
                    </a:cubicBezTo>
                    <a:cubicBezTo>
                      <a:pt x="148" y="237"/>
                      <a:pt x="238" y="150"/>
                      <a:pt x="329" y="71"/>
                    </a:cubicBezTo>
                    <a:cubicBezTo>
                      <a:pt x="363" y="43"/>
                      <a:pt x="334" y="1"/>
                      <a:pt x="301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4" name="Google Shape;804;p32"/>
              <p:cNvSpPr/>
              <p:nvPr/>
            </p:nvSpPr>
            <p:spPr>
              <a:xfrm>
                <a:off x="3359791" y="2649978"/>
                <a:ext cx="5927" cy="5576"/>
              </a:xfrm>
              <a:custGeom>
                <a:avLst/>
                <a:gdLst/>
                <a:ahLst/>
                <a:cxnLst/>
                <a:rect l="l" t="t" r="r" b="b"/>
                <a:pathLst>
                  <a:path w="135" h="127" extrusionOk="0">
                    <a:moveTo>
                      <a:pt x="72" y="1"/>
                    </a:moveTo>
                    <a:cubicBezTo>
                      <a:pt x="59" y="1"/>
                      <a:pt x="52" y="5"/>
                      <a:pt x="39" y="9"/>
                    </a:cubicBezTo>
                    <a:cubicBezTo>
                      <a:pt x="36" y="16"/>
                      <a:pt x="28" y="21"/>
                      <a:pt x="24" y="25"/>
                    </a:cubicBezTo>
                    <a:cubicBezTo>
                      <a:pt x="16" y="28"/>
                      <a:pt x="8" y="32"/>
                      <a:pt x="4" y="40"/>
                    </a:cubicBezTo>
                    <a:cubicBezTo>
                      <a:pt x="1" y="48"/>
                      <a:pt x="1" y="56"/>
                      <a:pt x="1" y="63"/>
                    </a:cubicBezTo>
                    <a:cubicBezTo>
                      <a:pt x="1" y="72"/>
                      <a:pt x="1" y="80"/>
                      <a:pt x="4" y="87"/>
                    </a:cubicBezTo>
                    <a:cubicBezTo>
                      <a:pt x="8" y="96"/>
                      <a:pt x="16" y="103"/>
                      <a:pt x="24" y="107"/>
                    </a:cubicBezTo>
                    <a:cubicBezTo>
                      <a:pt x="28" y="111"/>
                      <a:pt x="36" y="116"/>
                      <a:pt x="39" y="119"/>
                    </a:cubicBezTo>
                    <a:cubicBezTo>
                      <a:pt x="52" y="123"/>
                      <a:pt x="59" y="127"/>
                      <a:pt x="72" y="127"/>
                    </a:cubicBezTo>
                    <a:cubicBezTo>
                      <a:pt x="83" y="127"/>
                      <a:pt x="95" y="123"/>
                      <a:pt x="103" y="119"/>
                    </a:cubicBezTo>
                    <a:cubicBezTo>
                      <a:pt x="123" y="107"/>
                      <a:pt x="134" y="87"/>
                      <a:pt x="134" y="63"/>
                    </a:cubicBezTo>
                    <a:cubicBezTo>
                      <a:pt x="134" y="44"/>
                      <a:pt x="123" y="21"/>
                      <a:pt x="103" y="9"/>
                    </a:cubicBezTo>
                    <a:cubicBezTo>
                      <a:pt x="95" y="5"/>
                      <a:pt x="83" y="1"/>
                      <a:pt x="72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5" name="Google Shape;805;p32"/>
              <p:cNvSpPr/>
              <p:nvPr/>
            </p:nvSpPr>
            <p:spPr>
              <a:xfrm>
                <a:off x="3289587" y="2670349"/>
                <a:ext cx="4215" cy="3424"/>
              </a:xfrm>
              <a:custGeom>
                <a:avLst/>
                <a:gdLst/>
                <a:ahLst/>
                <a:cxnLst/>
                <a:rect l="l" t="t" r="r" b="b"/>
                <a:pathLst>
                  <a:path w="96" h="78" extrusionOk="0">
                    <a:moveTo>
                      <a:pt x="39" y="1"/>
                    </a:moveTo>
                    <a:cubicBezTo>
                      <a:pt x="18" y="1"/>
                      <a:pt x="1" y="17"/>
                      <a:pt x="1" y="38"/>
                    </a:cubicBezTo>
                    <a:cubicBezTo>
                      <a:pt x="1" y="62"/>
                      <a:pt x="19" y="77"/>
                      <a:pt x="41" y="77"/>
                    </a:cubicBezTo>
                    <a:cubicBezTo>
                      <a:pt x="47" y="77"/>
                      <a:pt x="54" y="76"/>
                      <a:pt x="60" y="73"/>
                    </a:cubicBezTo>
                    <a:cubicBezTo>
                      <a:pt x="64" y="69"/>
                      <a:pt x="72" y="65"/>
                      <a:pt x="76" y="62"/>
                    </a:cubicBezTo>
                    <a:cubicBezTo>
                      <a:pt x="96" y="54"/>
                      <a:pt x="96" y="26"/>
                      <a:pt x="76" y="14"/>
                    </a:cubicBezTo>
                    <a:cubicBezTo>
                      <a:pt x="72" y="14"/>
                      <a:pt x="64" y="11"/>
                      <a:pt x="60" y="7"/>
                    </a:cubicBezTo>
                    <a:cubicBezTo>
                      <a:pt x="53" y="3"/>
                      <a:pt x="46" y="1"/>
                      <a:pt x="39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6" name="Google Shape;806;p32"/>
              <p:cNvSpPr/>
              <p:nvPr/>
            </p:nvSpPr>
            <p:spPr>
              <a:xfrm>
                <a:off x="3371557" y="2334399"/>
                <a:ext cx="38812" cy="10317"/>
              </a:xfrm>
              <a:custGeom>
                <a:avLst/>
                <a:gdLst/>
                <a:ahLst/>
                <a:cxnLst/>
                <a:rect l="l" t="t" r="r" b="b"/>
                <a:pathLst>
                  <a:path w="884" h="235" extrusionOk="0">
                    <a:moveTo>
                      <a:pt x="473" y="0"/>
                    </a:moveTo>
                    <a:cubicBezTo>
                      <a:pt x="462" y="0"/>
                      <a:pt x="450" y="1"/>
                      <a:pt x="438" y="2"/>
                    </a:cubicBezTo>
                    <a:cubicBezTo>
                      <a:pt x="281" y="18"/>
                      <a:pt x="178" y="191"/>
                      <a:pt x="24" y="200"/>
                    </a:cubicBezTo>
                    <a:cubicBezTo>
                      <a:pt x="1" y="204"/>
                      <a:pt x="1" y="235"/>
                      <a:pt x="24" y="235"/>
                    </a:cubicBezTo>
                    <a:cubicBezTo>
                      <a:pt x="135" y="231"/>
                      <a:pt x="214" y="144"/>
                      <a:pt x="312" y="97"/>
                    </a:cubicBezTo>
                    <a:cubicBezTo>
                      <a:pt x="365" y="68"/>
                      <a:pt x="416" y="58"/>
                      <a:pt x="467" y="58"/>
                    </a:cubicBezTo>
                    <a:cubicBezTo>
                      <a:pt x="592" y="58"/>
                      <a:pt x="713" y="123"/>
                      <a:pt x="846" y="140"/>
                    </a:cubicBezTo>
                    <a:cubicBezTo>
                      <a:pt x="847" y="140"/>
                      <a:pt x="848" y="140"/>
                      <a:pt x="849" y="140"/>
                    </a:cubicBezTo>
                    <a:cubicBezTo>
                      <a:pt x="874" y="140"/>
                      <a:pt x="883" y="105"/>
                      <a:pt x="857" y="100"/>
                    </a:cubicBezTo>
                    <a:cubicBezTo>
                      <a:pt x="726" y="75"/>
                      <a:pt x="606" y="0"/>
                      <a:pt x="473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7" name="Google Shape;807;p32"/>
              <p:cNvSpPr/>
              <p:nvPr/>
            </p:nvSpPr>
            <p:spPr>
              <a:xfrm>
                <a:off x="3436580" y="2347482"/>
                <a:ext cx="3995" cy="3556"/>
              </a:xfrm>
              <a:custGeom>
                <a:avLst/>
                <a:gdLst/>
                <a:ahLst/>
                <a:cxnLst/>
                <a:rect l="l" t="t" r="r" b="b"/>
                <a:pathLst>
                  <a:path w="91" h="81" extrusionOk="0">
                    <a:moveTo>
                      <a:pt x="28" y="0"/>
                    </a:moveTo>
                    <a:cubicBezTo>
                      <a:pt x="10" y="0"/>
                      <a:pt x="0" y="28"/>
                      <a:pt x="23" y="35"/>
                    </a:cubicBezTo>
                    <a:cubicBezTo>
                      <a:pt x="43" y="39"/>
                      <a:pt x="55" y="48"/>
                      <a:pt x="63" y="71"/>
                    </a:cubicBezTo>
                    <a:cubicBezTo>
                      <a:pt x="63" y="77"/>
                      <a:pt x="67" y="80"/>
                      <a:pt x="72" y="80"/>
                    </a:cubicBezTo>
                    <a:cubicBezTo>
                      <a:pt x="74" y="80"/>
                      <a:pt x="76" y="80"/>
                      <a:pt x="79" y="79"/>
                    </a:cubicBezTo>
                    <a:cubicBezTo>
                      <a:pt x="86" y="79"/>
                      <a:pt x="90" y="71"/>
                      <a:pt x="90" y="63"/>
                    </a:cubicBezTo>
                    <a:cubicBezTo>
                      <a:pt x="82" y="32"/>
                      <a:pt x="63" y="8"/>
                      <a:pt x="31" y="0"/>
                    </a:cubicBezTo>
                    <a:cubicBezTo>
                      <a:pt x="30" y="0"/>
                      <a:pt x="29" y="0"/>
                      <a:pt x="28" y="0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8" name="Google Shape;808;p32"/>
              <p:cNvSpPr/>
              <p:nvPr/>
            </p:nvSpPr>
            <p:spPr>
              <a:xfrm>
                <a:off x="3407296" y="2444114"/>
                <a:ext cx="12601" cy="5839"/>
              </a:xfrm>
              <a:custGeom>
                <a:avLst/>
                <a:gdLst/>
                <a:ahLst/>
                <a:cxnLst/>
                <a:rect l="l" t="t" r="r" b="b"/>
                <a:pathLst>
                  <a:path w="287" h="133" extrusionOk="0">
                    <a:moveTo>
                      <a:pt x="12" y="1"/>
                    </a:moveTo>
                    <a:cubicBezTo>
                      <a:pt x="2" y="1"/>
                      <a:pt x="1" y="13"/>
                      <a:pt x="12" y="13"/>
                    </a:cubicBezTo>
                    <a:cubicBezTo>
                      <a:pt x="103" y="40"/>
                      <a:pt x="205" y="60"/>
                      <a:pt x="276" y="131"/>
                    </a:cubicBezTo>
                    <a:cubicBezTo>
                      <a:pt x="277" y="132"/>
                      <a:pt x="278" y="133"/>
                      <a:pt x="279" y="133"/>
                    </a:cubicBezTo>
                    <a:cubicBezTo>
                      <a:pt x="283" y="133"/>
                      <a:pt x="286" y="129"/>
                      <a:pt x="283" y="124"/>
                    </a:cubicBezTo>
                    <a:cubicBezTo>
                      <a:pt x="212" y="53"/>
                      <a:pt x="110" y="29"/>
                      <a:pt x="15" y="1"/>
                    </a:cubicBezTo>
                    <a:cubicBezTo>
                      <a:pt x="14" y="1"/>
                      <a:pt x="13" y="1"/>
                      <a:pt x="12" y="1"/>
                    </a:cubicBezTo>
                    <a:close/>
                  </a:path>
                </a:pathLst>
              </a:custGeom>
              <a:solidFill>
                <a:srgbClr val="F7AD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9" name="Google Shape;809;p32"/>
              <p:cNvSpPr/>
              <p:nvPr/>
            </p:nvSpPr>
            <p:spPr>
              <a:xfrm>
                <a:off x="3407779" y="2320438"/>
                <a:ext cx="3161" cy="3073"/>
              </a:xfrm>
              <a:custGeom>
                <a:avLst/>
                <a:gdLst/>
                <a:ahLst/>
                <a:cxnLst/>
                <a:rect l="l" t="t" r="r" b="b"/>
                <a:pathLst>
                  <a:path w="72" h="70" extrusionOk="0">
                    <a:moveTo>
                      <a:pt x="24" y="1"/>
                    </a:moveTo>
                    <a:cubicBezTo>
                      <a:pt x="21" y="1"/>
                      <a:pt x="12" y="4"/>
                      <a:pt x="8" y="8"/>
                    </a:cubicBezTo>
                    <a:cubicBezTo>
                      <a:pt x="4" y="12"/>
                      <a:pt x="1" y="21"/>
                      <a:pt x="1" y="24"/>
                    </a:cubicBezTo>
                    <a:cubicBezTo>
                      <a:pt x="1" y="36"/>
                      <a:pt x="4" y="40"/>
                      <a:pt x="12" y="48"/>
                    </a:cubicBezTo>
                    <a:cubicBezTo>
                      <a:pt x="21" y="52"/>
                      <a:pt x="32" y="59"/>
                      <a:pt x="39" y="68"/>
                    </a:cubicBezTo>
                    <a:cubicBezTo>
                      <a:pt x="42" y="69"/>
                      <a:pt x="45" y="69"/>
                      <a:pt x="47" y="69"/>
                    </a:cubicBezTo>
                    <a:cubicBezTo>
                      <a:pt x="54" y="69"/>
                      <a:pt x="60" y="67"/>
                      <a:pt x="63" y="63"/>
                    </a:cubicBezTo>
                    <a:cubicBezTo>
                      <a:pt x="68" y="56"/>
                      <a:pt x="72" y="48"/>
                      <a:pt x="68" y="40"/>
                    </a:cubicBezTo>
                    <a:cubicBezTo>
                      <a:pt x="59" y="32"/>
                      <a:pt x="52" y="21"/>
                      <a:pt x="48" y="12"/>
                    </a:cubicBezTo>
                    <a:cubicBezTo>
                      <a:pt x="39" y="4"/>
                      <a:pt x="36" y="1"/>
                      <a:pt x="24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0" name="Google Shape;810;p32"/>
              <p:cNvSpPr/>
              <p:nvPr/>
            </p:nvSpPr>
            <p:spPr>
              <a:xfrm>
                <a:off x="3453703" y="2348141"/>
                <a:ext cx="5225" cy="5224"/>
              </a:xfrm>
              <a:custGeom>
                <a:avLst/>
                <a:gdLst/>
                <a:ahLst/>
                <a:cxnLst/>
                <a:rect l="l" t="t" r="r" b="b"/>
                <a:pathLst>
                  <a:path w="119" h="119" extrusionOk="0">
                    <a:moveTo>
                      <a:pt x="51" y="1"/>
                    </a:moveTo>
                    <a:cubicBezTo>
                      <a:pt x="35" y="1"/>
                      <a:pt x="24" y="5"/>
                      <a:pt x="16" y="17"/>
                    </a:cubicBezTo>
                    <a:cubicBezTo>
                      <a:pt x="4" y="24"/>
                      <a:pt x="0" y="37"/>
                      <a:pt x="0" y="53"/>
                    </a:cubicBezTo>
                    <a:cubicBezTo>
                      <a:pt x="0" y="68"/>
                      <a:pt x="8" y="84"/>
                      <a:pt x="24" y="95"/>
                    </a:cubicBezTo>
                    <a:cubicBezTo>
                      <a:pt x="35" y="100"/>
                      <a:pt x="44" y="108"/>
                      <a:pt x="51" y="111"/>
                    </a:cubicBezTo>
                    <a:cubicBezTo>
                      <a:pt x="55" y="115"/>
                      <a:pt x="59" y="115"/>
                      <a:pt x="64" y="119"/>
                    </a:cubicBezTo>
                    <a:lnTo>
                      <a:pt x="79" y="119"/>
                    </a:lnTo>
                    <a:cubicBezTo>
                      <a:pt x="91" y="115"/>
                      <a:pt x="99" y="111"/>
                      <a:pt x="106" y="108"/>
                    </a:cubicBezTo>
                    <a:cubicBezTo>
                      <a:pt x="111" y="100"/>
                      <a:pt x="115" y="95"/>
                      <a:pt x="115" y="88"/>
                    </a:cubicBezTo>
                    <a:cubicBezTo>
                      <a:pt x="119" y="76"/>
                      <a:pt x="119" y="64"/>
                      <a:pt x="111" y="53"/>
                    </a:cubicBezTo>
                    <a:cubicBezTo>
                      <a:pt x="106" y="44"/>
                      <a:pt x="99" y="37"/>
                      <a:pt x="95" y="24"/>
                    </a:cubicBezTo>
                    <a:cubicBezTo>
                      <a:pt x="83" y="13"/>
                      <a:pt x="68" y="1"/>
                      <a:pt x="51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1" name="Google Shape;811;p32"/>
              <p:cNvSpPr/>
              <p:nvPr/>
            </p:nvSpPr>
            <p:spPr>
              <a:xfrm>
                <a:off x="3426658" y="2282242"/>
                <a:ext cx="4390" cy="3644"/>
              </a:xfrm>
              <a:custGeom>
                <a:avLst/>
                <a:gdLst/>
                <a:ahLst/>
                <a:cxnLst/>
                <a:rect l="l" t="t" r="r" b="b"/>
                <a:pathLst>
                  <a:path w="100" h="83" extrusionOk="0">
                    <a:moveTo>
                      <a:pt x="57" y="1"/>
                    </a:moveTo>
                    <a:cubicBezTo>
                      <a:pt x="50" y="1"/>
                      <a:pt x="43" y="2"/>
                      <a:pt x="36" y="6"/>
                    </a:cubicBezTo>
                    <a:cubicBezTo>
                      <a:pt x="32" y="10"/>
                      <a:pt x="24" y="14"/>
                      <a:pt x="21" y="18"/>
                    </a:cubicBezTo>
                    <a:cubicBezTo>
                      <a:pt x="1" y="30"/>
                      <a:pt x="1" y="57"/>
                      <a:pt x="21" y="69"/>
                    </a:cubicBezTo>
                    <a:cubicBezTo>
                      <a:pt x="24" y="73"/>
                      <a:pt x="32" y="73"/>
                      <a:pt x="36" y="77"/>
                    </a:cubicBezTo>
                    <a:cubicBezTo>
                      <a:pt x="43" y="81"/>
                      <a:pt x="50" y="83"/>
                      <a:pt x="57" y="83"/>
                    </a:cubicBezTo>
                    <a:cubicBezTo>
                      <a:pt x="79" y="83"/>
                      <a:pt x="99" y="66"/>
                      <a:pt x="99" y="42"/>
                    </a:cubicBezTo>
                    <a:cubicBezTo>
                      <a:pt x="99" y="17"/>
                      <a:pt x="79" y="1"/>
                      <a:pt x="57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2" name="Google Shape;812;p32"/>
              <p:cNvSpPr/>
              <p:nvPr/>
            </p:nvSpPr>
            <p:spPr>
              <a:xfrm>
                <a:off x="3406023" y="2314511"/>
                <a:ext cx="4390" cy="3380"/>
              </a:xfrm>
              <a:custGeom>
                <a:avLst/>
                <a:gdLst/>
                <a:ahLst/>
                <a:cxnLst/>
                <a:rect l="l" t="t" r="r" b="b"/>
                <a:pathLst>
                  <a:path w="100" h="77" extrusionOk="0">
                    <a:moveTo>
                      <a:pt x="35" y="0"/>
                    </a:moveTo>
                    <a:cubicBezTo>
                      <a:pt x="28" y="0"/>
                      <a:pt x="19" y="6"/>
                      <a:pt x="13" y="9"/>
                    </a:cubicBezTo>
                    <a:cubicBezTo>
                      <a:pt x="5" y="17"/>
                      <a:pt x="1" y="29"/>
                      <a:pt x="1" y="37"/>
                    </a:cubicBezTo>
                    <a:cubicBezTo>
                      <a:pt x="1" y="49"/>
                      <a:pt x="5" y="61"/>
                      <a:pt x="13" y="65"/>
                    </a:cubicBezTo>
                    <a:cubicBezTo>
                      <a:pt x="21" y="72"/>
                      <a:pt x="32" y="76"/>
                      <a:pt x="41" y="76"/>
                    </a:cubicBezTo>
                    <a:lnTo>
                      <a:pt x="64" y="76"/>
                    </a:lnTo>
                    <a:cubicBezTo>
                      <a:pt x="72" y="72"/>
                      <a:pt x="79" y="72"/>
                      <a:pt x="88" y="65"/>
                    </a:cubicBezTo>
                    <a:cubicBezTo>
                      <a:pt x="96" y="56"/>
                      <a:pt x="99" y="49"/>
                      <a:pt x="99" y="37"/>
                    </a:cubicBezTo>
                    <a:cubicBezTo>
                      <a:pt x="99" y="29"/>
                      <a:pt x="96" y="21"/>
                      <a:pt x="88" y="14"/>
                    </a:cubicBezTo>
                    <a:cubicBezTo>
                      <a:pt x="79" y="5"/>
                      <a:pt x="72" y="1"/>
                      <a:pt x="64" y="1"/>
                    </a:cubicBezTo>
                    <a:lnTo>
                      <a:pt x="41" y="1"/>
                    </a:lnTo>
                    <a:cubicBezTo>
                      <a:pt x="39" y="0"/>
                      <a:pt x="37" y="0"/>
                      <a:pt x="35" y="0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3" name="Google Shape;813;p32"/>
              <p:cNvSpPr/>
              <p:nvPr/>
            </p:nvSpPr>
            <p:spPr>
              <a:xfrm>
                <a:off x="3422926" y="2332467"/>
                <a:ext cx="5708" cy="4390"/>
              </a:xfrm>
              <a:custGeom>
                <a:avLst/>
                <a:gdLst/>
                <a:ahLst/>
                <a:cxnLst/>
                <a:rect l="l" t="t" r="r" b="b"/>
                <a:pathLst>
                  <a:path w="130" h="100" extrusionOk="0">
                    <a:moveTo>
                      <a:pt x="23" y="1"/>
                    </a:moveTo>
                    <a:cubicBezTo>
                      <a:pt x="8" y="1"/>
                      <a:pt x="0" y="20"/>
                      <a:pt x="11" y="31"/>
                    </a:cubicBezTo>
                    <a:cubicBezTo>
                      <a:pt x="26" y="54"/>
                      <a:pt x="54" y="66"/>
                      <a:pt x="73" y="89"/>
                    </a:cubicBezTo>
                    <a:cubicBezTo>
                      <a:pt x="79" y="97"/>
                      <a:pt x="86" y="100"/>
                      <a:pt x="94" y="100"/>
                    </a:cubicBezTo>
                    <a:cubicBezTo>
                      <a:pt x="103" y="100"/>
                      <a:pt x="113" y="95"/>
                      <a:pt x="117" y="86"/>
                    </a:cubicBezTo>
                    <a:cubicBezTo>
                      <a:pt x="129" y="70"/>
                      <a:pt x="125" y="50"/>
                      <a:pt x="109" y="42"/>
                    </a:cubicBezTo>
                    <a:cubicBezTo>
                      <a:pt x="86" y="26"/>
                      <a:pt x="54" y="18"/>
                      <a:pt x="31" y="2"/>
                    </a:cubicBezTo>
                    <a:cubicBezTo>
                      <a:pt x="28" y="1"/>
                      <a:pt x="26" y="1"/>
                      <a:pt x="23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4" name="Google Shape;814;p32"/>
              <p:cNvSpPr/>
              <p:nvPr/>
            </p:nvSpPr>
            <p:spPr>
              <a:xfrm>
                <a:off x="3405891" y="2283866"/>
                <a:ext cx="3468" cy="3337"/>
              </a:xfrm>
              <a:custGeom>
                <a:avLst/>
                <a:gdLst/>
                <a:ahLst/>
                <a:cxnLst/>
                <a:rect l="l" t="t" r="r" b="b"/>
                <a:pathLst>
                  <a:path w="79" h="76" extrusionOk="0">
                    <a:moveTo>
                      <a:pt x="45" y="0"/>
                    </a:moveTo>
                    <a:cubicBezTo>
                      <a:pt x="31" y="0"/>
                      <a:pt x="16" y="15"/>
                      <a:pt x="16" y="32"/>
                    </a:cubicBezTo>
                    <a:lnTo>
                      <a:pt x="16" y="35"/>
                    </a:lnTo>
                    <a:lnTo>
                      <a:pt x="16" y="35"/>
                    </a:lnTo>
                    <a:cubicBezTo>
                      <a:pt x="14" y="36"/>
                      <a:pt x="11" y="36"/>
                      <a:pt x="8" y="36"/>
                    </a:cubicBezTo>
                    <a:cubicBezTo>
                      <a:pt x="4" y="40"/>
                      <a:pt x="0" y="52"/>
                      <a:pt x="0" y="60"/>
                    </a:cubicBezTo>
                    <a:cubicBezTo>
                      <a:pt x="4" y="67"/>
                      <a:pt x="11" y="76"/>
                      <a:pt x="20" y="76"/>
                    </a:cubicBezTo>
                    <a:lnTo>
                      <a:pt x="40" y="76"/>
                    </a:lnTo>
                    <a:cubicBezTo>
                      <a:pt x="47" y="76"/>
                      <a:pt x="55" y="67"/>
                      <a:pt x="59" y="64"/>
                    </a:cubicBezTo>
                    <a:cubicBezTo>
                      <a:pt x="64" y="56"/>
                      <a:pt x="67" y="52"/>
                      <a:pt x="67" y="44"/>
                    </a:cubicBezTo>
                    <a:cubicBezTo>
                      <a:pt x="79" y="29"/>
                      <a:pt x="71" y="9"/>
                      <a:pt x="51" y="1"/>
                    </a:cubicBezTo>
                    <a:cubicBezTo>
                      <a:pt x="49" y="1"/>
                      <a:pt x="47" y="0"/>
                      <a:pt x="45" y="0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5" name="Google Shape;815;p32"/>
              <p:cNvSpPr/>
              <p:nvPr/>
            </p:nvSpPr>
            <p:spPr>
              <a:xfrm>
                <a:off x="3363742" y="2349019"/>
                <a:ext cx="4215" cy="4127"/>
              </a:xfrm>
              <a:custGeom>
                <a:avLst/>
                <a:gdLst/>
                <a:ahLst/>
                <a:cxnLst/>
                <a:rect l="l" t="t" r="r" b="b"/>
                <a:pathLst>
                  <a:path w="96" h="94" extrusionOk="0">
                    <a:moveTo>
                      <a:pt x="29" y="0"/>
                    </a:moveTo>
                    <a:cubicBezTo>
                      <a:pt x="17" y="0"/>
                      <a:pt x="5" y="13"/>
                      <a:pt x="1" y="24"/>
                    </a:cubicBezTo>
                    <a:cubicBezTo>
                      <a:pt x="1" y="36"/>
                      <a:pt x="5" y="52"/>
                      <a:pt x="17" y="56"/>
                    </a:cubicBezTo>
                    <a:cubicBezTo>
                      <a:pt x="17" y="76"/>
                      <a:pt x="34" y="93"/>
                      <a:pt x="53" y="93"/>
                    </a:cubicBezTo>
                    <a:cubicBezTo>
                      <a:pt x="57" y="93"/>
                      <a:pt x="60" y="92"/>
                      <a:pt x="64" y="91"/>
                    </a:cubicBezTo>
                    <a:cubicBezTo>
                      <a:pt x="76" y="91"/>
                      <a:pt x="84" y="84"/>
                      <a:pt x="88" y="75"/>
                    </a:cubicBezTo>
                    <a:cubicBezTo>
                      <a:pt x="95" y="64"/>
                      <a:pt x="95" y="48"/>
                      <a:pt x="88" y="36"/>
                    </a:cubicBezTo>
                    <a:cubicBezTo>
                      <a:pt x="84" y="33"/>
                      <a:pt x="84" y="24"/>
                      <a:pt x="80" y="20"/>
                    </a:cubicBezTo>
                    <a:cubicBezTo>
                      <a:pt x="72" y="9"/>
                      <a:pt x="60" y="0"/>
                      <a:pt x="48" y="0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6" name="Google Shape;816;p32"/>
              <p:cNvSpPr/>
              <p:nvPr/>
            </p:nvSpPr>
            <p:spPr>
              <a:xfrm>
                <a:off x="3359439" y="2426904"/>
                <a:ext cx="4873" cy="6015"/>
              </a:xfrm>
              <a:custGeom>
                <a:avLst/>
                <a:gdLst/>
                <a:ahLst/>
                <a:cxnLst/>
                <a:rect l="l" t="t" r="r" b="b"/>
                <a:pathLst>
                  <a:path w="111" h="137" extrusionOk="0">
                    <a:moveTo>
                      <a:pt x="56" y="1"/>
                    </a:moveTo>
                    <a:cubicBezTo>
                      <a:pt x="44" y="1"/>
                      <a:pt x="32" y="7"/>
                      <a:pt x="28" y="18"/>
                    </a:cubicBezTo>
                    <a:cubicBezTo>
                      <a:pt x="20" y="30"/>
                      <a:pt x="16" y="42"/>
                      <a:pt x="9" y="58"/>
                    </a:cubicBezTo>
                    <a:cubicBezTo>
                      <a:pt x="0" y="73"/>
                      <a:pt x="0" y="93"/>
                      <a:pt x="9" y="109"/>
                    </a:cubicBezTo>
                    <a:cubicBezTo>
                      <a:pt x="20" y="125"/>
                      <a:pt x="36" y="137"/>
                      <a:pt x="56" y="137"/>
                    </a:cubicBezTo>
                    <a:cubicBezTo>
                      <a:pt x="75" y="137"/>
                      <a:pt x="91" y="125"/>
                      <a:pt x="103" y="109"/>
                    </a:cubicBezTo>
                    <a:cubicBezTo>
                      <a:pt x="111" y="93"/>
                      <a:pt x="111" y="73"/>
                      <a:pt x="103" y="58"/>
                    </a:cubicBezTo>
                    <a:cubicBezTo>
                      <a:pt x="95" y="42"/>
                      <a:pt x="91" y="30"/>
                      <a:pt x="83" y="18"/>
                    </a:cubicBezTo>
                    <a:cubicBezTo>
                      <a:pt x="79" y="7"/>
                      <a:pt x="67" y="1"/>
                      <a:pt x="56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7" name="Google Shape;817;p32"/>
              <p:cNvSpPr/>
              <p:nvPr/>
            </p:nvSpPr>
            <p:spPr>
              <a:xfrm>
                <a:off x="3391490" y="2413118"/>
                <a:ext cx="2810" cy="3380"/>
              </a:xfrm>
              <a:custGeom>
                <a:avLst/>
                <a:gdLst/>
                <a:ahLst/>
                <a:cxnLst/>
                <a:rect l="l" t="t" r="r" b="b"/>
                <a:pathLst>
                  <a:path w="64" h="77" extrusionOk="0">
                    <a:moveTo>
                      <a:pt x="32" y="1"/>
                    </a:moveTo>
                    <a:cubicBezTo>
                      <a:pt x="20" y="1"/>
                      <a:pt x="8" y="5"/>
                      <a:pt x="4" y="17"/>
                    </a:cubicBezTo>
                    <a:cubicBezTo>
                      <a:pt x="0" y="21"/>
                      <a:pt x="0" y="25"/>
                      <a:pt x="0" y="32"/>
                    </a:cubicBezTo>
                    <a:cubicBezTo>
                      <a:pt x="0" y="36"/>
                      <a:pt x="0" y="44"/>
                      <a:pt x="4" y="48"/>
                    </a:cubicBezTo>
                    <a:cubicBezTo>
                      <a:pt x="8" y="52"/>
                      <a:pt x="8" y="60"/>
                      <a:pt x="13" y="68"/>
                    </a:cubicBezTo>
                    <a:cubicBezTo>
                      <a:pt x="16" y="74"/>
                      <a:pt x="24" y="77"/>
                      <a:pt x="32" y="77"/>
                    </a:cubicBezTo>
                    <a:cubicBezTo>
                      <a:pt x="40" y="77"/>
                      <a:pt x="48" y="74"/>
                      <a:pt x="52" y="68"/>
                    </a:cubicBezTo>
                    <a:cubicBezTo>
                      <a:pt x="52" y="60"/>
                      <a:pt x="55" y="52"/>
                      <a:pt x="60" y="48"/>
                    </a:cubicBezTo>
                    <a:cubicBezTo>
                      <a:pt x="60" y="44"/>
                      <a:pt x="64" y="36"/>
                      <a:pt x="64" y="32"/>
                    </a:cubicBezTo>
                    <a:cubicBezTo>
                      <a:pt x="64" y="25"/>
                      <a:pt x="60" y="21"/>
                      <a:pt x="60" y="17"/>
                    </a:cubicBezTo>
                    <a:cubicBezTo>
                      <a:pt x="52" y="5"/>
                      <a:pt x="44" y="1"/>
                      <a:pt x="32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8" name="Google Shape;818;p32"/>
              <p:cNvSpPr/>
              <p:nvPr/>
            </p:nvSpPr>
            <p:spPr>
              <a:xfrm>
                <a:off x="3404837" y="2438582"/>
                <a:ext cx="3864" cy="2985"/>
              </a:xfrm>
              <a:custGeom>
                <a:avLst/>
                <a:gdLst/>
                <a:ahLst/>
                <a:cxnLst/>
                <a:rect l="l" t="t" r="r" b="b"/>
                <a:pathLst>
                  <a:path w="88" h="68" extrusionOk="0">
                    <a:moveTo>
                      <a:pt x="44" y="1"/>
                    </a:moveTo>
                    <a:cubicBezTo>
                      <a:pt x="0" y="1"/>
                      <a:pt x="0" y="68"/>
                      <a:pt x="44" y="68"/>
                    </a:cubicBezTo>
                    <a:cubicBezTo>
                      <a:pt x="88" y="68"/>
                      <a:pt x="88" y="1"/>
                      <a:pt x="44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9" name="Google Shape;819;p32"/>
              <p:cNvSpPr/>
              <p:nvPr/>
            </p:nvSpPr>
            <p:spPr>
              <a:xfrm>
                <a:off x="3420555" y="2443543"/>
                <a:ext cx="4961" cy="9834"/>
              </a:xfrm>
              <a:custGeom>
                <a:avLst/>
                <a:gdLst/>
                <a:ahLst/>
                <a:cxnLst/>
                <a:rect l="l" t="t" r="r" b="b"/>
                <a:pathLst>
                  <a:path w="113" h="224" extrusionOk="0">
                    <a:moveTo>
                      <a:pt x="28" y="1"/>
                    </a:moveTo>
                    <a:cubicBezTo>
                      <a:pt x="14" y="1"/>
                      <a:pt x="0" y="15"/>
                      <a:pt x="9" y="30"/>
                    </a:cubicBezTo>
                    <a:cubicBezTo>
                      <a:pt x="41" y="77"/>
                      <a:pt x="41" y="137"/>
                      <a:pt x="41" y="192"/>
                    </a:cubicBezTo>
                    <a:cubicBezTo>
                      <a:pt x="41" y="213"/>
                      <a:pt x="56" y="223"/>
                      <a:pt x="73" y="223"/>
                    </a:cubicBezTo>
                    <a:cubicBezTo>
                      <a:pt x="92" y="223"/>
                      <a:pt x="113" y="208"/>
                      <a:pt x="108" y="180"/>
                    </a:cubicBezTo>
                    <a:cubicBezTo>
                      <a:pt x="96" y="121"/>
                      <a:pt x="85" y="53"/>
                      <a:pt x="41" y="6"/>
                    </a:cubicBezTo>
                    <a:cubicBezTo>
                      <a:pt x="37" y="2"/>
                      <a:pt x="32" y="1"/>
                      <a:pt x="28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0" name="Google Shape;820;p32"/>
              <p:cNvSpPr/>
              <p:nvPr/>
            </p:nvSpPr>
            <p:spPr>
              <a:xfrm>
                <a:off x="3421126" y="2404820"/>
                <a:ext cx="5400" cy="4346"/>
              </a:xfrm>
              <a:custGeom>
                <a:avLst/>
                <a:gdLst/>
                <a:ahLst/>
                <a:cxnLst/>
                <a:rect l="l" t="t" r="r" b="b"/>
                <a:pathLst>
                  <a:path w="123" h="99" extrusionOk="0">
                    <a:moveTo>
                      <a:pt x="63" y="0"/>
                    </a:moveTo>
                    <a:cubicBezTo>
                      <a:pt x="1" y="0"/>
                      <a:pt x="1" y="99"/>
                      <a:pt x="63" y="99"/>
                    </a:cubicBezTo>
                    <a:cubicBezTo>
                      <a:pt x="123" y="99"/>
                      <a:pt x="123" y="0"/>
                      <a:pt x="63" y="0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1" name="Google Shape;821;p32"/>
              <p:cNvSpPr/>
              <p:nvPr/>
            </p:nvSpPr>
            <p:spPr>
              <a:xfrm>
                <a:off x="3440664" y="2461456"/>
                <a:ext cx="5269" cy="4917"/>
              </a:xfrm>
              <a:custGeom>
                <a:avLst/>
                <a:gdLst/>
                <a:ahLst/>
                <a:cxnLst/>
                <a:rect l="l" t="t" r="r" b="b"/>
                <a:pathLst>
                  <a:path w="120" h="112" extrusionOk="0">
                    <a:moveTo>
                      <a:pt x="31" y="0"/>
                    </a:moveTo>
                    <a:cubicBezTo>
                      <a:pt x="26" y="0"/>
                      <a:pt x="22" y="2"/>
                      <a:pt x="17" y="5"/>
                    </a:cubicBezTo>
                    <a:cubicBezTo>
                      <a:pt x="9" y="9"/>
                      <a:pt x="1" y="20"/>
                      <a:pt x="6" y="33"/>
                    </a:cubicBezTo>
                    <a:cubicBezTo>
                      <a:pt x="17" y="64"/>
                      <a:pt x="29" y="91"/>
                      <a:pt x="61" y="108"/>
                    </a:cubicBezTo>
                    <a:cubicBezTo>
                      <a:pt x="66" y="110"/>
                      <a:pt x="73" y="111"/>
                      <a:pt x="79" y="111"/>
                    </a:cubicBezTo>
                    <a:cubicBezTo>
                      <a:pt x="93" y="111"/>
                      <a:pt x="106" y="104"/>
                      <a:pt x="112" y="88"/>
                    </a:cubicBezTo>
                    <a:cubicBezTo>
                      <a:pt x="119" y="68"/>
                      <a:pt x="112" y="44"/>
                      <a:pt x="88" y="40"/>
                    </a:cubicBezTo>
                    <a:lnTo>
                      <a:pt x="80" y="37"/>
                    </a:lnTo>
                    <a:cubicBezTo>
                      <a:pt x="77" y="37"/>
                      <a:pt x="77" y="33"/>
                      <a:pt x="72" y="33"/>
                    </a:cubicBezTo>
                    <a:cubicBezTo>
                      <a:pt x="72" y="29"/>
                      <a:pt x="72" y="29"/>
                      <a:pt x="68" y="29"/>
                    </a:cubicBezTo>
                    <a:lnTo>
                      <a:pt x="68" y="27"/>
                    </a:lnTo>
                    <a:lnTo>
                      <a:pt x="68" y="27"/>
                    </a:lnTo>
                    <a:cubicBezTo>
                      <a:pt x="69" y="27"/>
                      <a:pt x="69" y="27"/>
                      <a:pt x="69" y="27"/>
                    </a:cubicBezTo>
                    <a:cubicBezTo>
                      <a:pt x="70" y="27"/>
                      <a:pt x="70" y="26"/>
                      <a:pt x="68" y="24"/>
                    </a:cubicBezTo>
                    <a:lnTo>
                      <a:pt x="68" y="27"/>
                    </a:lnTo>
                    <a:lnTo>
                      <a:pt x="68" y="27"/>
                    </a:lnTo>
                    <a:cubicBezTo>
                      <a:pt x="67" y="26"/>
                      <a:pt x="66" y="24"/>
                      <a:pt x="64" y="20"/>
                    </a:cubicBezTo>
                    <a:cubicBezTo>
                      <a:pt x="61" y="17"/>
                      <a:pt x="53" y="13"/>
                      <a:pt x="48" y="9"/>
                    </a:cubicBezTo>
                    <a:cubicBezTo>
                      <a:pt x="44" y="4"/>
                      <a:pt x="38" y="0"/>
                      <a:pt x="31" y="0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2" name="Google Shape;822;p32"/>
              <p:cNvSpPr/>
              <p:nvPr/>
            </p:nvSpPr>
            <p:spPr>
              <a:xfrm>
                <a:off x="3399964" y="2446573"/>
                <a:ext cx="4917" cy="5093"/>
              </a:xfrm>
              <a:custGeom>
                <a:avLst/>
                <a:gdLst/>
                <a:ahLst/>
                <a:cxnLst/>
                <a:rect l="l" t="t" r="r" b="b"/>
                <a:pathLst>
                  <a:path w="112" h="116" extrusionOk="0">
                    <a:moveTo>
                      <a:pt x="56" y="0"/>
                    </a:moveTo>
                    <a:cubicBezTo>
                      <a:pt x="28" y="0"/>
                      <a:pt x="1" y="32"/>
                      <a:pt x="9" y="60"/>
                    </a:cubicBezTo>
                    <a:cubicBezTo>
                      <a:pt x="13" y="68"/>
                      <a:pt x="17" y="75"/>
                      <a:pt x="17" y="84"/>
                    </a:cubicBezTo>
                    <a:cubicBezTo>
                      <a:pt x="24" y="99"/>
                      <a:pt x="40" y="115"/>
                      <a:pt x="56" y="115"/>
                    </a:cubicBezTo>
                    <a:cubicBezTo>
                      <a:pt x="75" y="115"/>
                      <a:pt x="92" y="103"/>
                      <a:pt x="95" y="84"/>
                    </a:cubicBezTo>
                    <a:cubicBezTo>
                      <a:pt x="99" y="75"/>
                      <a:pt x="104" y="68"/>
                      <a:pt x="104" y="60"/>
                    </a:cubicBezTo>
                    <a:cubicBezTo>
                      <a:pt x="111" y="32"/>
                      <a:pt x="88" y="0"/>
                      <a:pt x="56" y="0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3" name="Google Shape;823;p32"/>
              <p:cNvSpPr/>
              <p:nvPr/>
            </p:nvSpPr>
            <p:spPr>
              <a:xfrm>
                <a:off x="3360669" y="2443236"/>
                <a:ext cx="10274" cy="7200"/>
              </a:xfrm>
              <a:custGeom>
                <a:avLst/>
                <a:gdLst/>
                <a:ahLst/>
                <a:cxnLst/>
                <a:rect l="l" t="t" r="r" b="b"/>
                <a:pathLst>
                  <a:path w="234" h="164" extrusionOk="0">
                    <a:moveTo>
                      <a:pt x="198" y="1"/>
                    </a:moveTo>
                    <a:cubicBezTo>
                      <a:pt x="194" y="1"/>
                      <a:pt x="189" y="2"/>
                      <a:pt x="185" y="5"/>
                    </a:cubicBezTo>
                    <a:cubicBezTo>
                      <a:pt x="162" y="21"/>
                      <a:pt x="142" y="37"/>
                      <a:pt x="118" y="53"/>
                    </a:cubicBezTo>
                    <a:cubicBezTo>
                      <a:pt x="99" y="73"/>
                      <a:pt x="79" y="84"/>
                      <a:pt x="52" y="84"/>
                    </a:cubicBezTo>
                    <a:cubicBezTo>
                      <a:pt x="1" y="89"/>
                      <a:pt x="4" y="164"/>
                      <a:pt x="48" y="164"/>
                    </a:cubicBezTo>
                    <a:cubicBezTo>
                      <a:pt x="49" y="164"/>
                      <a:pt x="51" y="164"/>
                      <a:pt x="52" y="164"/>
                    </a:cubicBezTo>
                    <a:cubicBezTo>
                      <a:pt x="130" y="155"/>
                      <a:pt x="178" y="104"/>
                      <a:pt x="221" y="41"/>
                    </a:cubicBezTo>
                    <a:cubicBezTo>
                      <a:pt x="233" y="23"/>
                      <a:pt x="216" y="1"/>
                      <a:pt x="198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4" name="Google Shape;824;p32"/>
              <p:cNvSpPr/>
              <p:nvPr/>
            </p:nvSpPr>
            <p:spPr>
              <a:xfrm>
                <a:off x="3390963" y="2414743"/>
                <a:ext cx="6103" cy="4566"/>
              </a:xfrm>
              <a:custGeom>
                <a:avLst/>
                <a:gdLst/>
                <a:ahLst/>
                <a:cxnLst/>
                <a:rect l="l" t="t" r="r" b="b"/>
                <a:pathLst>
                  <a:path w="139" h="104" extrusionOk="0">
                    <a:moveTo>
                      <a:pt x="98" y="1"/>
                    </a:moveTo>
                    <a:cubicBezTo>
                      <a:pt x="92" y="1"/>
                      <a:pt x="86" y="2"/>
                      <a:pt x="80" y="4"/>
                    </a:cubicBezTo>
                    <a:cubicBezTo>
                      <a:pt x="52" y="7"/>
                      <a:pt x="28" y="23"/>
                      <a:pt x="12" y="51"/>
                    </a:cubicBezTo>
                    <a:cubicBezTo>
                      <a:pt x="1" y="66"/>
                      <a:pt x="9" y="86"/>
                      <a:pt x="20" y="98"/>
                    </a:cubicBezTo>
                    <a:cubicBezTo>
                      <a:pt x="27" y="102"/>
                      <a:pt x="35" y="104"/>
                      <a:pt x="42" y="104"/>
                    </a:cubicBezTo>
                    <a:cubicBezTo>
                      <a:pt x="52" y="104"/>
                      <a:pt x="61" y="101"/>
                      <a:pt x="67" y="94"/>
                    </a:cubicBezTo>
                    <a:lnTo>
                      <a:pt x="72" y="90"/>
                    </a:lnTo>
                    <a:cubicBezTo>
                      <a:pt x="76" y="90"/>
                      <a:pt x="76" y="86"/>
                      <a:pt x="76" y="86"/>
                    </a:cubicBezTo>
                    <a:lnTo>
                      <a:pt x="91" y="86"/>
                    </a:lnTo>
                    <a:cubicBezTo>
                      <a:pt x="93" y="86"/>
                      <a:pt x="95" y="86"/>
                      <a:pt x="96" y="86"/>
                    </a:cubicBezTo>
                    <a:cubicBezTo>
                      <a:pt x="122" y="86"/>
                      <a:pt x="138" y="61"/>
                      <a:pt x="135" y="39"/>
                    </a:cubicBezTo>
                    <a:cubicBezTo>
                      <a:pt x="135" y="27"/>
                      <a:pt x="127" y="15"/>
                      <a:pt x="119" y="7"/>
                    </a:cubicBezTo>
                    <a:cubicBezTo>
                      <a:pt x="112" y="3"/>
                      <a:pt x="106" y="1"/>
                      <a:pt x="98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5" name="Google Shape;825;p32"/>
              <p:cNvSpPr/>
              <p:nvPr/>
            </p:nvSpPr>
            <p:spPr>
              <a:xfrm>
                <a:off x="3387319" y="2516248"/>
                <a:ext cx="4215" cy="3863"/>
              </a:xfrm>
              <a:custGeom>
                <a:avLst/>
                <a:gdLst/>
                <a:ahLst/>
                <a:cxnLst/>
                <a:rect l="l" t="t" r="r" b="b"/>
                <a:pathLst>
                  <a:path w="96" h="88" extrusionOk="0">
                    <a:moveTo>
                      <a:pt x="54" y="1"/>
                    </a:moveTo>
                    <a:cubicBezTo>
                      <a:pt x="42" y="1"/>
                      <a:pt x="30" y="5"/>
                      <a:pt x="21" y="12"/>
                    </a:cubicBezTo>
                    <a:cubicBezTo>
                      <a:pt x="17" y="16"/>
                      <a:pt x="13" y="20"/>
                      <a:pt x="8" y="24"/>
                    </a:cubicBezTo>
                    <a:cubicBezTo>
                      <a:pt x="1" y="36"/>
                      <a:pt x="1" y="51"/>
                      <a:pt x="8" y="63"/>
                    </a:cubicBezTo>
                    <a:cubicBezTo>
                      <a:pt x="13" y="67"/>
                      <a:pt x="17" y="71"/>
                      <a:pt x="21" y="75"/>
                    </a:cubicBezTo>
                    <a:cubicBezTo>
                      <a:pt x="31" y="83"/>
                      <a:pt x="41" y="87"/>
                      <a:pt x="52" y="87"/>
                    </a:cubicBezTo>
                    <a:cubicBezTo>
                      <a:pt x="58" y="87"/>
                      <a:pt x="65" y="86"/>
                      <a:pt x="72" y="83"/>
                    </a:cubicBezTo>
                    <a:cubicBezTo>
                      <a:pt x="84" y="79"/>
                      <a:pt x="95" y="60"/>
                      <a:pt x="95" y="43"/>
                    </a:cubicBezTo>
                    <a:cubicBezTo>
                      <a:pt x="95" y="27"/>
                      <a:pt x="88" y="16"/>
                      <a:pt x="75" y="7"/>
                    </a:cubicBezTo>
                    <a:cubicBezTo>
                      <a:pt x="69" y="3"/>
                      <a:pt x="62" y="1"/>
                      <a:pt x="54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6" name="Google Shape;826;p32"/>
              <p:cNvSpPr/>
              <p:nvPr/>
            </p:nvSpPr>
            <p:spPr>
              <a:xfrm>
                <a:off x="3363742" y="2501145"/>
                <a:ext cx="70731" cy="7068"/>
              </a:xfrm>
              <a:custGeom>
                <a:avLst/>
                <a:gdLst/>
                <a:ahLst/>
                <a:cxnLst/>
                <a:rect l="l" t="t" r="r" b="b"/>
                <a:pathLst>
                  <a:path w="1611" h="161" extrusionOk="0">
                    <a:moveTo>
                      <a:pt x="54" y="1"/>
                    </a:moveTo>
                    <a:cubicBezTo>
                      <a:pt x="46" y="1"/>
                      <a:pt x="37" y="1"/>
                      <a:pt x="29" y="1"/>
                    </a:cubicBezTo>
                    <a:cubicBezTo>
                      <a:pt x="5" y="1"/>
                      <a:pt x="1" y="40"/>
                      <a:pt x="24" y="44"/>
                    </a:cubicBezTo>
                    <a:cubicBezTo>
                      <a:pt x="297" y="80"/>
                      <a:pt x="538" y="154"/>
                      <a:pt x="814" y="154"/>
                    </a:cubicBezTo>
                    <a:cubicBezTo>
                      <a:pt x="849" y="154"/>
                      <a:pt x="1083" y="161"/>
                      <a:pt x="1283" y="161"/>
                    </a:cubicBezTo>
                    <a:cubicBezTo>
                      <a:pt x="1440" y="161"/>
                      <a:pt x="1576" y="157"/>
                      <a:pt x="1580" y="143"/>
                    </a:cubicBezTo>
                    <a:cubicBezTo>
                      <a:pt x="1580" y="148"/>
                      <a:pt x="1584" y="151"/>
                      <a:pt x="1589" y="151"/>
                    </a:cubicBezTo>
                    <a:cubicBezTo>
                      <a:pt x="1591" y="151"/>
                      <a:pt x="1594" y="150"/>
                      <a:pt x="1596" y="147"/>
                    </a:cubicBezTo>
                    <a:cubicBezTo>
                      <a:pt x="1599" y="143"/>
                      <a:pt x="1603" y="135"/>
                      <a:pt x="1607" y="131"/>
                    </a:cubicBezTo>
                    <a:cubicBezTo>
                      <a:pt x="1611" y="123"/>
                      <a:pt x="1607" y="115"/>
                      <a:pt x="1603" y="115"/>
                    </a:cubicBezTo>
                    <a:cubicBezTo>
                      <a:pt x="1516" y="84"/>
                      <a:pt x="1414" y="75"/>
                      <a:pt x="1311" y="75"/>
                    </a:cubicBezTo>
                    <a:cubicBezTo>
                      <a:pt x="1186" y="75"/>
                      <a:pt x="1058" y="87"/>
                      <a:pt x="945" y="87"/>
                    </a:cubicBezTo>
                    <a:cubicBezTo>
                      <a:pt x="937" y="87"/>
                      <a:pt x="929" y="87"/>
                      <a:pt x="920" y="87"/>
                    </a:cubicBezTo>
                    <a:cubicBezTo>
                      <a:pt x="629" y="80"/>
                      <a:pt x="344" y="1"/>
                      <a:pt x="54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7" name="Google Shape;827;p32"/>
              <p:cNvSpPr/>
              <p:nvPr/>
            </p:nvSpPr>
            <p:spPr>
              <a:xfrm>
                <a:off x="3413355" y="2483276"/>
                <a:ext cx="10713" cy="2678"/>
              </a:xfrm>
              <a:custGeom>
                <a:avLst/>
                <a:gdLst/>
                <a:ahLst/>
                <a:cxnLst/>
                <a:rect l="l" t="t" r="r" b="b"/>
                <a:pathLst>
                  <a:path w="244" h="61" extrusionOk="0">
                    <a:moveTo>
                      <a:pt x="20" y="0"/>
                    </a:moveTo>
                    <a:cubicBezTo>
                      <a:pt x="3" y="0"/>
                      <a:pt x="1" y="25"/>
                      <a:pt x="16" y="29"/>
                    </a:cubicBezTo>
                    <a:cubicBezTo>
                      <a:pt x="83" y="53"/>
                      <a:pt x="145" y="60"/>
                      <a:pt x="213" y="60"/>
                    </a:cubicBezTo>
                    <a:cubicBezTo>
                      <a:pt x="214" y="61"/>
                      <a:pt x="215" y="61"/>
                      <a:pt x="216" y="61"/>
                    </a:cubicBezTo>
                    <a:cubicBezTo>
                      <a:pt x="244" y="61"/>
                      <a:pt x="243" y="17"/>
                      <a:pt x="213" y="17"/>
                    </a:cubicBezTo>
                    <a:cubicBezTo>
                      <a:pt x="198" y="18"/>
                      <a:pt x="183" y="18"/>
                      <a:pt x="168" y="18"/>
                    </a:cubicBezTo>
                    <a:cubicBezTo>
                      <a:pt x="120" y="18"/>
                      <a:pt x="72" y="13"/>
                      <a:pt x="23" y="1"/>
                    </a:cubicBezTo>
                    <a:cubicBezTo>
                      <a:pt x="22" y="1"/>
                      <a:pt x="21" y="0"/>
                      <a:pt x="20" y="0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8" name="Google Shape;828;p32"/>
              <p:cNvSpPr/>
              <p:nvPr/>
            </p:nvSpPr>
            <p:spPr>
              <a:xfrm>
                <a:off x="3403476" y="2412284"/>
                <a:ext cx="3468" cy="176"/>
              </a:xfrm>
              <a:custGeom>
                <a:avLst/>
                <a:gdLst/>
                <a:ahLst/>
                <a:cxnLst/>
                <a:rect l="l" t="t" r="r" b="b"/>
                <a:pathLst>
                  <a:path w="79" h="4" extrusionOk="0">
                    <a:moveTo>
                      <a:pt x="0" y="0"/>
                    </a:moveTo>
                    <a:lnTo>
                      <a:pt x="0" y="4"/>
                    </a:lnTo>
                    <a:lnTo>
                      <a:pt x="75" y="4"/>
                    </a:lnTo>
                    <a:cubicBezTo>
                      <a:pt x="79" y="4"/>
                      <a:pt x="79" y="0"/>
                      <a:pt x="75" y="0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9" name="Google Shape;829;p32"/>
              <p:cNvSpPr/>
              <p:nvPr/>
            </p:nvSpPr>
            <p:spPr>
              <a:xfrm>
                <a:off x="3373972" y="2572356"/>
                <a:ext cx="19801" cy="4259"/>
              </a:xfrm>
              <a:custGeom>
                <a:avLst/>
                <a:gdLst/>
                <a:ahLst/>
                <a:cxnLst/>
                <a:rect l="l" t="t" r="r" b="b"/>
                <a:pathLst>
                  <a:path w="451" h="97" extrusionOk="0">
                    <a:moveTo>
                      <a:pt x="40" y="1"/>
                    </a:moveTo>
                    <a:cubicBezTo>
                      <a:pt x="13" y="4"/>
                      <a:pt x="1" y="40"/>
                      <a:pt x="24" y="56"/>
                    </a:cubicBezTo>
                    <a:cubicBezTo>
                      <a:pt x="84" y="89"/>
                      <a:pt x="159" y="96"/>
                      <a:pt x="235" y="96"/>
                    </a:cubicBezTo>
                    <a:cubicBezTo>
                      <a:pt x="295" y="96"/>
                      <a:pt x="355" y="92"/>
                      <a:pt x="407" y="92"/>
                    </a:cubicBezTo>
                    <a:cubicBezTo>
                      <a:pt x="451" y="92"/>
                      <a:pt x="451" y="20"/>
                      <a:pt x="407" y="20"/>
                    </a:cubicBezTo>
                    <a:lnTo>
                      <a:pt x="222" y="20"/>
                    </a:lnTo>
                    <a:cubicBezTo>
                      <a:pt x="163" y="17"/>
                      <a:pt x="99" y="1"/>
                      <a:pt x="40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0" name="Google Shape;830;p32"/>
              <p:cNvSpPr/>
              <p:nvPr/>
            </p:nvSpPr>
            <p:spPr>
              <a:xfrm>
                <a:off x="3354654" y="2621704"/>
                <a:ext cx="21689" cy="4961"/>
              </a:xfrm>
              <a:custGeom>
                <a:avLst/>
                <a:gdLst/>
                <a:ahLst/>
                <a:cxnLst/>
                <a:rect l="l" t="t" r="r" b="b"/>
                <a:pathLst>
                  <a:path w="494" h="113" extrusionOk="0">
                    <a:moveTo>
                      <a:pt x="457" y="1"/>
                    </a:moveTo>
                    <a:cubicBezTo>
                      <a:pt x="454" y="1"/>
                      <a:pt x="452" y="1"/>
                      <a:pt x="449" y="2"/>
                    </a:cubicBezTo>
                    <a:cubicBezTo>
                      <a:pt x="302" y="25"/>
                      <a:pt x="156" y="49"/>
                      <a:pt x="14" y="88"/>
                    </a:cubicBezTo>
                    <a:cubicBezTo>
                      <a:pt x="0" y="92"/>
                      <a:pt x="6" y="112"/>
                      <a:pt x="19" y="112"/>
                    </a:cubicBezTo>
                    <a:cubicBezTo>
                      <a:pt x="21" y="112"/>
                      <a:pt x="22" y="112"/>
                      <a:pt x="23" y="112"/>
                    </a:cubicBezTo>
                    <a:cubicBezTo>
                      <a:pt x="165" y="80"/>
                      <a:pt x="311" y="68"/>
                      <a:pt x="457" y="53"/>
                    </a:cubicBezTo>
                    <a:cubicBezTo>
                      <a:pt x="494" y="49"/>
                      <a:pt x="489" y="1"/>
                      <a:pt x="457" y="1"/>
                    </a:cubicBezTo>
                    <a:close/>
                  </a:path>
                </a:pathLst>
              </a:custGeom>
              <a:solidFill>
                <a:srgbClr val="CA7A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1" name="Google Shape;831;p32"/>
              <p:cNvSpPr/>
              <p:nvPr/>
            </p:nvSpPr>
            <p:spPr>
              <a:xfrm rot="270453">
                <a:off x="3050438" y="2731255"/>
                <a:ext cx="582366" cy="849982"/>
              </a:xfrm>
              <a:custGeom>
                <a:avLst/>
                <a:gdLst/>
                <a:ahLst/>
                <a:cxnLst/>
                <a:rect l="l" t="t" r="r" b="b"/>
                <a:pathLst>
                  <a:path w="15594" h="13172" extrusionOk="0">
                    <a:moveTo>
                      <a:pt x="7905" y="0"/>
                    </a:moveTo>
                    <a:cubicBezTo>
                      <a:pt x="3356" y="0"/>
                      <a:pt x="423" y="578"/>
                      <a:pt x="423" y="578"/>
                    </a:cubicBezTo>
                    <a:cubicBezTo>
                      <a:pt x="0" y="3956"/>
                      <a:pt x="916" y="12998"/>
                      <a:pt x="916" y="12998"/>
                    </a:cubicBezTo>
                    <a:cubicBezTo>
                      <a:pt x="2841" y="13128"/>
                      <a:pt x="5005" y="13171"/>
                      <a:pt x="7036" y="13171"/>
                    </a:cubicBezTo>
                    <a:cubicBezTo>
                      <a:pt x="11097" y="13171"/>
                      <a:pt x="14623" y="12998"/>
                      <a:pt x="14623" y="12998"/>
                    </a:cubicBezTo>
                    <a:cubicBezTo>
                      <a:pt x="14623" y="12998"/>
                      <a:pt x="15594" y="4939"/>
                      <a:pt x="14749" y="436"/>
                    </a:cubicBezTo>
                    <a:cubicBezTo>
                      <a:pt x="12229" y="113"/>
                      <a:pt x="9910" y="0"/>
                      <a:pt x="790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32" name="Google Shape;832;p32"/>
            <p:cNvSpPr/>
            <p:nvPr/>
          </p:nvSpPr>
          <p:spPr>
            <a:xfrm>
              <a:off x="721500" y="4632187"/>
              <a:ext cx="438063" cy="179112"/>
            </a:xfrm>
            <a:custGeom>
              <a:avLst/>
              <a:gdLst/>
              <a:ahLst/>
              <a:cxnLst/>
              <a:rect l="l" t="t" r="r" b="b"/>
              <a:pathLst>
                <a:path w="12038" h="4922" extrusionOk="0">
                  <a:moveTo>
                    <a:pt x="1915" y="0"/>
                  </a:moveTo>
                  <a:lnTo>
                    <a:pt x="1" y="2052"/>
                  </a:lnTo>
                  <a:lnTo>
                    <a:pt x="3284" y="4649"/>
                  </a:lnTo>
                  <a:lnTo>
                    <a:pt x="12038" y="4921"/>
                  </a:lnTo>
                  <a:cubicBezTo>
                    <a:pt x="12038" y="4921"/>
                    <a:pt x="6701" y="3272"/>
                    <a:pt x="5947" y="3272"/>
                  </a:cubicBezTo>
                  <a:cubicBezTo>
                    <a:pt x="5918" y="3272"/>
                    <a:pt x="5896" y="3274"/>
                    <a:pt x="5881" y="3279"/>
                  </a:cubicBezTo>
                  <a:cubicBezTo>
                    <a:pt x="5871" y="3282"/>
                    <a:pt x="5860" y="3284"/>
                    <a:pt x="5847" y="3284"/>
                  </a:cubicBezTo>
                  <a:cubicBezTo>
                    <a:pt x="5350" y="3284"/>
                    <a:pt x="3008" y="683"/>
                    <a:pt x="3008" y="683"/>
                  </a:cubicBezTo>
                  <a:lnTo>
                    <a:pt x="191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2"/>
            <p:cNvSpPr/>
            <p:nvPr/>
          </p:nvSpPr>
          <p:spPr>
            <a:xfrm>
              <a:off x="1277260" y="1702962"/>
              <a:ext cx="569758" cy="666883"/>
            </a:xfrm>
            <a:custGeom>
              <a:avLst/>
              <a:gdLst/>
              <a:ahLst/>
              <a:cxnLst/>
              <a:rect l="l" t="t" r="r" b="b"/>
              <a:pathLst>
                <a:path w="15657" h="18326" extrusionOk="0">
                  <a:moveTo>
                    <a:pt x="1473" y="1"/>
                  </a:moveTo>
                  <a:cubicBezTo>
                    <a:pt x="1351" y="1"/>
                    <a:pt x="1257" y="11"/>
                    <a:pt x="1193" y="34"/>
                  </a:cubicBezTo>
                  <a:cubicBezTo>
                    <a:pt x="0" y="460"/>
                    <a:pt x="88" y="16878"/>
                    <a:pt x="88" y="16878"/>
                  </a:cubicBezTo>
                  <a:lnTo>
                    <a:pt x="15486" y="18326"/>
                  </a:lnTo>
                  <a:lnTo>
                    <a:pt x="14038" y="11096"/>
                  </a:lnTo>
                  <a:cubicBezTo>
                    <a:pt x="14038" y="11096"/>
                    <a:pt x="15657" y="5907"/>
                    <a:pt x="15060" y="4628"/>
                  </a:cubicBezTo>
                  <a:cubicBezTo>
                    <a:pt x="14496" y="3421"/>
                    <a:pt x="3641" y="1"/>
                    <a:pt x="147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2"/>
            <p:cNvSpPr/>
            <p:nvPr/>
          </p:nvSpPr>
          <p:spPr>
            <a:xfrm>
              <a:off x="1432092" y="1893019"/>
              <a:ext cx="411935" cy="585115"/>
            </a:xfrm>
            <a:custGeom>
              <a:avLst/>
              <a:gdLst/>
              <a:ahLst/>
              <a:cxnLst/>
              <a:rect l="l" t="t" r="r" b="b"/>
              <a:pathLst>
                <a:path w="11320" h="16079" extrusionOk="0">
                  <a:moveTo>
                    <a:pt x="8169" y="1"/>
                  </a:moveTo>
                  <a:cubicBezTo>
                    <a:pt x="7743" y="1788"/>
                    <a:pt x="3406" y="5190"/>
                    <a:pt x="3406" y="5190"/>
                  </a:cubicBezTo>
                  <a:cubicBezTo>
                    <a:pt x="3406" y="5190"/>
                    <a:pt x="3514" y="4102"/>
                    <a:pt x="2644" y="4102"/>
                  </a:cubicBezTo>
                  <a:cubicBezTo>
                    <a:pt x="2426" y="4102"/>
                    <a:pt x="2146" y="4171"/>
                    <a:pt x="1788" y="4342"/>
                  </a:cubicBezTo>
                  <a:cubicBezTo>
                    <a:pt x="0" y="5190"/>
                    <a:pt x="2641" y="6978"/>
                    <a:pt x="2641" y="6978"/>
                  </a:cubicBezTo>
                  <a:lnTo>
                    <a:pt x="1701" y="16079"/>
                  </a:lnTo>
                  <a:lnTo>
                    <a:pt x="3659" y="15740"/>
                  </a:lnTo>
                  <a:lnTo>
                    <a:pt x="4850" y="11315"/>
                  </a:lnTo>
                  <a:cubicBezTo>
                    <a:pt x="4850" y="11315"/>
                    <a:pt x="6401" y="11678"/>
                    <a:pt x="7974" y="11678"/>
                  </a:cubicBezTo>
                  <a:cubicBezTo>
                    <a:pt x="9634" y="11678"/>
                    <a:pt x="11319" y="11274"/>
                    <a:pt x="11231" y="9614"/>
                  </a:cubicBezTo>
                  <a:cubicBezTo>
                    <a:pt x="11062" y="6382"/>
                    <a:pt x="8169" y="1"/>
                    <a:pt x="8169" y="1"/>
                  </a:cubicBezTo>
                  <a:close/>
                </a:path>
              </a:pathLst>
            </a:custGeom>
            <a:solidFill>
              <a:srgbClr val="FFB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2"/>
            <p:cNvSpPr/>
            <p:nvPr/>
          </p:nvSpPr>
          <p:spPr>
            <a:xfrm>
              <a:off x="1562617" y="2556633"/>
              <a:ext cx="582386" cy="657058"/>
            </a:xfrm>
            <a:custGeom>
              <a:avLst/>
              <a:gdLst/>
              <a:ahLst/>
              <a:cxnLst/>
              <a:rect l="l" t="t" r="r" b="b"/>
              <a:pathLst>
                <a:path w="16004" h="18056" extrusionOk="0">
                  <a:moveTo>
                    <a:pt x="549" y="0"/>
                  </a:moveTo>
                  <a:lnTo>
                    <a:pt x="1" y="12310"/>
                  </a:lnTo>
                  <a:lnTo>
                    <a:pt x="15459" y="18056"/>
                  </a:lnTo>
                  <a:lnTo>
                    <a:pt x="16003" y="15865"/>
                  </a:lnTo>
                  <a:cubicBezTo>
                    <a:pt x="16003" y="15865"/>
                    <a:pt x="4926" y="11216"/>
                    <a:pt x="4377" y="10944"/>
                  </a:cubicBezTo>
                  <a:cubicBezTo>
                    <a:pt x="3832" y="10668"/>
                    <a:pt x="549" y="410"/>
                    <a:pt x="5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2"/>
            <p:cNvSpPr/>
            <p:nvPr/>
          </p:nvSpPr>
          <p:spPr>
            <a:xfrm>
              <a:off x="1385260" y="2449178"/>
              <a:ext cx="385370" cy="770995"/>
            </a:xfrm>
            <a:custGeom>
              <a:avLst/>
              <a:gdLst/>
              <a:ahLst/>
              <a:cxnLst/>
              <a:rect l="l" t="t" r="r" b="b"/>
              <a:pathLst>
                <a:path w="10590" h="21187" extrusionOk="0">
                  <a:moveTo>
                    <a:pt x="5131" y="1"/>
                  </a:moveTo>
                  <a:lnTo>
                    <a:pt x="1" y="1533"/>
                  </a:lnTo>
                  <a:lnTo>
                    <a:pt x="1966" y="19659"/>
                  </a:lnTo>
                  <a:lnTo>
                    <a:pt x="6442" y="21186"/>
                  </a:lnTo>
                  <a:lnTo>
                    <a:pt x="10589" y="6880"/>
                  </a:lnTo>
                  <a:lnTo>
                    <a:pt x="513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2"/>
            <p:cNvSpPr/>
            <p:nvPr/>
          </p:nvSpPr>
          <p:spPr>
            <a:xfrm>
              <a:off x="791147" y="3164536"/>
              <a:ext cx="1115062" cy="1537405"/>
            </a:xfrm>
            <a:custGeom>
              <a:avLst/>
              <a:gdLst/>
              <a:ahLst/>
              <a:cxnLst/>
              <a:rect l="l" t="t" r="r" b="b"/>
              <a:pathLst>
                <a:path w="30642" h="42248" extrusionOk="0">
                  <a:moveTo>
                    <a:pt x="18293" y="0"/>
                  </a:moveTo>
                  <a:cubicBezTo>
                    <a:pt x="18293" y="0"/>
                    <a:pt x="10944" y="1898"/>
                    <a:pt x="12858" y="11745"/>
                  </a:cubicBezTo>
                  <a:cubicBezTo>
                    <a:pt x="10669" y="20088"/>
                    <a:pt x="9441" y="26516"/>
                    <a:pt x="9441" y="26516"/>
                  </a:cubicBezTo>
                  <a:lnTo>
                    <a:pt x="1" y="40333"/>
                  </a:lnTo>
                  <a:lnTo>
                    <a:pt x="1232" y="41426"/>
                  </a:lnTo>
                  <a:lnTo>
                    <a:pt x="13951" y="26789"/>
                  </a:lnTo>
                  <a:lnTo>
                    <a:pt x="18605" y="13658"/>
                  </a:lnTo>
                  <a:lnTo>
                    <a:pt x="24623" y="25151"/>
                  </a:lnTo>
                  <a:cubicBezTo>
                    <a:pt x="24623" y="25151"/>
                    <a:pt x="23665" y="35546"/>
                    <a:pt x="29272" y="42247"/>
                  </a:cubicBezTo>
                  <a:cubicBezTo>
                    <a:pt x="30503" y="41426"/>
                    <a:pt x="30641" y="41016"/>
                    <a:pt x="30641" y="41016"/>
                  </a:cubicBezTo>
                  <a:lnTo>
                    <a:pt x="22769" y="1527"/>
                  </a:lnTo>
                  <a:lnTo>
                    <a:pt x="1829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2"/>
            <p:cNvSpPr/>
            <p:nvPr/>
          </p:nvSpPr>
          <p:spPr>
            <a:xfrm>
              <a:off x="1856272" y="4657004"/>
              <a:ext cx="388245" cy="159315"/>
            </a:xfrm>
            <a:custGeom>
              <a:avLst/>
              <a:gdLst/>
              <a:ahLst/>
              <a:cxnLst/>
              <a:rect l="l" t="t" r="r" b="b"/>
              <a:pathLst>
                <a:path w="10669" h="4378" extrusionOk="0">
                  <a:moveTo>
                    <a:pt x="1370" y="1"/>
                  </a:moveTo>
                  <a:lnTo>
                    <a:pt x="1" y="1232"/>
                  </a:lnTo>
                  <a:lnTo>
                    <a:pt x="2053" y="4378"/>
                  </a:lnTo>
                  <a:lnTo>
                    <a:pt x="10669" y="139"/>
                  </a:lnTo>
                  <a:lnTo>
                    <a:pt x="2736" y="1094"/>
                  </a:lnTo>
                  <a:lnTo>
                    <a:pt x="137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2"/>
            <p:cNvSpPr/>
            <p:nvPr/>
          </p:nvSpPr>
          <p:spPr>
            <a:xfrm>
              <a:off x="2125109" y="3133934"/>
              <a:ext cx="223944" cy="203384"/>
            </a:xfrm>
            <a:custGeom>
              <a:avLst/>
              <a:gdLst/>
              <a:ahLst/>
              <a:cxnLst/>
              <a:rect l="l" t="t" r="r" b="b"/>
              <a:pathLst>
                <a:path w="6154" h="5589" extrusionOk="0">
                  <a:moveTo>
                    <a:pt x="545" y="0"/>
                  </a:moveTo>
                  <a:lnTo>
                    <a:pt x="1" y="2191"/>
                  </a:lnTo>
                  <a:lnTo>
                    <a:pt x="135" y="4787"/>
                  </a:lnTo>
                  <a:cubicBezTo>
                    <a:pt x="135" y="4787"/>
                    <a:pt x="795" y="5588"/>
                    <a:pt x="1754" y="5588"/>
                  </a:cubicBezTo>
                  <a:cubicBezTo>
                    <a:pt x="2430" y="5588"/>
                    <a:pt x="3255" y="5190"/>
                    <a:pt x="4102" y="3832"/>
                  </a:cubicBezTo>
                  <a:cubicBezTo>
                    <a:pt x="6153" y="549"/>
                    <a:pt x="545" y="0"/>
                    <a:pt x="545" y="0"/>
                  </a:cubicBezTo>
                  <a:close/>
                </a:path>
              </a:pathLst>
            </a:custGeom>
            <a:solidFill>
              <a:srgbClr val="FFB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2"/>
            <p:cNvSpPr/>
            <p:nvPr/>
          </p:nvSpPr>
          <p:spPr>
            <a:xfrm>
              <a:off x="2100110" y="3156640"/>
              <a:ext cx="204112" cy="167976"/>
            </a:xfrm>
            <a:custGeom>
              <a:avLst/>
              <a:gdLst/>
              <a:ahLst/>
              <a:cxnLst/>
              <a:rect l="l" t="t" r="r" b="b"/>
              <a:pathLst>
                <a:path w="5609" h="4616" extrusionOk="0">
                  <a:moveTo>
                    <a:pt x="3488" y="0"/>
                  </a:moveTo>
                  <a:cubicBezTo>
                    <a:pt x="2192" y="0"/>
                    <a:pt x="550" y="607"/>
                    <a:pt x="550" y="607"/>
                  </a:cubicBezTo>
                  <a:lnTo>
                    <a:pt x="1" y="2249"/>
                  </a:lnTo>
                  <a:cubicBezTo>
                    <a:pt x="1" y="2249"/>
                    <a:pt x="960" y="3618"/>
                    <a:pt x="2330" y="4440"/>
                  </a:cubicBezTo>
                  <a:cubicBezTo>
                    <a:pt x="2535" y="4563"/>
                    <a:pt x="2700" y="4615"/>
                    <a:pt x="2832" y="4615"/>
                  </a:cubicBezTo>
                  <a:cubicBezTo>
                    <a:pt x="3581" y="4615"/>
                    <a:pt x="3285" y="2936"/>
                    <a:pt x="3285" y="2936"/>
                  </a:cubicBezTo>
                  <a:cubicBezTo>
                    <a:pt x="3285" y="2936"/>
                    <a:pt x="5609" y="1977"/>
                    <a:pt x="4926" y="607"/>
                  </a:cubicBezTo>
                  <a:cubicBezTo>
                    <a:pt x="4699" y="152"/>
                    <a:pt x="4137" y="0"/>
                    <a:pt x="3488" y="0"/>
                  </a:cubicBezTo>
                  <a:close/>
                </a:path>
              </a:pathLst>
            </a:custGeom>
            <a:solidFill>
              <a:srgbClr val="FFBB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2"/>
            <p:cNvSpPr/>
            <p:nvPr/>
          </p:nvSpPr>
          <p:spPr>
            <a:xfrm>
              <a:off x="1413243" y="2511802"/>
              <a:ext cx="706949" cy="726708"/>
            </a:xfrm>
            <a:custGeom>
              <a:avLst/>
              <a:gdLst/>
              <a:ahLst/>
              <a:cxnLst/>
              <a:rect l="l" t="t" r="r" b="b"/>
              <a:pathLst>
                <a:path w="19427" h="19970" extrusionOk="0">
                  <a:moveTo>
                    <a:pt x="3971" y="1"/>
                  </a:moveTo>
                  <a:lnTo>
                    <a:pt x="1" y="1642"/>
                  </a:lnTo>
                  <a:lnTo>
                    <a:pt x="5337" y="16004"/>
                  </a:lnTo>
                  <a:lnTo>
                    <a:pt x="18877" y="19970"/>
                  </a:lnTo>
                  <a:lnTo>
                    <a:pt x="19426" y="18328"/>
                  </a:lnTo>
                  <a:lnTo>
                    <a:pt x="7250" y="12587"/>
                  </a:lnTo>
                  <a:lnTo>
                    <a:pt x="39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2"/>
            <p:cNvSpPr/>
            <p:nvPr/>
          </p:nvSpPr>
          <p:spPr>
            <a:xfrm>
              <a:off x="1413243" y="2511802"/>
              <a:ext cx="715682" cy="735660"/>
            </a:xfrm>
            <a:custGeom>
              <a:avLst/>
              <a:gdLst/>
              <a:ahLst/>
              <a:cxnLst/>
              <a:rect l="l" t="t" r="r" b="b"/>
              <a:pathLst>
                <a:path w="19667" h="20216" extrusionOk="0">
                  <a:moveTo>
                    <a:pt x="3971" y="1"/>
                  </a:moveTo>
                  <a:lnTo>
                    <a:pt x="5527" y="6316"/>
                  </a:lnTo>
                  <a:lnTo>
                    <a:pt x="7113" y="12622"/>
                  </a:lnTo>
                  <a:lnTo>
                    <a:pt x="7128" y="12685"/>
                  </a:lnTo>
                  <a:lnTo>
                    <a:pt x="7192" y="12717"/>
                  </a:lnTo>
                  <a:cubicBezTo>
                    <a:pt x="11177" y="14645"/>
                    <a:pt x="15189" y="16523"/>
                    <a:pt x="19186" y="18432"/>
                  </a:cubicBezTo>
                  <a:lnTo>
                    <a:pt x="19186" y="18432"/>
                  </a:lnTo>
                  <a:lnTo>
                    <a:pt x="18752" y="19728"/>
                  </a:lnTo>
                  <a:lnTo>
                    <a:pt x="5457" y="15871"/>
                  </a:lnTo>
                  <a:lnTo>
                    <a:pt x="2768" y="8790"/>
                  </a:lnTo>
                  <a:lnTo>
                    <a:pt x="1" y="1642"/>
                  </a:lnTo>
                  <a:lnTo>
                    <a:pt x="2574" y="8861"/>
                  </a:lnTo>
                  <a:lnTo>
                    <a:pt x="5187" y="16059"/>
                  </a:lnTo>
                  <a:lnTo>
                    <a:pt x="5214" y="16134"/>
                  </a:lnTo>
                  <a:lnTo>
                    <a:pt x="5294" y="16158"/>
                  </a:lnTo>
                  <a:lnTo>
                    <a:pt x="18822" y="20164"/>
                  </a:lnTo>
                  <a:lnTo>
                    <a:pt x="19008" y="20215"/>
                  </a:lnTo>
                  <a:lnTo>
                    <a:pt x="19066" y="20033"/>
                  </a:lnTo>
                  <a:lnTo>
                    <a:pt x="19611" y="18392"/>
                  </a:lnTo>
                  <a:lnTo>
                    <a:pt x="19667" y="18226"/>
                  </a:lnTo>
                  <a:lnTo>
                    <a:pt x="19509" y="18155"/>
                  </a:lnTo>
                  <a:cubicBezTo>
                    <a:pt x="15462" y="16266"/>
                    <a:pt x="11429" y="14349"/>
                    <a:pt x="7371" y="12482"/>
                  </a:cubicBezTo>
                  <a:lnTo>
                    <a:pt x="7371" y="12482"/>
                  </a:lnTo>
                  <a:lnTo>
                    <a:pt x="5696" y="6272"/>
                  </a:lnTo>
                  <a:lnTo>
                    <a:pt x="397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2"/>
            <p:cNvSpPr/>
            <p:nvPr/>
          </p:nvSpPr>
          <p:spPr>
            <a:xfrm>
              <a:off x="2272882" y="3396839"/>
              <a:ext cx="1531109" cy="703783"/>
            </a:xfrm>
            <a:custGeom>
              <a:avLst/>
              <a:gdLst/>
              <a:ahLst/>
              <a:cxnLst/>
              <a:rect l="l" t="t" r="r" b="b"/>
              <a:pathLst>
                <a:path w="42075" h="19340" extrusionOk="0">
                  <a:moveTo>
                    <a:pt x="41321" y="601"/>
                  </a:moveTo>
                  <a:lnTo>
                    <a:pt x="34170" y="18740"/>
                  </a:lnTo>
                  <a:lnTo>
                    <a:pt x="7771" y="18740"/>
                  </a:lnTo>
                  <a:lnTo>
                    <a:pt x="755" y="601"/>
                  </a:lnTo>
                  <a:close/>
                  <a:moveTo>
                    <a:pt x="316" y="1"/>
                  </a:moveTo>
                  <a:cubicBezTo>
                    <a:pt x="218" y="1"/>
                    <a:pt x="123" y="48"/>
                    <a:pt x="68" y="132"/>
                  </a:cubicBezTo>
                  <a:cubicBezTo>
                    <a:pt x="12" y="210"/>
                    <a:pt x="1" y="317"/>
                    <a:pt x="36" y="407"/>
                  </a:cubicBezTo>
                  <a:lnTo>
                    <a:pt x="7286" y="19146"/>
                  </a:lnTo>
                  <a:cubicBezTo>
                    <a:pt x="7329" y="19264"/>
                    <a:pt x="7440" y="19339"/>
                    <a:pt x="7566" y="19339"/>
                  </a:cubicBezTo>
                  <a:lnTo>
                    <a:pt x="34375" y="19339"/>
                  </a:lnTo>
                  <a:cubicBezTo>
                    <a:pt x="34497" y="19339"/>
                    <a:pt x="34607" y="19264"/>
                    <a:pt x="34655" y="19150"/>
                  </a:cubicBezTo>
                  <a:lnTo>
                    <a:pt x="42039" y="412"/>
                  </a:lnTo>
                  <a:cubicBezTo>
                    <a:pt x="42075" y="317"/>
                    <a:pt x="42062" y="214"/>
                    <a:pt x="42007" y="132"/>
                  </a:cubicBezTo>
                  <a:cubicBezTo>
                    <a:pt x="41952" y="48"/>
                    <a:pt x="41858" y="1"/>
                    <a:pt x="4175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2"/>
            <p:cNvSpPr/>
            <p:nvPr/>
          </p:nvSpPr>
          <p:spPr>
            <a:xfrm>
              <a:off x="2382338" y="4078684"/>
              <a:ext cx="1212115" cy="519649"/>
            </a:xfrm>
            <a:custGeom>
              <a:avLst/>
              <a:gdLst/>
              <a:ahLst/>
              <a:cxnLst/>
              <a:rect l="l" t="t" r="r" b="b"/>
              <a:pathLst>
                <a:path w="33309" h="14280" extrusionOk="0">
                  <a:moveTo>
                    <a:pt x="4557" y="0"/>
                  </a:moveTo>
                  <a:cubicBezTo>
                    <a:pt x="4429" y="0"/>
                    <a:pt x="4309" y="82"/>
                    <a:pt x="4270" y="210"/>
                  </a:cubicBezTo>
                  <a:lnTo>
                    <a:pt x="28" y="13889"/>
                  </a:lnTo>
                  <a:cubicBezTo>
                    <a:pt x="0" y="13980"/>
                    <a:pt x="20" y="14078"/>
                    <a:pt x="75" y="14157"/>
                  </a:cubicBezTo>
                  <a:cubicBezTo>
                    <a:pt x="130" y="14233"/>
                    <a:pt x="221" y="14280"/>
                    <a:pt x="316" y="14280"/>
                  </a:cubicBezTo>
                  <a:lnTo>
                    <a:pt x="33009" y="14280"/>
                  </a:lnTo>
                  <a:cubicBezTo>
                    <a:pt x="33174" y="14280"/>
                    <a:pt x="33309" y="14145"/>
                    <a:pt x="33309" y="13980"/>
                  </a:cubicBezTo>
                  <a:cubicBezTo>
                    <a:pt x="33309" y="13814"/>
                    <a:pt x="33174" y="13679"/>
                    <a:pt x="33009" y="13679"/>
                  </a:cubicBezTo>
                  <a:lnTo>
                    <a:pt x="722" y="13679"/>
                  </a:lnTo>
                  <a:lnTo>
                    <a:pt x="4842" y="388"/>
                  </a:lnTo>
                  <a:cubicBezTo>
                    <a:pt x="4894" y="230"/>
                    <a:pt x="4803" y="64"/>
                    <a:pt x="4645" y="13"/>
                  </a:cubicBezTo>
                  <a:cubicBezTo>
                    <a:pt x="4616" y="4"/>
                    <a:pt x="4586" y="0"/>
                    <a:pt x="455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2"/>
            <p:cNvSpPr/>
            <p:nvPr/>
          </p:nvSpPr>
          <p:spPr>
            <a:xfrm>
              <a:off x="2212150" y="3267370"/>
              <a:ext cx="84643" cy="151382"/>
            </a:xfrm>
            <a:custGeom>
              <a:avLst/>
              <a:gdLst/>
              <a:ahLst/>
              <a:cxnLst/>
              <a:rect l="l" t="t" r="r" b="b"/>
              <a:pathLst>
                <a:path w="2326" h="4160" extrusionOk="0">
                  <a:moveTo>
                    <a:pt x="342" y="0"/>
                  </a:moveTo>
                  <a:cubicBezTo>
                    <a:pt x="300" y="0"/>
                    <a:pt x="258" y="9"/>
                    <a:pt x="218" y="27"/>
                  </a:cubicBezTo>
                  <a:cubicBezTo>
                    <a:pt x="67" y="98"/>
                    <a:pt x="0" y="276"/>
                    <a:pt x="71" y="426"/>
                  </a:cubicBezTo>
                  <a:lnTo>
                    <a:pt x="1714" y="3985"/>
                  </a:lnTo>
                  <a:cubicBezTo>
                    <a:pt x="1765" y="4092"/>
                    <a:pt x="1871" y="4159"/>
                    <a:pt x="1985" y="4159"/>
                  </a:cubicBezTo>
                  <a:cubicBezTo>
                    <a:pt x="2025" y="4159"/>
                    <a:pt x="2069" y="4151"/>
                    <a:pt x="2112" y="4131"/>
                  </a:cubicBezTo>
                  <a:cubicBezTo>
                    <a:pt x="2262" y="4060"/>
                    <a:pt x="2325" y="3883"/>
                    <a:pt x="2258" y="3733"/>
                  </a:cubicBezTo>
                  <a:lnTo>
                    <a:pt x="616" y="177"/>
                  </a:lnTo>
                  <a:cubicBezTo>
                    <a:pt x="564" y="64"/>
                    <a:pt x="455" y="0"/>
                    <a:pt x="34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2"/>
            <p:cNvSpPr/>
            <p:nvPr/>
          </p:nvSpPr>
          <p:spPr>
            <a:xfrm>
              <a:off x="2179837" y="3223522"/>
              <a:ext cx="79585" cy="79767"/>
            </a:xfrm>
            <a:custGeom>
              <a:avLst/>
              <a:gdLst/>
              <a:ahLst/>
              <a:cxnLst/>
              <a:rect l="l" t="t" r="r" b="b"/>
              <a:pathLst>
                <a:path w="2187" h="2192" extrusionOk="0">
                  <a:moveTo>
                    <a:pt x="1094" y="1"/>
                  </a:moveTo>
                  <a:cubicBezTo>
                    <a:pt x="490" y="1"/>
                    <a:pt x="1" y="490"/>
                    <a:pt x="1" y="1098"/>
                  </a:cubicBezTo>
                  <a:cubicBezTo>
                    <a:pt x="1" y="1702"/>
                    <a:pt x="490" y="2192"/>
                    <a:pt x="1094" y="2192"/>
                  </a:cubicBezTo>
                  <a:cubicBezTo>
                    <a:pt x="1698" y="2192"/>
                    <a:pt x="2187" y="1702"/>
                    <a:pt x="2187" y="1098"/>
                  </a:cubicBezTo>
                  <a:cubicBezTo>
                    <a:pt x="2187" y="490"/>
                    <a:pt x="1698" y="1"/>
                    <a:pt x="10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2"/>
            <p:cNvSpPr/>
            <p:nvPr/>
          </p:nvSpPr>
          <p:spPr>
            <a:xfrm>
              <a:off x="2471199" y="3401788"/>
              <a:ext cx="248471" cy="693775"/>
            </a:xfrm>
            <a:custGeom>
              <a:avLst/>
              <a:gdLst/>
              <a:ahLst/>
              <a:cxnLst/>
              <a:rect l="l" t="t" r="r" b="b"/>
              <a:pathLst>
                <a:path w="6828" h="19065" extrusionOk="0">
                  <a:moveTo>
                    <a:pt x="337" y="0"/>
                  </a:moveTo>
                  <a:cubicBezTo>
                    <a:pt x="306" y="0"/>
                    <a:pt x="273" y="5"/>
                    <a:pt x="241" y="16"/>
                  </a:cubicBezTo>
                  <a:cubicBezTo>
                    <a:pt x="84" y="67"/>
                    <a:pt x="1" y="236"/>
                    <a:pt x="52" y="394"/>
                  </a:cubicBezTo>
                  <a:lnTo>
                    <a:pt x="6209" y="18859"/>
                  </a:lnTo>
                  <a:cubicBezTo>
                    <a:pt x="6248" y="18986"/>
                    <a:pt x="6367" y="19065"/>
                    <a:pt x="6493" y="19065"/>
                  </a:cubicBezTo>
                  <a:cubicBezTo>
                    <a:pt x="6525" y="19065"/>
                    <a:pt x="6556" y="19061"/>
                    <a:pt x="6587" y="19049"/>
                  </a:cubicBezTo>
                  <a:cubicBezTo>
                    <a:pt x="6746" y="18998"/>
                    <a:pt x="6828" y="18828"/>
                    <a:pt x="6777" y="18670"/>
                  </a:cubicBezTo>
                  <a:lnTo>
                    <a:pt x="620" y="205"/>
                  </a:lnTo>
                  <a:cubicBezTo>
                    <a:pt x="579" y="79"/>
                    <a:pt x="463" y="0"/>
                    <a:pt x="33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2"/>
            <p:cNvSpPr/>
            <p:nvPr/>
          </p:nvSpPr>
          <p:spPr>
            <a:xfrm>
              <a:off x="2745349" y="3396803"/>
              <a:ext cx="133187" cy="693885"/>
            </a:xfrm>
            <a:custGeom>
              <a:avLst/>
              <a:gdLst/>
              <a:ahLst/>
              <a:cxnLst/>
              <a:rect l="l" t="t" r="r" b="b"/>
              <a:pathLst>
                <a:path w="3660" h="19068" extrusionOk="0">
                  <a:moveTo>
                    <a:pt x="331" y="1"/>
                  </a:moveTo>
                  <a:cubicBezTo>
                    <a:pt x="313" y="1"/>
                    <a:pt x="295" y="2"/>
                    <a:pt x="277" y="6"/>
                  </a:cubicBezTo>
                  <a:cubicBezTo>
                    <a:pt x="115" y="29"/>
                    <a:pt x="1" y="184"/>
                    <a:pt x="28" y="350"/>
                  </a:cubicBezTo>
                  <a:lnTo>
                    <a:pt x="3040" y="18815"/>
                  </a:lnTo>
                  <a:cubicBezTo>
                    <a:pt x="3064" y="18961"/>
                    <a:pt x="3190" y="19067"/>
                    <a:pt x="3336" y="19067"/>
                  </a:cubicBezTo>
                  <a:cubicBezTo>
                    <a:pt x="3352" y="19067"/>
                    <a:pt x="3367" y="19064"/>
                    <a:pt x="3383" y="19064"/>
                  </a:cubicBezTo>
                  <a:cubicBezTo>
                    <a:pt x="3549" y="19036"/>
                    <a:pt x="3659" y="18883"/>
                    <a:pt x="3632" y="18717"/>
                  </a:cubicBezTo>
                  <a:lnTo>
                    <a:pt x="620" y="251"/>
                  </a:lnTo>
                  <a:cubicBezTo>
                    <a:pt x="596" y="107"/>
                    <a:pt x="472" y="1"/>
                    <a:pt x="33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2"/>
            <p:cNvSpPr/>
            <p:nvPr/>
          </p:nvSpPr>
          <p:spPr>
            <a:xfrm>
              <a:off x="3010002" y="3396839"/>
              <a:ext cx="21907" cy="708804"/>
            </a:xfrm>
            <a:custGeom>
              <a:avLst/>
              <a:gdLst/>
              <a:ahLst/>
              <a:cxnLst/>
              <a:rect l="l" t="t" r="r" b="b"/>
              <a:pathLst>
                <a:path w="602" h="19478" extrusionOk="0">
                  <a:moveTo>
                    <a:pt x="301" y="1"/>
                  </a:moveTo>
                  <a:cubicBezTo>
                    <a:pt x="135" y="1"/>
                    <a:pt x="1" y="135"/>
                    <a:pt x="1" y="301"/>
                  </a:cubicBezTo>
                  <a:lnTo>
                    <a:pt x="1" y="19177"/>
                  </a:lnTo>
                  <a:cubicBezTo>
                    <a:pt x="1" y="19343"/>
                    <a:pt x="135" y="19477"/>
                    <a:pt x="301" y="19477"/>
                  </a:cubicBezTo>
                  <a:cubicBezTo>
                    <a:pt x="467" y="19477"/>
                    <a:pt x="601" y="19343"/>
                    <a:pt x="601" y="19177"/>
                  </a:cubicBezTo>
                  <a:lnTo>
                    <a:pt x="601" y="301"/>
                  </a:lnTo>
                  <a:cubicBezTo>
                    <a:pt x="601" y="135"/>
                    <a:pt x="467" y="1"/>
                    <a:pt x="30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2"/>
            <p:cNvSpPr/>
            <p:nvPr/>
          </p:nvSpPr>
          <p:spPr>
            <a:xfrm>
              <a:off x="3188669" y="3411722"/>
              <a:ext cx="97707" cy="693921"/>
            </a:xfrm>
            <a:custGeom>
              <a:avLst/>
              <a:gdLst/>
              <a:ahLst/>
              <a:cxnLst/>
              <a:rect l="l" t="t" r="r" b="b"/>
              <a:pathLst>
                <a:path w="2685" h="19069" extrusionOk="0">
                  <a:moveTo>
                    <a:pt x="2363" y="1"/>
                  </a:moveTo>
                  <a:cubicBezTo>
                    <a:pt x="2210" y="1"/>
                    <a:pt x="2087" y="114"/>
                    <a:pt x="2068" y="267"/>
                  </a:cubicBezTo>
                  <a:lnTo>
                    <a:pt x="16" y="18733"/>
                  </a:lnTo>
                  <a:cubicBezTo>
                    <a:pt x="1" y="18899"/>
                    <a:pt x="119" y="19048"/>
                    <a:pt x="281" y="19065"/>
                  </a:cubicBezTo>
                  <a:cubicBezTo>
                    <a:pt x="293" y="19065"/>
                    <a:pt x="305" y="19068"/>
                    <a:pt x="316" y="19068"/>
                  </a:cubicBezTo>
                  <a:cubicBezTo>
                    <a:pt x="466" y="19068"/>
                    <a:pt x="597" y="18954"/>
                    <a:pt x="613" y="18799"/>
                  </a:cubicBezTo>
                  <a:lnTo>
                    <a:pt x="2664" y="335"/>
                  </a:lnTo>
                  <a:cubicBezTo>
                    <a:pt x="2684" y="169"/>
                    <a:pt x="2566" y="22"/>
                    <a:pt x="2400" y="3"/>
                  </a:cubicBezTo>
                  <a:cubicBezTo>
                    <a:pt x="2388" y="2"/>
                    <a:pt x="2375" y="1"/>
                    <a:pt x="23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2"/>
            <p:cNvSpPr/>
            <p:nvPr/>
          </p:nvSpPr>
          <p:spPr>
            <a:xfrm>
              <a:off x="3367299" y="3391818"/>
              <a:ext cx="178420" cy="708804"/>
            </a:xfrm>
            <a:custGeom>
              <a:avLst/>
              <a:gdLst/>
              <a:ahLst/>
              <a:cxnLst/>
              <a:rect l="l" t="t" r="r" b="b"/>
              <a:pathLst>
                <a:path w="4903" h="19478" extrusionOk="0">
                  <a:moveTo>
                    <a:pt x="4568" y="1"/>
                  </a:moveTo>
                  <a:cubicBezTo>
                    <a:pt x="4432" y="1"/>
                    <a:pt x="4309" y="95"/>
                    <a:pt x="4279" y="234"/>
                  </a:cubicBezTo>
                  <a:lnTo>
                    <a:pt x="37" y="19110"/>
                  </a:lnTo>
                  <a:cubicBezTo>
                    <a:pt x="1" y="19272"/>
                    <a:pt x="103" y="19434"/>
                    <a:pt x="265" y="19470"/>
                  </a:cubicBezTo>
                  <a:cubicBezTo>
                    <a:pt x="285" y="19473"/>
                    <a:pt x="309" y="19477"/>
                    <a:pt x="332" y="19477"/>
                  </a:cubicBezTo>
                  <a:cubicBezTo>
                    <a:pt x="467" y="19477"/>
                    <a:pt x="593" y="19382"/>
                    <a:pt x="624" y="19244"/>
                  </a:cubicBezTo>
                  <a:lnTo>
                    <a:pt x="4863" y="368"/>
                  </a:lnTo>
                  <a:cubicBezTo>
                    <a:pt x="4902" y="206"/>
                    <a:pt x="4800" y="44"/>
                    <a:pt x="4638" y="9"/>
                  </a:cubicBezTo>
                  <a:cubicBezTo>
                    <a:pt x="4615" y="3"/>
                    <a:pt x="4591" y="1"/>
                    <a:pt x="456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2"/>
            <p:cNvSpPr/>
            <p:nvPr/>
          </p:nvSpPr>
          <p:spPr>
            <a:xfrm>
              <a:off x="2543175" y="4651982"/>
              <a:ext cx="179257" cy="179257"/>
            </a:xfrm>
            <a:custGeom>
              <a:avLst/>
              <a:gdLst/>
              <a:ahLst/>
              <a:cxnLst/>
              <a:rect l="l" t="t" r="r" b="b"/>
              <a:pathLst>
                <a:path w="4926" h="4926" extrusionOk="0">
                  <a:moveTo>
                    <a:pt x="2463" y="1"/>
                  </a:moveTo>
                  <a:cubicBezTo>
                    <a:pt x="1101" y="1"/>
                    <a:pt x="1" y="1106"/>
                    <a:pt x="1" y="2463"/>
                  </a:cubicBezTo>
                  <a:cubicBezTo>
                    <a:pt x="1" y="3824"/>
                    <a:pt x="1101" y="4926"/>
                    <a:pt x="2463" y="4926"/>
                  </a:cubicBezTo>
                  <a:cubicBezTo>
                    <a:pt x="3820" y="4926"/>
                    <a:pt x="4926" y="3824"/>
                    <a:pt x="4926" y="2463"/>
                  </a:cubicBezTo>
                  <a:cubicBezTo>
                    <a:pt x="4926" y="1106"/>
                    <a:pt x="3820" y="1"/>
                    <a:pt x="24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2"/>
            <p:cNvSpPr/>
            <p:nvPr/>
          </p:nvSpPr>
          <p:spPr>
            <a:xfrm>
              <a:off x="3294668" y="4651982"/>
              <a:ext cx="179257" cy="179257"/>
            </a:xfrm>
            <a:custGeom>
              <a:avLst/>
              <a:gdLst/>
              <a:ahLst/>
              <a:cxnLst/>
              <a:rect l="l" t="t" r="r" b="b"/>
              <a:pathLst>
                <a:path w="4926" h="4926" extrusionOk="0">
                  <a:moveTo>
                    <a:pt x="2463" y="1"/>
                  </a:moveTo>
                  <a:cubicBezTo>
                    <a:pt x="1105" y="1"/>
                    <a:pt x="0" y="1106"/>
                    <a:pt x="0" y="2463"/>
                  </a:cubicBezTo>
                  <a:cubicBezTo>
                    <a:pt x="0" y="3824"/>
                    <a:pt x="1105" y="4926"/>
                    <a:pt x="2463" y="4926"/>
                  </a:cubicBezTo>
                  <a:cubicBezTo>
                    <a:pt x="3824" y="4926"/>
                    <a:pt x="4926" y="3824"/>
                    <a:pt x="4926" y="2463"/>
                  </a:cubicBezTo>
                  <a:cubicBezTo>
                    <a:pt x="4926" y="1106"/>
                    <a:pt x="3824" y="1"/>
                    <a:pt x="246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2"/>
            <p:cNvSpPr/>
            <p:nvPr/>
          </p:nvSpPr>
          <p:spPr>
            <a:xfrm>
              <a:off x="2578072" y="4582335"/>
              <a:ext cx="94541" cy="119541"/>
            </a:xfrm>
            <a:custGeom>
              <a:avLst/>
              <a:gdLst/>
              <a:ahLst/>
              <a:cxnLst/>
              <a:rect l="l" t="t" r="r" b="b"/>
              <a:pathLst>
                <a:path w="2598" h="3285" extrusionOk="0">
                  <a:moveTo>
                    <a:pt x="2459" y="0"/>
                  </a:moveTo>
                  <a:lnTo>
                    <a:pt x="0" y="411"/>
                  </a:lnTo>
                  <a:lnTo>
                    <a:pt x="1638" y="3284"/>
                  </a:lnTo>
                  <a:lnTo>
                    <a:pt x="2597" y="3284"/>
                  </a:lnTo>
                  <a:lnTo>
                    <a:pt x="245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2"/>
            <p:cNvSpPr/>
            <p:nvPr/>
          </p:nvSpPr>
          <p:spPr>
            <a:xfrm>
              <a:off x="3329528" y="4582335"/>
              <a:ext cx="94687" cy="119541"/>
            </a:xfrm>
            <a:custGeom>
              <a:avLst/>
              <a:gdLst/>
              <a:ahLst/>
              <a:cxnLst/>
              <a:rect l="l" t="t" r="r" b="b"/>
              <a:pathLst>
                <a:path w="2602" h="3285" extrusionOk="0">
                  <a:moveTo>
                    <a:pt x="2463" y="0"/>
                  </a:moveTo>
                  <a:lnTo>
                    <a:pt x="1" y="411"/>
                  </a:lnTo>
                  <a:lnTo>
                    <a:pt x="1643" y="3284"/>
                  </a:lnTo>
                  <a:lnTo>
                    <a:pt x="2602" y="3284"/>
                  </a:lnTo>
                  <a:lnTo>
                    <a:pt x="246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2"/>
            <p:cNvSpPr/>
            <p:nvPr/>
          </p:nvSpPr>
          <p:spPr>
            <a:xfrm>
              <a:off x="1468117" y="3283271"/>
              <a:ext cx="101455" cy="378310"/>
            </a:xfrm>
            <a:custGeom>
              <a:avLst/>
              <a:gdLst/>
              <a:ahLst/>
              <a:cxnLst/>
              <a:rect l="l" t="t" r="r" b="b"/>
              <a:pathLst>
                <a:path w="2788" h="10396" extrusionOk="0">
                  <a:moveTo>
                    <a:pt x="684" y="0"/>
                  </a:moveTo>
                  <a:cubicBezTo>
                    <a:pt x="822" y="245"/>
                    <a:pt x="968" y="482"/>
                    <a:pt x="1114" y="719"/>
                  </a:cubicBezTo>
                  <a:cubicBezTo>
                    <a:pt x="1260" y="956"/>
                    <a:pt x="1398" y="1200"/>
                    <a:pt x="1551" y="1429"/>
                  </a:cubicBezTo>
                  <a:lnTo>
                    <a:pt x="2409" y="2755"/>
                  </a:lnTo>
                  <a:lnTo>
                    <a:pt x="2409" y="2755"/>
                  </a:lnTo>
                  <a:cubicBezTo>
                    <a:pt x="1953" y="3997"/>
                    <a:pt x="1532" y="5251"/>
                    <a:pt x="1125" y="6508"/>
                  </a:cubicBezTo>
                  <a:cubicBezTo>
                    <a:pt x="917" y="7147"/>
                    <a:pt x="727" y="7795"/>
                    <a:pt x="533" y="8442"/>
                  </a:cubicBezTo>
                  <a:cubicBezTo>
                    <a:pt x="336" y="9089"/>
                    <a:pt x="167" y="9741"/>
                    <a:pt x="1" y="10395"/>
                  </a:cubicBezTo>
                  <a:cubicBezTo>
                    <a:pt x="265" y="9776"/>
                    <a:pt x="526" y="9153"/>
                    <a:pt x="762" y="8521"/>
                  </a:cubicBezTo>
                  <a:cubicBezTo>
                    <a:pt x="1007" y="7890"/>
                    <a:pt x="1248" y="7262"/>
                    <a:pt x="1473" y="6626"/>
                  </a:cubicBezTo>
                  <a:cubicBezTo>
                    <a:pt x="1926" y="5356"/>
                    <a:pt x="2361" y="4081"/>
                    <a:pt x="2759" y="2790"/>
                  </a:cubicBezTo>
                  <a:lnTo>
                    <a:pt x="2787" y="2704"/>
                  </a:lnTo>
                  <a:lnTo>
                    <a:pt x="2740" y="2641"/>
                  </a:lnTo>
                  <a:lnTo>
                    <a:pt x="1729" y="1307"/>
                  </a:lnTo>
                  <a:cubicBezTo>
                    <a:pt x="1564" y="1082"/>
                    <a:pt x="1382" y="869"/>
                    <a:pt x="1212" y="652"/>
                  </a:cubicBezTo>
                  <a:cubicBezTo>
                    <a:pt x="1039" y="431"/>
                    <a:pt x="865" y="213"/>
                    <a:pt x="6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2"/>
            <p:cNvSpPr/>
            <p:nvPr/>
          </p:nvSpPr>
          <p:spPr>
            <a:xfrm>
              <a:off x="2567992" y="4094659"/>
              <a:ext cx="36" cy="36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400" cap="flat" cmpd="sng">
              <a:solidFill>
                <a:srgbClr val="00A0A0"/>
              </a:solidFill>
              <a:prstDash val="solid"/>
              <a:miter lim="947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2"/>
            <p:cNvSpPr/>
            <p:nvPr/>
          </p:nvSpPr>
          <p:spPr>
            <a:xfrm>
              <a:off x="1745978" y="2114878"/>
              <a:ext cx="77765" cy="99454"/>
            </a:xfrm>
            <a:custGeom>
              <a:avLst/>
              <a:gdLst/>
              <a:ahLst/>
              <a:cxnLst/>
              <a:rect l="l" t="t" r="r" b="b"/>
              <a:pathLst>
                <a:path w="2137" h="2733" extrusionOk="0">
                  <a:moveTo>
                    <a:pt x="1772" y="1834"/>
                  </a:moveTo>
                  <a:cubicBezTo>
                    <a:pt x="1772" y="1834"/>
                    <a:pt x="1772" y="1836"/>
                    <a:pt x="1773" y="1840"/>
                  </a:cubicBezTo>
                  <a:cubicBezTo>
                    <a:pt x="1773" y="1841"/>
                    <a:pt x="1772" y="1842"/>
                    <a:pt x="1772" y="1843"/>
                  </a:cubicBezTo>
                  <a:lnTo>
                    <a:pt x="1772" y="1843"/>
                  </a:lnTo>
                  <a:cubicBezTo>
                    <a:pt x="1772" y="1838"/>
                    <a:pt x="1771" y="1834"/>
                    <a:pt x="1772" y="1834"/>
                  </a:cubicBezTo>
                  <a:close/>
                  <a:moveTo>
                    <a:pt x="1" y="1"/>
                  </a:moveTo>
                  <a:cubicBezTo>
                    <a:pt x="139" y="632"/>
                    <a:pt x="368" y="1244"/>
                    <a:pt x="621" y="1844"/>
                  </a:cubicBezTo>
                  <a:lnTo>
                    <a:pt x="676" y="1978"/>
                  </a:lnTo>
                  <a:lnTo>
                    <a:pt x="838" y="1951"/>
                  </a:lnTo>
                  <a:cubicBezTo>
                    <a:pt x="1035" y="1919"/>
                    <a:pt x="1244" y="1887"/>
                    <a:pt x="1445" y="1867"/>
                  </a:cubicBezTo>
                  <a:cubicBezTo>
                    <a:pt x="1484" y="1866"/>
                    <a:pt x="1525" y="1865"/>
                    <a:pt x="1565" y="1865"/>
                  </a:cubicBezTo>
                  <a:cubicBezTo>
                    <a:pt x="1621" y="1865"/>
                    <a:pt x="1676" y="1867"/>
                    <a:pt x="1722" y="1871"/>
                  </a:cubicBezTo>
                  <a:cubicBezTo>
                    <a:pt x="1737" y="1871"/>
                    <a:pt x="1750" y="1873"/>
                    <a:pt x="1760" y="1876"/>
                  </a:cubicBezTo>
                  <a:lnTo>
                    <a:pt x="1760" y="1876"/>
                  </a:lnTo>
                  <a:cubicBezTo>
                    <a:pt x="1710" y="1987"/>
                    <a:pt x="1558" y="2146"/>
                    <a:pt x="1430" y="2274"/>
                  </a:cubicBezTo>
                  <a:cubicBezTo>
                    <a:pt x="1284" y="2424"/>
                    <a:pt x="1122" y="2570"/>
                    <a:pt x="972" y="2732"/>
                  </a:cubicBezTo>
                  <a:cubicBezTo>
                    <a:pt x="1177" y="2653"/>
                    <a:pt x="1374" y="2558"/>
                    <a:pt x="1564" y="2444"/>
                  </a:cubicBezTo>
                  <a:cubicBezTo>
                    <a:pt x="1658" y="2385"/>
                    <a:pt x="1753" y="2326"/>
                    <a:pt x="1840" y="2250"/>
                  </a:cubicBezTo>
                  <a:cubicBezTo>
                    <a:pt x="1931" y="2175"/>
                    <a:pt x="2022" y="2104"/>
                    <a:pt x="2097" y="1951"/>
                  </a:cubicBezTo>
                  <a:cubicBezTo>
                    <a:pt x="2137" y="1871"/>
                    <a:pt x="2121" y="1690"/>
                    <a:pt x="2018" y="1615"/>
                  </a:cubicBezTo>
                  <a:cubicBezTo>
                    <a:pt x="1931" y="1540"/>
                    <a:pt x="1856" y="1521"/>
                    <a:pt x="1789" y="1505"/>
                  </a:cubicBezTo>
                  <a:cubicBezTo>
                    <a:pt x="1699" y="1484"/>
                    <a:pt x="1617" y="1478"/>
                    <a:pt x="1538" y="1478"/>
                  </a:cubicBezTo>
                  <a:cubicBezTo>
                    <a:pt x="1499" y="1478"/>
                    <a:pt x="1460" y="1480"/>
                    <a:pt x="1422" y="1481"/>
                  </a:cubicBezTo>
                  <a:cubicBezTo>
                    <a:pt x="1245" y="1487"/>
                    <a:pt x="1075" y="1507"/>
                    <a:pt x="905" y="1540"/>
                  </a:cubicBezTo>
                  <a:lnTo>
                    <a:pt x="905" y="1540"/>
                  </a:lnTo>
                  <a:cubicBezTo>
                    <a:pt x="647" y="1016"/>
                    <a:pt x="364" y="501"/>
                    <a:pt x="1" y="1"/>
                  </a:cubicBezTo>
                  <a:close/>
                </a:path>
              </a:pathLst>
            </a:custGeom>
            <a:solidFill>
              <a:srgbClr val="EF8A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2"/>
            <p:cNvSpPr/>
            <p:nvPr/>
          </p:nvSpPr>
          <p:spPr>
            <a:xfrm>
              <a:off x="1617928" y="2204648"/>
              <a:ext cx="115356" cy="57678"/>
            </a:xfrm>
            <a:custGeom>
              <a:avLst/>
              <a:gdLst/>
              <a:ahLst/>
              <a:cxnLst/>
              <a:rect l="l" t="t" r="r" b="b"/>
              <a:pathLst>
                <a:path w="3170" h="1585" extrusionOk="0">
                  <a:moveTo>
                    <a:pt x="0" y="1"/>
                  </a:moveTo>
                  <a:cubicBezTo>
                    <a:pt x="71" y="309"/>
                    <a:pt x="241" y="600"/>
                    <a:pt x="474" y="833"/>
                  </a:cubicBezTo>
                  <a:cubicBezTo>
                    <a:pt x="707" y="1062"/>
                    <a:pt x="991" y="1236"/>
                    <a:pt x="1290" y="1362"/>
                  </a:cubicBezTo>
                  <a:cubicBezTo>
                    <a:pt x="1594" y="1477"/>
                    <a:pt x="1910" y="1551"/>
                    <a:pt x="2226" y="1575"/>
                  </a:cubicBezTo>
                  <a:cubicBezTo>
                    <a:pt x="2311" y="1581"/>
                    <a:pt x="2397" y="1585"/>
                    <a:pt x="2482" y="1585"/>
                  </a:cubicBezTo>
                  <a:cubicBezTo>
                    <a:pt x="2713" y="1585"/>
                    <a:pt x="2945" y="1559"/>
                    <a:pt x="3169" y="1496"/>
                  </a:cubicBezTo>
                  <a:cubicBezTo>
                    <a:pt x="2557" y="1342"/>
                    <a:pt x="1981" y="1209"/>
                    <a:pt x="1441" y="991"/>
                  </a:cubicBezTo>
                  <a:cubicBezTo>
                    <a:pt x="1168" y="881"/>
                    <a:pt x="915" y="750"/>
                    <a:pt x="671" y="593"/>
                  </a:cubicBezTo>
                  <a:cubicBezTo>
                    <a:pt x="430" y="431"/>
                    <a:pt x="221" y="233"/>
                    <a:pt x="0" y="1"/>
                  </a:cubicBezTo>
                  <a:close/>
                </a:path>
              </a:pathLst>
            </a:custGeom>
            <a:solidFill>
              <a:srgbClr val="EF8A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2"/>
            <p:cNvSpPr/>
            <p:nvPr/>
          </p:nvSpPr>
          <p:spPr>
            <a:xfrm>
              <a:off x="1508908" y="2086022"/>
              <a:ext cx="35226" cy="28894"/>
            </a:xfrm>
            <a:custGeom>
              <a:avLst/>
              <a:gdLst/>
              <a:ahLst/>
              <a:cxnLst/>
              <a:rect l="l" t="t" r="r" b="b"/>
              <a:pathLst>
                <a:path w="968" h="794" extrusionOk="0">
                  <a:moveTo>
                    <a:pt x="0" y="1"/>
                  </a:moveTo>
                  <a:cubicBezTo>
                    <a:pt x="60" y="254"/>
                    <a:pt x="202" y="415"/>
                    <a:pt x="359" y="553"/>
                  </a:cubicBezTo>
                  <a:cubicBezTo>
                    <a:pt x="521" y="680"/>
                    <a:pt x="707" y="782"/>
                    <a:pt x="967" y="794"/>
                  </a:cubicBezTo>
                  <a:cubicBezTo>
                    <a:pt x="909" y="538"/>
                    <a:pt x="770" y="380"/>
                    <a:pt x="612" y="241"/>
                  </a:cubicBezTo>
                  <a:cubicBezTo>
                    <a:pt x="446" y="115"/>
                    <a:pt x="261" y="8"/>
                    <a:pt x="0" y="1"/>
                  </a:cubicBezTo>
                  <a:close/>
                </a:path>
              </a:pathLst>
            </a:custGeom>
            <a:solidFill>
              <a:srgbClr val="EF8A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2"/>
            <p:cNvSpPr/>
            <p:nvPr/>
          </p:nvSpPr>
          <p:spPr>
            <a:xfrm>
              <a:off x="1695617" y="2087296"/>
              <a:ext cx="22562" cy="32787"/>
            </a:xfrm>
            <a:custGeom>
              <a:avLst/>
              <a:gdLst/>
              <a:ahLst/>
              <a:cxnLst/>
              <a:rect l="l" t="t" r="r" b="b"/>
              <a:pathLst>
                <a:path w="620" h="901" extrusionOk="0">
                  <a:moveTo>
                    <a:pt x="308" y="1"/>
                  </a:moveTo>
                  <a:cubicBezTo>
                    <a:pt x="138" y="1"/>
                    <a:pt x="0" y="203"/>
                    <a:pt x="0" y="451"/>
                  </a:cubicBezTo>
                  <a:cubicBezTo>
                    <a:pt x="0" y="700"/>
                    <a:pt x="138" y="901"/>
                    <a:pt x="308" y="901"/>
                  </a:cubicBezTo>
                  <a:cubicBezTo>
                    <a:pt x="477" y="901"/>
                    <a:pt x="620" y="700"/>
                    <a:pt x="620" y="451"/>
                  </a:cubicBezTo>
                  <a:cubicBezTo>
                    <a:pt x="620" y="203"/>
                    <a:pt x="477" y="1"/>
                    <a:pt x="30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2"/>
            <p:cNvSpPr/>
            <p:nvPr/>
          </p:nvSpPr>
          <p:spPr>
            <a:xfrm>
              <a:off x="1758896" y="2085295"/>
              <a:ext cx="22453" cy="32642"/>
            </a:xfrm>
            <a:custGeom>
              <a:avLst/>
              <a:gdLst/>
              <a:ahLst/>
              <a:cxnLst/>
              <a:rect l="l" t="t" r="r" b="b"/>
              <a:pathLst>
                <a:path w="617" h="897" extrusionOk="0">
                  <a:moveTo>
                    <a:pt x="309" y="1"/>
                  </a:moveTo>
                  <a:cubicBezTo>
                    <a:pt x="139" y="1"/>
                    <a:pt x="1" y="203"/>
                    <a:pt x="1" y="451"/>
                  </a:cubicBezTo>
                  <a:cubicBezTo>
                    <a:pt x="1" y="695"/>
                    <a:pt x="139" y="897"/>
                    <a:pt x="309" y="897"/>
                  </a:cubicBezTo>
                  <a:cubicBezTo>
                    <a:pt x="479" y="897"/>
                    <a:pt x="617" y="695"/>
                    <a:pt x="617" y="451"/>
                  </a:cubicBezTo>
                  <a:cubicBezTo>
                    <a:pt x="617" y="203"/>
                    <a:pt x="479" y="1"/>
                    <a:pt x="30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2"/>
            <p:cNvSpPr/>
            <p:nvPr/>
          </p:nvSpPr>
          <p:spPr>
            <a:xfrm>
              <a:off x="1645910" y="2012445"/>
              <a:ext cx="64665" cy="34389"/>
            </a:xfrm>
            <a:custGeom>
              <a:avLst/>
              <a:gdLst/>
              <a:ahLst/>
              <a:cxnLst/>
              <a:rect l="l" t="t" r="r" b="b"/>
              <a:pathLst>
                <a:path w="1777" h="945" extrusionOk="0">
                  <a:moveTo>
                    <a:pt x="1594" y="0"/>
                  </a:moveTo>
                  <a:cubicBezTo>
                    <a:pt x="1194" y="0"/>
                    <a:pt x="261" y="80"/>
                    <a:pt x="0" y="811"/>
                  </a:cubicBezTo>
                  <a:lnTo>
                    <a:pt x="375" y="945"/>
                  </a:lnTo>
                  <a:cubicBezTo>
                    <a:pt x="552" y="454"/>
                    <a:pt x="1281" y="401"/>
                    <a:pt x="1596" y="401"/>
                  </a:cubicBezTo>
                  <a:cubicBezTo>
                    <a:pt x="1683" y="401"/>
                    <a:pt x="1738" y="405"/>
                    <a:pt x="1741" y="405"/>
                  </a:cubicBezTo>
                  <a:lnTo>
                    <a:pt x="1776" y="6"/>
                  </a:lnTo>
                  <a:cubicBezTo>
                    <a:pt x="1764" y="5"/>
                    <a:pt x="1697" y="0"/>
                    <a:pt x="159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2"/>
            <p:cNvSpPr/>
            <p:nvPr/>
          </p:nvSpPr>
          <p:spPr>
            <a:xfrm>
              <a:off x="1739683" y="2007023"/>
              <a:ext cx="48435" cy="34825"/>
            </a:xfrm>
            <a:custGeom>
              <a:avLst/>
              <a:gdLst/>
              <a:ahLst/>
              <a:cxnLst/>
              <a:rect l="l" t="t" r="r" b="b"/>
              <a:pathLst>
                <a:path w="1331" h="957" extrusionOk="0">
                  <a:moveTo>
                    <a:pt x="159" y="1"/>
                  </a:moveTo>
                  <a:lnTo>
                    <a:pt x="0" y="372"/>
                  </a:lnTo>
                  <a:cubicBezTo>
                    <a:pt x="8" y="372"/>
                    <a:pt x="766" y="700"/>
                    <a:pt x="1074" y="957"/>
                  </a:cubicBezTo>
                  <a:lnTo>
                    <a:pt x="1330" y="649"/>
                  </a:lnTo>
                  <a:cubicBezTo>
                    <a:pt x="975" y="352"/>
                    <a:pt x="194" y="17"/>
                    <a:pt x="1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65" name="Google Shape;865;p32"/>
          <p:cNvSpPr txBox="1">
            <a:spLocks noGrp="1"/>
          </p:cNvSpPr>
          <p:nvPr>
            <p:ph type="ctrTitle"/>
          </p:nvPr>
        </p:nvSpPr>
        <p:spPr>
          <a:xfrm>
            <a:off x="4617950" y="613057"/>
            <a:ext cx="3710400" cy="59067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 err="1" smtClean="0">
                <a:latin typeface="Lucida Handwriting" panose="03010101010101010101" pitchFamily="66" charset="0"/>
              </a:rPr>
              <a:t>Pengawasan</a:t>
            </a:r>
            <a:r>
              <a:rPr lang="en-ID" sz="2000" dirty="0" smtClean="0">
                <a:latin typeface="Lucida Handwriting" panose="03010101010101010101" pitchFamily="66" charset="0"/>
              </a:rPr>
              <a:t>  </a:t>
            </a:r>
            <a:r>
              <a:rPr lang="en-ID" sz="2000" dirty="0" err="1" smtClean="0">
                <a:latin typeface="Lucida Handwriting" panose="03010101010101010101" pitchFamily="66" charset="0"/>
              </a:rPr>
              <a:t>Eksternal</a:t>
            </a:r>
            <a:endParaRPr sz="2000" dirty="0">
              <a:latin typeface="Lucida Handwriting" panose="03010101010101010101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8219" y="27836"/>
            <a:ext cx="31473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D" sz="2800" b="1" dirty="0" smtClean="0">
                <a:latin typeface="Julius Sans One" panose="02000000000000000000" pitchFamily="2" charset="0"/>
              </a:rPr>
              <a:t>PELAKSANAAN PENGAWASAN</a:t>
            </a:r>
            <a:endParaRPr lang="en-US" sz="2800" b="1" dirty="0">
              <a:latin typeface="Julius Sans One" panose="02000000000000000000" pitchFamily="2" charset="0"/>
            </a:endParaRPr>
          </a:p>
        </p:txBody>
      </p:sp>
      <p:sp>
        <p:nvSpPr>
          <p:cNvPr id="206" name="Google Shape;865;p32"/>
          <p:cNvSpPr txBox="1">
            <a:spLocks noGrp="1"/>
          </p:cNvSpPr>
          <p:nvPr>
            <p:ph type="ctrTitle"/>
          </p:nvPr>
        </p:nvSpPr>
        <p:spPr>
          <a:xfrm>
            <a:off x="4656454" y="2523098"/>
            <a:ext cx="3710400" cy="59067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 err="1" smtClean="0">
                <a:latin typeface="Lucida Handwriting" panose="03010101010101010101" pitchFamily="66" charset="0"/>
              </a:rPr>
              <a:t>Pengawasan</a:t>
            </a:r>
            <a:r>
              <a:rPr lang="en-ID" sz="2000" dirty="0" smtClean="0">
                <a:latin typeface="Lucida Handwriting" panose="03010101010101010101" pitchFamily="66" charset="0"/>
              </a:rPr>
              <a:t>  Internal</a:t>
            </a:r>
            <a:endParaRPr sz="2000" dirty="0">
              <a:latin typeface="Lucida Handwriting" panose="03010101010101010101" pitchFamily="66" charset="0"/>
            </a:endParaRPr>
          </a:p>
        </p:txBody>
      </p:sp>
      <p:sp>
        <p:nvSpPr>
          <p:cNvPr id="208" name="Google Shape;684;p32"/>
          <p:cNvSpPr txBox="1">
            <a:spLocks noGrp="1"/>
          </p:cNvSpPr>
          <p:nvPr>
            <p:ph type="subTitle" idx="2"/>
          </p:nvPr>
        </p:nvSpPr>
        <p:spPr>
          <a:xfrm>
            <a:off x="4222114" y="3025766"/>
            <a:ext cx="4480094" cy="82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dirty="0" err="1" smtClean="0">
                <a:latin typeface="Calibri Light" panose="020F0302020204030204" pitchFamily="34" charset="0"/>
              </a:rPr>
              <a:t>Pengawasan</a:t>
            </a:r>
            <a:r>
              <a:rPr lang="en-US" dirty="0" smtClean="0">
                <a:latin typeface="Calibri Light" panose="020F0302020204030204" pitchFamily="34" charset="0"/>
              </a:rPr>
              <a:t> yang </a:t>
            </a:r>
            <a:r>
              <a:rPr lang="en-US" dirty="0" err="1" smtClean="0">
                <a:latin typeface="Calibri Light" panose="020F0302020204030204" pitchFamily="34" charset="0"/>
              </a:rPr>
              <a:t>berasal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dari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lembaga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pemerintah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terdiri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atas</a:t>
            </a:r>
            <a:r>
              <a:rPr lang="en-US" dirty="0" smtClean="0">
                <a:latin typeface="Calibri Light" panose="020F0302020204030204" pitchFamily="34" charset="0"/>
              </a:rPr>
              <a:t>: </a:t>
            </a:r>
            <a:r>
              <a:rPr lang="en-US" dirty="0" err="1" smtClean="0">
                <a:latin typeface="Calibri Light" panose="020F0302020204030204" pitchFamily="34" charset="0"/>
              </a:rPr>
              <a:t>Badan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Pengawas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Keuangan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</a:rPr>
              <a:t>Pembangunan </a:t>
            </a:r>
            <a:r>
              <a:rPr lang="en-US" dirty="0">
                <a:latin typeface="Calibri Light" panose="020F0302020204030204" pitchFamily="34" charset="0"/>
              </a:rPr>
              <a:t>(BPKP), </a:t>
            </a:r>
            <a:r>
              <a:rPr lang="en-US" dirty="0" err="1">
                <a:latin typeface="Calibri Light" panose="020F0302020204030204" pitchFamily="34" charset="0"/>
              </a:rPr>
              <a:t>Inspektorat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Jenderal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Inspektur</a:t>
            </a:r>
            <a:endParaRPr lang="en-US" dirty="0">
              <a:latin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 err="1">
                <a:latin typeface="Calibri Light" panose="020F0302020204030204" pitchFamily="34" charset="0"/>
              </a:rPr>
              <a:t>Provinsi</a:t>
            </a:r>
            <a:endParaRPr dirty="0">
              <a:latin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0" name="Google Shape;1800;p50"/>
          <p:cNvSpPr txBox="1">
            <a:spLocks noGrp="1"/>
          </p:cNvSpPr>
          <p:nvPr>
            <p:ph type="ctrTitle"/>
          </p:nvPr>
        </p:nvSpPr>
        <p:spPr>
          <a:xfrm>
            <a:off x="1374925" y="416354"/>
            <a:ext cx="6390300" cy="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solidFill>
                  <a:schemeClr val="bg2">
                    <a:lumMod val="75000"/>
                  </a:schemeClr>
                </a:solidFill>
                <a:latin typeface="Julius Sans One" panose="02000000000000000000" pitchFamily="2" charset="0"/>
              </a:rPr>
              <a:t>IMPLEMENTASI PENGAWASAN</a:t>
            </a:r>
            <a:endParaRPr b="1" dirty="0">
              <a:solidFill>
                <a:schemeClr val="bg2">
                  <a:lumMod val="75000"/>
                </a:schemeClr>
              </a:solidFill>
              <a:latin typeface="Julius Sans One" panose="02000000000000000000" pitchFamily="2" charset="0"/>
            </a:endParaRPr>
          </a:p>
        </p:txBody>
      </p:sp>
      <p:sp>
        <p:nvSpPr>
          <p:cNvPr id="1801" name="Google Shape;1801;p50"/>
          <p:cNvSpPr txBox="1"/>
          <p:nvPr/>
        </p:nvSpPr>
        <p:spPr>
          <a:xfrm>
            <a:off x="3764350" y="1758250"/>
            <a:ext cx="1615200" cy="3012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0" tIns="635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500" dirty="0" smtClean="0">
                <a:solidFill>
                  <a:srgbClr val="2A2929"/>
                </a:solidFill>
                <a:latin typeface="Fjalla One"/>
                <a:ea typeface="Fjalla One"/>
                <a:cs typeface="Fjalla One"/>
                <a:sym typeface="Fjalla One"/>
              </a:rPr>
              <a:t>----</a:t>
            </a:r>
            <a:endParaRPr sz="1500" dirty="0">
              <a:solidFill>
                <a:srgbClr val="2A2929"/>
              </a:solidFill>
              <a:latin typeface="Fjalla One"/>
              <a:ea typeface="Fjalla One"/>
              <a:cs typeface="Fjalla One"/>
              <a:sym typeface="Fjalla One"/>
            </a:endParaRPr>
          </a:p>
        </p:txBody>
      </p:sp>
      <p:sp>
        <p:nvSpPr>
          <p:cNvPr id="1804" name="Google Shape;1804;p50"/>
          <p:cNvSpPr txBox="1"/>
          <p:nvPr/>
        </p:nvSpPr>
        <p:spPr>
          <a:xfrm>
            <a:off x="825388" y="2546915"/>
            <a:ext cx="1615200" cy="204847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0" tIns="6350" rIns="0" bIns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dirty="0" err="1">
                <a:latin typeface="Calibri Light" panose="020F0302020204030204" pitchFamily="34" charset="0"/>
              </a:rPr>
              <a:t>Pemerintahan</a:t>
            </a:r>
            <a:r>
              <a:rPr lang="en-US" dirty="0">
                <a:latin typeface="Calibri Light" panose="020F0302020204030204" pitchFamily="34" charset="0"/>
              </a:rPr>
              <a:t> Daerah </a:t>
            </a:r>
            <a:r>
              <a:rPr lang="en-US" dirty="0" err="1" smtClean="0">
                <a:latin typeface="Calibri Light" panose="020F0302020204030204" pitchFamily="34" charset="0"/>
              </a:rPr>
              <a:t>kabupaten</a:t>
            </a:r>
            <a:r>
              <a:rPr lang="en-US" dirty="0" smtClean="0">
                <a:latin typeface="Calibri Light" panose="020F0302020204030204" pitchFamily="34" charset="0"/>
              </a:rPr>
              <a:t>/</a:t>
            </a:r>
            <a:r>
              <a:rPr lang="en-US" dirty="0" err="1" smtClean="0">
                <a:latin typeface="Calibri Light" panose="020F0302020204030204" pitchFamily="34" charset="0"/>
              </a:rPr>
              <a:t>kota</a:t>
            </a:r>
            <a:endParaRPr lang="en-US" dirty="0" smtClean="0">
              <a:latin typeface="Calibri Light" panose="020F0302020204030204" pitchFamily="34" charset="0"/>
            </a:endParaRPr>
          </a:p>
          <a:p>
            <a:pPr algn="ctr">
              <a:lnSpc>
                <a:spcPct val="150000"/>
              </a:lnSpc>
            </a:pPr>
            <a:endParaRPr lang="en-US" dirty="0">
              <a:latin typeface="Calibri Light" panose="020F03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dirty="0" err="1">
                <a:latin typeface="Calibri Light" panose="020F0302020204030204" pitchFamily="34" charset="0"/>
              </a:rPr>
              <a:t>dikoordinasikan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oleh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Inspektorat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Provins</a:t>
            </a:r>
            <a:endParaRPr dirty="0">
              <a:solidFill>
                <a:srgbClr val="2A2929"/>
              </a:solidFill>
              <a:latin typeface="Calibri Light" panose="020F0302020204030204" pitchFamily="34" charset="0"/>
              <a:ea typeface="Fjalla One"/>
              <a:cs typeface="Fjalla One"/>
              <a:sym typeface="Fjalla One"/>
            </a:endParaRPr>
          </a:p>
        </p:txBody>
      </p:sp>
      <p:sp>
        <p:nvSpPr>
          <p:cNvPr id="1807" name="Google Shape;1807;p50"/>
          <p:cNvSpPr txBox="1"/>
          <p:nvPr/>
        </p:nvSpPr>
        <p:spPr>
          <a:xfrm>
            <a:off x="2784759" y="2560031"/>
            <a:ext cx="1615200" cy="20353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txBody>
          <a:bodyPr spcFirstLastPara="1" wrap="square" lIns="0" tIns="6350" rIns="0" bIns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dirty="0" err="1">
                <a:latin typeface="Calibri Light" panose="020F0302020204030204" pitchFamily="34" charset="0"/>
              </a:rPr>
              <a:t>P</a:t>
            </a:r>
            <a:r>
              <a:rPr lang="en-US" dirty="0" err="1" smtClean="0">
                <a:latin typeface="Calibri Light" panose="020F0302020204030204" pitchFamily="34" charset="0"/>
              </a:rPr>
              <a:t>emerintah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kecamatan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desa</a:t>
            </a:r>
            <a:endParaRPr lang="en-US" dirty="0">
              <a:latin typeface="Calibri Light" panose="020F0302020204030204" pitchFamily="34" charset="0"/>
            </a:endParaRPr>
          </a:p>
          <a:p>
            <a:pPr algn="ctr">
              <a:lnSpc>
                <a:spcPct val="150000"/>
              </a:lnSpc>
            </a:pPr>
            <a:endParaRPr lang="nn-NO" dirty="0" smtClean="0">
              <a:latin typeface="Calibri Light" panose="020F03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nn-NO" dirty="0" smtClean="0">
                <a:latin typeface="Calibri Light" panose="020F0302020204030204" pitchFamily="34" charset="0"/>
              </a:rPr>
              <a:t>dikoordinasikan </a:t>
            </a:r>
            <a:r>
              <a:rPr lang="nn-NO" dirty="0">
                <a:latin typeface="Calibri Light" panose="020F0302020204030204" pitchFamily="34" charset="0"/>
              </a:rPr>
              <a:t>oleh Inspektorat Kabupaten/ Kota</a:t>
            </a:r>
            <a:endParaRPr dirty="0">
              <a:solidFill>
                <a:srgbClr val="2A2929"/>
              </a:solidFill>
              <a:latin typeface="Calibri Light" panose="020F0302020204030204" pitchFamily="34" charset="0"/>
              <a:ea typeface="Fjalla One"/>
              <a:cs typeface="Fjalla One"/>
              <a:sym typeface="Fjalla One"/>
            </a:endParaRPr>
          </a:p>
        </p:txBody>
      </p:sp>
      <p:sp>
        <p:nvSpPr>
          <p:cNvPr id="1810" name="Google Shape;1810;p50"/>
          <p:cNvSpPr txBox="1"/>
          <p:nvPr/>
        </p:nvSpPr>
        <p:spPr>
          <a:xfrm>
            <a:off x="4744119" y="2560031"/>
            <a:ext cx="1615200" cy="20353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0" tIns="6350" rIns="0" bIns="0" anchor="ctr" anchorCtr="0">
            <a:noAutofit/>
          </a:bodyPr>
          <a:lstStyle/>
          <a:p>
            <a:pPr algn="ctr"/>
            <a:r>
              <a:rPr lang="en-US" dirty="0" err="1">
                <a:latin typeface="Calibri Light" panose="020F0302020204030204" pitchFamily="34" charset="0"/>
              </a:rPr>
              <a:t>Pemerintahan</a:t>
            </a:r>
            <a:endParaRPr lang="en-US" dirty="0">
              <a:latin typeface="Calibri Light" panose="020F0302020204030204" pitchFamily="34" charset="0"/>
            </a:endParaRPr>
          </a:p>
          <a:p>
            <a:pPr algn="ctr"/>
            <a:r>
              <a:rPr lang="en-US" dirty="0" smtClean="0">
                <a:latin typeface="Calibri Light" panose="020F0302020204030204" pitchFamily="34" charset="0"/>
              </a:rPr>
              <a:t>Daerah </a:t>
            </a:r>
          </a:p>
          <a:p>
            <a:pPr algn="ctr"/>
            <a:endParaRPr lang="en-US" dirty="0">
              <a:latin typeface="Calibri Light" panose="020F0302020204030204" pitchFamily="34" charset="0"/>
            </a:endParaRPr>
          </a:p>
          <a:p>
            <a:pPr algn="ctr"/>
            <a:r>
              <a:rPr lang="en-US" dirty="0" err="1" smtClean="0">
                <a:latin typeface="Calibri Light" panose="020F0302020204030204" pitchFamily="34" charset="0"/>
              </a:rPr>
              <a:t>berpedoman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kepada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rencana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pengawasan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tahunan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penyelenggaraan</a:t>
            </a:r>
            <a:endParaRPr lang="en-US" dirty="0">
              <a:latin typeface="Calibri Light" panose="020F0302020204030204" pitchFamily="34" charset="0"/>
            </a:endParaRPr>
          </a:p>
          <a:p>
            <a:pPr algn="ctr"/>
            <a:r>
              <a:rPr lang="en-US" dirty="0" err="1">
                <a:latin typeface="Calibri Light" panose="020F0302020204030204" pitchFamily="34" charset="0"/>
              </a:rPr>
              <a:t>Pemerintahan</a:t>
            </a:r>
            <a:r>
              <a:rPr lang="en-US" dirty="0">
                <a:latin typeface="Calibri Light" panose="020F0302020204030204" pitchFamily="34" charset="0"/>
              </a:rPr>
              <a:t> Daerah</a:t>
            </a:r>
            <a:endParaRPr dirty="0">
              <a:solidFill>
                <a:srgbClr val="2A2929"/>
              </a:solidFill>
              <a:latin typeface="Calibri Light" panose="020F0302020204030204" pitchFamily="34" charset="0"/>
              <a:ea typeface="Fjalla One"/>
              <a:cs typeface="Fjalla One"/>
              <a:sym typeface="Fjalla One"/>
            </a:endParaRPr>
          </a:p>
        </p:txBody>
      </p:sp>
      <p:sp>
        <p:nvSpPr>
          <p:cNvPr id="1813" name="Google Shape;1813;p50"/>
          <p:cNvSpPr txBox="1"/>
          <p:nvPr/>
        </p:nvSpPr>
        <p:spPr>
          <a:xfrm>
            <a:off x="6703501" y="2546480"/>
            <a:ext cx="1615200" cy="204891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0" tIns="6350" rIns="0" bIns="0" anchor="ctr" anchorCtr="0">
            <a:noAutofit/>
          </a:bodyPr>
          <a:lstStyle/>
          <a:p>
            <a:pPr lvl="0" algn="ctr">
              <a:lnSpc>
                <a:spcPct val="150000"/>
              </a:lnSpc>
            </a:pPr>
            <a:r>
              <a:rPr lang="en-US" dirty="0" err="1">
                <a:latin typeface="Calibri Light" panose="020F0302020204030204" pitchFamily="34" charset="0"/>
              </a:rPr>
              <a:t>U</a:t>
            </a:r>
            <a:r>
              <a:rPr lang="en-US" dirty="0" err="1" smtClean="0">
                <a:latin typeface="Calibri Light" panose="020F0302020204030204" pitchFamily="34" charset="0"/>
              </a:rPr>
              <a:t>rusan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pemerintahan</a:t>
            </a:r>
            <a:r>
              <a:rPr lang="en-US" dirty="0">
                <a:latin typeface="Calibri Light" panose="020F0302020204030204" pitchFamily="34" charset="0"/>
              </a:rPr>
              <a:t> di </a:t>
            </a:r>
            <a:r>
              <a:rPr lang="en-US" dirty="0" err="1">
                <a:latin typeface="Calibri Light" panose="020F0302020204030204" pitchFamily="34" charset="0"/>
              </a:rPr>
              <a:t>daerah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endParaRPr lang="en-US" dirty="0" smtClean="0">
              <a:latin typeface="Calibri Light" panose="020F0302020204030204" pitchFamily="34" charset="0"/>
            </a:endParaRPr>
          </a:p>
          <a:p>
            <a:pPr lvl="0" algn="ctr">
              <a:lnSpc>
                <a:spcPct val="150000"/>
              </a:lnSpc>
            </a:pPr>
            <a:endParaRPr lang="en-US" dirty="0">
              <a:latin typeface="Calibri Light" panose="020F0302020204030204" pitchFamily="34" charset="0"/>
            </a:endParaRPr>
          </a:p>
          <a:p>
            <a:pPr lvl="0" algn="ctr">
              <a:lnSpc>
                <a:spcPct val="150000"/>
              </a:lnSpc>
            </a:pPr>
            <a:r>
              <a:rPr lang="en-US" dirty="0" err="1" smtClean="0">
                <a:latin typeface="Calibri Light" panose="020F0302020204030204" pitchFamily="34" charset="0"/>
              </a:rPr>
              <a:t>berpedoman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pada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norma</a:t>
            </a:r>
            <a:endParaRPr dirty="0">
              <a:solidFill>
                <a:srgbClr val="2A2929"/>
              </a:solidFill>
              <a:latin typeface="Calibri Light" panose="020F0302020204030204" pitchFamily="34" charset="0"/>
              <a:ea typeface="Fjalla One"/>
              <a:cs typeface="Fjalla One"/>
              <a:sym typeface="Fjalla One"/>
            </a:endParaRPr>
          </a:p>
        </p:txBody>
      </p:sp>
      <p:cxnSp>
        <p:nvCxnSpPr>
          <p:cNvPr id="1814" name="Google Shape;1814;p50"/>
          <p:cNvCxnSpPr/>
          <p:nvPr/>
        </p:nvCxnSpPr>
        <p:spPr>
          <a:xfrm rot="5400000" flipH="1" flipV="1">
            <a:off x="4565700" y="-405252"/>
            <a:ext cx="12700" cy="5878101"/>
          </a:xfrm>
          <a:prstGeom prst="bentConnector3">
            <a:avLst>
              <a:gd name="adj1" fmla="val 1800000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15" name="Google Shape;1815;p50"/>
          <p:cNvCxnSpPr>
            <a:stCxn id="1807" idx="0"/>
            <a:endCxn id="1801" idx="2"/>
          </p:cNvCxnSpPr>
          <p:nvPr/>
        </p:nvCxnSpPr>
        <p:spPr>
          <a:xfrm rot="5400000" flipH="1" flipV="1">
            <a:off x="3831864" y="1819946"/>
            <a:ext cx="500581" cy="979591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16" name="Google Shape;1816;p50"/>
          <p:cNvCxnSpPr>
            <a:stCxn id="1810" idx="0"/>
            <a:endCxn id="1801" idx="2"/>
          </p:cNvCxnSpPr>
          <p:nvPr/>
        </p:nvCxnSpPr>
        <p:spPr>
          <a:xfrm rot="16200000" flipV="1">
            <a:off x="4811545" y="1819856"/>
            <a:ext cx="500581" cy="979769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rocess 1"/>
          <p:cNvSpPr/>
          <p:nvPr/>
        </p:nvSpPr>
        <p:spPr>
          <a:xfrm>
            <a:off x="0" y="3308279"/>
            <a:ext cx="9144000" cy="1835221"/>
          </a:xfrm>
          <a:prstGeom prst="flowChartProcess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Horizontal Scroll 2"/>
          <p:cNvSpPr/>
          <p:nvPr/>
        </p:nvSpPr>
        <p:spPr>
          <a:xfrm>
            <a:off x="2594225" y="1243173"/>
            <a:ext cx="3955550" cy="2208944"/>
          </a:xfrm>
          <a:prstGeom prst="horizontalScroll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3200" spc="300" dirty="0">
                <a:latin typeface="Lucida Handwriting" panose="03010101010101010101" pitchFamily="66" charset="0"/>
              </a:rPr>
              <a:t>t</a:t>
            </a:r>
            <a:r>
              <a:rPr lang="en-ID" sz="3200" spc="300" dirty="0" smtClean="0">
                <a:latin typeface="Lucida Handwriting" panose="03010101010101010101" pitchFamily="66" charset="0"/>
              </a:rPr>
              <a:t>hank</a:t>
            </a:r>
          </a:p>
          <a:p>
            <a:pPr algn="ctr"/>
            <a:r>
              <a:rPr lang="en-ID" sz="3200" spc="300" dirty="0">
                <a:latin typeface="Lucida Handwriting" panose="03010101010101010101" pitchFamily="66" charset="0"/>
              </a:rPr>
              <a:t>y</a:t>
            </a:r>
            <a:r>
              <a:rPr lang="en-ID" sz="3200" spc="300" dirty="0" smtClean="0">
                <a:latin typeface="Lucida Handwriting" panose="03010101010101010101" pitchFamily="66" charset="0"/>
              </a:rPr>
              <a:t>ou!</a:t>
            </a:r>
            <a:endParaRPr lang="en-US" sz="3200" spc="300" dirty="0"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187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4"/>
          <p:cNvSpPr/>
          <p:nvPr/>
        </p:nvSpPr>
        <p:spPr>
          <a:xfrm rot="6780025">
            <a:off x="-672147" y="1978200"/>
            <a:ext cx="4384781" cy="5520537"/>
          </a:xfrm>
          <a:prstGeom prst="chord">
            <a:avLst>
              <a:gd name="adj1" fmla="val 2700000"/>
              <a:gd name="adj2" fmla="val 16122190"/>
            </a:avLst>
          </a:prstGeom>
          <a:solidFill>
            <a:srgbClr val="83C3A9">
              <a:alpha val="3795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1" name="Google Shape;191;p24"/>
          <p:cNvGrpSpPr/>
          <p:nvPr/>
        </p:nvGrpSpPr>
        <p:grpSpPr>
          <a:xfrm>
            <a:off x="319500" y="0"/>
            <a:ext cx="8505000" cy="1948350"/>
            <a:chOff x="319500" y="0"/>
            <a:chExt cx="8505000" cy="1948350"/>
          </a:xfrm>
        </p:grpSpPr>
        <p:sp>
          <p:nvSpPr>
            <p:cNvPr id="192" name="Google Shape;192;p24"/>
            <p:cNvSpPr/>
            <p:nvPr/>
          </p:nvSpPr>
          <p:spPr>
            <a:xfrm>
              <a:off x="319500" y="363150"/>
              <a:ext cx="8505000" cy="15852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4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4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4"/>
            <p:cNvSpPr/>
            <p:nvPr/>
          </p:nvSpPr>
          <p:spPr>
            <a:xfrm>
              <a:off x="8535908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3" y="23835"/>
                  </a:lnTo>
                  <a:lnTo>
                    <a:pt x="283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4"/>
            <p:cNvSpPr/>
            <p:nvPr/>
          </p:nvSpPr>
          <p:spPr>
            <a:xfrm>
              <a:off x="8516187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403" y="1807"/>
                    <a:pt x="1807" y="1403"/>
                    <a:pt x="1807" y="904"/>
                  </a:cubicBezTo>
                  <a:cubicBezTo>
                    <a:pt x="1807" y="405"/>
                    <a:pt x="1403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8" name="Google Shape;198;p24"/>
          <p:cNvSpPr txBox="1">
            <a:spLocks noGrp="1"/>
          </p:cNvSpPr>
          <p:nvPr>
            <p:ph type="ctrTitle"/>
          </p:nvPr>
        </p:nvSpPr>
        <p:spPr>
          <a:xfrm>
            <a:off x="536850" y="618475"/>
            <a:ext cx="80703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ANGGOTA KELOMPOK 10</a:t>
            </a:r>
            <a:endParaRPr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D" dirty="0" smtClean="0"/>
              <a:t>- MATA KULIAH MANAJEMEN PENDIDIKAN -</a:t>
            </a:r>
            <a:endParaRPr lang="en-US" dirty="0"/>
          </a:p>
        </p:txBody>
      </p:sp>
      <p:sp>
        <p:nvSpPr>
          <p:cNvPr id="97" name="Google Shape;1806;p50"/>
          <p:cNvSpPr txBox="1"/>
          <p:nvPr/>
        </p:nvSpPr>
        <p:spPr>
          <a:xfrm>
            <a:off x="2842833" y="2143402"/>
            <a:ext cx="3458333" cy="56526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0" tIns="635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800" dirty="0" smtClean="0">
                <a:solidFill>
                  <a:srgbClr val="2A2929"/>
                </a:solidFill>
                <a:latin typeface="Lithos Pro Regular" panose="04020505030E02020A04" pitchFamily="82" charset="0"/>
                <a:ea typeface="Barlow"/>
                <a:cs typeface="Barlow"/>
                <a:sym typeface="Barlow"/>
              </a:rPr>
              <a:t>ATRI PUTRI</a:t>
            </a:r>
            <a:endParaRPr sz="1800" dirty="0">
              <a:solidFill>
                <a:srgbClr val="2A2929"/>
              </a:solidFill>
              <a:latin typeface="Lithos Pro Regular" panose="04020505030E02020A04" pitchFamily="82" charset="0"/>
              <a:ea typeface="Barlow"/>
              <a:cs typeface="Barlow"/>
              <a:sym typeface="Barlow"/>
            </a:endParaRPr>
          </a:p>
        </p:txBody>
      </p:sp>
      <p:sp>
        <p:nvSpPr>
          <p:cNvPr id="98" name="Google Shape;1806;p50"/>
          <p:cNvSpPr txBox="1"/>
          <p:nvPr/>
        </p:nvSpPr>
        <p:spPr>
          <a:xfrm>
            <a:off x="2842833" y="2902089"/>
            <a:ext cx="3458333" cy="56526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0" tIns="635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>
                <a:solidFill>
                  <a:srgbClr val="2A2929"/>
                </a:solidFill>
                <a:latin typeface="Lithos Pro Regular" panose="04020505030E02020A04" pitchFamily="82" charset="0"/>
                <a:ea typeface="Barlow"/>
                <a:cs typeface="Barlow"/>
                <a:sym typeface="Barlow"/>
              </a:rPr>
              <a:t>MUHAMMAD RAIHAN ALFARIDHO</a:t>
            </a:r>
            <a:endParaRPr sz="1600" dirty="0">
              <a:solidFill>
                <a:srgbClr val="2A2929"/>
              </a:solidFill>
              <a:latin typeface="Lithos Pro Regular" panose="04020505030E02020A04" pitchFamily="82" charset="0"/>
              <a:ea typeface="Barlow"/>
              <a:cs typeface="Barlow"/>
              <a:sym typeface="Barlow"/>
            </a:endParaRPr>
          </a:p>
        </p:txBody>
      </p:sp>
      <p:sp>
        <p:nvSpPr>
          <p:cNvPr id="99" name="Google Shape;1806;p50"/>
          <p:cNvSpPr txBox="1"/>
          <p:nvPr/>
        </p:nvSpPr>
        <p:spPr>
          <a:xfrm>
            <a:off x="2842833" y="3660776"/>
            <a:ext cx="3458333" cy="56526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0" tIns="635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rgbClr val="2A2929"/>
                </a:solidFill>
                <a:latin typeface="Lithos Pro Regular" panose="04020505030E02020A04" pitchFamily="82" charset="0"/>
                <a:ea typeface="Barlow"/>
                <a:cs typeface="Barlow"/>
                <a:sym typeface="Barlow"/>
              </a:rPr>
              <a:t>NAZLA ASA LUQYANA</a:t>
            </a:r>
            <a:endParaRPr sz="1800" dirty="0">
              <a:solidFill>
                <a:srgbClr val="2A2929"/>
              </a:solidFill>
              <a:latin typeface="Lithos Pro Regular" panose="04020505030E02020A04" pitchFamily="82" charset="0"/>
              <a:ea typeface="Barlow"/>
              <a:cs typeface="Barlow"/>
              <a:sym typeface="Barlow"/>
            </a:endParaRPr>
          </a:p>
        </p:txBody>
      </p:sp>
      <p:sp>
        <p:nvSpPr>
          <p:cNvPr id="100" name="Google Shape;1806;p50"/>
          <p:cNvSpPr txBox="1"/>
          <p:nvPr/>
        </p:nvSpPr>
        <p:spPr>
          <a:xfrm>
            <a:off x="2842832" y="4423992"/>
            <a:ext cx="3458333" cy="56526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0" tIns="635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rgbClr val="2A2929"/>
                </a:solidFill>
                <a:latin typeface="Lithos Pro Regular" panose="04020505030E02020A04" pitchFamily="82" charset="0"/>
                <a:ea typeface="Barlow"/>
                <a:cs typeface="Barlow"/>
                <a:sym typeface="Barlow"/>
              </a:rPr>
              <a:t>WIDYA MITASARI</a:t>
            </a:r>
            <a:endParaRPr sz="1800" dirty="0">
              <a:solidFill>
                <a:srgbClr val="2A2929"/>
              </a:solidFill>
              <a:latin typeface="Lithos Pro Regular" panose="04020505030E02020A04" pitchFamily="82" charset="0"/>
              <a:ea typeface="Barlow"/>
              <a:cs typeface="Barlow"/>
              <a:sym typeface="Barlow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298004" y="1948350"/>
            <a:ext cx="0" cy="1950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>
            <a:off x="5587429" y="1948350"/>
            <a:ext cx="0" cy="1950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3308278" y="2707037"/>
            <a:ext cx="0" cy="1950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>
            <a:off x="5597703" y="2707037"/>
            <a:ext cx="0" cy="1950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3308278" y="3465724"/>
            <a:ext cx="0" cy="1950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3308278" y="4226040"/>
            <a:ext cx="0" cy="1950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5618251" y="3465724"/>
            <a:ext cx="0" cy="1950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>
            <a:off x="5618251" y="4226040"/>
            <a:ext cx="0" cy="19505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962365" y="1222625"/>
            <a:ext cx="4869950" cy="231168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2200" dirty="0" smtClean="0">
                <a:solidFill>
                  <a:schemeClr val="tx1"/>
                </a:solidFill>
                <a:latin typeface="Lithos Pro Regular" panose="04020505030E02020A04" pitchFamily="82" charset="0"/>
              </a:rPr>
              <a:t>KONSEP DASAR</a:t>
            </a:r>
          </a:p>
          <a:p>
            <a:pPr algn="ctr"/>
            <a:r>
              <a:rPr lang="en-ID" sz="2200" dirty="0" smtClean="0">
                <a:solidFill>
                  <a:schemeClr val="tx1"/>
                </a:solidFill>
                <a:latin typeface="Lithos Pro Regular" panose="04020505030E02020A04" pitchFamily="82" charset="0"/>
              </a:rPr>
              <a:t>PEMBIAYAAN PENDIDIKAN</a:t>
            </a:r>
            <a:endParaRPr lang="en-US" sz="2200" dirty="0">
              <a:solidFill>
                <a:schemeClr val="tx1"/>
              </a:solidFill>
              <a:latin typeface="Lithos Pro Regular" panose="04020505030E02020A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94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8" name="Google Shape;288;p25"/>
          <p:cNvGrpSpPr/>
          <p:nvPr/>
        </p:nvGrpSpPr>
        <p:grpSpPr>
          <a:xfrm>
            <a:off x="319500" y="0"/>
            <a:ext cx="8505000" cy="981750"/>
            <a:chOff x="319500" y="0"/>
            <a:chExt cx="8505000" cy="981750"/>
          </a:xfrm>
        </p:grpSpPr>
        <p:sp>
          <p:nvSpPr>
            <p:cNvPr id="289" name="Google Shape;289;p25"/>
            <p:cNvSpPr/>
            <p:nvPr/>
          </p:nvSpPr>
          <p:spPr>
            <a:xfrm>
              <a:off x="319500" y="363150"/>
              <a:ext cx="8505000" cy="618600"/>
            </a:xfrm>
            <a:prstGeom prst="rect">
              <a:avLst/>
            </a:prstGeom>
            <a:solidFill>
              <a:srgbClr val="FCD0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25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25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25"/>
            <p:cNvSpPr/>
            <p:nvPr/>
          </p:nvSpPr>
          <p:spPr>
            <a:xfrm>
              <a:off x="8535908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3" y="23835"/>
                  </a:lnTo>
                  <a:lnTo>
                    <a:pt x="283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25"/>
            <p:cNvSpPr/>
            <p:nvPr/>
          </p:nvSpPr>
          <p:spPr>
            <a:xfrm>
              <a:off x="8516187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403" y="1807"/>
                    <a:pt x="1807" y="1403"/>
                    <a:pt x="1807" y="904"/>
                  </a:cubicBezTo>
                  <a:cubicBezTo>
                    <a:pt x="1807" y="405"/>
                    <a:pt x="1403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4" name="Google Shape;294;p25"/>
          <p:cNvSpPr txBox="1">
            <a:spLocks noGrp="1"/>
          </p:cNvSpPr>
          <p:nvPr>
            <p:ph type="ctrTitle"/>
          </p:nvPr>
        </p:nvSpPr>
        <p:spPr>
          <a:xfrm>
            <a:off x="1374925" y="416354"/>
            <a:ext cx="6390300" cy="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Pengertian Pembiayaan Pendidikan</a:t>
            </a:r>
            <a:endParaRPr dirty="0"/>
          </a:p>
        </p:txBody>
      </p:sp>
      <p:sp>
        <p:nvSpPr>
          <p:cNvPr id="295" name="Google Shape;295;p25"/>
          <p:cNvSpPr txBox="1">
            <a:spLocks noGrp="1"/>
          </p:cNvSpPr>
          <p:nvPr>
            <p:ph type="body" idx="1"/>
          </p:nvPr>
        </p:nvSpPr>
        <p:spPr>
          <a:xfrm>
            <a:off x="718500" y="1638100"/>
            <a:ext cx="7706400" cy="308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sz="1800" dirty="0" err="1" smtClean="0">
                <a:latin typeface="Calibri Light" panose="020F0302020204030204" pitchFamily="34" charset="0"/>
              </a:rPr>
              <a:t>Pembiayaan</a:t>
            </a:r>
            <a:r>
              <a:rPr lang="en-US" sz="1800" dirty="0" smtClean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pendidikan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adalah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dana</a:t>
            </a:r>
            <a:r>
              <a:rPr lang="en-US" sz="1800" dirty="0">
                <a:latin typeface="Calibri Light" panose="020F0302020204030204" pitchFamily="34" charset="0"/>
              </a:rPr>
              <a:t> yang </a:t>
            </a:r>
            <a:r>
              <a:rPr lang="en-US" sz="1800" dirty="0" err="1">
                <a:latin typeface="Calibri Light" panose="020F0302020204030204" pitchFamily="34" charset="0"/>
              </a:rPr>
              <a:t>diberikan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kepada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sekolah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untuk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memfasilitasi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setiap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kegiatan</a:t>
            </a:r>
            <a:r>
              <a:rPr lang="en-US" sz="1800" dirty="0">
                <a:latin typeface="Calibri Light" panose="020F0302020204030204" pitchFamily="34" charset="0"/>
              </a:rPr>
              <a:t> proses </a:t>
            </a:r>
            <a:r>
              <a:rPr lang="en-US" sz="1800" dirty="0" err="1">
                <a:latin typeface="Calibri Light" panose="020F0302020204030204" pitchFamily="34" charset="0"/>
              </a:rPr>
              <a:t>pembelajaran</a:t>
            </a:r>
            <a:r>
              <a:rPr lang="en-US" sz="1800" dirty="0">
                <a:latin typeface="Calibri Light" panose="020F0302020204030204" pitchFamily="34" charset="0"/>
              </a:rPr>
              <a:t> di </a:t>
            </a:r>
            <a:r>
              <a:rPr lang="en-US" sz="1800" dirty="0" err="1">
                <a:latin typeface="Calibri Light" panose="020F0302020204030204" pitchFamily="34" charset="0"/>
              </a:rPr>
              <a:t>sekolah</a:t>
            </a:r>
            <a:r>
              <a:rPr lang="en-US" sz="1800" dirty="0">
                <a:latin typeface="Calibri Light" panose="020F0302020204030204" pitchFamily="34" charset="0"/>
              </a:rPr>
              <a:t>, </a:t>
            </a:r>
            <a:r>
              <a:rPr lang="en-US" sz="1800" dirty="0" err="1">
                <a:latin typeface="Calibri Light" panose="020F0302020204030204" pitchFamily="34" charset="0"/>
              </a:rPr>
              <a:t>dan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berbagai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keperluan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dalam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penyelenggaraan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pendidikan</a:t>
            </a:r>
            <a:r>
              <a:rPr lang="en-US" sz="1800" dirty="0" smtClean="0">
                <a:latin typeface="Calibri Light" panose="020F0302020204030204" pitchFamily="34" charset="0"/>
              </a:rPr>
              <a:t>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-US" sz="1800" dirty="0" err="1" smtClean="0">
                <a:latin typeface="Calibri Light" panose="020F0302020204030204" pitchFamily="34" charset="0"/>
              </a:rPr>
              <a:t>Manajemen</a:t>
            </a:r>
            <a:r>
              <a:rPr lang="en-US" sz="1800" dirty="0" smtClean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pembiayaan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pendidikan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adalah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segenap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kegiatan</a:t>
            </a:r>
            <a:r>
              <a:rPr lang="en-US" sz="1800" dirty="0">
                <a:latin typeface="Calibri Light" panose="020F0302020204030204" pitchFamily="34" charset="0"/>
              </a:rPr>
              <a:t> yang </a:t>
            </a:r>
            <a:r>
              <a:rPr lang="en-US" sz="1800" dirty="0" err="1">
                <a:latin typeface="Calibri Light" panose="020F0302020204030204" pitchFamily="34" charset="0"/>
              </a:rPr>
              <a:t>berkenaan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dengan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penataan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sumber</a:t>
            </a:r>
            <a:r>
              <a:rPr lang="en-US" sz="1800" dirty="0">
                <a:latin typeface="Calibri Light" panose="020F0302020204030204" pitchFamily="34" charset="0"/>
              </a:rPr>
              <a:t>, </a:t>
            </a:r>
            <a:r>
              <a:rPr lang="en-US" sz="1800" dirty="0" err="1">
                <a:latin typeface="Calibri Light" panose="020F0302020204030204" pitchFamily="34" charset="0"/>
              </a:rPr>
              <a:t>penggunaan</a:t>
            </a:r>
            <a:r>
              <a:rPr lang="en-US" sz="1800" dirty="0">
                <a:latin typeface="Calibri Light" panose="020F0302020204030204" pitchFamily="34" charset="0"/>
              </a:rPr>
              <a:t>, </a:t>
            </a:r>
            <a:r>
              <a:rPr lang="en-US" sz="1800" dirty="0" err="1">
                <a:latin typeface="Calibri Light" panose="020F0302020204030204" pitchFamily="34" charset="0"/>
              </a:rPr>
              <a:t>dan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pertanggungjawaban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dana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pendidikan</a:t>
            </a:r>
            <a:r>
              <a:rPr lang="en-US" sz="1800" dirty="0">
                <a:latin typeface="Calibri Light" panose="020F0302020204030204" pitchFamily="34" charset="0"/>
              </a:rPr>
              <a:t> di </a:t>
            </a:r>
            <a:r>
              <a:rPr lang="en-US" sz="1800" dirty="0" err="1">
                <a:latin typeface="Calibri Light" panose="020F0302020204030204" pitchFamily="34" charset="0"/>
              </a:rPr>
              <a:t>sekolah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atau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lembaga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800" dirty="0" err="1">
                <a:latin typeface="Calibri Light" panose="020F0302020204030204" pitchFamily="34" charset="0"/>
              </a:rPr>
              <a:t>pendidikan</a:t>
            </a:r>
            <a:r>
              <a:rPr lang="en-US" sz="1800" dirty="0">
                <a:latin typeface="Calibri Light" panose="020F0302020204030204" pitchFamily="34" charset="0"/>
              </a:rPr>
              <a:t>. </a:t>
            </a:r>
            <a:endParaRPr sz="1800" dirty="0">
              <a:solidFill>
                <a:schemeClr val="lt1"/>
              </a:solidFill>
              <a:latin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" name="Google Shape;300;p26"/>
          <p:cNvGrpSpPr/>
          <p:nvPr/>
        </p:nvGrpSpPr>
        <p:grpSpPr>
          <a:xfrm>
            <a:off x="311180" y="988822"/>
            <a:ext cx="2555700" cy="1281767"/>
            <a:chOff x="319500" y="0"/>
            <a:chExt cx="2555700" cy="2106119"/>
          </a:xfrm>
        </p:grpSpPr>
        <p:sp>
          <p:nvSpPr>
            <p:cNvPr id="301" name="Google Shape;301;p26"/>
            <p:cNvSpPr/>
            <p:nvPr/>
          </p:nvSpPr>
          <p:spPr>
            <a:xfrm>
              <a:off x="319500" y="363150"/>
              <a:ext cx="2555700" cy="174296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6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6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4" name="Google Shape;304;p26"/>
            <p:cNvGrpSpPr/>
            <p:nvPr/>
          </p:nvGrpSpPr>
          <p:grpSpPr>
            <a:xfrm>
              <a:off x="2582400" y="0"/>
              <a:ext cx="46887" cy="641924"/>
              <a:chOff x="2783050" y="0"/>
              <a:chExt cx="46887" cy="641924"/>
            </a:xfrm>
          </p:grpSpPr>
          <p:sp>
            <p:nvSpPr>
              <p:cNvPr id="305" name="Google Shape;305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07" name="Google Shape;307;p26"/>
          <p:cNvGrpSpPr/>
          <p:nvPr/>
        </p:nvGrpSpPr>
        <p:grpSpPr>
          <a:xfrm>
            <a:off x="3306142" y="958169"/>
            <a:ext cx="2555700" cy="1312778"/>
            <a:chOff x="3294150" y="0"/>
            <a:chExt cx="2555700" cy="2110883"/>
          </a:xfrm>
        </p:grpSpPr>
        <p:sp>
          <p:nvSpPr>
            <p:cNvPr id="308" name="Google Shape;308;p26"/>
            <p:cNvSpPr/>
            <p:nvPr/>
          </p:nvSpPr>
          <p:spPr>
            <a:xfrm>
              <a:off x="3294150" y="363149"/>
              <a:ext cx="2555700" cy="174773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6"/>
            <p:cNvSpPr/>
            <p:nvPr/>
          </p:nvSpPr>
          <p:spPr>
            <a:xfrm>
              <a:off x="352757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6"/>
            <p:cNvSpPr/>
            <p:nvPr/>
          </p:nvSpPr>
          <p:spPr>
            <a:xfrm>
              <a:off x="354729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1" name="Google Shape;311;p26"/>
            <p:cNvGrpSpPr/>
            <p:nvPr/>
          </p:nvGrpSpPr>
          <p:grpSpPr>
            <a:xfrm>
              <a:off x="5557050" y="0"/>
              <a:ext cx="46887" cy="641924"/>
              <a:chOff x="2783050" y="0"/>
              <a:chExt cx="46887" cy="641924"/>
            </a:xfrm>
          </p:grpSpPr>
          <p:sp>
            <p:nvSpPr>
              <p:cNvPr id="312" name="Google Shape;312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15" name="Google Shape;315;p26"/>
          <p:cNvGrpSpPr/>
          <p:nvPr/>
        </p:nvGrpSpPr>
        <p:grpSpPr>
          <a:xfrm>
            <a:off x="6250188" y="969066"/>
            <a:ext cx="2555700" cy="1301523"/>
            <a:chOff x="6268800" y="0"/>
            <a:chExt cx="2555700" cy="2301750"/>
          </a:xfrm>
        </p:grpSpPr>
        <p:sp>
          <p:nvSpPr>
            <p:cNvPr id="316" name="Google Shape;316;p26"/>
            <p:cNvSpPr/>
            <p:nvPr/>
          </p:nvSpPr>
          <p:spPr>
            <a:xfrm>
              <a:off x="8516187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403" y="1807"/>
                    <a:pt x="1807" y="1403"/>
                    <a:pt x="1807" y="904"/>
                  </a:cubicBezTo>
                  <a:cubicBezTo>
                    <a:pt x="1807" y="405"/>
                    <a:pt x="1403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6"/>
            <p:cNvSpPr/>
            <p:nvPr/>
          </p:nvSpPr>
          <p:spPr>
            <a:xfrm>
              <a:off x="6268800" y="363150"/>
              <a:ext cx="2555700" cy="1938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6"/>
            <p:cNvSpPr/>
            <p:nvPr/>
          </p:nvSpPr>
          <p:spPr>
            <a:xfrm>
              <a:off x="65022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6"/>
            <p:cNvSpPr/>
            <p:nvPr/>
          </p:nvSpPr>
          <p:spPr>
            <a:xfrm>
              <a:off x="65219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0" name="Google Shape;320;p26"/>
            <p:cNvGrpSpPr/>
            <p:nvPr/>
          </p:nvGrpSpPr>
          <p:grpSpPr>
            <a:xfrm>
              <a:off x="8531700" y="0"/>
              <a:ext cx="46887" cy="641924"/>
              <a:chOff x="2783050" y="0"/>
              <a:chExt cx="46887" cy="641924"/>
            </a:xfrm>
          </p:grpSpPr>
          <p:sp>
            <p:nvSpPr>
              <p:cNvPr id="321" name="Google Shape;321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19050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25" name="Google Shape;325;p26"/>
          <p:cNvGrpSpPr/>
          <p:nvPr/>
        </p:nvGrpSpPr>
        <p:grpSpPr>
          <a:xfrm>
            <a:off x="307681" y="2275231"/>
            <a:ext cx="2555700" cy="2301750"/>
            <a:chOff x="319500" y="0"/>
            <a:chExt cx="2555700" cy="2301750"/>
          </a:xfrm>
        </p:grpSpPr>
        <p:sp>
          <p:nvSpPr>
            <p:cNvPr id="326" name="Google Shape;326;p26"/>
            <p:cNvSpPr/>
            <p:nvPr/>
          </p:nvSpPr>
          <p:spPr>
            <a:xfrm>
              <a:off x="319500" y="363150"/>
              <a:ext cx="2555700" cy="19386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6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6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19050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9" name="Google Shape;329;p26"/>
            <p:cNvGrpSpPr/>
            <p:nvPr/>
          </p:nvGrpSpPr>
          <p:grpSpPr>
            <a:xfrm>
              <a:off x="2582400" y="0"/>
              <a:ext cx="46887" cy="641924"/>
              <a:chOff x="2783050" y="0"/>
              <a:chExt cx="46887" cy="641924"/>
            </a:xfrm>
          </p:grpSpPr>
          <p:sp>
            <p:nvSpPr>
              <p:cNvPr id="330" name="Google Shape;330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1" name="Google Shape;331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32" name="Google Shape;332;p26"/>
          <p:cNvGrpSpPr/>
          <p:nvPr/>
        </p:nvGrpSpPr>
        <p:grpSpPr>
          <a:xfrm>
            <a:off x="3296821" y="2275231"/>
            <a:ext cx="2555700" cy="2301750"/>
            <a:chOff x="3294150" y="0"/>
            <a:chExt cx="2555700" cy="2301750"/>
          </a:xfrm>
        </p:grpSpPr>
        <p:sp>
          <p:nvSpPr>
            <p:cNvPr id="333" name="Google Shape;333;p26"/>
            <p:cNvSpPr/>
            <p:nvPr/>
          </p:nvSpPr>
          <p:spPr>
            <a:xfrm>
              <a:off x="3294150" y="363150"/>
              <a:ext cx="2555700" cy="19386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6"/>
            <p:cNvSpPr/>
            <p:nvPr/>
          </p:nvSpPr>
          <p:spPr>
            <a:xfrm>
              <a:off x="352757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6"/>
            <p:cNvSpPr/>
            <p:nvPr/>
          </p:nvSpPr>
          <p:spPr>
            <a:xfrm>
              <a:off x="354729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19050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6" name="Google Shape;336;p26"/>
            <p:cNvGrpSpPr/>
            <p:nvPr/>
          </p:nvGrpSpPr>
          <p:grpSpPr>
            <a:xfrm>
              <a:off x="5557050" y="0"/>
              <a:ext cx="46887" cy="641924"/>
              <a:chOff x="2783050" y="0"/>
              <a:chExt cx="46887" cy="641924"/>
            </a:xfrm>
          </p:grpSpPr>
          <p:sp>
            <p:nvSpPr>
              <p:cNvPr id="337" name="Google Shape;337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39" name="Google Shape;339;p26"/>
          <p:cNvGrpSpPr/>
          <p:nvPr/>
        </p:nvGrpSpPr>
        <p:grpSpPr>
          <a:xfrm>
            <a:off x="6250188" y="2275231"/>
            <a:ext cx="2555700" cy="2301750"/>
            <a:chOff x="6268800" y="0"/>
            <a:chExt cx="2555700" cy="2301750"/>
          </a:xfrm>
        </p:grpSpPr>
        <p:sp>
          <p:nvSpPr>
            <p:cNvPr id="340" name="Google Shape;340;p26"/>
            <p:cNvSpPr/>
            <p:nvPr/>
          </p:nvSpPr>
          <p:spPr>
            <a:xfrm>
              <a:off x="8516187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403" y="1807"/>
                    <a:pt x="1807" y="1403"/>
                    <a:pt x="1807" y="904"/>
                  </a:cubicBezTo>
                  <a:cubicBezTo>
                    <a:pt x="1807" y="405"/>
                    <a:pt x="1403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26"/>
            <p:cNvSpPr/>
            <p:nvPr/>
          </p:nvSpPr>
          <p:spPr>
            <a:xfrm>
              <a:off x="6268800" y="363150"/>
              <a:ext cx="2555700" cy="19386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26"/>
            <p:cNvSpPr/>
            <p:nvPr/>
          </p:nvSpPr>
          <p:spPr>
            <a:xfrm>
              <a:off x="65022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26"/>
            <p:cNvSpPr/>
            <p:nvPr/>
          </p:nvSpPr>
          <p:spPr>
            <a:xfrm>
              <a:off x="65219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44" name="Google Shape;344;p26"/>
            <p:cNvGrpSpPr/>
            <p:nvPr/>
          </p:nvGrpSpPr>
          <p:grpSpPr>
            <a:xfrm>
              <a:off x="8531700" y="0"/>
              <a:ext cx="46887" cy="641924"/>
              <a:chOff x="2783050" y="0"/>
              <a:chExt cx="46887" cy="641924"/>
            </a:xfrm>
          </p:grpSpPr>
          <p:sp>
            <p:nvSpPr>
              <p:cNvPr id="345" name="Google Shape;345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19050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47" name="Google Shape;347;p26"/>
          <p:cNvSpPr txBox="1">
            <a:spLocks noGrp="1"/>
          </p:cNvSpPr>
          <p:nvPr>
            <p:ph type="subTitle" idx="4"/>
          </p:nvPr>
        </p:nvSpPr>
        <p:spPr>
          <a:xfrm>
            <a:off x="521283" y="2678004"/>
            <a:ext cx="2112134" cy="165024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</a:pPr>
            <a:r>
              <a:rPr lang="en-US" sz="1200" dirty="0">
                <a:latin typeface="Calibri Light" panose="020F0302020204030204" pitchFamily="34" charset="0"/>
              </a:rPr>
              <a:t>Budget </a:t>
            </a:r>
            <a:r>
              <a:rPr lang="en-US" sz="1200" dirty="0" err="1">
                <a:latin typeface="Calibri Light" panose="020F0302020204030204" pitchFamily="34" charset="0"/>
              </a:rPr>
              <a:t>merupakan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rencana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operasional</a:t>
            </a:r>
            <a:r>
              <a:rPr lang="en-US" sz="1200" dirty="0">
                <a:latin typeface="Calibri Light" panose="020F0302020204030204" pitchFamily="34" charset="0"/>
              </a:rPr>
              <a:t> yang </a:t>
            </a:r>
            <a:r>
              <a:rPr lang="en-US" sz="1200" dirty="0" err="1">
                <a:latin typeface="Calibri Light" panose="020F0302020204030204" pitchFamily="34" charset="0"/>
              </a:rPr>
              <a:t>dinyatakan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secara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kuantitatif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dalam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bentuk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satuan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uang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smtClean="0">
                <a:latin typeface="Calibri Light" panose="020F0302020204030204" pitchFamily="34" charset="0"/>
              </a:rPr>
              <a:t>yang </a:t>
            </a:r>
            <a:r>
              <a:rPr lang="en-US" sz="1200" dirty="0" err="1" smtClean="0">
                <a:latin typeface="Calibri Light" panose="020F0302020204030204" pitchFamily="34" charset="0"/>
              </a:rPr>
              <a:t>digunakan</a:t>
            </a:r>
            <a:r>
              <a:rPr lang="en-US" sz="1200" dirty="0" smtClean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sebagai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pedoman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dalam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kurun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waktu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tertantu</a:t>
            </a:r>
            <a:r>
              <a:rPr lang="en-US" sz="1200" dirty="0">
                <a:latin typeface="Calibri Light" panose="020F0302020204030204" pitchFamily="34" charset="0"/>
              </a:rPr>
              <a:t>.</a:t>
            </a:r>
            <a:endParaRPr sz="1200" dirty="0">
              <a:latin typeface="Calibri Light" panose="020F0302020204030204" pitchFamily="34" charset="0"/>
            </a:endParaRPr>
          </a:p>
        </p:txBody>
      </p:sp>
      <p:sp>
        <p:nvSpPr>
          <p:cNvPr id="348" name="Google Shape;348;p26"/>
          <p:cNvSpPr txBox="1">
            <a:spLocks noGrp="1"/>
          </p:cNvSpPr>
          <p:nvPr>
            <p:ph type="subTitle" idx="5"/>
          </p:nvPr>
        </p:nvSpPr>
        <p:spPr>
          <a:xfrm>
            <a:off x="3715361" y="2649423"/>
            <a:ext cx="1741800" cy="170740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</a:pPr>
            <a:r>
              <a:rPr lang="en-US" sz="1200" dirty="0" err="1">
                <a:latin typeface="Calibri Light" panose="020F0302020204030204" pitchFamily="34" charset="0"/>
              </a:rPr>
              <a:t>Pengurusan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ini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meliputi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dua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hal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yaitu</a:t>
            </a:r>
            <a:r>
              <a:rPr lang="en-US" sz="1200" dirty="0">
                <a:latin typeface="Calibri Light" panose="020F0302020204030204" pitchFamily="34" charset="0"/>
              </a:rPr>
              <a:t>, </a:t>
            </a:r>
            <a:r>
              <a:rPr lang="en-US" sz="1200" dirty="0" err="1" smtClean="0">
                <a:latin typeface="Calibri Light" panose="020F0302020204030204" pitchFamily="34" charset="0"/>
              </a:rPr>
              <a:t>mengurusi</a:t>
            </a:r>
            <a:r>
              <a:rPr lang="en-US" sz="1200" dirty="0" smtClean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hal</a:t>
            </a:r>
            <a:r>
              <a:rPr lang="en-US" sz="1200" dirty="0">
                <a:latin typeface="Calibri Light" panose="020F0302020204030204" pitchFamily="34" charset="0"/>
              </a:rPr>
              <a:t> yang </a:t>
            </a:r>
            <a:r>
              <a:rPr lang="en-US" sz="1200" dirty="0" err="1">
                <a:latin typeface="Calibri Light" panose="020F0302020204030204" pitchFamily="34" charset="0"/>
              </a:rPr>
              <a:t>menyangkut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 smtClean="0">
                <a:latin typeface="Calibri Light" panose="020F0302020204030204" pitchFamily="34" charset="0"/>
              </a:rPr>
              <a:t>kewenangan</a:t>
            </a:r>
            <a:r>
              <a:rPr lang="en-US" sz="1200" dirty="0" smtClean="0">
                <a:latin typeface="Calibri Light" panose="020F0302020204030204" pitchFamily="34" charset="0"/>
              </a:rPr>
              <a:t> </a:t>
            </a:r>
            <a:r>
              <a:rPr lang="en-US" sz="1200" dirty="0" err="1" smtClean="0">
                <a:latin typeface="Calibri Light" panose="020F0302020204030204" pitchFamily="34" charset="0"/>
              </a:rPr>
              <a:t>dan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 smtClean="0">
                <a:latin typeface="Calibri Light" panose="020F0302020204030204" pitchFamily="34" charset="0"/>
              </a:rPr>
              <a:t>pengurusan</a:t>
            </a:r>
            <a:r>
              <a:rPr lang="en-US" sz="1200" dirty="0" smtClean="0">
                <a:latin typeface="Calibri Light" panose="020F0302020204030204" pitchFamily="34" charset="0"/>
              </a:rPr>
              <a:t> </a:t>
            </a:r>
            <a:r>
              <a:rPr lang="en-US" sz="1200" dirty="0" err="1" smtClean="0">
                <a:latin typeface="Calibri Light" panose="020F0302020204030204" pitchFamily="34" charset="0"/>
              </a:rPr>
              <a:t>bendaharawan</a:t>
            </a:r>
            <a:r>
              <a:rPr lang="en-US" sz="1200" dirty="0" smtClean="0">
                <a:latin typeface="Calibri Light" panose="020F0302020204030204" pitchFamily="34" charset="0"/>
              </a:rPr>
              <a:t>.</a:t>
            </a:r>
            <a:endParaRPr sz="1200" dirty="0">
              <a:latin typeface="Calibri Light" panose="020F0302020204030204" pitchFamily="34" charset="0"/>
            </a:endParaRPr>
          </a:p>
        </p:txBody>
      </p:sp>
      <p:sp>
        <p:nvSpPr>
          <p:cNvPr id="350" name="Google Shape;350;p26"/>
          <p:cNvSpPr txBox="1">
            <a:spLocks noGrp="1"/>
          </p:cNvSpPr>
          <p:nvPr>
            <p:ph type="ctrTitle"/>
          </p:nvPr>
        </p:nvSpPr>
        <p:spPr>
          <a:xfrm>
            <a:off x="312036" y="1425159"/>
            <a:ext cx="2553988" cy="65007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en-US" sz="1800" b="1" dirty="0" smtClean="0">
                <a:latin typeface="Lithos Pro Regular" panose="04020505030E02020A04" pitchFamily="82" charset="0"/>
              </a:rPr>
              <a:t>Budgeting</a:t>
            </a:r>
            <a:r>
              <a:rPr lang="en-US" sz="1600" dirty="0" smtClean="0">
                <a:latin typeface="Lithos Pro Regular" panose="04020505030E02020A04" pitchFamily="82" charset="0"/>
              </a:rPr>
              <a:t/>
            </a:r>
            <a:br>
              <a:rPr lang="en-US" sz="1600" dirty="0" smtClean="0">
                <a:latin typeface="Lithos Pro Regular" panose="04020505030E02020A04" pitchFamily="82" charset="0"/>
              </a:rPr>
            </a:br>
            <a:r>
              <a:rPr lang="en-US" sz="1600" dirty="0" smtClean="0">
                <a:latin typeface="Calibri Light" panose="020F03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1600" dirty="0" err="1" smtClean="0">
                <a:latin typeface="Calibri Light" panose="020F0302020204030204" pitchFamily="34" charset="0"/>
                <a:cs typeface="Times New Roman" panose="02020603050405020304" pitchFamily="18" charset="0"/>
              </a:rPr>
              <a:t>Penyusunan</a:t>
            </a:r>
            <a:r>
              <a:rPr lang="en-US" sz="1600" dirty="0" smtClean="0">
                <a:latin typeface="Calibri Light" panose="020F03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US" sz="1600" dirty="0">
                <a:latin typeface="Calibri Light" panose="020F0302020204030204" pitchFamily="34" charset="0"/>
                <a:cs typeface="Times New Roman" panose="02020603050405020304" pitchFamily="18" charset="0"/>
              </a:rPr>
              <a:t>)</a:t>
            </a:r>
            <a:endParaRPr sz="1600" dirty="0"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51" name="Google Shape;351;p26"/>
          <p:cNvSpPr txBox="1">
            <a:spLocks noGrp="1"/>
          </p:cNvSpPr>
          <p:nvPr>
            <p:ph type="ctrTitle" idx="7"/>
          </p:nvPr>
        </p:nvSpPr>
        <p:spPr>
          <a:xfrm>
            <a:off x="3306142" y="1487008"/>
            <a:ext cx="255742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en-US" sz="1800" b="1" dirty="0">
                <a:latin typeface="Lithos Pro Regular" panose="04020505030E02020A04" pitchFamily="82" charset="0"/>
              </a:rPr>
              <a:t>Accounting </a:t>
            </a:r>
            <a:r>
              <a:rPr lang="en-US" sz="1600" dirty="0">
                <a:latin typeface="Calibri Light" panose="020F0302020204030204" pitchFamily="34" charset="0"/>
              </a:rPr>
              <a:t>(</a:t>
            </a:r>
            <a:r>
              <a:rPr lang="en-US" sz="1600" dirty="0" err="1">
                <a:latin typeface="Calibri Light" panose="020F0302020204030204" pitchFamily="34" charset="0"/>
              </a:rPr>
              <a:t>Pembukuan</a:t>
            </a:r>
            <a:r>
              <a:rPr lang="en-US" sz="1600" dirty="0">
                <a:latin typeface="Calibri Light" panose="020F0302020204030204" pitchFamily="34" charset="0"/>
              </a:rPr>
              <a:t>)</a:t>
            </a:r>
            <a:endParaRPr sz="1600" dirty="0">
              <a:latin typeface="Calibri Light" panose="020F0302020204030204" pitchFamily="34" charset="0"/>
            </a:endParaRPr>
          </a:p>
        </p:txBody>
      </p:sp>
      <p:sp>
        <p:nvSpPr>
          <p:cNvPr id="352" name="Google Shape;352;p26"/>
          <p:cNvSpPr txBox="1">
            <a:spLocks noGrp="1"/>
          </p:cNvSpPr>
          <p:nvPr>
            <p:ph type="ctrTitle" idx="8"/>
          </p:nvPr>
        </p:nvSpPr>
        <p:spPr>
          <a:xfrm>
            <a:off x="6688963" y="1461297"/>
            <a:ext cx="174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en-US" sz="1800" b="1" dirty="0">
                <a:latin typeface="Lithos Pro Regular" panose="04020505030E02020A04" pitchFamily="82" charset="0"/>
              </a:rPr>
              <a:t>Auditing </a:t>
            </a:r>
            <a:r>
              <a:rPr lang="en-US" sz="1600" dirty="0">
                <a:latin typeface="Calibri Light" panose="020F0302020204030204" pitchFamily="34" charset="0"/>
              </a:rPr>
              <a:t>(</a:t>
            </a:r>
            <a:r>
              <a:rPr lang="en-US" sz="1600" dirty="0" err="1">
                <a:latin typeface="Calibri Light" panose="020F0302020204030204" pitchFamily="34" charset="0"/>
              </a:rPr>
              <a:t>Pemeriksaan</a:t>
            </a:r>
            <a:r>
              <a:rPr lang="en-US" sz="1600" dirty="0">
                <a:latin typeface="Calibri Light" panose="020F0302020204030204" pitchFamily="34" charset="0"/>
              </a:rPr>
              <a:t>)</a:t>
            </a:r>
            <a:endParaRPr sz="1600" dirty="0">
              <a:latin typeface="Calibri Light" panose="020F0302020204030204" pitchFamily="34" charset="0"/>
            </a:endParaRPr>
          </a:p>
        </p:txBody>
      </p:sp>
      <p:sp>
        <p:nvSpPr>
          <p:cNvPr id="355" name="Google Shape;355;p26"/>
          <p:cNvSpPr txBox="1">
            <a:spLocks noGrp="1"/>
          </p:cNvSpPr>
          <p:nvPr>
            <p:ph type="ctrTitle" idx="14"/>
          </p:nvPr>
        </p:nvSpPr>
        <p:spPr>
          <a:xfrm>
            <a:off x="6483613" y="2994625"/>
            <a:ext cx="2076362" cy="145800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just">
              <a:lnSpc>
                <a:spcPct val="150000"/>
              </a:lnSpc>
            </a:pPr>
            <a:r>
              <a:rPr lang="en-US" sz="1200" dirty="0">
                <a:latin typeface="Calibri Light" panose="020F0302020204030204" pitchFamily="34" charset="0"/>
              </a:rPr>
              <a:t>Auditing </a:t>
            </a:r>
            <a:r>
              <a:rPr lang="en-US" sz="1200" dirty="0" err="1">
                <a:latin typeface="Calibri Light" panose="020F0302020204030204" pitchFamily="34" charset="0"/>
              </a:rPr>
              <a:t>adalah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semua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kegiatan</a:t>
            </a:r>
            <a:r>
              <a:rPr lang="en-US" sz="1200" dirty="0">
                <a:latin typeface="Calibri Light" panose="020F0302020204030204" pitchFamily="34" charset="0"/>
              </a:rPr>
              <a:t> yang </a:t>
            </a:r>
            <a:r>
              <a:rPr lang="en-US" sz="1200" dirty="0" err="1">
                <a:latin typeface="Calibri Light" panose="020F0302020204030204" pitchFamily="34" charset="0"/>
              </a:rPr>
              <a:t>menyangkut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pertanggungjawaban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smtClean="0">
                <a:latin typeface="Calibri Light" panose="020F0302020204030204" pitchFamily="34" charset="0"/>
              </a:rPr>
              <a:t>yang </a:t>
            </a:r>
            <a:r>
              <a:rPr lang="en-US" sz="1200" dirty="0" err="1">
                <a:latin typeface="Calibri Light" panose="020F0302020204030204" pitchFamily="34" charset="0"/>
              </a:rPr>
              <a:t>dilakukan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bendaharawan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kepada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  <a:r>
              <a:rPr lang="en-US" sz="1200" dirty="0" err="1">
                <a:latin typeface="Calibri Light" panose="020F0302020204030204" pitchFamily="34" charset="0"/>
              </a:rPr>
              <a:t>pihak-pihak</a:t>
            </a:r>
            <a:r>
              <a:rPr lang="en-US" sz="1200" dirty="0">
                <a:latin typeface="Calibri Light" panose="020F0302020204030204" pitchFamily="34" charset="0"/>
              </a:rPr>
              <a:t> yang </a:t>
            </a:r>
            <a:r>
              <a:rPr lang="en-US" sz="1200" dirty="0" err="1" smtClean="0">
                <a:latin typeface="Calibri Light" panose="020F0302020204030204" pitchFamily="34" charset="0"/>
              </a:rPr>
              <a:t>berwenang</a:t>
            </a:r>
            <a:r>
              <a:rPr lang="en-US" sz="1200" dirty="0" smtClean="0">
                <a:latin typeface="Calibri Light" panose="020F0302020204030204" pitchFamily="34" charset="0"/>
              </a:rPr>
              <a:t>.</a:t>
            </a:r>
            <a:endParaRPr sz="1200" dirty="0">
              <a:latin typeface="Calibri Light" panose="020F0302020204030204" pitchFamily="34" charset="0"/>
            </a:endParaRPr>
          </a:p>
        </p:txBody>
      </p:sp>
      <p:grpSp>
        <p:nvGrpSpPr>
          <p:cNvPr id="58" name="Google Shape;288;p25"/>
          <p:cNvGrpSpPr/>
          <p:nvPr/>
        </p:nvGrpSpPr>
        <p:grpSpPr>
          <a:xfrm>
            <a:off x="319500" y="0"/>
            <a:ext cx="8505000" cy="981750"/>
            <a:chOff x="319500" y="0"/>
            <a:chExt cx="8505000" cy="981750"/>
          </a:xfrm>
        </p:grpSpPr>
        <p:sp>
          <p:nvSpPr>
            <p:cNvPr id="59" name="Google Shape;289;p25"/>
            <p:cNvSpPr/>
            <p:nvPr/>
          </p:nvSpPr>
          <p:spPr>
            <a:xfrm>
              <a:off x="319500" y="363150"/>
              <a:ext cx="8505000" cy="618600"/>
            </a:xfrm>
            <a:prstGeom prst="rect">
              <a:avLst/>
            </a:prstGeom>
            <a:solidFill>
              <a:srgbClr val="FCD0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en-US" sz="2200" dirty="0" err="1" smtClean="0">
                  <a:solidFill>
                    <a:schemeClr val="tx1"/>
                  </a:solidFill>
                  <a:latin typeface="Lithos Pro Regular" panose="04020505030E02020A04" pitchFamily="82" charset="0"/>
                </a:rPr>
                <a:t>Kegiatan</a:t>
              </a:r>
              <a:r>
                <a:rPr lang="en-US" sz="2200" dirty="0" smtClean="0">
                  <a:solidFill>
                    <a:schemeClr val="tx1"/>
                  </a:solidFill>
                  <a:latin typeface="Lithos Pro Regular" panose="04020505030E02020A04" pitchFamily="82" charset="0"/>
                </a:rPr>
                <a:t> </a:t>
              </a:r>
              <a:r>
                <a:rPr lang="en-US" sz="2200" dirty="0" err="1" smtClean="0">
                  <a:solidFill>
                    <a:schemeClr val="tx1"/>
                  </a:solidFill>
                  <a:latin typeface="Lithos Pro Regular" panose="04020505030E02020A04" pitchFamily="82" charset="0"/>
                </a:rPr>
                <a:t>Manajemen</a:t>
              </a:r>
              <a:r>
                <a:rPr lang="en-US" sz="2200" dirty="0" smtClean="0">
                  <a:solidFill>
                    <a:schemeClr val="tx1"/>
                  </a:solidFill>
                  <a:latin typeface="Lithos Pro Regular" panose="04020505030E02020A04" pitchFamily="82" charset="0"/>
                </a:rPr>
                <a:t> </a:t>
              </a:r>
              <a:r>
                <a:rPr lang="en-US" sz="2200" dirty="0" err="1" smtClean="0">
                  <a:solidFill>
                    <a:schemeClr val="tx1"/>
                  </a:solidFill>
                  <a:latin typeface="Lithos Pro Regular" panose="04020505030E02020A04" pitchFamily="82" charset="0"/>
                </a:rPr>
                <a:t>Pembiayaan</a:t>
              </a:r>
              <a:r>
                <a:rPr lang="en-US" sz="2200" dirty="0" smtClean="0">
                  <a:solidFill>
                    <a:schemeClr val="tx1"/>
                  </a:solidFill>
                  <a:latin typeface="Lithos Pro Regular" panose="04020505030E02020A04" pitchFamily="82" charset="0"/>
                </a:rPr>
                <a:t> </a:t>
              </a:r>
              <a:r>
                <a:rPr lang="en-US" sz="2200" dirty="0" err="1" smtClean="0">
                  <a:solidFill>
                    <a:schemeClr val="tx1"/>
                  </a:solidFill>
                  <a:latin typeface="Lithos Pro Regular" panose="04020505030E02020A04" pitchFamily="82" charset="0"/>
                </a:rPr>
                <a:t>Pendidikan</a:t>
              </a:r>
              <a:endParaRPr lang="en-US" sz="2200" dirty="0">
                <a:solidFill>
                  <a:schemeClr val="tx1"/>
                </a:solidFill>
                <a:latin typeface="Lithos Pro Regular" panose="04020505030E02020A04" pitchFamily="82" charset="0"/>
              </a:endParaRPr>
            </a:p>
          </p:txBody>
        </p:sp>
        <p:sp>
          <p:nvSpPr>
            <p:cNvPr id="60" name="Google Shape;290;p25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19050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91;p25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92;p25"/>
            <p:cNvSpPr/>
            <p:nvPr/>
          </p:nvSpPr>
          <p:spPr>
            <a:xfrm>
              <a:off x="8535908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3" y="23835"/>
                  </a:lnTo>
                  <a:lnTo>
                    <a:pt x="283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93;p25"/>
            <p:cNvSpPr/>
            <p:nvPr/>
          </p:nvSpPr>
          <p:spPr>
            <a:xfrm>
              <a:off x="8516187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403" y="1807"/>
                    <a:pt x="1807" y="1403"/>
                    <a:pt x="1807" y="904"/>
                  </a:cubicBezTo>
                  <a:cubicBezTo>
                    <a:pt x="1807" y="405"/>
                    <a:pt x="1403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rizontal Scroll 3"/>
          <p:cNvSpPr/>
          <p:nvPr/>
        </p:nvSpPr>
        <p:spPr>
          <a:xfrm>
            <a:off x="2270589" y="1571946"/>
            <a:ext cx="4356243" cy="1962364"/>
          </a:xfrm>
          <a:prstGeom prst="horizontalScroll">
            <a:avLst/>
          </a:prstGeom>
          <a:solidFill>
            <a:schemeClr val="accent5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Lithos Pro Regular" panose="04020505030E02020A04" pitchFamily="82" charset="0"/>
              </a:rPr>
              <a:t>Sumber-Sumber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Lithos Pro Regular" panose="04020505030E02020A04" pitchFamily="82" charset="0"/>
            </a:endParaRPr>
          </a:p>
          <a:p>
            <a:pPr algn="ctr"/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Lithos Pro Regular" panose="04020505030E02020A04" pitchFamily="82" charset="0"/>
              </a:rPr>
              <a:t>Pembiayaan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Lithos Pro Regular" panose="04020505030E02020A04" pitchFamily="82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Lithos Pro Regular" panose="04020505030E02020A04" pitchFamily="82" charset="0"/>
              </a:rPr>
              <a:t>P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Lithos Pro Regular" panose="04020505030E02020A04" pitchFamily="82" charset="0"/>
              </a:rPr>
              <a:t>endidikan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Lithos Pro Regular" panose="04020505030E02020A04" pitchFamily="82" charset="0"/>
              </a:rPr>
              <a:t> </a:t>
            </a:r>
            <a:endParaRPr lang="en-US" sz="2200" dirty="0">
              <a:solidFill>
                <a:schemeClr val="tx2">
                  <a:lumMod val="50000"/>
                </a:schemeClr>
              </a:solidFill>
              <a:latin typeface="Lithos Pro Regular" panose="04020505030E02020A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97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0" name="Google Shape;300;p26"/>
          <p:cNvGrpSpPr/>
          <p:nvPr/>
        </p:nvGrpSpPr>
        <p:grpSpPr>
          <a:xfrm>
            <a:off x="311180" y="988822"/>
            <a:ext cx="2555700" cy="1281767"/>
            <a:chOff x="319500" y="0"/>
            <a:chExt cx="2555700" cy="2106119"/>
          </a:xfrm>
        </p:grpSpPr>
        <p:sp>
          <p:nvSpPr>
            <p:cNvPr id="301" name="Google Shape;301;p26"/>
            <p:cNvSpPr/>
            <p:nvPr/>
          </p:nvSpPr>
          <p:spPr>
            <a:xfrm>
              <a:off x="319500" y="363150"/>
              <a:ext cx="2555700" cy="174296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6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6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4" name="Google Shape;304;p26"/>
            <p:cNvGrpSpPr/>
            <p:nvPr/>
          </p:nvGrpSpPr>
          <p:grpSpPr>
            <a:xfrm>
              <a:off x="2582400" y="0"/>
              <a:ext cx="46887" cy="641924"/>
              <a:chOff x="2783050" y="0"/>
              <a:chExt cx="46887" cy="641924"/>
            </a:xfrm>
          </p:grpSpPr>
          <p:sp>
            <p:nvSpPr>
              <p:cNvPr id="305" name="Google Shape;305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07" name="Google Shape;307;p26"/>
          <p:cNvGrpSpPr/>
          <p:nvPr/>
        </p:nvGrpSpPr>
        <p:grpSpPr>
          <a:xfrm>
            <a:off x="3306142" y="958169"/>
            <a:ext cx="2555700" cy="1312778"/>
            <a:chOff x="3294150" y="0"/>
            <a:chExt cx="2555700" cy="2110883"/>
          </a:xfrm>
        </p:grpSpPr>
        <p:sp>
          <p:nvSpPr>
            <p:cNvPr id="308" name="Google Shape;308;p26"/>
            <p:cNvSpPr/>
            <p:nvPr/>
          </p:nvSpPr>
          <p:spPr>
            <a:xfrm>
              <a:off x="3294150" y="363149"/>
              <a:ext cx="2555700" cy="174773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6"/>
            <p:cNvSpPr/>
            <p:nvPr/>
          </p:nvSpPr>
          <p:spPr>
            <a:xfrm>
              <a:off x="352757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6"/>
            <p:cNvSpPr/>
            <p:nvPr/>
          </p:nvSpPr>
          <p:spPr>
            <a:xfrm>
              <a:off x="354729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1" name="Google Shape;311;p26"/>
            <p:cNvGrpSpPr/>
            <p:nvPr/>
          </p:nvGrpSpPr>
          <p:grpSpPr>
            <a:xfrm>
              <a:off x="5557050" y="0"/>
              <a:ext cx="46887" cy="641924"/>
              <a:chOff x="2783050" y="0"/>
              <a:chExt cx="46887" cy="641924"/>
            </a:xfrm>
          </p:grpSpPr>
          <p:sp>
            <p:nvSpPr>
              <p:cNvPr id="312" name="Google Shape;312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15" name="Google Shape;315;p26"/>
          <p:cNvGrpSpPr/>
          <p:nvPr/>
        </p:nvGrpSpPr>
        <p:grpSpPr>
          <a:xfrm>
            <a:off x="6250188" y="969066"/>
            <a:ext cx="2555700" cy="1301523"/>
            <a:chOff x="6268800" y="0"/>
            <a:chExt cx="2555700" cy="2301750"/>
          </a:xfrm>
        </p:grpSpPr>
        <p:sp>
          <p:nvSpPr>
            <p:cNvPr id="316" name="Google Shape;316;p26"/>
            <p:cNvSpPr/>
            <p:nvPr/>
          </p:nvSpPr>
          <p:spPr>
            <a:xfrm>
              <a:off x="8516187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403" y="1807"/>
                    <a:pt x="1807" y="1403"/>
                    <a:pt x="1807" y="904"/>
                  </a:cubicBezTo>
                  <a:cubicBezTo>
                    <a:pt x="1807" y="405"/>
                    <a:pt x="1403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6"/>
            <p:cNvSpPr/>
            <p:nvPr/>
          </p:nvSpPr>
          <p:spPr>
            <a:xfrm>
              <a:off x="6268800" y="363150"/>
              <a:ext cx="2555700" cy="1938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6"/>
            <p:cNvSpPr/>
            <p:nvPr/>
          </p:nvSpPr>
          <p:spPr>
            <a:xfrm>
              <a:off x="65022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6"/>
            <p:cNvSpPr/>
            <p:nvPr/>
          </p:nvSpPr>
          <p:spPr>
            <a:xfrm>
              <a:off x="65219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0" name="Google Shape;320;p26"/>
            <p:cNvGrpSpPr/>
            <p:nvPr/>
          </p:nvGrpSpPr>
          <p:grpSpPr>
            <a:xfrm>
              <a:off x="8531700" y="0"/>
              <a:ext cx="46887" cy="641924"/>
              <a:chOff x="2783050" y="0"/>
              <a:chExt cx="46887" cy="641924"/>
            </a:xfrm>
          </p:grpSpPr>
          <p:sp>
            <p:nvSpPr>
              <p:cNvPr id="321" name="Google Shape;321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19050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25" name="Google Shape;325;p26"/>
          <p:cNvGrpSpPr/>
          <p:nvPr/>
        </p:nvGrpSpPr>
        <p:grpSpPr>
          <a:xfrm>
            <a:off x="720251" y="2279478"/>
            <a:ext cx="1709106" cy="1294544"/>
            <a:chOff x="319500" y="0"/>
            <a:chExt cx="2555700" cy="2301750"/>
          </a:xfrm>
        </p:grpSpPr>
        <p:sp>
          <p:nvSpPr>
            <p:cNvPr id="326" name="Google Shape;326;p26"/>
            <p:cNvSpPr/>
            <p:nvPr/>
          </p:nvSpPr>
          <p:spPr>
            <a:xfrm>
              <a:off x="319500" y="363150"/>
              <a:ext cx="2555700" cy="19386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6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19050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6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29" name="Google Shape;329;p26"/>
            <p:cNvGrpSpPr/>
            <p:nvPr/>
          </p:nvGrpSpPr>
          <p:grpSpPr>
            <a:xfrm>
              <a:off x="2582400" y="0"/>
              <a:ext cx="46887" cy="641924"/>
              <a:chOff x="2783050" y="0"/>
              <a:chExt cx="46887" cy="641924"/>
            </a:xfrm>
          </p:grpSpPr>
          <p:sp>
            <p:nvSpPr>
              <p:cNvPr id="331" name="Google Shape;331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19050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0" name="Google Shape;330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47" name="Google Shape;347;p26"/>
          <p:cNvSpPr txBox="1">
            <a:spLocks noGrp="1"/>
          </p:cNvSpPr>
          <p:nvPr>
            <p:ph type="subTitle" idx="4"/>
          </p:nvPr>
        </p:nvSpPr>
        <p:spPr>
          <a:xfrm>
            <a:off x="769337" y="2450668"/>
            <a:ext cx="1610935" cy="10903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>
              <a:lnSpc>
                <a:spcPct val="150000"/>
              </a:lnSpc>
            </a:pPr>
            <a:r>
              <a:rPr lang="en-ID" b="1" dirty="0" smtClean="0">
                <a:latin typeface="Lithos Pro Regular" panose="04020505030E02020A04" pitchFamily="82" charset="0"/>
              </a:rPr>
              <a:t>APBN</a:t>
            </a:r>
          </a:p>
          <a:p>
            <a:pPr marL="0" lvl="0" indent="0" algn="ctr">
              <a:lnSpc>
                <a:spcPct val="150000"/>
              </a:lnSpc>
            </a:pPr>
            <a:r>
              <a:rPr lang="en-ID" sz="1200" dirty="0" smtClean="0">
                <a:latin typeface="Calibri Light" panose="020F0302020204030204" pitchFamily="34" charset="0"/>
              </a:rPr>
              <a:t>(</a:t>
            </a:r>
            <a:r>
              <a:rPr lang="en-ID" sz="1200" dirty="0" err="1" smtClean="0">
                <a:latin typeface="Calibri Light" panose="020F0302020204030204" pitchFamily="34" charset="0"/>
              </a:rPr>
              <a:t>Anggaran</a:t>
            </a:r>
            <a:r>
              <a:rPr lang="en-ID" sz="1200" dirty="0" smtClean="0">
                <a:latin typeface="Calibri Light" panose="020F0302020204030204" pitchFamily="34" charset="0"/>
              </a:rPr>
              <a:t> </a:t>
            </a:r>
            <a:r>
              <a:rPr lang="en-ID" sz="1200" dirty="0" err="1" smtClean="0">
                <a:latin typeface="Calibri Light" panose="020F0302020204030204" pitchFamily="34" charset="0"/>
              </a:rPr>
              <a:t>Pendapatan</a:t>
            </a:r>
            <a:r>
              <a:rPr lang="en-ID" sz="1200" dirty="0" smtClean="0">
                <a:latin typeface="Calibri Light" panose="020F0302020204030204" pitchFamily="34" charset="0"/>
              </a:rPr>
              <a:t> </a:t>
            </a:r>
            <a:r>
              <a:rPr lang="en-ID" sz="1200" dirty="0" err="1" smtClean="0">
                <a:latin typeface="Calibri Light" panose="020F0302020204030204" pitchFamily="34" charset="0"/>
              </a:rPr>
              <a:t>Belanja</a:t>
            </a:r>
            <a:r>
              <a:rPr lang="en-ID" sz="1200" dirty="0" smtClean="0">
                <a:latin typeface="Calibri Light" panose="020F0302020204030204" pitchFamily="34" charset="0"/>
              </a:rPr>
              <a:t> Negara)</a:t>
            </a:r>
            <a:endParaRPr sz="1200" dirty="0">
              <a:latin typeface="Calibri Light" panose="020F0302020204030204" pitchFamily="34" charset="0"/>
            </a:endParaRPr>
          </a:p>
        </p:txBody>
      </p:sp>
      <p:sp>
        <p:nvSpPr>
          <p:cNvPr id="350" name="Google Shape;350;p26"/>
          <p:cNvSpPr txBox="1">
            <a:spLocks noGrp="1"/>
          </p:cNvSpPr>
          <p:nvPr>
            <p:ph type="ctrTitle"/>
          </p:nvPr>
        </p:nvSpPr>
        <p:spPr>
          <a:xfrm>
            <a:off x="312036" y="1425159"/>
            <a:ext cx="2553988" cy="65007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en-ID" sz="1800" b="1" dirty="0" smtClean="0">
                <a:latin typeface="Lithos Pro Regular" panose="04020505030E02020A04" pitchFamily="82" charset="0"/>
                <a:cs typeface="Times New Roman" panose="02020603050405020304" pitchFamily="18" charset="0"/>
              </a:rPr>
              <a:t>PEMERINTAH</a:t>
            </a:r>
            <a:br>
              <a:rPr lang="en-ID" sz="1800" b="1" dirty="0" smtClean="0">
                <a:latin typeface="Lithos Pro Regular" panose="04020505030E02020A04" pitchFamily="82" charset="0"/>
                <a:cs typeface="Times New Roman" panose="02020603050405020304" pitchFamily="18" charset="0"/>
              </a:rPr>
            </a:br>
            <a:r>
              <a:rPr lang="en-ID" sz="1800" b="1" dirty="0" smtClean="0">
                <a:latin typeface="Lithos Pro Regular" panose="04020505030E02020A04" pitchFamily="82" charset="0"/>
                <a:cs typeface="Times New Roman" panose="02020603050405020304" pitchFamily="18" charset="0"/>
              </a:rPr>
              <a:t>PUSAT</a:t>
            </a:r>
            <a:endParaRPr sz="1800" b="1" dirty="0">
              <a:latin typeface="Lithos Pro Regular" panose="04020505030E02020A04" pitchFamily="82" charset="0"/>
              <a:cs typeface="Times New Roman" panose="02020603050405020304" pitchFamily="18" charset="0"/>
            </a:endParaRPr>
          </a:p>
        </p:txBody>
      </p:sp>
      <p:sp>
        <p:nvSpPr>
          <p:cNvPr id="351" name="Google Shape;351;p26"/>
          <p:cNvSpPr txBox="1">
            <a:spLocks noGrp="1"/>
          </p:cNvSpPr>
          <p:nvPr>
            <p:ph type="ctrTitle" idx="7"/>
          </p:nvPr>
        </p:nvSpPr>
        <p:spPr>
          <a:xfrm>
            <a:off x="3306142" y="1487008"/>
            <a:ext cx="255742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en-US" sz="1800" b="1" dirty="0" smtClean="0">
                <a:latin typeface="Lithos Pro Regular" panose="04020505030E02020A04" pitchFamily="82" charset="0"/>
              </a:rPr>
              <a:t>PEMERINTAH</a:t>
            </a:r>
            <a:br>
              <a:rPr lang="en-US" sz="1800" b="1" dirty="0" smtClean="0">
                <a:latin typeface="Lithos Pro Regular" panose="04020505030E02020A04" pitchFamily="82" charset="0"/>
              </a:rPr>
            </a:br>
            <a:r>
              <a:rPr lang="en-US" sz="1800" b="1" dirty="0" smtClean="0">
                <a:latin typeface="Lithos Pro Regular" panose="04020505030E02020A04" pitchFamily="82" charset="0"/>
              </a:rPr>
              <a:t>DAERAH</a:t>
            </a:r>
            <a:endParaRPr sz="1600" dirty="0">
              <a:latin typeface="Calibri Light" panose="020F0302020204030204" pitchFamily="34" charset="0"/>
            </a:endParaRPr>
          </a:p>
        </p:txBody>
      </p:sp>
      <p:sp>
        <p:nvSpPr>
          <p:cNvPr id="352" name="Google Shape;352;p26"/>
          <p:cNvSpPr txBox="1">
            <a:spLocks noGrp="1"/>
          </p:cNvSpPr>
          <p:nvPr>
            <p:ph type="ctrTitle" idx="8"/>
          </p:nvPr>
        </p:nvSpPr>
        <p:spPr>
          <a:xfrm>
            <a:off x="6688963" y="1461297"/>
            <a:ext cx="1741800" cy="5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ctr"/>
            <a:r>
              <a:rPr lang="en-ID" sz="1800" b="1" dirty="0" smtClean="0">
                <a:latin typeface="Lithos Pro Regular" panose="04020505030E02020A04" pitchFamily="82" charset="0"/>
              </a:rPr>
              <a:t>ORANG TUA SISWA</a:t>
            </a:r>
            <a:endParaRPr sz="1800" b="1" dirty="0">
              <a:latin typeface="Lithos Pro Regular" panose="04020505030E02020A04" pitchFamily="82" charset="0"/>
            </a:endParaRPr>
          </a:p>
        </p:txBody>
      </p:sp>
      <p:grpSp>
        <p:nvGrpSpPr>
          <p:cNvPr id="58" name="Google Shape;288;p25"/>
          <p:cNvGrpSpPr/>
          <p:nvPr/>
        </p:nvGrpSpPr>
        <p:grpSpPr>
          <a:xfrm>
            <a:off x="319500" y="0"/>
            <a:ext cx="8505000" cy="981750"/>
            <a:chOff x="319500" y="0"/>
            <a:chExt cx="8505000" cy="981750"/>
          </a:xfrm>
        </p:grpSpPr>
        <p:sp>
          <p:nvSpPr>
            <p:cNvPr id="59" name="Google Shape;289;p25"/>
            <p:cNvSpPr/>
            <p:nvPr/>
          </p:nvSpPr>
          <p:spPr>
            <a:xfrm>
              <a:off x="319500" y="363150"/>
              <a:ext cx="8505000" cy="618600"/>
            </a:xfrm>
            <a:prstGeom prst="rect">
              <a:avLst/>
            </a:prstGeom>
            <a:solidFill>
              <a:srgbClr val="FCD0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en-ID" sz="2200" dirty="0" smtClean="0">
                  <a:solidFill>
                    <a:schemeClr val="tx1"/>
                  </a:solidFill>
                  <a:latin typeface="Lithos Pro Regular" panose="04020505030E02020A04" pitchFamily="82" charset="0"/>
                </a:rPr>
                <a:t>SUMBER-SUMBER PEMBIAYAAN PENDIDIKAN</a:t>
              </a:r>
              <a:endParaRPr lang="en-US" sz="2200" dirty="0">
                <a:solidFill>
                  <a:schemeClr val="tx1"/>
                </a:solidFill>
                <a:latin typeface="Lithos Pro Regular" panose="04020505030E02020A04" pitchFamily="82" charset="0"/>
              </a:endParaRPr>
            </a:p>
          </p:txBody>
        </p:sp>
        <p:sp>
          <p:nvSpPr>
            <p:cNvPr id="60" name="Google Shape;290;p25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19050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91;p25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92;p25"/>
            <p:cNvSpPr/>
            <p:nvPr/>
          </p:nvSpPr>
          <p:spPr>
            <a:xfrm>
              <a:off x="8535908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3" y="23835"/>
                  </a:lnTo>
                  <a:lnTo>
                    <a:pt x="283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93;p25"/>
            <p:cNvSpPr/>
            <p:nvPr/>
          </p:nvSpPr>
          <p:spPr>
            <a:xfrm>
              <a:off x="8516187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403" y="1807"/>
                    <a:pt x="1807" y="1403"/>
                    <a:pt x="1807" y="904"/>
                  </a:cubicBezTo>
                  <a:cubicBezTo>
                    <a:pt x="1807" y="405"/>
                    <a:pt x="1403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" name="Google Shape;325;p26"/>
          <p:cNvGrpSpPr/>
          <p:nvPr/>
        </p:nvGrpSpPr>
        <p:grpSpPr>
          <a:xfrm>
            <a:off x="734477" y="3574022"/>
            <a:ext cx="1709106" cy="1294544"/>
            <a:chOff x="319500" y="0"/>
            <a:chExt cx="2555700" cy="2301750"/>
          </a:xfrm>
        </p:grpSpPr>
        <p:sp>
          <p:nvSpPr>
            <p:cNvPr id="65" name="Google Shape;326;p26"/>
            <p:cNvSpPr/>
            <p:nvPr/>
          </p:nvSpPr>
          <p:spPr>
            <a:xfrm>
              <a:off x="319500" y="363150"/>
              <a:ext cx="2555700" cy="19386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D" b="1" dirty="0" smtClean="0">
                  <a:latin typeface="Lithos Pro Regular" panose="04020505030E02020A04" pitchFamily="82" charset="0"/>
                </a:rPr>
                <a:t>BOS</a:t>
              </a:r>
            </a:p>
            <a:p>
              <a:pPr marL="0" lvl="0" indent="0" algn="ctr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D" sz="1200" dirty="0" smtClean="0">
                  <a:latin typeface="Calibri Light" panose="020F0302020204030204" pitchFamily="34" charset="0"/>
                </a:rPr>
                <a:t>(</a:t>
              </a:r>
              <a:r>
                <a:rPr lang="en-ID" sz="1200" dirty="0" err="1" smtClean="0">
                  <a:latin typeface="Calibri Light" panose="020F0302020204030204" pitchFamily="34" charset="0"/>
                </a:rPr>
                <a:t>Bantuan</a:t>
              </a:r>
              <a:r>
                <a:rPr lang="en-ID" sz="1200" dirty="0" smtClean="0">
                  <a:latin typeface="Calibri Light" panose="020F0302020204030204" pitchFamily="34" charset="0"/>
                </a:rPr>
                <a:t> </a:t>
              </a:r>
              <a:r>
                <a:rPr lang="en-ID" sz="1200" dirty="0" err="1" smtClean="0">
                  <a:latin typeface="Calibri Light" panose="020F0302020204030204" pitchFamily="34" charset="0"/>
                </a:rPr>
                <a:t>Operasional</a:t>
              </a:r>
              <a:r>
                <a:rPr lang="en-ID" sz="1200" dirty="0" smtClean="0">
                  <a:latin typeface="Calibri Light" panose="020F0302020204030204" pitchFamily="34" charset="0"/>
                </a:rPr>
                <a:t> </a:t>
              </a:r>
              <a:r>
                <a:rPr lang="en-ID" sz="1200" dirty="0" err="1" smtClean="0">
                  <a:latin typeface="Calibri Light" panose="020F0302020204030204" pitchFamily="34" charset="0"/>
                </a:rPr>
                <a:t>Sekolah</a:t>
              </a:r>
              <a:r>
                <a:rPr lang="en-ID" sz="1200" dirty="0" smtClean="0">
                  <a:latin typeface="Calibri Light" panose="020F0302020204030204" pitchFamily="34" charset="0"/>
                </a:rPr>
                <a:t>)</a:t>
              </a:r>
              <a:endParaRPr sz="1200" dirty="0">
                <a:latin typeface="Calibri Light" panose="020F0302020204030204" pitchFamily="34" charset="0"/>
              </a:endParaRPr>
            </a:p>
          </p:txBody>
        </p:sp>
        <p:sp>
          <p:nvSpPr>
            <p:cNvPr id="66" name="Google Shape;327;p26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328;p26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19050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8" name="Google Shape;329;p26"/>
            <p:cNvGrpSpPr/>
            <p:nvPr/>
          </p:nvGrpSpPr>
          <p:grpSpPr>
            <a:xfrm>
              <a:off x="2582400" y="0"/>
              <a:ext cx="46887" cy="641924"/>
              <a:chOff x="2783050" y="0"/>
              <a:chExt cx="46887" cy="641924"/>
            </a:xfrm>
          </p:grpSpPr>
          <p:sp>
            <p:nvSpPr>
              <p:cNvPr id="69" name="Google Shape;330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331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19050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1" name="Google Shape;325;p26"/>
          <p:cNvGrpSpPr/>
          <p:nvPr/>
        </p:nvGrpSpPr>
        <p:grpSpPr>
          <a:xfrm>
            <a:off x="3729439" y="2279478"/>
            <a:ext cx="1709106" cy="1294544"/>
            <a:chOff x="319500" y="0"/>
            <a:chExt cx="2555700" cy="2301750"/>
          </a:xfrm>
        </p:grpSpPr>
        <p:sp>
          <p:nvSpPr>
            <p:cNvPr id="72" name="Google Shape;326;p26"/>
            <p:cNvSpPr/>
            <p:nvPr/>
          </p:nvSpPr>
          <p:spPr>
            <a:xfrm>
              <a:off x="319500" y="363150"/>
              <a:ext cx="2555700" cy="19386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D" b="1" dirty="0" smtClean="0">
                  <a:latin typeface="Lithos Pro Regular" panose="04020505030E02020A04" pitchFamily="82" charset="0"/>
                </a:rPr>
                <a:t>APBD</a:t>
              </a:r>
            </a:p>
            <a:p>
              <a:pPr marL="0" lvl="0" indent="0" algn="ctr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D" sz="1200" dirty="0" smtClean="0">
                  <a:latin typeface="Calibri Light" panose="020F0302020204030204" pitchFamily="34" charset="0"/>
                </a:rPr>
                <a:t>(</a:t>
              </a:r>
              <a:r>
                <a:rPr lang="en-ID" sz="1200" dirty="0" err="1" smtClean="0">
                  <a:latin typeface="Calibri Light" panose="020F0302020204030204" pitchFamily="34" charset="0"/>
                </a:rPr>
                <a:t>Anggaran</a:t>
              </a:r>
              <a:r>
                <a:rPr lang="en-ID" sz="1200" dirty="0" smtClean="0">
                  <a:latin typeface="Calibri Light" panose="020F0302020204030204" pitchFamily="34" charset="0"/>
                </a:rPr>
                <a:t> </a:t>
              </a:r>
              <a:r>
                <a:rPr lang="en-ID" sz="1200" dirty="0" err="1" smtClean="0">
                  <a:latin typeface="Calibri Light" panose="020F0302020204030204" pitchFamily="34" charset="0"/>
                </a:rPr>
                <a:t>Pendapatan</a:t>
              </a:r>
              <a:r>
                <a:rPr lang="en-ID" sz="1200" dirty="0" smtClean="0">
                  <a:latin typeface="Calibri Light" panose="020F0302020204030204" pitchFamily="34" charset="0"/>
                </a:rPr>
                <a:t> </a:t>
              </a:r>
              <a:r>
                <a:rPr lang="en-ID" sz="1200" dirty="0" err="1" smtClean="0">
                  <a:latin typeface="Calibri Light" panose="020F0302020204030204" pitchFamily="34" charset="0"/>
                </a:rPr>
                <a:t>dan</a:t>
              </a:r>
              <a:r>
                <a:rPr lang="en-ID" sz="1200" dirty="0" smtClean="0">
                  <a:latin typeface="Calibri Light" panose="020F0302020204030204" pitchFamily="34" charset="0"/>
                </a:rPr>
                <a:t> </a:t>
              </a:r>
              <a:r>
                <a:rPr lang="en-ID" sz="1200" dirty="0" err="1" smtClean="0">
                  <a:latin typeface="Calibri Light" panose="020F0302020204030204" pitchFamily="34" charset="0"/>
                </a:rPr>
                <a:t>Belanja</a:t>
              </a:r>
              <a:r>
                <a:rPr lang="en-ID" sz="1200" dirty="0" smtClean="0">
                  <a:latin typeface="Calibri Light" panose="020F0302020204030204" pitchFamily="34" charset="0"/>
                </a:rPr>
                <a:t> Daerah)</a:t>
              </a:r>
              <a:endParaRPr sz="1200" dirty="0">
                <a:latin typeface="Calibri Light" panose="020F0302020204030204" pitchFamily="34" charset="0"/>
              </a:endParaRPr>
            </a:p>
          </p:txBody>
        </p:sp>
        <p:sp>
          <p:nvSpPr>
            <p:cNvPr id="73" name="Google Shape;328;p26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19050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327;p26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5" name="Google Shape;329;p26"/>
            <p:cNvGrpSpPr/>
            <p:nvPr/>
          </p:nvGrpSpPr>
          <p:grpSpPr>
            <a:xfrm>
              <a:off x="2582400" y="0"/>
              <a:ext cx="46887" cy="641924"/>
              <a:chOff x="2783050" y="0"/>
              <a:chExt cx="46887" cy="641924"/>
            </a:xfrm>
          </p:grpSpPr>
          <p:sp>
            <p:nvSpPr>
              <p:cNvPr id="76" name="Google Shape;331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19050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330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78" name="Google Shape;325;p26"/>
          <p:cNvGrpSpPr/>
          <p:nvPr/>
        </p:nvGrpSpPr>
        <p:grpSpPr>
          <a:xfrm>
            <a:off x="6673485" y="2279478"/>
            <a:ext cx="1709106" cy="1294544"/>
            <a:chOff x="319500" y="0"/>
            <a:chExt cx="2555700" cy="2301750"/>
          </a:xfrm>
        </p:grpSpPr>
        <p:sp>
          <p:nvSpPr>
            <p:cNvPr id="79" name="Google Shape;326;p26"/>
            <p:cNvSpPr/>
            <p:nvPr/>
          </p:nvSpPr>
          <p:spPr>
            <a:xfrm>
              <a:off x="319500" y="363150"/>
              <a:ext cx="2555700" cy="19386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D" b="1" dirty="0" smtClean="0">
                  <a:latin typeface="Lithos Pro Regular" panose="04020505030E02020A04" pitchFamily="82" charset="0"/>
                </a:rPr>
                <a:t>SPP</a:t>
              </a:r>
            </a:p>
            <a:p>
              <a:pPr marL="0" lvl="0" indent="0" algn="ctr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ID" sz="1200" dirty="0" smtClean="0">
                  <a:latin typeface="Calibri Light" panose="020F0302020204030204" pitchFamily="34" charset="0"/>
                </a:rPr>
                <a:t>(</a:t>
              </a:r>
              <a:r>
                <a:rPr lang="en-ID" sz="1200" dirty="0" err="1" smtClean="0">
                  <a:latin typeface="Calibri Light" panose="020F0302020204030204" pitchFamily="34" charset="0"/>
                </a:rPr>
                <a:t>Sumbangan</a:t>
              </a:r>
              <a:r>
                <a:rPr lang="en-ID" sz="1200" dirty="0" smtClean="0">
                  <a:latin typeface="Calibri Light" panose="020F0302020204030204" pitchFamily="34" charset="0"/>
                </a:rPr>
                <a:t> </a:t>
              </a:r>
              <a:r>
                <a:rPr lang="en-ID" sz="1200" dirty="0" err="1" smtClean="0">
                  <a:latin typeface="Calibri Light" panose="020F0302020204030204" pitchFamily="34" charset="0"/>
                </a:rPr>
                <a:t>Pembinaan</a:t>
              </a:r>
              <a:r>
                <a:rPr lang="en-ID" sz="1200" dirty="0" smtClean="0">
                  <a:latin typeface="Calibri Light" panose="020F0302020204030204" pitchFamily="34" charset="0"/>
                </a:rPr>
                <a:t> </a:t>
              </a:r>
              <a:r>
                <a:rPr lang="en-ID" sz="1200" dirty="0" err="1" smtClean="0">
                  <a:latin typeface="Calibri Light" panose="020F0302020204030204" pitchFamily="34" charset="0"/>
                </a:rPr>
                <a:t>Pendidikan</a:t>
              </a:r>
              <a:r>
                <a:rPr lang="en-ID" sz="1200" dirty="0" smtClean="0">
                  <a:latin typeface="Calibri Light" panose="020F0302020204030204" pitchFamily="34" charset="0"/>
                </a:rPr>
                <a:t>)</a:t>
              </a:r>
              <a:endParaRPr sz="1200" dirty="0">
                <a:latin typeface="Calibri Light" panose="020F0302020204030204" pitchFamily="34" charset="0"/>
              </a:endParaRPr>
            </a:p>
          </p:txBody>
        </p:sp>
        <p:sp>
          <p:nvSpPr>
            <p:cNvPr id="80" name="Google Shape;328;p26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19050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327;p26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2" name="Google Shape;329;p26"/>
            <p:cNvGrpSpPr/>
            <p:nvPr/>
          </p:nvGrpSpPr>
          <p:grpSpPr>
            <a:xfrm>
              <a:off x="2582400" y="0"/>
              <a:ext cx="46887" cy="641924"/>
              <a:chOff x="2783050" y="0"/>
              <a:chExt cx="46887" cy="641924"/>
            </a:xfrm>
          </p:grpSpPr>
          <p:sp>
            <p:nvSpPr>
              <p:cNvPr id="83" name="Google Shape;331;p26"/>
              <p:cNvSpPr/>
              <p:nvPr/>
            </p:nvSpPr>
            <p:spPr>
              <a:xfrm>
                <a:off x="2802770" y="0"/>
                <a:ext cx="7343" cy="61848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19050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330;p26"/>
              <p:cNvSpPr/>
              <p:nvPr/>
            </p:nvSpPr>
            <p:spPr>
              <a:xfrm>
                <a:off x="2783050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2576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7" name="Google Shape;437;p28"/>
          <p:cNvGrpSpPr/>
          <p:nvPr/>
        </p:nvGrpSpPr>
        <p:grpSpPr>
          <a:xfrm>
            <a:off x="319500" y="2918252"/>
            <a:ext cx="516900" cy="1157573"/>
            <a:chOff x="319500" y="2918252"/>
            <a:chExt cx="516900" cy="1157573"/>
          </a:xfrm>
        </p:grpSpPr>
        <p:sp>
          <p:nvSpPr>
            <p:cNvPr id="438" name="Google Shape;438;p28"/>
            <p:cNvSpPr/>
            <p:nvPr/>
          </p:nvSpPr>
          <p:spPr>
            <a:xfrm>
              <a:off x="319500" y="3736825"/>
              <a:ext cx="516900" cy="339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39" name="Google Shape;439;p28"/>
            <p:cNvGrpSpPr/>
            <p:nvPr/>
          </p:nvGrpSpPr>
          <p:grpSpPr>
            <a:xfrm>
              <a:off x="552925" y="2918252"/>
              <a:ext cx="46887" cy="1005185"/>
              <a:chOff x="552925" y="-363261"/>
              <a:chExt cx="46887" cy="1005185"/>
            </a:xfrm>
          </p:grpSpPr>
          <p:sp>
            <p:nvSpPr>
              <p:cNvPr id="440" name="Google Shape;440;p28"/>
              <p:cNvSpPr/>
              <p:nvPr/>
            </p:nvSpPr>
            <p:spPr>
              <a:xfrm>
                <a:off x="572651" y="-363261"/>
                <a:ext cx="8300" cy="981745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6350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28"/>
              <p:cNvSpPr/>
              <p:nvPr/>
            </p:nvSpPr>
            <p:spPr>
              <a:xfrm>
                <a:off x="552925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42" name="Google Shape;442;p28"/>
          <p:cNvGrpSpPr/>
          <p:nvPr/>
        </p:nvGrpSpPr>
        <p:grpSpPr>
          <a:xfrm>
            <a:off x="319500" y="1766702"/>
            <a:ext cx="516900" cy="1182823"/>
            <a:chOff x="319500" y="1766702"/>
            <a:chExt cx="516900" cy="1182823"/>
          </a:xfrm>
        </p:grpSpPr>
        <p:sp>
          <p:nvSpPr>
            <p:cNvPr id="443" name="Google Shape;443;p28"/>
            <p:cNvSpPr/>
            <p:nvPr/>
          </p:nvSpPr>
          <p:spPr>
            <a:xfrm>
              <a:off x="319500" y="2610525"/>
              <a:ext cx="516900" cy="339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4" name="Google Shape;444;p28"/>
            <p:cNvGrpSpPr/>
            <p:nvPr/>
          </p:nvGrpSpPr>
          <p:grpSpPr>
            <a:xfrm>
              <a:off x="552925" y="1766702"/>
              <a:ext cx="46887" cy="1030435"/>
              <a:chOff x="552925" y="-388511"/>
              <a:chExt cx="46887" cy="1030435"/>
            </a:xfrm>
          </p:grpSpPr>
          <p:sp>
            <p:nvSpPr>
              <p:cNvPr id="445" name="Google Shape;445;p28"/>
              <p:cNvSpPr/>
              <p:nvPr/>
            </p:nvSpPr>
            <p:spPr>
              <a:xfrm>
                <a:off x="571701" y="-388511"/>
                <a:ext cx="8300" cy="1007011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28"/>
              <p:cNvSpPr/>
              <p:nvPr/>
            </p:nvSpPr>
            <p:spPr>
              <a:xfrm>
                <a:off x="552925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47" name="Google Shape;447;p28"/>
          <p:cNvGrpSpPr/>
          <p:nvPr/>
        </p:nvGrpSpPr>
        <p:grpSpPr>
          <a:xfrm>
            <a:off x="319500" y="887276"/>
            <a:ext cx="516900" cy="954824"/>
            <a:chOff x="319500" y="887276"/>
            <a:chExt cx="516900" cy="954824"/>
          </a:xfrm>
        </p:grpSpPr>
        <p:sp>
          <p:nvSpPr>
            <p:cNvPr id="448" name="Google Shape;448;p28"/>
            <p:cNvSpPr/>
            <p:nvPr/>
          </p:nvSpPr>
          <p:spPr>
            <a:xfrm>
              <a:off x="319500" y="1503100"/>
              <a:ext cx="516900" cy="339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9" name="Google Shape;449;p28"/>
            <p:cNvGrpSpPr/>
            <p:nvPr/>
          </p:nvGrpSpPr>
          <p:grpSpPr>
            <a:xfrm>
              <a:off x="552925" y="887276"/>
              <a:ext cx="46887" cy="807911"/>
              <a:chOff x="552925" y="-165987"/>
              <a:chExt cx="46887" cy="807911"/>
            </a:xfrm>
          </p:grpSpPr>
          <p:sp>
            <p:nvSpPr>
              <p:cNvPr id="450" name="Google Shape;450;p28"/>
              <p:cNvSpPr/>
              <p:nvPr/>
            </p:nvSpPr>
            <p:spPr>
              <a:xfrm>
                <a:off x="573549" y="-165987"/>
                <a:ext cx="6450" cy="784502"/>
              </a:xfrm>
              <a:custGeom>
                <a:avLst/>
                <a:gdLst/>
                <a:ahLst/>
                <a:cxnLst/>
                <a:rect l="l" t="t" r="r" b="b"/>
                <a:pathLst>
                  <a:path w="283" h="23836" extrusionOk="0">
                    <a:moveTo>
                      <a:pt x="0" y="1"/>
                    </a:moveTo>
                    <a:lnTo>
                      <a:pt x="0" y="23835"/>
                    </a:lnTo>
                    <a:lnTo>
                      <a:pt x="282" y="23835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28"/>
              <p:cNvSpPr/>
              <p:nvPr/>
            </p:nvSpPr>
            <p:spPr>
              <a:xfrm>
                <a:off x="552925" y="595011"/>
                <a:ext cx="46887" cy="46913"/>
              </a:xfrm>
              <a:custGeom>
                <a:avLst/>
                <a:gdLst/>
                <a:ahLst/>
                <a:cxnLst/>
                <a:rect l="l" t="t" r="r" b="b"/>
                <a:pathLst>
                  <a:path w="1807" h="1808" extrusionOk="0">
                    <a:moveTo>
                      <a:pt x="903" y="283"/>
                    </a:moveTo>
                    <a:cubicBezTo>
                      <a:pt x="1247" y="283"/>
                      <a:pt x="1524" y="561"/>
                      <a:pt x="1524" y="904"/>
                    </a:cubicBezTo>
                    <a:cubicBezTo>
                      <a:pt x="1524" y="1247"/>
                      <a:pt x="1247" y="1525"/>
                      <a:pt x="903" y="1525"/>
                    </a:cubicBezTo>
                    <a:cubicBezTo>
                      <a:pt x="560" y="1525"/>
                      <a:pt x="283" y="1247"/>
                      <a:pt x="283" y="904"/>
                    </a:cubicBezTo>
                    <a:cubicBezTo>
                      <a:pt x="283" y="561"/>
                      <a:pt x="560" y="283"/>
                      <a:pt x="903" y="283"/>
                    </a:cubicBezTo>
                    <a:close/>
                    <a:moveTo>
                      <a:pt x="903" y="1"/>
                    </a:moveTo>
                    <a:cubicBezTo>
                      <a:pt x="404" y="1"/>
                      <a:pt x="1" y="405"/>
                      <a:pt x="1" y="904"/>
                    </a:cubicBezTo>
                    <a:cubicBezTo>
                      <a:pt x="1" y="1403"/>
                      <a:pt x="404" y="1807"/>
                      <a:pt x="903" y="1807"/>
                    </a:cubicBezTo>
                    <a:cubicBezTo>
                      <a:pt x="1398" y="1807"/>
                      <a:pt x="1806" y="1403"/>
                      <a:pt x="1806" y="904"/>
                    </a:cubicBezTo>
                    <a:cubicBezTo>
                      <a:pt x="1806" y="405"/>
                      <a:pt x="1398" y="1"/>
                      <a:pt x="903" y="1"/>
                    </a:cubicBezTo>
                    <a:close/>
                  </a:path>
                </a:pathLst>
              </a:custGeom>
              <a:solidFill>
                <a:srgbClr val="0C343D"/>
              </a:solidFill>
              <a:ln w="9525" cap="flat" cmpd="sng">
                <a:solidFill>
                  <a:srgbClr val="0C343D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52" name="Google Shape;452;p28"/>
          <p:cNvGrpSpPr/>
          <p:nvPr/>
        </p:nvGrpSpPr>
        <p:grpSpPr>
          <a:xfrm>
            <a:off x="319500" y="0"/>
            <a:ext cx="8505000" cy="981750"/>
            <a:chOff x="319500" y="0"/>
            <a:chExt cx="8505000" cy="981750"/>
          </a:xfrm>
        </p:grpSpPr>
        <p:sp>
          <p:nvSpPr>
            <p:cNvPr id="453" name="Google Shape;453;p28"/>
            <p:cNvSpPr/>
            <p:nvPr/>
          </p:nvSpPr>
          <p:spPr>
            <a:xfrm>
              <a:off x="319500" y="363150"/>
              <a:ext cx="8505000" cy="618600"/>
            </a:xfrm>
            <a:prstGeom prst="rect">
              <a:avLst/>
            </a:prstGeom>
            <a:solidFill>
              <a:srgbClr val="FCD0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8"/>
            <p:cNvSpPr/>
            <p:nvPr/>
          </p:nvSpPr>
          <p:spPr>
            <a:xfrm>
              <a:off x="572645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2" y="23835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8"/>
            <p:cNvSpPr/>
            <p:nvPr/>
          </p:nvSpPr>
          <p:spPr>
            <a:xfrm>
              <a:off x="552925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398" y="1807"/>
                    <a:pt x="1806" y="1403"/>
                    <a:pt x="1806" y="904"/>
                  </a:cubicBezTo>
                  <a:cubicBezTo>
                    <a:pt x="1806" y="405"/>
                    <a:pt x="1398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8"/>
            <p:cNvSpPr/>
            <p:nvPr/>
          </p:nvSpPr>
          <p:spPr>
            <a:xfrm>
              <a:off x="8535908" y="0"/>
              <a:ext cx="7343" cy="618485"/>
            </a:xfrm>
            <a:custGeom>
              <a:avLst/>
              <a:gdLst/>
              <a:ahLst/>
              <a:cxnLst/>
              <a:rect l="l" t="t" r="r" b="b"/>
              <a:pathLst>
                <a:path w="283" h="23836" extrusionOk="0">
                  <a:moveTo>
                    <a:pt x="0" y="1"/>
                  </a:moveTo>
                  <a:lnTo>
                    <a:pt x="0" y="23835"/>
                  </a:lnTo>
                  <a:lnTo>
                    <a:pt x="283" y="23835"/>
                  </a:lnTo>
                  <a:lnTo>
                    <a:pt x="283" y="1"/>
                  </a:ln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8"/>
            <p:cNvSpPr/>
            <p:nvPr/>
          </p:nvSpPr>
          <p:spPr>
            <a:xfrm>
              <a:off x="8516187" y="595011"/>
              <a:ext cx="46887" cy="46913"/>
            </a:xfrm>
            <a:custGeom>
              <a:avLst/>
              <a:gdLst/>
              <a:ahLst/>
              <a:cxnLst/>
              <a:rect l="l" t="t" r="r" b="b"/>
              <a:pathLst>
                <a:path w="1807" h="1808" extrusionOk="0">
                  <a:moveTo>
                    <a:pt x="903" y="283"/>
                  </a:moveTo>
                  <a:cubicBezTo>
                    <a:pt x="1247" y="283"/>
                    <a:pt x="1524" y="561"/>
                    <a:pt x="1524" y="904"/>
                  </a:cubicBezTo>
                  <a:cubicBezTo>
                    <a:pt x="1524" y="1247"/>
                    <a:pt x="1247" y="1525"/>
                    <a:pt x="903" y="1525"/>
                  </a:cubicBezTo>
                  <a:cubicBezTo>
                    <a:pt x="560" y="1525"/>
                    <a:pt x="283" y="1247"/>
                    <a:pt x="283" y="904"/>
                  </a:cubicBezTo>
                  <a:cubicBezTo>
                    <a:pt x="283" y="561"/>
                    <a:pt x="560" y="283"/>
                    <a:pt x="903" y="283"/>
                  </a:cubicBezTo>
                  <a:close/>
                  <a:moveTo>
                    <a:pt x="903" y="1"/>
                  </a:moveTo>
                  <a:cubicBezTo>
                    <a:pt x="404" y="1"/>
                    <a:pt x="1" y="405"/>
                    <a:pt x="1" y="904"/>
                  </a:cubicBezTo>
                  <a:cubicBezTo>
                    <a:pt x="1" y="1403"/>
                    <a:pt x="404" y="1807"/>
                    <a:pt x="903" y="1807"/>
                  </a:cubicBezTo>
                  <a:cubicBezTo>
                    <a:pt x="1403" y="1807"/>
                    <a:pt x="1807" y="1403"/>
                    <a:pt x="1807" y="904"/>
                  </a:cubicBezTo>
                  <a:cubicBezTo>
                    <a:pt x="1807" y="405"/>
                    <a:pt x="1403" y="1"/>
                    <a:pt x="903" y="1"/>
                  </a:cubicBezTo>
                  <a:close/>
                </a:path>
              </a:pathLst>
            </a:custGeom>
            <a:solidFill>
              <a:srgbClr val="0C343D"/>
            </a:solidFill>
            <a:ln w="9525" cap="flat" cmpd="sng">
              <a:solidFill>
                <a:srgbClr val="0C343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9" name="Google Shape;459;p28"/>
          <p:cNvSpPr txBox="1">
            <a:spLocks noGrp="1"/>
          </p:cNvSpPr>
          <p:nvPr>
            <p:ph type="ctrTitle"/>
          </p:nvPr>
        </p:nvSpPr>
        <p:spPr>
          <a:xfrm>
            <a:off x="1374925" y="416354"/>
            <a:ext cx="6390300" cy="57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b="0" dirty="0" err="1" smtClean="0">
                <a:solidFill>
                  <a:schemeClr val="lt1"/>
                </a:solidFill>
              </a:rPr>
              <a:t>Kegiatan</a:t>
            </a:r>
            <a:r>
              <a:rPr lang="en-ID" b="0" dirty="0" smtClean="0">
                <a:solidFill>
                  <a:schemeClr val="lt1"/>
                </a:solidFill>
              </a:rPr>
              <a:t> </a:t>
            </a:r>
            <a:r>
              <a:rPr lang="en-ID" b="0" dirty="0" err="1" smtClean="0">
                <a:solidFill>
                  <a:schemeClr val="lt1"/>
                </a:solidFill>
              </a:rPr>
              <a:t>Menghimpun</a:t>
            </a:r>
            <a:r>
              <a:rPr lang="en-ID" b="0" dirty="0" smtClean="0">
                <a:solidFill>
                  <a:schemeClr val="lt1"/>
                </a:solidFill>
              </a:rPr>
              <a:t> Dana </a:t>
            </a:r>
            <a:r>
              <a:rPr lang="en-ID" b="0" dirty="0" err="1" smtClean="0">
                <a:solidFill>
                  <a:schemeClr val="lt1"/>
                </a:solidFill>
              </a:rPr>
              <a:t>Lainnya</a:t>
            </a:r>
            <a:endParaRPr b="0" dirty="0">
              <a:solidFill>
                <a:schemeClr val="lt1"/>
              </a:solidFill>
            </a:endParaRPr>
          </a:p>
        </p:txBody>
      </p:sp>
      <p:sp>
        <p:nvSpPr>
          <p:cNvPr id="461" name="Google Shape;461;p28"/>
          <p:cNvSpPr txBox="1">
            <a:spLocks noGrp="1"/>
          </p:cNvSpPr>
          <p:nvPr>
            <p:ph type="title" idx="3"/>
          </p:nvPr>
        </p:nvSpPr>
        <p:spPr>
          <a:xfrm>
            <a:off x="878003" y="2605380"/>
            <a:ext cx="2203200" cy="75009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1600" dirty="0" err="1">
                <a:latin typeface="Calibri Light" panose="020F0302020204030204" pitchFamily="34" charset="0"/>
              </a:rPr>
              <a:t>S</a:t>
            </a:r>
            <a:r>
              <a:rPr lang="en-US" sz="1600" dirty="0" err="1" smtClean="0">
                <a:latin typeface="Calibri Light" panose="020F0302020204030204" pitchFamily="34" charset="0"/>
              </a:rPr>
              <a:t>umbangan</a:t>
            </a:r>
            <a:r>
              <a:rPr lang="en-US" sz="1600" dirty="0" smtClean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dana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dari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organisasi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tertentu</a:t>
            </a:r>
            <a:endParaRPr sz="1600" dirty="0">
              <a:latin typeface="Calibri Light" panose="020F0302020204030204" pitchFamily="34" charset="0"/>
            </a:endParaRPr>
          </a:p>
        </p:txBody>
      </p:sp>
      <p:sp>
        <p:nvSpPr>
          <p:cNvPr id="463" name="Google Shape;463;p28"/>
          <p:cNvSpPr txBox="1">
            <a:spLocks noGrp="1"/>
          </p:cNvSpPr>
          <p:nvPr>
            <p:ph type="title" idx="5"/>
          </p:nvPr>
        </p:nvSpPr>
        <p:spPr>
          <a:xfrm>
            <a:off x="884097" y="1469879"/>
            <a:ext cx="2203200" cy="77895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1600" dirty="0" err="1">
                <a:latin typeface="Calibri Light" panose="020F0302020204030204" pitchFamily="34" charset="0"/>
              </a:rPr>
              <a:t>M</a:t>
            </a:r>
            <a:r>
              <a:rPr lang="en-US" sz="1600" dirty="0" err="1" smtClean="0">
                <a:latin typeface="Calibri Light" panose="020F0302020204030204" pitchFamily="34" charset="0"/>
              </a:rPr>
              <a:t>elakukan</a:t>
            </a:r>
            <a:r>
              <a:rPr lang="en-US" sz="1600" dirty="0" smtClean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kegiatan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dengan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mencari</a:t>
            </a:r>
            <a:r>
              <a:rPr lang="en-US" sz="1600" dirty="0">
                <a:latin typeface="Calibri Light" panose="020F0302020204030204" pitchFamily="34" charset="0"/>
              </a:rPr>
              <a:t> sponsor</a:t>
            </a:r>
            <a:endParaRPr sz="1600" dirty="0">
              <a:latin typeface="Calibri Light" panose="020F0302020204030204" pitchFamily="34" charset="0"/>
            </a:endParaRPr>
          </a:p>
        </p:txBody>
      </p:sp>
      <p:grpSp>
        <p:nvGrpSpPr>
          <p:cNvPr id="465" name="Google Shape;465;p28"/>
          <p:cNvGrpSpPr/>
          <p:nvPr/>
        </p:nvGrpSpPr>
        <p:grpSpPr>
          <a:xfrm>
            <a:off x="5660545" y="1587136"/>
            <a:ext cx="3163953" cy="3024023"/>
            <a:chOff x="5473300" y="1343500"/>
            <a:chExt cx="3418642" cy="3267448"/>
          </a:xfrm>
        </p:grpSpPr>
        <p:sp>
          <p:nvSpPr>
            <p:cNvPr id="466" name="Google Shape;466;p28"/>
            <p:cNvSpPr/>
            <p:nvPr/>
          </p:nvSpPr>
          <p:spPr>
            <a:xfrm>
              <a:off x="6789626" y="2070017"/>
              <a:ext cx="59923" cy="462891"/>
            </a:xfrm>
            <a:custGeom>
              <a:avLst/>
              <a:gdLst/>
              <a:ahLst/>
              <a:cxnLst/>
              <a:rect l="l" t="t" r="r" b="b"/>
              <a:pathLst>
                <a:path w="814" h="6288" extrusionOk="0">
                  <a:moveTo>
                    <a:pt x="609" y="1"/>
                  </a:moveTo>
                  <a:lnTo>
                    <a:pt x="0" y="21"/>
                  </a:lnTo>
                  <a:lnTo>
                    <a:pt x="206" y="6287"/>
                  </a:lnTo>
                  <a:lnTo>
                    <a:pt x="813" y="6267"/>
                  </a:lnTo>
                  <a:lnTo>
                    <a:pt x="60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8"/>
            <p:cNvSpPr/>
            <p:nvPr/>
          </p:nvSpPr>
          <p:spPr>
            <a:xfrm>
              <a:off x="5618765" y="2055809"/>
              <a:ext cx="59628" cy="476804"/>
            </a:xfrm>
            <a:custGeom>
              <a:avLst/>
              <a:gdLst/>
              <a:ahLst/>
              <a:cxnLst/>
              <a:rect l="l" t="t" r="r" b="b"/>
              <a:pathLst>
                <a:path w="810" h="6477" extrusionOk="0">
                  <a:moveTo>
                    <a:pt x="203" y="1"/>
                  </a:moveTo>
                  <a:lnTo>
                    <a:pt x="1" y="6460"/>
                  </a:lnTo>
                  <a:lnTo>
                    <a:pt x="609" y="6476"/>
                  </a:lnTo>
                  <a:lnTo>
                    <a:pt x="810" y="20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8"/>
            <p:cNvSpPr/>
            <p:nvPr/>
          </p:nvSpPr>
          <p:spPr>
            <a:xfrm>
              <a:off x="5510402" y="1664172"/>
              <a:ext cx="1432401" cy="414968"/>
            </a:xfrm>
            <a:custGeom>
              <a:avLst/>
              <a:gdLst/>
              <a:ahLst/>
              <a:cxnLst/>
              <a:rect l="l" t="t" r="r" b="b"/>
              <a:pathLst>
                <a:path w="19458" h="5637" extrusionOk="0">
                  <a:moveTo>
                    <a:pt x="1" y="0"/>
                  </a:moveTo>
                  <a:lnTo>
                    <a:pt x="1" y="5636"/>
                  </a:lnTo>
                  <a:lnTo>
                    <a:pt x="19457" y="5514"/>
                  </a:lnTo>
                  <a:lnTo>
                    <a:pt x="192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8"/>
            <p:cNvSpPr/>
            <p:nvPr/>
          </p:nvSpPr>
          <p:spPr>
            <a:xfrm>
              <a:off x="5473300" y="2513333"/>
              <a:ext cx="1919511" cy="823163"/>
            </a:xfrm>
            <a:custGeom>
              <a:avLst/>
              <a:gdLst/>
              <a:ahLst/>
              <a:cxnLst/>
              <a:rect l="l" t="t" r="r" b="b"/>
              <a:pathLst>
                <a:path w="26075" h="11182" extrusionOk="0">
                  <a:moveTo>
                    <a:pt x="0" y="1"/>
                  </a:moveTo>
                  <a:lnTo>
                    <a:pt x="8847" y="11181"/>
                  </a:lnTo>
                  <a:lnTo>
                    <a:pt x="26074" y="11181"/>
                  </a:lnTo>
                  <a:lnTo>
                    <a:pt x="2161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8"/>
            <p:cNvSpPr/>
            <p:nvPr/>
          </p:nvSpPr>
          <p:spPr>
            <a:xfrm>
              <a:off x="5525567" y="2531958"/>
              <a:ext cx="1617395" cy="775755"/>
            </a:xfrm>
            <a:custGeom>
              <a:avLst/>
              <a:gdLst/>
              <a:ahLst/>
              <a:cxnLst/>
              <a:rect l="l" t="t" r="r" b="b"/>
              <a:pathLst>
                <a:path w="21971" h="10538" extrusionOk="0">
                  <a:moveTo>
                    <a:pt x="0" y="1"/>
                  </a:moveTo>
                  <a:lnTo>
                    <a:pt x="8359" y="10538"/>
                  </a:lnTo>
                  <a:lnTo>
                    <a:pt x="19251" y="10538"/>
                  </a:lnTo>
                  <a:lnTo>
                    <a:pt x="21971" y="8462"/>
                  </a:lnTo>
                  <a:lnTo>
                    <a:pt x="21430" y="1673"/>
                  </a:lnTo>
                  <a:lnTo>
                    <a:pt x="1727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8"/>
            <p:cNvSpPr/>
            <p:nvPr/>
          </p:nvSpPr>
          <p:spPr>
            <a:xfrm>
              <a:off x="5597343" y="2556914"/>
              <a:ext cx="1464276" cy="750799"/>
            </a:xfrm>
            <a:custGeom>
              <a:avLst/>
              <a:gdLst/>
              <a:ahLst/>
              <a:cxnLst/>
              <a:rect l="l" t="t" r="r" b="b"/>
              <a:pathLst>
                <a:path w="19891" h="10199" extrusionOk="0">
                  <a:moveTo>
                    <a:pt x="3579" y="0"/>
                  </a:moveTo>
                  <a:cubicBezTo>
                    <a:pt x="2926" y="0"/>
                    <a:pt x="2464" y="451"/>
                    <a:pt x="2071" y="924"/>
                  </a:cubicBezTo>
                  <a:cubicBezTo>
                    <a:pt x="1916" y="377"/>
                    <a:pt x="1465" y="91"/>
                    <a:pt x="1017" y="91"/>
                  </a:cubicBezTo>
                  <a:cubicBezTo>
                    <a:pt x="589" y="91"/>
                    <a:pt x="164" y="352"/>
                    <a:pt x="0" y="893"/>
                  </a:cubicBezTo>
                  <a:lnTo>
                    <a:pt x="7384" y="10199"/>
                  </a:lnTo>
                  <a:lnTo>
                    <a:pt x="18276" y="10199"/>
                  </a:lnTo>
                  <a:lnTo>
                    <a:pt x="19594" y="9192"/>
                  </a:lnTo>
                  <a:cubicBezTo>
                    <a:pt x="19480" y="8352"/>
                    <a:pt x="19630" y="7499"/>
                    <a:pt x="19440" y="6678"/>
                  </a:cubicBezTo>
                  <a:cubicBezTo>
                    <a:pt x="19239" y="5806"/>
                    <a:pt x="19275" y="5372"/>
                    <a:pt x="19531" y="4527"/>
                  </a:cubicBezTo>
                  <a:cubicBezTo>
                    <a:pt x="19796" y="3651"/>
                    <a:pt x="19890" y="2913"/>
                    <a:pt x="19302" y="2156"/>
                  </a:cubicBezTo>
                  <a:cubicBezTo>
                    <a:pt x="18794" y="1505"/>
                    <a:pt x="17941" y="1418"/>
                    <a:pt x="17144" y="1382"/>
                  </a:cubicBezTo>
                  <a:cubicBezTo>
                    <a:pt x="17088" y="1379"/>
                    <a:pt x="17033" y="1378"/>
                    <a:pt x="16980" y="1378"/>
                  </a:cubicBezTo>
                  <a:cubicBezTo>
                    <a:pt x="15969" y="1378"/>
                    <a:pt x="15233" y="1784"/>
                    <a:pt x="14271" y="1994"/>
                  </a:cubicBezTo>
                  <a:cubicBezTo>
                    <a:pt x="14148" y="2020"/>
                    <a:pt x="14058" y="2033"/>
                    <a:pt x="13990" y="2033"/>
                  </a:cubicBezTo>
                  <a:cubicBezTo>
                    <a:pt x="13739" y="2033"/>
                    <a:pt x="13788" y="1852"/>
                    <a:pt x="13579" y="1461"/>
                  </a:cubicBezTo>
                  <a:cubicBezTo>
                    <a:pt x="13271" y="886"/>
                    <a:pt x="12728" y="603"/>
                    <a:pt x="12112" y="603"/>
                  </a:cubicBezTo>
                  <a:cubicBezTo>
                    <a:pt x="11990" y="603"/>
                    <a:pt x="11864" y="614"/>
                    <a:pt x="11737" y="636"/>
                  </a:cubicBezTo>
                  <a:cubicBezTo>
                    <a:pt x="11426" y="687"/>
                    <a:pt x="11123" y="985"/>
                    <a:pt x="10863" y="985"/>
                  </a:cubicBezTo>
                  <a:cubicBezTo>
                    <a:pt x="10842" y="985"/>
                    <a:pt x="10822" y="983"/>
                    <a:pt x="10801" y="979"/>
                  </a:cubicBezTo>
                  <a:cubicBezTo>
                    <a:pt x="10648" y="952"/>
                    <a:pt x="10490" y="656"/>
                    <a:pt x="10222" y="624"/>
                  </a:cubicBezTo>
                  <a:cubicBezTo>
                    <a:pt x="10156" y="616"/>
                    <a:pt x="10091" y="613"/>
                    <a:pt x="10026" y="613"/>
                  </a:cubicBezTo>
                  <a:cubicBezTo>
                    <a:pt x="9485" y="613"/>
                    <a:pt x="8989" y="882"/>
                    <a:pt x="8943" y="1485"/>
                  </a:cubicBezTo>
                  <a:cubicBezTo>
                    <a:pt x="8490" y="1013"/>
                    <a:pt x="8101" y="569"/>
                    <a:pt x="7563" y="569"/>
                  </a:cubicBezTo>
                  <a:cubicBezTo>
                    <a:pt x="7319" y="569"/>
                    <a:pt x="7043" y="661"/>
                    <a:pt x="6717" y="885"/>
                  </a:cubicBezTo>
                  <a:cubicBezTo>
                    <a:pt x="6488" y="503"/>
                    <a:pt x="6110" y="236"/>
                    <a:pt x="5725" y="236"/>
                  </a:cubicBezTo>
                  <a:cubicBezTo>
                    <a:pt x="5433" y="236"/>
                    <a:pt x="5137" y="388"/>
                    <a:pt x="4898" y="759"/>
                  </a:cubicBezTo>
                  <a:cubicBezTo>
                    <a:pt x="4874" y="305"/>
                    <a:pt x="4179" y="72"/>
                    <a:pt x="3800" y="17"/>
                  </a:cubicBezTo>
                  <a:cubicBezTo>
                    <a:pt x="3724" y="6"/>
                    <a:pt x="3651" y="0"/>
                    <a:pt x="3579" y="0"/>
                  </a:cubicBezTo>
                  <a:close/>
                </a:path>
              </a:pathLst>
            </a:custGeom>
            <a:solidFill>
              <a:srgbClr val="FF84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8"/>
            <p:cNvSpPr/>
            <p:nvPr/>
          </p:nvSpPr>
          <p:spPr>
            <a:xfrm>
              <a:off x="5999948" y="2818546"/>
              <a:ext cx="97466" cy="82743"/>
            </a:xfrm>
            <a:custGeom>
              <a:avLst/>
              <a:gdLst/>
              <a:ahLst/>
              <a:cxnLst/>
              <a:rect l="l" t="t" r="r" b="b"/>
              <a:pathLst>
                <a:path w="1324" h="1124" extrusionOk="0">
                  <a:moveTo>
                    <a:pt x="896" y="1"/>
                  </a:moveTo>
                  <a:cubicBezTo>
                    <a:pt x="867" y="1"/>
                    <a:pt x="838" y="1"/>
                    <a:pt x="810" y="2"/>
                  </a:cubicBezTo>
                  <a:cubicBezTo>
                    <a:pt x="640" y="11"/>
                    <a:pt x="462" y="54"/>
                    <a:pt x="309" y="157"/>
                  </a:cubicBezTo>
                  <a:cubicBezTo>
                    <a:pt x="163" y="267"/>
                    <a:pt x="68" y="437"/>
                    <a:pt x="36" y="611"/>
                  </a:cubicBezTo>
                  <a:cubicBezTo>
                    <a:pt x="1" y="780"/>
                    <a:pt x="8" y="953"/>
                    <a:pt x="41" y="1124"/>
                  </a:cubicBezTo>
                  <a:cubicBezTo>
                    <a:pt x="52" y="953"/>
                    <a:pt x="64" y="784"/>
                    <a:pt x="112" y="627"/>
                  </a:cubicBezTo>
                  <a:cubicBezTo>
                    <a:pt x="154" y="472"/>
                    <a:pt x="238" y="326"/>
                    <a:pt x="367" y="239"/>
                  </a:cubicBezTo>
                  <a:cubicBezTo>
                    <a:pt x="494" y="145"/>
                    <a:pt x="656" y="106"/>
                    <a:pt x="817" y="77"/>
                  </a:cubicBezTo>
                  <a:cubicBezTo>
                    <a:pt x="983" y="54"/>
                    <a:pt x="1154" y="50"/>
                    <a:pt x="1323" y="42"/>
                  </a:cubicBezTo>
                  <a:cubicBezTo>
                    <a:pt x="1185" y="16"/>
                    <a:pt x="1040" y="1"/>
                    <a:pt x="8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8"/>
            <p:cNvSpPr/>
            <p:nvPr/>
          </p:nvSpPr>
          <p:spPr>
            <a:xfrm>
              <a:off x="6179277" y="2968501"/>
              <a:ext cx="146715" cy="49617"/>
            </a:xfrm>
            <a:custGeom>
              <a:avLst/>
              <a:gdLst/>
              <a:ahLst/>
              <a:cxnLst/>
              <a:rect l="l" t="t" r="r" b="b"/>
              <a:pathLst>
                <a:path w="1993" h="674" extrusionOk="0">
                  <a:moveTo>
                    <a:pt x="817" y="1"/>
                  </a:moveTo>
                  <a:cubicBezTo>
                    <a:pt x="528" y="1"/>
                    <a:pt x="243" y="94"/>
                    <a:pt x="0" y="235"/>
                  </a:cubicBezTo>
                  <a:cubicBezTo>
                    <a:pt x="253" y="159"/>
                    <a:pt x="511" y="93"/>
                    <a:pt x="764" y="93"/>
                  </a:cubicBezTo>
                  <a:cubicBezTo>
                    <a:pt x="865" y="93"/>
                    <a:pt x="966" y="104"/>
                    <a:pt x="1066" y="129"/>
                  </a:cubicBezTo>
                  <a:cubicBezTo>
                    <a:pt x="1417" y="207"/>
                    <a:pt x="1709" y="440"/>
                    <a:pt x="1993" y="673"/>
                  </a:cubicBezTo>
                  <a:cubicBezTo>
                    <a:pt x="1767" y="381"/>
                    <a:pt x="1464" y="129"/>
                    <a:pt x="1089" y="29"/>
                  </a:cubicBezTo>
                  <a:cubicBezTo>
                    <a:pt x="999" y="10"/>
                    <a:pt x="908" y="1"/>
                    <a:pt x="81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8"/>
            <p:cNvSpPr/>
            <p:nvPr/>
          </p:nvSpPr>
          <p:spPr>
            <a:xfrm>
              <a:off x="6181853" y="2811405"/>
              <a:ext cx="139206" cy="42476"/>
            </a:xfrm>
            <a:custGeom>
              <a:avLst/>
              <a:gdLst/>
              <a:ahLst/>
              <a:cxnLst/>
              <a:rect l="l" t="t" r="r" b="b"/>
              <a:pathLst>
                <a:path w="1891" h="577" extrusionOk="0">
                  <a:moveTo>
                    <a:pt x="920" y="0"/>
                  </a:moveTo>
                  <a:cubicBezTo>
                    <a:pt x="904" y="0"/>
                    <a:pt x="888" y="0"/>
                    <a:pt x="872" y="1"/>
                  </a:cubicBezTo>
                  <a:cubicBezTo>
                    <a:pt x="691" y="13"/>
                    <a:pt x="501" y="56"/>
                    <a:pt x="344" y="159"/>
                  </a:cubicBezTo>
                  <a:cubicBezTo>
                    <a:pt x="186" y="261"/>
                    <a:pt x="67" y="411"/>
                    <a:pt x="0" y="577"/>
                  </a:cubicBezTo>
                  <a:cubicBezTo>
                    <a:pt x="103" y="431"/>
                    <a:pt x="233" y="309"/>
                    <a:pt x="383" y="226"/>
                  </a:cubicBezTo>
                  <a:cubicBezTo>
                    <a:pt x="537" y="147"/>
                    <a:pt x="707" y="108"/>
                    <a:pt x="880" y="103"/>
                  </a:cubicBezTo>
                  <a:cubicBezTo>
                    <a:pt x="907" y="102"/>
                    <a:pt x="935" y="101"/>
                    <a:pt x="963" y="101"/>
                  </a:cubicBezTo>
                  <a:cubicBezTo>
                    <a:pt x="1279" y="101"/>
                    <a:pt x="1597" y="199"/>
                    <a:pt x="1891" y="340"/>
                  </a:cubicBezTo>
                  <a:cubicBezTo>
                    <a:pt x="1626" y="122"/>
                    <a:pt x="1275" y="0"/>
                    <a:pt x="9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8"/>
            <p:cNvSpPr/>
            <p:nvPr/>
          </p:nvSpPr>
          <p:spPr>
            <a:xfrm>
              <a:off x="6040069" y="3000598"/>
              <a:ext cx="99159" cy="131918"/>
            </a:xfrm>
            <a:custGeom>
              <a:avLst/>
              <a:gdLst/>
              <a:ahLst/>
              <a:cxnLst/>
              <a:rect l="l" t="t" r="r" b="b"/>
              <a:pathLst>
                <a:path w="1347" h="1792" extrusionOk="0">
                  <a:moveTo>
                    <a:pt x="1" y="1"/>
                  </a:moveTo>
                  <a:cubicBezTo>
                    <a:pt x="210" y="39"/>
                    <a:pt x="411" y="103"/>
                    <a:pt x="589" y="201"/>
                  </a:cubicBezTo>
                  <a:cubicBezTo>
                    <a:pt x="766" y="300"/>
                    <a:pt x="928" y="431"/>
                    <a:pt x="1039" y="604"/>
                  </a:cubicBezTo>
                  <a:cubicBezTo>
                    <a:pt x="1272" y="939"/>
                    <a:pt x="1303" y="1378"/>
                    <a:pt x="1252" y="1792"/>
                  </a:cubicBezTo>
                  <a:cubicBezTo>
                    <a:pt x="1319" y="1591"/>
                    <a:pt x="1346" y="1374"/>
                    <a:pt x="1330" y="1161"/>
                  </a:cubicBezTo>
                  <a:cubicBezTo>
                    <a:pt x="1314" y="943"/>
                    <a:pt x="1239" y="730"/>
                    <a:pt x="1121" y="545"/>
                  </a:cubicBezTo>
                  <a:cubicBezTo>
                    <a:pt x="995" y="367"/>
                    <a:pt x="822" y="221"/>
                    <a:pt x="624" y="130"/>
                  </a:cubicBezTo>
                  <a:cubicBezTo>
                    <a:pt x="427" y="43"/>
                    <a:pt x="214" y="1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8"/>
            <p:cNvSpPr/>
            <p:nvPr/>
          </p:nvSpPr>
          <p:spPr>
            <a:xfrm>
              <a:off x="6267542" y="3103440"/>
              <a:ext cx="170345" cy="106079"/>
            </a:xfrm>
            <a:custGeom>
              <a:avLst/>
              <a:gdLst/>
              <a:ahLst/>
              <a:cxnLst/>
              <a:rect l="l" t="t" r="r" b="b"/>
              <a:pathLst>
                <a:path w="2314" h="1441" extrusionOk="0">
                  <a:moveTo>
                    <a:pt x="1265" y="0"/>
                  </a:moveTo>
                  <a:cubicBezTo>
                    <a:pt x="1088" y="0"/>
                    <a:pt x="909" y="25"/>
                    <a:pt x="739" y="75"/>
                  </a:cubicBezTo>
                  <a:cubicBezTo>
                    <a:pt x="470" y="158"/>
                    <a:pt x="218" y="351"/>
                    <a:pt x="111" y="620"/>
                  </a:cubicBezTo>
                  <a:cubicBezTo>
                    <a:pt x="0" y="888"/>
                    <a:pt x="32" y="1172"/>
                    <a:pt x="52" y="1440"/>
                  </a:cubicBezTo>
                  <a:cubicBezTo>
                    <a:pt x="76" y="1168"/>
                    <a:pt x="64" y="888"/>
                    <a:pt x="178" y="651"/>
                  </a:cubicBezTo>
                  <a:cubicBezTo>
                    <a:pt x="293" y="411"/>
                    <a:pt x="513" y="241"/>
                    <a:pt x="766" y="174"/>
                  </a:cubicBezTo>
                  <a:cubicBezTo>
                    <a:pt x="944" y="115"/>
                    <a:pt x="1131" y="90"/>
                    <a:pt x="1321" y="90"/>
                  </a:cubicBezTo>
                  <a:cubicBezTo>
                    <a:pt x="1400" y="90"/>
                    <a:pt x="1480" y="95"/>
                    <a:pt x="1559" y="103"/>
                  </a:cubicBezTo>
                  <a:cubicBezTo>
                    <a:pt x="1823" y="130"/>
                    <a:pt x="2092" y="201"/>
                    <a:pt x="2313" y="360"/>
                  </a:cubicBezTo>
                  <a:cubicBezTo>
                    <a:pt x="2116" y="166"/>
                    <a:pt x="1840" y="67"/>
                    <a:pt x="1568" y="24"/>
                  </a:cubicBezTo>
                  <a:cubicBezTo>
                    <a:pt x="1468" y="8"/>
                    <a:pt x="1367" y="0"/>
                    <a:pt x="12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8"/>
            <p:cNvSpPr/>
            <p:nvPr/>
          </p:nvSpPr>
          <p:spPr>
            <a:xfrm>
              <a:off x="6334680" y="2943325"/>
              <a:ext cx="73541" cy="139574"/>
            </a:xfrm>
            <a:custGeom>
              <a:avLst/>
              <a:gdLst/>
              <a:ahLst/>
              <a:cxnLst/>
              <a:rect l="l" t="t" r="r" b="b"/>
              <a:pathLst>
                <a:path w="999" h="1896" extrusionOk="0">
                  <a:moveTo>
                    <a:pt x="999" y="1"/>
                  </a:moveTo>
                  <a:lnTo>
                    <a:pt x="999" y="1"/>
                  </a:lnTo>
                  <a:cubicBezTo>
                    <a:pt x="817" y="92"/>
                    <a:pt x="636" y="182"/>
                    <a:pt x="462" y="296"/>
                  </a:cubicBezTo>
                  <a:cubicBezTo>
                    <a:pt x="292" y="407"/>
                    <a:pt x="130" y="565"/>
                    <a:pt x="51" y="766"/>
                  </a:cubicBezTo>
                  <a:cubicBezTo>
                    <a:pt x="16" y="869"/>
                    <a:pt x="0" y="976"/>
                    <a:pt x="0" y="1082"/>
                  </a:cubicBezTo>
                  <a:cubicBezTo>
                    <a:pt x="0" y="1189"/>
                    <a:pt x="8" y="1291"/>
                    <a:pt x="35" y="1394"/>
                  </a:cubicBezTo>
                  <a:cubicBezTo>
                    <a:pt x="91" y="1599"/>
                    <a:pt x="225" y="1773"/>
                    <a:pt x="390" y="1895"/>
                  </a:cubicBezTo>
                  <a:cubicBezTo>
                    <a:pt x="253" y="1741"/>
                    <a:pt x="146" y="1568"/>
                    <a:pt x="115" y="1374"/>
                  </a:cubicBezTo>
                  <a:cubicBezTo>
                    <a:pt x="83" y="1185"/>
                    <a:pt x="75" y="979"/>
                    <a:pt x="146" y="802"/>
                  </a:cubicBezTo>
                  <a:cubicBezTo>
                    <a:pt x="210" y="620"/>
                    <a:pt x="352" y="482"/>
                    <a:pt x="505" y="360"/>
                  </a:cubicBezTo>
                  <a:cubicBezTo>
                    <a:pt x="663" y="238"/>
                    <a:pt x="837" y="127"/>
                    <a:pt x="9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8"/>
            <p:cNvSpPr/>
            <p:nvPr/>
          </p:nvSpPr>
          <p:spPr>
            <a:xfrm>
              <a:off x="5694663" y="2644885"/>
              <a:ext cx="176382" cy="104754"/>
            </a:xfrm>
            <a:custGeom>
              <a:avLst/>
              <a:gdLst/>
              <a:ahLst/>
              <a:cxnLst/>
              <a:rect l="l" t="t" r="r" b="b"/>
              <a:pathLst>
                <a:path w="2396" h="1423" extrusionOk="0">
                  <a:moveTo>
                    <a:pt x="761" y="1"/>
                  </a:moveTo>
                  <a:cubicBezTo>
                    <a:pt x="741" y="1"/>
                    <a:pt x="722" y="1"/>
                    <a:pt x="702" y="2"/>
                  </a:cubicBezTo>
                  <a:cubicBezTo>
                    <a:pt x="434" y="10"/>
                    <a:pt x="158" y="124"/>
                    <a:pt x="0" y="341"/>
                  </a:cubicBezTo>
                  <a:cubicBezTo>
                    <a:pt x="182" y="163"/>
                    <a:pt x="428" y="80"/>
                    <a:pt x="675" y="80"/>
                  </a:cubicBezTo>
                  <a:cubicBezTo>
                    <a:pt x="685" y="80"/>
                    <a:pt x="696" y="80"/>
                    <a:pt x="707" y="81"/>
                  </a:cubicBezTo>
                  <a:cubicBezTo>
                    <a:pt x="959" y="84"/>
                    <a:pt x="1212" y="156"/>
                    <a:pt x="1441" y="274"/>
                  </a:cubicBezTo>
                  <a:cubicBezTo>
                    <a:pt x="1669" y="385"/>
                    <a:pt x="1882" y="542"/>
                    <a:pt x="2052" y="736"/>
                  </a:cubicBezTo>
                  <a:cubicBezTo>
                    <a:pt x="2222" y="926"/>
                    <a:pt x="2352" y="1162"/>
                    <a:pt x="2396" y="1423"/>
                  </a:cubicBezTo>
                  <a:cubicBezTo>
                    <a:pt x="2396" y="1154"/>
                    <a:pt x="2277" y="897"/>
                    <a:pt x="2112" y="684"/>
                  </a:cubicBezTo>
                  <a:cubicBezTo>
                    <a:pt x="1946" y="471"/>
                    <a:pt x="1725" y="305"/>
                    <a:pt x="1484" y="183"/>
                  </a:cubicBezTo>
                  <a:cubicBezTo>
                    <a:pt x="1260" y="73"/>
                    <a:pt x="1013" y="1"/>
                    <a:pt x="76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8"/>
            <p:cNvSpPr/>
            <p:nvPr/>
          </p:nvSpPr>
          <p:spPr>
            <a:xfrm>
              <a:off x="5820988" y="2792485"/>
              <a:ext cx="119772" cy="59113"/>
            </a:xfrm>
            <a:custGeom>
              <a:avLst/>
              <a:gdLst/>
              <a:ahLst/>
              <a:cxnLst/>
              <a:rect l="l" t="t" r="r" b="b"/>
              <a:pathLst>
                <a:path w="1627" h="803" extrusionOk="0">
                  <a:moveTo>
                    <a:pt x="913" y="0"/>
                  </a:moveTo>
                  <a:cubicBezTo>
                    <a:pt x="814" y="0"/>
                    <a:pt x="715" y="11"/>
                    <a:pt x="616" y="33"/>
                  </a:cubicBezTo>
                  <a:cubicBezTo>
                    <a:pt x="447" y="76"/>
                    <a:pt x="273" y="152"/>
                    <a:pt x="155" y="298"/>
                  </a:cubicBezTo>
                  <a:cubicBezTo>
                    <a:pt x="37" y="440"/>
                    <a:pt x="1" y="633"/>
                    <a:pt x="40" y="803"/>
                  </a:cubicBezTo>
                  <a:cubicBezTo>
                    <a:pt x="44" y="629"/>
                    <a:pt x="95" y="463"/>
                    <a:pt x="214" y="349"/>
                  </a:cubicBezTo>
                  <a:cubicBezTo>
                    <a:pt x="328" y="234"/>
                    <a:pt x="478" y="163"/>
                    <a:pt x="640" y="132"/>
                  </a:cubicBezTo>
                  <a:cubicBezTo>
                    <a:pt x="747" y="103"/>
                    <a:pt x="858" y="92"/>
                    <a:pt x="968" y="92"/>
                  </a:cubicBezTo>
                  <a:cubicBezTo>
                    <a:pt x="1025" y="92"/>
                    <a:pt x="1081" y="95"/>
                    <a:pt x="1137" y="100"/>
                  </a:cubicBezTo>
                  <a:cubicBezTo>
                    <a:pt x="1303" y="116"/>
                    <a:pt x="1469" y="156"/>
                    <a:pt x="1627" y="227"/>
                  </a:cubicBezTo>
                  <a:cubicBezTo>
                    <a:pt x="1489" y="120"/>
                    <a:pt x="1319" y="57"/>
                    <a:pt x="1149" y="21"/>
                  </a:cubicBezTo>
                  <a:cubicBezTo>
                    <a:pt x="1071" y="7"/>
                    <a:pt x="992" y="0"/>
                    <a:pt x="9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8"/>
            <p:cNvSpPr/>
            <p:nvPr/>
          </p:nvSpPr>
          <p:spPr>
            <a:xfrm>
              <a:off x="5918603" y="2666602"/>
              <a:ext cx="151426" cy="75455"/>
            </a:xfrm>
            <a:custGeom>
              <a:avLst/>
              <a:gdLst/>
              <a:ahLst/>
              <a:cxnLst/>
              <a:rect l="l" t="t" r="r" b="b"/>
              <a:pathLst>
                <a:path w="2057" h="1025" extrusionOk="0">
                  <a:moveTo>
                    <a:pt x="928" y="1"/>
                  </a:moveTo>
                  <a:cubicBezTo>
                    <a:pt x="907" y="1"/>
                    <a:pt x="886" y="1"/>
                    <a:pt x="865" y="3"/>
                  </a:cubicBezTo>
                  <a:cubicBezTo>
                    <a:pt x="616" y="22"/>
                    <a:pt x="383" y="157"/>
                    <a:pt x="241" y="354"/>
                  </a:cubicBezTo>
                  <a:cubicBezTo>
                    <a:pt x="95" y="543"/>
                    <a:pt x="1" y="792"/>
                    <a:pt x="64" y="1025"/>
                  </a:cubicBezTo>
                  <a:cubicBezTo>
                    <a:pt x="44" y="792"/>
                    <a:pt x="155" y="571"/>
                    <a:pt x="301" y="405"/>
                  </a:cubicBezTo>
                  <a:cubicBezTo>
                    <a:pt x="376" y="318"/>
                    <a:pt x="463" y="243"/>
                    <a:pt x="557" y="192"/>
                  </a:cubicBezTo>
                  <a:cubicBezTo>
                    <a:pt x="656" y="141"/>
                    <a:pt x="762" y="110"/>
                    <a:pt x="873" y="101"/>
                  </a:cubicBezTo>
                  <a:cubicBezTo>
                    <a:pt x="897" y="99"/>
                    <a:pt x="922" y="98"/>
                    <a:pt x="947" y="98"/>
                  </a:cubicBezTo>
                  <a:cubicBezTo>
                    <a:pt x="1140" y="98"/>
                    <a:pt x="1337" y="165"/>
                    <a:pt x="1512" y="263"/>
                  </a:cubicBezTo>
                  <a:cubicBezTo>
                    <a:pt x="1714" y="370"/>
                    <a:pt x="1895" y="520"/>
                    <a:pt x="2057" y="689"/>
                  </a:cubicBezTo>
                  <a:cubicBezTo>
                    <a:pt x="1927" y="492"/>
                    <a:pt x="1757" y="323"/>
                    <a:pt x="1552" y="196"/>
                  </a:cubicBezTo>
                  <a:cubicBezTo>
                    <a:pt x="1371" y="77"/>
                    <a:pt x="1151" y="1"/>
                    <a:pt x="92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8"/>
            <p:cNvSpPr/>
            <p:nvPr/>
          </p:nvSpPr>
          <p:spPr>
            <a:xfrm>
              <a:off x="6099919" y="2692368"/>
              <a:ext cx="104386" cy="72069"/>
            </a:xfrm>
            <a:custGeom>
              <a:avLst/>
              <a:gdLst/>
              <a:ahLst/>
              <a:cxnLst/>
              <a:rect l="l" t="t" r="r" b="b"/>
              <a:pathLst>
                <a:path w="1418" h="979" extrusionOk="0">
                  <a:moveTo>
                    <a:pt x="920" y="0"/>
                  </a:moveTo>
                  <a:cubicBezTo>
                    <a:pt x="754" y="4"/>
                    <a:pt x="585" y="39"/>
                    <a:pt x="423" y="110"/>
                  </a:cubicBezTo>
                  <a:cubicBezTo>
                    <a:pt x="269" y="186"/>
                    <a:pt x="122" y="312"/>
                    <a:pt x="64" y="478"/>
                  </a:cubicBezTo>
                  <a:cubicBezTo>
                    <a:pt x="0" y="643"/>
                    <a:pt x="16" y="820"/>
                    <a:pt x="67" y="979"/>
                  </a:cubicBezTo>
                  <a:cubicBezTo>
                    <a:pt x="56" y="813"/>
                    <a:pt x="67" y="647"/>
                    <a:pt x="135" y="509"/>
                  </a:cubicBezTo>
                  <a:cubicBezTo>
                    <a:pt x="202" y="371"/>
                    <a:pt x="324" y="261"/>
                    <a:pt x="466" y="201"/>
                  </a:cubicBezTo>
                  <a:cubicBezTo>
                    <a:pt x="608" y="130"/>
                    <a:pt x="766" y="99"/>
                    <a:pt x="927" y="79"/>
                  </a:cubicBezTo>
                  <a:cubicBezTo>
                    <a:pt x="1023" y="67"/>
                    <a:pt x="1121" y="62"/>
                    <a:pt x="1221" y="62"/>
                  </a:cubicBezTo>
                  <a:cubicBezTo>
                    <a:pt x="1286" y="62"/>
                    <a:pt x="1352" y="64"/>
                    <a:pt x="1417" y="67"/>
                  </a:cubicBezTo>
                  <a:cubicBezTo>
                    <a:pt x="1259" y="20"/>
                    <a:pt x="1089" y="0"/>
                    <a:pt x="9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8"/>
            <p:cNvSpPr/>
            <p:nvPr/>
          </p:nvSpPr>
          <p:spPr>
            <a:xfrm>
              <a:off x="6127230" y="3162406"/>
              <a:ext cx="121833" cy="52046"/>
            </a:xfrm>
            <a:custGeom>
              <a:avLst/>
              <a:gdLst/>
              <a:ahLst/>
              <a:cxnLst/>
              <a:rect l="l" t="t" r="r" b="b"/>
              <a:pathLst>
                <a:path w="1655" h="707" extrusionOk="0">
                  <a:moveTo>
                    <a:pt x="993" y="1"/>
                  </a:moveTo>
                  <a:cubicBezTo>
                    <a:pt x="902" y="1"/>
                    <a:pt x="810" y="15"/>
                    <a:pt x="722" y="40"/>
                  </a:cubicBezTo>
                  <a:cubicBezTo>
                    <a:pt x="399" y="158"/>
                    <a:pt x="150" y="419"/>
                    <a:pt x="0" y="707"/>
                  </a:cubicBezTo>
                  <a:cubicBezTo>
                    <a:pt x="217" y="466"/>
                    <a:pt x="458" y="233"/>
                    <a:pt x="754" y="138"/>
                  </a:cubicBezTo>
                  <a:cubicBezTo>
                    <a:pt x="843" y="106"/>
                    <a:pt x="935" y="91"/>
                    <a:pt x="1026" y="91"/>
                  </a:cubicBezTo>
                  <a:cubicBezTo>
                    <a:pt x="1090" y="91"/>
                    <a:pt x="1153" y="98"/>
                    <a:pt x="1216" y="111"/>
                  </a:cubicBezTo>
                  <a:cubicBezTo>
                    <a:pt x="1366" y="142"/>
                    <a:pt x="1512" y="218"/>
                    <a:pt x="1654" y="300"/>
                  </a:cubicBezTo>
                  <a:cubicBezTo>
                    <a:pt x="1540" y="182"/>
                    <a:pt x="1398" y="87"/>
                    <a:pt x="1232" y="36"/>
                  </a:cubicBezTo>
                  <a:cubicBezTo>
                    <a:pt x="1155" y="12"/>
                    <a:pt x="1075" y="1"/>
                    <a:pt x="9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8"/>
            <p:cNvSpPr/>
            <p:nvPr/>
          </p:nvSpPr>
          <p:spPr>
            <a:xfrm>
              <a:off x="6072313" y="2869709"/>
              <a:ext cx="144433" cy="63824"/>
            </a:xfrm>
            <a:custGeom>
              <a:avLst/>
              <a:gdLst/>
              <a:ahLst/>
              <a:cxnLst/>
              <a:rect l="l" t="t" r="r" b="b"/>
              <a:pathLst>
                <a:path w="1962" h="867" extrusionOk="0">
                  <a:moveTo>
                    <a:pt x="1205" y="1"/>
                  </a:moveTo>
                  <a:cubicBezTo>
                    <a:pt x="1069" y="1"/>
                    <a:pt x="934" y="18"/>
                    <a:pt x="801" y="50"/>
                  </a:cubicBezTo>
                  <a:cubicBezTo>
                    <a:pt x="608" y="105"/>
                    <a:pt x="419" y="196"/>
                    <a:pt x="269" y="338"/>
                  </a:cubicBezTo>
                  <a:cubicBezTo>
                    <a:pt x="123" y="480"/>
                    <a:pt x="24" y="669"/>
                    <a:pt x="0" y="866"/>
                  </a:cubicBezTo>
                  <a:cubicBezTo>
                    <a:pt x="64" y="681"/>
                    <a:pt x="174" y="515"/>
                    <a:pt x="320" y="397"/>
                  </a:cubicBezTo>
                  <a:cubicBezTo>
                    <a:pt x="470" y="275"/>
                    <a:pt x="644" y="192"/>
                    <a:pt x="829" y="149"/>
                  </a:cubicBezTo>
                  <a:cubicBezTo>
                    <a:pt x="974" y="108"/>
                    <a:pt x="1127" y="89"/>
                    <a:pt x="1281" y="89"/>
                  </a:cubicBezTo>
                  <a:cubicBezTo>
                    <a:pt x="1319" y="89"/>
                    <a:pt x="1358" y="90"/>
                    <a:pt x="1397" y="93"/>
                  </a:cubicBezTo>
                  <a:cubicBezTo>
                    <a:pt x="1587" y="105"/>
                    <a:pt x="1781" y="145"/>
                    <a:pt x="1962" y="227"/>
                  </a:cubicBezTo>
                  <a:cubicBezTo>
                    <a:pt x="1800" y="109"/>
                    <a:pt x="1603" y="45"/>
                    <a:pt x="1406" y="14"/>
                  </a:cubicBezTo>
                  <a:cubicBezTo>
                    <a:pt x="1339" y="5"/>
                    <a:pt x="1272" y="1"/>
                    <a:pt x="1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8"/>
            <p:cNvSpPr/>
            <p:nvPr/>
          </p:nvSpPr>
          <p:spPr>
            <a:xfrm>
              <a:off x="6562080" y="3055957"/>
              <a:ext cx="122127" cy="34157"/>
            </a:xfrm>
            <a:custGeom>
              <a:avLst/>
              <a:gdLst/>
              <a:ahLst/>
              <a:cxnLst/>
              <a:rect l="l" t="t" r="r" b="b"/>
              <a:pathLst>
                <a:path w="1659" h="464" extrusionOk="0">
                  <a:moveTo>
                    <a:pt x="943" y="0"/>
                  </a:moveTo>
                  <a:cubicBezTo>
                    <a:pt x="887" y="0"/>
                    <a:pt x="831" y="4"/>
                    <a:pt x="775" y="10"/>
                  </a:cubicBezTo>
                  <a:cubicBezTo>
                    <a:pt x="621" y="34"/>
                    <a:pt x="471" y="77"/>
                    <a:pt x="337" y="156"/>
                  </a:cubicBezTo>
                  <a:cubicBezTo>
                    <a:pt x="203" y="235"/>
                    <a:pt x="88" y="338"/>
                    <a:pt x="1" y="464"/>
                  </a:cubicBezTo>
                  <a:cubicBezTo>
                    <a:pt x="230" y="271"/>
                    <a:pt x="498" y="136"/>
                    <a:pt x="787" y="109"/>
                  </a:cubicBezTo>
                  <a:cubicBezTo>
                    <a:pt x="858" y="99"/>
                    <a:pt x="930" y="94"/>
                    <a:pt x="1002" y="94"/>
                  </a:cubicBezTo>
                  <a:cubicBezTo>
                    <a:pt x="1219" y="94"/>
                    <a:pt x="1439" y="136"/>
                    <a:pt x="1658" y="196"/>
                  </a:cubicBezTo>
                  <a:cubicBezTo>
                    <a:pt x="1445" y="66"/>
                    <a:pt x="1195" y="0"/>
                    <a:pt x="94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8"/>
            <p:cNvSpPr/>
            <p:nvPr/>
          </p:nvSpPr>
          <p:spPr>
            <a:xfrm>
              <a:off x="6510180" y="3196859"/>
              <a:ext cx="126691" cy="52487"/>
            </a:xfrm>
            <a:custGeom>
              <a:avLst/>
              <a:gdLst/>
              <a:ahLst/>
              <a:cxnLst/>
              <a:rect l="l" t="t" r="r" b="b"/>
              <a:pathLst>
                <a:path w="1721" h="713" extrusionOk="0">
                  <a:moveTo>
                    <a:pt x="767" y="0"/>
                  </a:moveTo>
                  <a:cubicBezTo>
                    <a:pt x="598" y="0"/>
                    <a:pt x="426" y="54"/>
                    <a:pt x="296" y="160"/>
                  </a:cubicBezTo>
                  <a:cubicBezTo>
                    <a:pt x="142" y="282"/>
                    <a:pt x="48" y="464"/>
                    <a:pt x="0" y="645"/>
                  </a:cubicBezTo>
                  <a:cubicBezTo>
                    <a:pt x="83" y="475"/>
                    <a:pt x="193" y="322"/>
                    <a:pt x="343" y="223"/>
                  </a:cubicBezTo>
                  <a:cubicBezTo>
                    <a:pt x="460" y="141"/>
                    <a:pt x="599" y="97"/>
                    <a:pt x="741" y="97"/>
                  </a:cubicBezTo>
                  <a:cubicBezTo>
                    <a:pt x="777" y="97"/>
                    <a:pt x="812" y="99"/>
                    <a:pt x="848" y="105"/>
                  </a:cubicBezTo>
                  <a:cubicBezTo>
                    <a:pt x="1026" y="124"/>
                    <a:pt x="1192" y="204"/>
                    <a:pt x="1341" y="310"/>
                  </a:cubicBezTo>
                  <a:cubicBezTo>
                    <a:pt x="1487" y="417"/>
                    <a:pt x="1614" y="555"/>
                    <a:pt x="1720" y="712"/>
                  </a:cubicBezTo>
                  <a:cubicBezTo>
                    <a:pt x="1587" y="361"/>
                    <a:pt x="1259" y="61"/>
                    <a:pt x="860" y="6"/>
                  </a:cubicBezTo>
                  <a:cubicBezTo>
                    <a:pt x="829" y="2"/>
                    <a:pt x="798" y="0"/>
                    <a:pt x="7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8"/>
            <p:cNvSpPr/>
            <p:nvPr/>
          </p:nvSpPr>
          <p:spPr>
            <a:xfrm>
              <a:off x="6706220" y="3059197"/>
              <a:ext cx="131992" cy="90767"/>
            </a:xfrm>
            <a:custGeom>
              <a:avLst/>
              <a:gdLst/>
              <a:ahLst/>
              <a:cxnLst/>
              <a:rect l="l" t="t" r="r" b="b"/>
              <a:pathLst>
                <a:path w="1793" h="1233" extrusionOk="0">
                  <a:moveTo>
                    <a:pt x="1302" y="0"/>
                  </a:moveTo>
                  <a:cubicBezTo>
                    <a:pt x="1259" y="0"/>
                    <a:pt x="1216" y="2"/>
                    <a:pt x="1173" y="5"/>
                  </a:cubicBezTo>
                  <a:cubicBezTo>
                    <a:pt x="964" y="25"/>
                    <a:pt x="755" y="81"/>
                    <a:pt x="561" y="171"/>
                  </a:cubicBezTo>
                  <a:cubicBezTo>
                    <a:pt x="372" y="270"/>
                    <a:pt x="194" y="412"/>
                    <a:pt x="95" y="609"/>
                  </a:cubicBezTo>
                  <a:cubicBezTo>
                    <a:pt x="1" y="810"/>
                    <a:pt x="17" y="1043"/>
                    <a:pt x="103" y="1232"/>
                  </a:cubicBezTo>
                  <a:cubicBezTo>
                    <a:pt x="56" y="1028"/>
                    <a:pt x="68" y="819"/>
                    <a:pt x="166" y="644"/>
                  </a:cubicBezTo>
                  <a:cubicBezTo>
                    <a:pt x="265" y="475"/>
                    <a:pt x="427" y="349"/>
                    <a:pt x="605" y="262"/>
                  </a:cubicBezTo>
                  <a:cubicBezTo>
                    <a:pt x="782" y="171"/>
                    <a:pt x="979" y="116"/>
                    <a:pt x="1181" y="85"/>
                  </a:cubicBezTo>
                  <a:cubicBezTo>
                    <a:pt x="1284" y="68"/>
                    <a:pt x="1388" y="59"/>
                    <a:pt x="1493" y="59"/>
                  </a:cubicBezTo>
                  <a:cubicBezTo>
                    <a:pt x="1593" y="59"/>
                    <a:pt x="1693" y="67"/>
                    <a:pt x="1793" y="85"/>
                  </a:cubicBezTo>
                  <a:cubicBezTo>
                    <a:pt x="1639" y="25"/>
                    <a:pt x="1470" y="0"/>
                    <a:pt x="13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8"/>
            <p:cNvSpPr/>
            <p:nvPr/>
          </p:nvSpPr>
          <p:spPr>
            <a:xfrm>
              <a:off x="6435460" y="2980133"/>
              <a:ext cx="114250" cy="70155"/>
            </a:xfrm>
            <a:custGeom>
              <a:avLst/>
              <a:gdLst/>
              <a:ahLst/>
              <a:cxnLst/>
              <a:rect l="l" t="t" r="r" b="b"/>
              <a:pathLst>
                <a:path w="1552" h="953" extrusionOk="0">
                  <a:moveTo>
                    <a:pt x="445" y="0"/>
                  </a:moveTo>
                  <a:cubicBezTo>
                    <a:pt x="293" y="0"/>
                    <a:pt x="142" y="25"/>
                    <a:pt x="1" y="77"/>
                  </a:cubicBezTo>
                  <a:cubicBezTo>
                    <a:pt x="82" y="67"/>
                    <a:pt x="162" y="62"/>
                    <a:pt x="242" y="62"/>
                  </a:cubicBezTo>
                  <a:cubicBezTo>
                    <a:pt x="329" y="62"/>
                    <a:pt x="415" y="68"/>
                    <a:pt x="502" y="81"/>
                  </a:cubicBezTo>
                  <a:cubicBezTo>
                    <a:pt x="668" y="101"/>
                    <a:pt x="830" y="140"/>
                    <a:pt x="979" y="208"/>
                  </a:cubicBezTo>
                  <a:cubicBezTo>
                    <a:pt x="1129" y="270"/>
                    <a:pt x="1263" y="365"/>
                    <a:pt x="1362" y="492"/>
                  </a:cubicBezTo>
                  <a:cubicBezTo>
                    <a:pt x="1460" y="621"/>
                    <a:pt x="1512" y="783"/>
                    <a:pt x="1520" y="953"/>
                  </a:cubicBezTo>
                  <a:cubicBezTo>
                    <a:pt x="1551" y="787"/>
                    <a:pt x="1524" y="602"/>
                    <a:pt x="1425" y="448"/>
                  </a:cubicBezTo>
                  <a:cubicBezTo>
                    <a:pt x="1331" y="294"/>
                    <a:pt x="1176" y="191"/>
                    <a:pt x="1019" y="117"/>
                  </a:cubicBezTo>
                  <a:cubicBezTo>
                    <a:pt x="837" y="41"/>
                    <a:pt x="640" y="0"/>
                    <a:pt x="4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8"/>
            <p:cNvSpPr/>
            <p:nvPr/>
          </p:nvSpPr>
          <p:spPr>
            <a:xfrm>
              <a:off x="6457839" y="3103734"/>
              <a:ext cx="114545" cy="78474"/>
            </a:xfrm>
            <a:custGeom>
              <a:avLst/>
              <a:gdLst/>
              <a:ahLst/>
              <a:cxnLst/>
              <a:rect l="l" t="t" r="r" b="b"/>
              <a:pathLst>
                <a:path w="1556" h="1066" extrusionOk="0">
                  <a:moveTo>
                    <a:pt x="1034" y="0"/>
                  </a:moveTo>
                  <a:cubicBezTo>
                    <a:pt x="861" y="0"/>
                    <a:pt x="675" y="52"/>
                    <a:pt x="526" y="162"/>
                  </a:cubicBezTo>
                  <a:cubicBezTo>
                    <a:pt x="375" y="272"/>
                    <a:pt x="276" y="427"/>
                    <a:pt x="198" y="584"/>
                  </a:cubicBezTo>
                  <a:cubicBezTo>
                    <a:pt x="119" y="738"/>
                    <a:pt x="56" y="900"/>
                    <a:pt x="1" y="1066"/>
                  </a:cubicBezTo>
                  <a:lnTo>
                    <a:pt x="265" y="620"/>
                  </a:lnTo>
                  <a:cubicBezTo>
                    <a:pt x="356" y="478"/>
                    <a:pt x="451" y="332"/>
                    <a:pt x="584" y="241"/>
                  </a:cubicBezTo>
                  <a:cubicBezTo>
                    <a:pt x="711" y="143"/>
                    <a:pt x="872" y="95"/>
                    <a:pt x="1038" y="79"/>
                  </a:cubicBezTo>
                  <a:cubicBezTo>
                    <a:pt x="1097" y="74"/>
                    <a:pt x="1156" y="71"/>
                    <a:pt x="1215" y="71"/>
                  </a:cubicBezTo>
                  <a:cubicBezTo>
                    <a:pt x="1328" y="71"/>
                    <a:pt x="1442" y="79"/>
                    <a:pt x="1555" y="87"/>
                  </a:cubicBezTo>
                  <a:cubicBezTo>
                    <a:pt x="1386" y="35"/>
                    <a:pt x="1216" y="0"/>
                    <a:pt x="10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8"/>
            <p:cNvSpPr/>
            <p:nvPr/>
          </p:nvSpPr>
          <p:spPr>
            <a:xfrm>
              <a:off x="6649241" y="3191926"/>
              <a:ext cx="141930" cy="54843"/>
            </a:xfrm>
            <a:custGeom>
              <a:avLst/>
              <a:gdLst/>
              <a:ahLst/>
              <a:cxnLst/>
              <a:rect l="l" t="t" r="r" b="b"/>
              <a:pathLst>
                <a:path w="1928" h="745" extrusionOk="0">
                  <a:moveTo>
                    <a:pt x="651" y="0"/>
                  </a:moveTo>
                  <a:cubicBezTo>
                    <a:pt x="429" y="0"/>
                    <a:pt x="209" y="38"/>
                    <a:pt x="1" y="105"/>
                  </a:cubicBezTo>
                  <a:cubicBezTo>
                    <a:pt x="165" y="92"/>
                    <a:pt x="328" y="81"/>
                    <a:pt x="490" y="81"/>
                  </a:cubicBezTo>
                  <a:cubicBezTo>
                    <a:pt x="687" y="81"/>
                    <a:pt x="880" y="98"/>
                    <a:pt x="1066" y="152"/>
                  </a:cubicBezTo>
                  <a:cubicBezTo>
                    <a:pt x="1237" y="196"/>
                    <a:pt x="1394" y="274"/>
                    <a:pt x="1540" y="373"/>
                  </a:cubicBezTo>
                  <a:cubicBezTo>
                    <a:pt x="1687" y="475"/>
                    <a:pt x="1809" y="606"/>
                    <a:pt x="1927" y="744"/>
                  </a:cubicBezTo>
                  <a:cubicBezTo>
                    <a:pt x="1844" y="582"/>
                    <a:pt x="1729" y="432"/>
                    <a:pt x="1587" y="314"/>
                  </a:cubicBezTo>
                  <a:cubicBezTo>
                    <a:pt x="1445" y="191"/>
                    <a:pt x="1272" y="109"/>
                    <a:pt x="1095" y="54"/>
                  </a:cubicBezTo>
                  <a:cubicBezTo>
                    <a:pt x="948" y="17"/>
                    <a:pt x="799" y="0"/>
                    <a:pt x="6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8"/>
            <p:cNvSpPr/>
            <p:nvPr/>
          </p:nvSpPr>
          <p:spPr>
            <a:xfrm>
              <a:off x="6748622" y="2928160"/>
              <a:ext cx="186614" cy="80020"/>
            </a:xfrm>
            <a:custGeom>
              <a:avLst/>
              <a:gdLst/>
              <a:ahLst/>
              <a:cxnLst/>
              <a:rect l="l" t="t" r="r" b="b"/>
              <a:pathLst>
                <a:path w="2535" h="1087" extrusionOk="0">
                  <a:moveTo>
                    <a:pt x="1128" y="1"/>
                  </a:moveTo>
                  <a:cubicBezTo>
                    <a:pt x="728" y="1"/>
                    <a:pt x="334" y="137"/>
                    <a:pt x="1" y="345"/>
                  </a:cubicBezTo>
                  <a:cubicBezTo>
                    <a:pt x="237" y="246"/>
                    <a:pt x="479" y="167"/>
                    <a:pt x="723" y="124"/>
                  </a:cubicBezTo>
                  <a:cubicBezTo>
                    <a:pt x="843" y="105"/>
                    <a:pt x="965" y="93"/>
                    <a:pt x="1086" y="93"/>
                  </a:cubicBezTo>
                  <a:cubicBezTo>
                    <a:pt x="1213" y="93"/>
                    <a:pt x="1338" y="106"/>
                    <a:pt x="1461" y="136"/>
                  </a:cubicBezTo>
                  <a:cubicBezTo>
                    <a:pt x="1702" y="187"/>
                    <a:pt x="1923" y="309"/>
                    <a:pt x="2104" y="475"/>
                  </a:cubicBezTo>
                  <a:cubicBezTo>
                    <a:pt x="2286" y="645"/>
                    <a:pt x="2420" y="858"/>
                    <a:pt x="2534" y="1087"/>
                  </a:cubicBezTo>
                  <a:cubicBezTo>
                    <a:pt x="2459" y="843"/>
                    <a:pt x="2337" y="610"/>
                    <a:pt x="2155" y="420"/>
                  </a:cubicBezTo>
                  <a:cubicBezTo>
                    <a:pt x="1978" y="231"/>
                    <a:pt x="1738" y="100"/>
                    <a:pt x="1481" y="37"/>
                  </a:cubicBezTo>
                  <a:cubicBezTo>
                    <a:pt x="1364" y="12"/>
                    <a:pt x="1246" y="1"/>
                    <a:pt x="112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8"/>
            <p:cNvSpPr/>
            <p:nvPr/>
          </p:nvSpPr>
          <p:spPr>
            <a:xfrm>
              <a:off x="6587109" y="2848949"/>
              <a:ext cx="53518" cy="126986"/>
            </a:xfrm>
            <a:custGeom>
              <a:avLst/>
              <a:gdLst/>
              <a:ahLst/>
              <a:cxnLst/>
              <a:rect l="l" t="t" r="r" b="b"/>
              <a:pathLst>
                <a:path w="727" h="1725" extrusionOk="0">
                  <a:moveTo>
                    <a:pt x="1" y="1"/>
                  </a:moveTo>
                  <a:lnTo>
                    <a:pt x="1" y="1"/>
                  </a:lnTo>
                  <a:cubicBezTo>
                    <a:pt x="147" y="83"/>
                    <a:pt x="261" y="201"/>
                    <a:pt x="352" y="336"/>
                  </a:cubicBezTo>
                  <a:cubicBezTo>
                    <a:pt x="442" y="469"/>
                    <a:pt x="513" y="620"/>
                    <a:pt x="557" y="773"/>
                  </a:cubicBezTo>
                  <a:cubicBezTo>
                    <a:pt x="608" y="932"/>
                    <a:pt x="632" y="1094"/>
                    <a:pt x="628" y="1256"/>
                  </a:cubicBezTo>
                  <a:cubicBezTo>
                    <a:pt x="628" y="1413"/>
                    <a:pt x="593" y="1578"/>
                    <a:pt x="506" y="1724"/>
                  </a:cubicBezTo>
                  <a:cubicBezTo>
                    <a:pt x="628" y="1602"/>
                    <a:pt x="688" y="1429"/>
                    <a:pt x="707" y="1259"/>
                  </a:cubicBezTo>
                  <a:cubicBezTo>
                    <a:pt x="726" y="1085"/>
                    <a:pt x="699" y="912"/>
                    <a:pt x="655" y="746"/>
                  </a:cubicBezTo>
                  <a:cubicBezTo>
                    <a:pt x="600" y="584"/>
                    <a:pt x="526" y="422"/>
                    <a:pt x="415" y="292"/>
                  </a:cubicBezTo>
                  <a:cubicBezTo>
                    <a:pt x="309" y="158"/>
                    <a:pt x="167" y="43"/>
                    <a:pt x="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8"/>
            <p:cNvSpPr/>
            <p:nvPr/>
          </p:nvSpPr>
          <p:spPr>
            <a:xfrm>
              <a:off x="6309945" y="2730280"/>
              <a:ext cx="125587" cy="56536"/>
            </a:xfrm>
            <a:custGeom>
              <a:avLst/>
              <a:gdLst/>
              <a:ahLst/>
              <a:cxnLst/>
              <a:rect l="l" t="t" r="r" b="b"/>
              <a:pathLst>
                <a:path w="1706" h="768" extrusionOk="0">
                  <a:moveTo>
                    <a:pt x="1306" y="1"/>
                  </a:moveTo>
                  <a:cubicBezTo>
                    <a:pt x="1093" y="1"/>
                    <a:pt x="879" y="23"/>
                    <a:pt x="668" y="69"/>
                  </a:cubicBezTo>
                  <a:cubicBezTo>
                    <a:pt x="502" y="112"/>
                    <a:pt x="329" y="172"/>
                    <a:pt x="187" y="290"/>
                  </a:cubicBezTo>
                  <a:cubicBezTo>
                    <a:pt x="116" y="345"/>
                    <a:pt x="60" y="420"/>
                    <a:pt x="25" y="507"/>
                  </a:cubicBezTo>
                  <a:cubicBezTo>
                    <a:pt x="12" y="551"/>
                    <a:pt x="9" y="594"/>
                    <a:pt x="1" y="637"/>
                  </a:cubicBezTo>
                  <a:cubicBezTo>
                    <a:pt x="5" y="681"/>
                    <a:pt x="9" y="728"/>
                    <a:pt x="16" y="768"/>
                  </a:cubicBezTo>
                  <a:cubicBezTo>
                    <a:pt x="9" y="590"/>
                    <a:pt x="99" y="436"/>
                    <a:pt x="234" y="349"/>
                  </a:cubicBezTo>
                  <a:cubicBezTo>
                    <a:pt x="367" y="258"/>
                    <a:pt x="529" y="203"/>
                    <a:pt x="691" y="168"/>
                  </a:cubicBezTo>
                  <a:cubicBezTo>
                    <a:pt x="1019" y="85"/>
                    <a:pt x="1362" y="69"/>
                    <a:pt x="1706" y="26"/>
                  </a:cubicBezTo>
                  <a:cubicBezTo>
                    <a:pt x="1573" y="9"/>
                    <a:pt x="1440" y="1"/>
                    <a:pt x="13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8"/>
            <p:cNvSpPr/>
            <p:nvPr/>
          </p:nvSpPr>
          <p:spPr>
            <a:xfrm>
              <a:off x="6425596" y="2838937"/>
              <a:ext cx="84657" cy="30109"/>
            </a:xfrm>
            <a:custGeom>
              <a:avLst/>
              <a:gdLst/>
              <a:ahLst/>
              <a:cxnLst/>
              <a:rect l="l" t="t" r="r" b="b"/>
              <a:pathLst>
                <a:path w="1150" h="409" extrusionOk="0">
                  <a:moveTo>
                    <a:pt x="771" y="1"/>
                  </a:moveTo>
                  <a:cubicBezTo>
                    <a:pt x="685" y="1"/>
                    <a:pt x="599" y="12"/>
                    <a:pt x="514" y="37"/>
                  </a:cubicBezTo>
                  <a:cubicBezTo>
                    <a:pt x="304" y="113"/>
                    <a:pt x="135" y="246"/>
                    <a:pt x="0" y="408"/>
                  </a:cubicBezTo>
                  <a:cubicBezTo>
                    <a:pt x="190" y="314"/>
                    <a:pt x="356" y="188"/>
                    <a:pt x="545" y="132"/>
                  </a:cubicBezTo>
                  <a:cubicBezTo>
                    <a:pt x="731" y="65"/>
                    <a:pt x="936" y="81"/>
                    <a:pt x="1149" y="69"/>
                  </a:cubicBezTo>
                  <a:cubicBezTo>
                    <a:pt x="1030" y="27"/>
                    <a:pt x="901" y="1"/>
                    <a:pt x="7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8"/>
            <p:cNvSpPr/>
            <p:nvPr/>
          </p:nvSpPr>
          <p:spPr>
            <a:xfrm>
              <a:off x="6291099" y="3215115"/>
              <a:ext cx="154297" cy="44095"/>
            </a:xfrm>
            <a:custGeom>
              <a:avLst/>
              <a:gdLst/>
              <a:ahLst/>
              <a:cxnLst/>
              <a:rect l="l" t="t" r="r" b="b"/>
              <a:pathLst>
                <a:path w="2096" h="599" extrusionOk="0">
                  <a:moveTo>
                    <a:pt x="931" y="1"/>
                  </a:moveTo>
                  <a:cubicBezTo>
                    <a:pt x="745" y="1"/>
                    <a:pt x="555" y="49"/>
                    <a:pt x="399" y="149"/>
                  </a:cubicBezTo>
                  <a:cubicBezTo>
                    <a:pt x="225" y="260"/>
                    <a:pt x="95" y="421"/>
                    <a:pt x="0" y="599"/>
                  </a:cubicBezTo>
                  <a:cubicBezTo>
                    <a:pt x="126" y="444"/>
                    <a:pt x="268" y="307"/>
                    <a:pt x="438" y="216"/>
                  </a:cubicBezTo>
                  <a:cubicBezTo>
                    <a:pt x="585" y="141"/>
                    <a:pt x="746" y="98"/>
                    <a:pt x="909" y="98"/>
                  </a:cubicBezTo>
                  <a:cubicBezTo>
                    <a:pt x="935" y="98"/>
                    <a:pt x="961" y="99"/>
                    <a:pt x="987" y="101"/>
                  </a:cubicBezTo>
                  <a:cubicBezTo>
                    <a:pt x="1180" y="109"/>
                    <a:pt x="1370" y="165"/>
                    <a:pt x="1551" y="227"/>
                  </a:cubicBezTo>
                  <a:cubicBezTo>
                    <a:pt x="1736" y="295"/>
                    <a:pt x="1914" y="378"/>
                    <a:pt x="2095" y="464"/>
                  </a:cubicBezTo>
                  <a:cubicBezTo>
                    <a:pt x="1780" y="227"/>
                    <a:pt x="1409" y="34"/>
                    <a:pt x="995" y="3"/>
                  </a:cubicBezTo>
                  <a:cubicBezTo>
                    <a:pt x="974" y="2"/>
                    <a:pt x="952" y="1"/>
                    <a:pt x="9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8"/>
            <p:cNvSpPr/>
            <p:nvPr/>
          </p:nvSpPr>
          <p:spPr>
            <a:xfrm>
              <a:off x="5920664" y="3023493"/>
              <a:ext cx="74719" cy="14649"/>
            </a:xfrm>
            <a:custGeom>
              <a:avLst/>
              <a:gdLst/>
              <a:ahLst/>
              <a:cxnLst/>
              <a:rect l="l" t="t" r="r" b="b"/>
              <a:pathLst>
                <a:path w="1015" h="199" extrusionOk="0">
                  <a:moveTo>
                    <a:pt x="485" y="1"/>
                  </a:moveTo>
                  <a:cubicBezTo>
                    <a:pt x="320" y="1"/>
                    <a:pt x="155" y="26"/>
                    <a:pt x="0" y="96"/>
                  </a:cubicBezTo>
                  <a:cubicBezTo>
                    <a:pt x="38" y="97"/>
                    <a:pt x="75" y="98"/>
                    <a:pt x="112" y="98"/>
                  </a:cubicBezTo>
                  <a:cubicBezTo>
                    <a:pt x="199" y="98"/>
                    <a:pt x="284" y="95"/>
                    <a:pt x="368" y="95"/>
                  </a:cubicBezTo>
                  <a:cubicBezTo>
                    <a:pt x="418" y="95"/>
                    <a:pt x="468" y="96"/>
                    <a:pt x="517" y="100"/>
                  </a:cubicBezTo>
                  <a:cubicBezTo>
                    <a:pt x="687" y="104"/>
                    <a:pt x="849" y="135"/>
                    <a:pt x="1014" y="198"/>
                  </a:cubicBezTo>
                  <a:cubicBezTo>
                    <a:pt x="892" y="60"/>
                    <a:pt x="699" y="13"/>
                    <a:pt x="521" y="1"/>
                  </a:cubicBezTo>
                  <a:cubicBezTo>
                    <a:pt x="509" y="1"/>
                    <a:pt x="497" y="1"/>
                    <a:pt x="4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8"/>
            <p:cNvSpPr/>
            <p:nvPr/>
          </p:nvSpPr>
          <p:spPr>
            <a:xfrm>
              <a:off x="6060093" y="3594680"/>
              <a:ext cx="1133082" cy="823163"/>
            </a:xfrm>
            <a:custGeom>
              <a:avLst/>
              <a:gdLst/>
              <a:ahLst/>
              <a:cxnLst/>
              <a:rect l="l" t="t" r="r" b="b"/>
              <a:pathLst>
                <a:path w="15392" h="11182" extrusionOk="0">
                  <a:moveTo>
                    <a:pt x="15392" y="0"/>
                  </a:moveTo>
                  <a:lnTo>
                    <a:pt x="648" y="340"/>
                  </a:lnTo>
                  <a:lnTo>
                    <a:pt x="0" y="11149"/>
                  </a:lnTo>
                  <a:lnTo>
                    <a:pt x="14710" y="11182"/>
                  </a:lnTo>
                  <a:lnTo>
                    <a:pt x="1539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28"/>
            <p:cNvSpPr/>
            <p:nvPr/>
          </p:nvSpPr>
          <p:spPr>
            <a:xfrm>
              <a:off x="6107796" y="3336435"/>
              <a:ext cx="1180417" cy="283344"/>
            </a:xfrm>
            <a:custGeom>
              <a:avLst/>
              <a:gdLst/>
              <a:ahLst/>
              <a:cxnLst/>
              <a:rect l="l" t="t" r="r" b="b"/>
              <a:pathLst>
                <a:path w="16035" h="3849" extrusionOk="0">
                  <a:moveTo>
                    <a:pt x="228" y="0"/>
                  </a:moveTo>
                  <a:lnTo>
                    <a:pt x="0" y="3848"/>
                  </a:lnTo>
                  <a:lnTo>
                    <a:pt x="15656" y="3848"/>
                  </a:lnTo>
                  <a:lnTo>
                    <a:pt x="1603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28"/>
            <p:cNvSpPr/>
            <p:nvPr/>
          </p:nvSpPr>
          <p:spPr>
            <a:xfrm>
              <a:off x="5473300" y="2513333"/>
              <a:ext cx="651346" cy="1902138"/>
            </a:xfrm>
            <a:custGeom>
              <a:avLst/>
              <a:gdLst/>
              <a:ahLst/>
              <a:cxnLst/>
              <a:rect l="l" t="t" r="r" b="b"/>
              <a:pathLst>
                <a:path w="8848" h="25839" extrusionOk="0">
                  <a:moveTo>
                    <a:pt x="0" y="1"/>
                  </a:moveTo>
                  <a:lnTo>
                    <a:pt x="0" y="25838"/>
                  </a:lnTo>
                  <a:lnTo>
                    <a:pt x="7971" y="25838"/>
                  </a:lnTo>
                  <a:lnTo>
                    <a:pt x="8847" y="1118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28"/>
            <p:cNvSpPr/>
            <p:nvPr/>
          </p:nvSpPr>
          <p:spPr>
            <a:xfrm>
              <a:off x="6241335" y="1920871"/>
              <a:ext cx="338261" cy="316618"/>
            </a:xfrm>
            <a:custGeom>
              <a:avLst/>
              <a:gdLst/>
              <a:ahLst/>
              <a:cxnLst/>
              <a:rect l="l" t="t" r="r" b="b"/>
              <a:pathLst>
                <a:path w="4595" h="4301" extrusionOk="0">
                  <a:moveTo>
                    <a:pt x="3046" y="1"/>
                  </a:moveTo>
                  <a:cubicBezTo>
                    <a:pt x="2017" y="1"/>
                    <a:pt x="460" y="700"/>
                    <a:pt x="238" y="1395"/>
                  </a:cubicBezTo>
                  <a:cubicBezTo>
                    <a:pt x="1" y="2137"/>
                    <a:pt x="948" y="4300"/>
                    <a:pt x="948" y="4300"/>
                  </a:cubicBezTo>
                  <a:lnTo>
                    <a:pt x="2705" y="3929"/>
                  </a:lnTo>
                  <a:cubicBezTo>
                    <a:pt x="2705" y="3929"/>
                    <a:pt x="2669" y="3723"/>
                    <a:pt x="2705" y="3254"/>
                  </a:cubicBezTo>
                  <a:cubicBezTo>
                    <a:pt x="3482" y="3187"/>
                    <a:pt x="3818" y="2441"/>
                    <a:pt x="3818" y="2441"/>
                  </a:cubicBezTo>
                  <a:cubicBezTo>
                    <a:pt x="3818" y="2441"/>
                    <a:pt x="3891" y="2451"/>
                    <a:pt x="3991" y="2451"/>
                  </a:cubicBezTo>
                  <a:cubicBezTo>
                    <a:pt x="4204" y="2451"/>
                    <a:pt x="4540" y="2404"/>
                    <a:pt x="4563" y="2105"/>
                  </a:cubicBezTo>
                  <a:cubicBezTo>
                    <a:pt x="4595" y="1663"/>
                    <a:pt x="4188" y="1597"/>
                    <a:pt x="4188" y="1597"/>
                  </a:cubicBezTo>
                  <a:cubicBezTo>
                    <a:pt x="4188" y="1597"/>
                    <a:pt x="4259" y="113"/>
                    <a:pt x="3245" y="10"/>
                  </a:cubicBezTo>
                  <a:cubicBezTo>
                    <a:pt x="3181" y="4"/>
                    <a:pt x="3115" y="1"/>
                    <a:pt x="3046" y="1"/>
                  </a:cubicBezTo>
                  <a:close/>
                </a:path>
              </a:pathLst>
            </a:custGeom>
            <a:solidFill>
              <a:srgbClr val="FFC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8"/>
            <p:cNvSpPr/>
            <p:nvPr/>
          </p:nvSpPr>
          <p:spPr>
            <a:xfrm>
              <a:off x="6690245" y="4415426"/>
              <a:ext cx="585534" cy="117710"/>
            </a:xfrm>
            <a:custGeom>
              <a:avLst/>
              <a:gdLst/>
              <a:ahLst/>
              <a:cxnLst/>
              <a:rect l="l" t="t" r="r" b="b"/>
              <a:pathLst>
                <a:path w="7954" h="1599" extrusionOk="0">
                  <a:moveTo>
                    <a:pt x="5759" y="0"/>
                  </a:moveTo>
                  <a:cubicBezTo>
                    <a:pt x="5759" y="0"/>
                    <a:pt x="1773" y="743"/>
                    <a:pt x="861" y="1011"/>
                  </a:cubicBezTo>
                  <a:cubicBezTo>
                    <a:pt x="0" y="1268"/>
                    <a:pt x="104" y="1599"/>
                    <a:pt x="1029" y="1599"/>
                  </a:cubicBezTo>
                  <a:cubicBezTo>
                    <a:pt x="1084" y="1599"/>
                    <a:pt x="1141" y="1598"/>
                    <a:pt x="1201" y="1595"/>
                  </a:cubicBezTo>
                  <a:cubicBezTo>
                    <a:pt x="2281" y="1552"/>
                    <a:pt x="6434" y="1283"/>
                    <a:pt x="6434" y="1283"/>
                  </a:cubicBezTo>
                  <a:lnTo>
                    <a:pt x="6434" y="1595"/>
                  </a:lnTo>
                  <a:lnTo>
                    <a:pt x="7953" y="1595"/>
                  </a:lnTo>
                  <a:lnTo>
                    <a:pt x="7953" y="798"/>
                  </a:lnTo>
                  <a:lnTo>
                    <a:pt x="575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8"/>
            <p:cNvSpPr/>
            <p:nvPr/>
          </p:nvSpPr>
          <p:spPr>
            <a:xfrm>
              <a:off x="7683545" y="4461951"/>
              <a:ext cx="497417" cy="148997"/>
            </a:xfrm>
            <a:custGeom>
              <a:avLst/>
              <a:gdLst/>
              <a:ahLst/>
              <a:cxnLst/>
              <a:rect l="l" t="t" r="r" b="b"/>
              <a:pathLst>
                <a:path w="6757" h="2024" extrusionOk="0">
                  <a:moveTo>
                    <a:pt x="1765" y="0"/>
                  </a:moveTo>
                  <a:lnTo>
                    <a:pt x="1" y="836"/>
                  </a:lnTo>
                  <a:lnTo>
                    <a:pt x="1" y="1697"/>
                  </a:lnTo>
                  <a:lnTo>
                    <a:pt x="1318" y="1697"/>
                  </a:lnTo>
                  <a:lnTo>
                    <a:pt x="1318" y="1393"/>
                  </a:lnTo>
                  <a:cubicBezTo>
                    <a:pt x="1318" y="1393"/>
                    <a:pt x="3004" y="1764"/>
                    <a:pt x="4358" y="1934"/>
                  </a:cubicBezTo>
                  <a:cubicBezTo>
                    <a:pt x="4829" y="1993"/>
                    <a:pt x="5300" y="2024"/>
                    <a:pt x="5677" y="2024"/>
                  </a:cubicBezTo>
                  <a:cubicBezTo>
                    <a:pt x="6380" y="2024"/>
                    <a:pt x="6757" y="1918"/>
                    <a:pt x="6196" y="1697"/>
                  </a:cubicBezTo>
                  <a:cubicBezTo>
                    <a:pt x="5336" y="1357"/>
                    <a:pt x="1765" y="0"/>
                    <a:pt x="17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8"/>
            <p:cNvSpPr/>
            <p:nvPr/>
          </p:nvSpPr>
          <p:spPr>
            <a:xfrm>
              <a:off x="6987432" y="3458932"/>
              <a:ext cx="857688" cy="1073969"/>
            </a:xfrm>
            <a:custGeom>
              <a:avLst/>
              <a:gdLst/>
              <a:ahLst/>
              <a:cxnLst/>
              <a:rect l="l" t="t" r="r" b="b"/>
              <a:pathLst>
                <a:path w="11651" h="14589" extrusionOk="0">
                  <a:moveTo>
                    <a:pt x="3936" y="0"/>
                  </a:moveTo>
                  <a:cubicBezTo>
                    <a:pt x="1757" y="0"/>
                    <a:pt x="1" y="104"/>
                    <a:pt x="1" y="104"/>
                  </a:cubicBezTo>
                  <a:cubicBezTo>
                    <a:pt x="1" y="104"/>
                    <a:pt x="1900" y="7192"/>
                    <a:pt x="2100" y="9119"/>
                  </a:cubicBezTo>
                  <a:cubicBezTo>
                    <a:pt x="2249" y="10505"/>
                    <a:pt x="2317" y="10852"/>
                    <a:pt x="2104" y="10852"/>
                  </a:cubicBezTo>
                  <a:cubicBezTo>
                    <a:pt x="2022" y="10852"/>
                    <a:pt x="1899" y="10800"/>
                    <a:pt x="1722" y="10736"/>
                  </a:cubicBezTo>
                  <a:cubicBezTo>
                    <a:pt x="1588" y="10689"/>
                    <a:pt x="1457" y="10667"/>
                    <a:pt x="1339" y="10667"/>
                  </a:cubicBezTo>
                  <a:cubicBezTo>
                    <a:pt x="900" y="10667"/>
                    <a:pt x="646" y="10970"/>
                    <a:pt x="1122" y="11372"/>
                  </a:cubicBezTo>
                  <a:cubicBezTo>
                    <a:pt x="1692" y="11852"/>
                    <a:pt x="2224" y="12310"/>
                    <a:pt x="1840" y="12310"/>
                  </a:cubicBezTo>
                  <a:cubicBezTo>
                    <a:pt x="1820" y="12310"/>
                    <a:pt x="1798" y="12309"/>
                    <a:pt x="1773" y="12307"/>
                  </a:cubicBezTo>
                  <a:cubicBezTo>
                    <a:pt x="1750" y="12304"/>
                    <a:pt x="1728" y="12303"/>
                    <a:pt x="1707" y="12303"/>
                  </a:cubicBezTo>
                  <a:cubicBezTo>
                    <a:pt x="1261" y="12303"/>
                    <a:pt x="1201" y="12800"/>
                    <a:pt x="1445" y="13041"/>
                  </a:cubicBezTo>
                  <a:cubicBezTo>
                    <a:pt x="1698" y="13297"/>
                    <a:pt x="3494" y="14181"/>
                    <a:pt x="3750" y="14210"/>
                  </a:cubicBezTo>
                  <a:cubicBezTo>
                    <a:pt x="3815" y="14216"/>
                    <a:pt x="3901" y="14230"/>
                    <a:pt x="3985" y="14230"/>
                  </a:cubicBezTo>
                  <a:cubicBezTo>
                    <a:pt x="4227" y="14230"/>
                    <a:pt x="4447" y="14107"/>
                    <a:pt x="4054" y="13297"/>
                  </a:cubicBezTo>
                  <a:cubicBezTo>
                    <a:pt x="3521" y="12208"/>
                    <a:pt x="4271" y="2938"/>
                    <a:pt x="4271" y="2938"/>
                  </a:cubicBezTo>
                  <a:cubicBezTo>
                    <a:pt x="4271" y="2938"/>
                    <a:pt x="8233" y="3924"/>
                    <a:pt x="9244" y="7066"/>
                  </a:cubicBezTo>
                  <a:cubicBezTo>
                    <a:pt x="10258" y="10208"/>
                    <a:pt x="10155" y="11143"/>
                    <a:pt x="9903" y="11297"/>
                  </a:cubicBezTo>
                  <a:cubicBezTo>
                    <a:pt x="9650" y="11447"/>
                    <a:pt x="8762" y="11802"/>
                    <a:pt x="8714" y="12055"/>
                  </a:cubicBezTo>
                  <a:cubicBezTo>
                    <a:pt x="8663" y="12307"/>
                    <a:pt x="9397" y="12461"/>
                    <a:pt x="9674" y="12713"/>
                  </a:cubicBezTo>
                  <a:cubicBezTo>
                    <a:pt x="9954" y="12966"/>
                    <a:pt x="9650" y="13041"/>
                    <a:pt x="9322" y="13321"/>
                  </a:cubicBezTo>
                  <a:cubicBezTo>
                    <a:pt x="8991" y="13601"/>
                    <a:pt x="9018" y="14434"/>
                    <a:pt x="9421" y="14588"/>
                  </a:cubicBezTo>
                  <a:cubicBezTo>
                    <a:pt x="9421" y="14588"/>
                    <a:pt x="10688" y="13854"/>
                    <a:pt x="11221" y="13625"/>
                  </a:cubicBezTo>
                  <a:cubicBezTo>
                    <a:pt x="11525" y="13171"/>
                    <a:pt x="11651" y="12816"/>
                    <a:pt x="11375" y="12256"/>
                  </a:cubicBezTo>
                  <a:cubicBezTo>
                    <a:pt x="11095" y="11700"/>
                    <a:pt x="11295" y="3317"/>
                    <a:pt x="11548" y="933"/>
                  </a:cubicBezTo>
                  <a:cubicBezTo>
                    <a:pt x="10159" y="169"/>
                    <a:pt x="6706" y="0"/>
                    <a:pt x="39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8"/>
            <p:cNvSpPr/>
            <p:nvPr/>
          </p:nvSpPr>
          <p:spPr>
            <a:xfrm>
              <a:off x="6942748" y="3336435"/>
              <a:ext cx="929684" cy="260818"/>
            </a:xfrm>
            <a:custGeom>
              <a:avLst/>
              <a:gdLst/>
              <a:ahLst/>
              <a:cxnLst/>
              <a:rect l="l" t="t" r="r" b="b"/>
              <a:pathLst>
                <a:path w="12629" h="3543" extrusionOk="0">
                  <a:moveTo>
                    <a:pt x="0" y="0"/>
                  </a:moveTo>
                  <a:lnTo>
                    <a:pt x="336" y="1654"/>
                  </a:lnTo>
                  <a:cubicBezTo>
                    <a:pt x="336" y="1654"/>
                    <a:pt x="4585" y="3542"/>
                    <a:pt x="8008" y="3542"/>
                  </a:cubicBezTo>
                  <a:cubicBezTo>
                    <a:pt x="8248" y="3542"/>
                    <a:pt x="8484" y="3533"/>
                    <a:pt x="8714" y="3513"/>
                  </a:cubicBezTo>
                  <a:cubicBezTo>
                    <a:pt x="12226" y="3205"/>
                    <a:pt x="12258" y="2901"/>
                    <a:pt x="12258" y="2901"/>
                  </a:cubicBezTo>
                  <a:lnTo>
                    <a:pt x="12629" y="11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31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8"/>
            <p:cNvSpPr/>
            <p:nvPr/>
          </p:nvSpPr>
          <p:spPr>
            <a:xfrm>
              <a:off x="6308546" y="2187656"/>
              <a:ext cx="156947" cy="111895"/>
            </a:xfrm>
            <a:custGeom>
              <a:avLst/>
              <a:gdLst/>
              <a:ahLst/>
              <a:cxnLst/>
              <a:rect l="l" t="t" r="r" b="b"/>
              <a:pathLst>
                <a:path w="2132" h="1520" extrusionOk="0">
                  <a:moveTo>
                    <a:pt x="1858" y="1"/>
                  </a:moveTo>
                  <a:cubicBezTo>
                    <a:pt x="1858" y="1"/>
                    <a:pt x="643" y="270"/>
                    <a:pt x="35" y="676"/>
                  </a:cubicBezTo>
                  <a:cubicBezTo>
                    <a:pt x="0" y="1082"/>
                    <a:pt x="304" y="1520"/>
                    <a:pt x="304" y="1520"/>
                  </a:cubicBezTo>
                  <a:lnTo>
                    <a:pt x="2131" y="1015"/>
                  </a:lnTo>
                  <a:lnTo>
                    <a:pt x="1858" y="1"/>
                  </a:lnTo>
                  <a:close/>
                </a:path>
              </a:pathLst>
            </a:custGeom>
            <a:solidFill>
              <a:srgbClr val="031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8"/>
            <p:cNvSpPr/>
            <p:nvPr/>
          </p:nvSpPr>
          <p:spPr>
            <a:xfrm>
              <a:off x="8255319" y="3788143"/>
              <a:ext cx="636623" cy="324053"/>
            </a:xfrm>
            <a:custGeom>
              <a:avLst/>
              <a:gdLst/>
              <a:ahLst/>
              <a:cxnLst/>
              <a:rect l="l" t="t" r="r" b="b"/>
              <a:pathLst>
                <a:path w="8648" h="4402" extrusionOk="0">
                  <a:moveTo>
                    <a:pt x="5436" y="1"/>
                  </a:moveTo>
                  <a:cubicBezTo>
                    <a:pt x="4805" y="1"/>
                    <a:pt x="4460" y="345"/>
                    <a:pt x="4460" y="345"/>
                  </a:cubicBezTo>
                  <a:cubicBezTo>
                    <a:pt x="4460" y="345"/>
                    <a:pt x="4346" y="175"/>
                    <a:pt x="2969" y="175"/>
                  </a:cubicBezTo>
                  <a:cubicBezTo>
                    <a:pt x="2846" y="175"/>
                    <a:pt x="2713" y="176"/>
                    <a:pt x="2569" y="179"/>
                  </a:cubicBezTo>
                  <a:cubicBezTo>
                    <a:pt x="813" y="210"/>
                    <a:pt x="1" y="2408"/>
                    <a:pt x="1" y="2408"/>
                  </a:cubicBezTo>
                  <a:cubicBezTo>
                    <a:pt x="18" y="2895"/>
                    <a:pt x="251" y="3060"/>
                    <a:pt x="558" y="3060"/>
                  </a:cubicBezTo>
                  <a:cubicBezTo>
                    <a:pt x="1199" y="3060"/>
                    <a:pt x="2163" y="2341"/>
                    <a:pt x="2163" y="2341"/>
                  </a:cubicBezTo>
                  <a:cubicBezTo>
                    <a:pt x="2163" y="2341"/>
                    <a:pt x="2938" y="2126"/>
                    <a:pt x="3323" y="2126"/>
                  </a:cubicBezTo>
                  <a:cubicBezTo>
                    <a:pt x="3370" y="2126"/>
                    <a:pt x="3412" y="2129"/>
                    <a:pt x="3445" y="2137"/>
                  </a:cubicBezTo>
                  <a:cubicBezTo>
                    <a:pt x="3544" y="2699"/>
                    <a:pt x="3676" y="2864"/>
                    <a:pt x="3796" y="2864"/>
                  </a:cubicBezTo>
                  <a:cubicBezTo>
                    <a:pt x="3964" y="2864"/>
                    <a:pt x="4108" y="2543"/>
                    <a:pt x="4108" y="2543"/>
                  </a:cubicBezTo>
                  <a:cubicBezTo>
                    <a:pt x="4132" y="2980"/>
                    <a:pt x="4629" y="4401"/>
                    <a:pt x="5201" y="4401"/>
                  </a:cubicBezTo>
                  <a:cubicBezTo>
                    <a:pt x="5778" y="4401"/>
                    <a:pt x="5471" y="3352"/>
                    <a:pt x="5470" y="3352"/>
                  </a:cubicBezTo>
                  <a:lnTo>
                    <a:pt x="5470" y="3352"/>
                  </a:lnTo>
                  <a:cubicBezTo>
                    <a:pt x="5471" y="3352"/>
                    <a:pt x="5872" y="3852"/>
                    <a:pt x="6257" y="3852"/>
                  </a:cubicBezTo>
                  <a:cubicBezTo>
                    <a:pt x="6372" y="3852"/>
                    <a:pt x="6486" y="3807"/>
                    <a:pt x="6587" y="3691"/>
                  </a:cubicBezTo>
                  <a:cubicBezTo>
                    <a:pt x="7025" y="3182"/>
                    <a:pt x="6046" y="2137"/>
                    <a:pt x="6046" y="2137"/>
                  </a:cubicBezTo>
                  <a:lnTo>
                    <a:pt x="6046" y="2137"/>
                  </a:lnTo>
                  <a:cubicBezTo>
                    <a:pt x="6047" y="2137"/>
                    <a:pt x="7128" y="2543"/>
                    <a:pt x="7906" y="2610"/>
                  </a:cubicBezTo>
                  <a:cubicBezTo>
                    <a:pt x="7922" y="2612"/>
                    <a:pt x="7937" y="2612"/>
                    <a:pt x="7952" y="2612"/>
                  </a:cubicBezTo>
                  <a:cubicBezTo>
                    <a:pt x="8647" y="2612"/>
                    <a:pt x="7909" y="1106"/>
                    <a:pt x="6587" y="345"/>
                  </a:cubicBezTo>
                  <a:cubicBezTo>
                    <a:pt x="6137" y="87"/>
                    <a:pt x="5751" y="1"/>
                    <a:pt x="543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28"/>
            <p:cNvSpPr/>
            <p:nvPr/>
          </p:nvSpPr>
          <p:spPr>
            <a:xfrm>
              <a:off x="8288152" y="3845490"/>
              <a:ext cx="269652" cy="119992"/>
            </a:xfrm>
            <a:custGeom>
              <a:avLst/>
              <a:gdLst/>
              <a:ahLst/>
              <a:cxnLst/>
              <a:rect l="l" t="t" r="r" b="b"/>
              <a:pathLst>
                <a:path w="3663" h="1630" extrusionOk="0">
                  <a:moveTo>
                    <a:pt x="2366" y="1"/>
                  </a:moveTo>
                  <a:cubicBezTo>
                    <a:pt x="2080" y="1"/>
                    <a:pt x="1796" y="44"/>
                    <a:pt x="1520" y="130"/>
                  </a:cubicBezTo>
                  <a:cubicBezTo>
                    <a:pt x="1342" y="185"/>
                    <a:pt x="1176" y="272"/>
                    <a:pt x="1010" y="358"/>
                  </a:cubicBezTo>
                  <a:cubicBezTo>
                    <a:pt x="861" y="469"/>
                    <a:pt x="699" y="568"/>
                    <a:pt x="580" y="710"/>
                  </a:cubicBezTo>
                  <a:cubicBezTo>
                    <a:pt x="517" y="777"/>
                    <a:pt x="442" y="837"/>
                    <a:pt x="395" y="915"/>
                  </a:cubicBezTo>
                  <a:lnTo>
                    <a:pt x="238" y="1140"/>
                  </a:lnTo>
                  <a:cubicBezTo>
                    <a:pt x="182" y="1211"/>
                    <a:pt x="154" y="1302"/>
                    <a:pt x="111" y="1381"/>
                  </a:cubicBezTo>
                  <a:cubicBezTo>
                    <a:pt x="72" y="1464"/>
                    <a:pt x="36" y="1547"/>
                    <a:pt x="1" y="1629"/>
                  </a:cubicBezTo>
                  <a:cubicBezTo>
                    <a:pt x="209" y="1334"/>
                    <a:pt x="415" y="1041"/>
                    <a:pt x="687" y="824"/>
                  </a:cubicBezTo>
                  <a:cubicBezTo>
                    <a:pt x="948" y="595"/>
                    <a:pt x="1251" y="422"/>
                    <a:pt x="1582" y="323"/>
                  </a:cubicBezTo>
                  <a:cubicBezTo>
                    <a:pt x="1910" y="216"/>
                    <a:pt x="2258" y="169"/>
                    <a:pt x="2605" y="169"/>
                  </a:cubicBezTo>
                  <a:cubicBezTo>
                    <a:pt x="2956" y="169"/>
                    <a:pt x="3311" y="201"/>
                    <a:pt x="3662" y="276"/>
                  </a:cubicBezTo>
                  <a:cubicBezTo>
                    <a:pt x="3335" y="126"/>
                    <a:pt x="2976" y="39"/>
                    <a:pt x="2613" y="12"/>
                  </a:cubicBezTo>
                  <a:cubicBezTo>
                    <a:pt x="2531" y="4"/>
                    <a:pt x="2448" y="1"/>
                    <a:pt x="23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28"/>
            <p:cNvSpPr/>
            <p:nvPr/>
          </p:nvSpPr>
          <p:spPr>
            <a:xfrm>
              <a:off x="8245970" y="3902248"/>
              <a:ext cx="269725" cy="119919"/>
            </a:xfrm>
            <a:custGeom>
              <a:avLst/>
              <a:gdLst/>
              <a:ahLst/>
              <a:cxnLst/>
              <a:rect l="l" t="t" r="r" b="b"/>
              <a:pathLst>
                <a:path w="3664" h="1629" extrusionOk="0">
                  <a:moveTo>
                    <a:pt x="2380" y="1"/>
                  </a:moveTo>
                  <a:cubicBezTo>
                    <a:pt x="2089" y="1"/>
                    <a:pt x="1797" y="42"/>
                    <a:pt x="1521" y="132"/>
                  </a:cubicBezTo>
                  <a:cubicBezTo>
                    <a:pt x="1339" y="184"/>
                    <a:pt x="1173" y="270"/>
                    <a:pt x="1011" y="361"/>
                  </a:cubicBezTo>
                  <a:cubicBezTo>
                    <a:pt x="862" y="472"/>
                    <a:pt x="700" y="567"/>
                    <a:pt x="581" y="709"/>
                  </a:cubicBezTo>
                  <a:cubicBezTo>
                    <a:pt x="518" y="780"/>
                    <a:pt x="443" y="835"/>
                    <a:pt x="396" y="913"/>
                  </a:cubicBezTo>
                  <a:lnTo>
                    <a:pt x="238" y="1139"/>
                  </a:lnTo>
                  <a:cubicBezTo>
                    <a:pt x="183" y="1214"/>
                    <a:pt x="151" y="1301"/>
                    <a:pt x="112" y="1383"/>
                  </a:cubicBezTo>
                  <a:cubicBezTo>
                    <a:pt x="72" y="1463"/>
                    <a:pt x="37" y="1545"/>
                    <a:pt x="1" y="1628"/>
                  </a:cubicBezTo>
                  <a:cubicBezTo>
                    <a:pt x="210" y="1332"/>
                    <a:pt x="416" y="1044"/>
                    <a:pt x="687" y="827"/>
                  </a:cubicBezTo>
                  <a:cubicBezTo>
                    <a:pt x="948" y="598"/>
                    <a:pt x="1252" y="425"/>
                    <a:pt x="1580" y="326"/>
                  </a:cubicBezTo>
                  <a:cubicBezTo>
                    <a:pt x="1907" y="215"/>
                    <a:pt x="2255" y="172"/>
                    <a:pt x="2605" y="168"/>
                  </a:cubicBezTo>
                  <a:cubicBezTo>
                    <a:pt x="2957" y="172"/>
                    <a:pt x="3312" y="199"/>
                    <a:pt x="3663" y="279"/>
                  </a:cubicBezTo>
                  <a:cubicBezTo>
                    <a:pt x="3336" y="128"/>
                    <a:pt x="2977" y="42"/>
                    <a:pt x="2614" y="10"/>
                  </a:cubicBezTo>
                  <a:cubicBezTo>
                    <a:pt x="2536" y="4"/>
                    <a:pt x="2458" y="1"/>
                    <a:pt x="238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28"/>
            <p:cNvSpPr/>
            <p:nvPr/>
          </p:nvSpPr>
          <p:spPr>
            <a:xfrm>
              <a:off x="8190832" y="3597036"/>
              <a:ext cx="216207" cy="348420"/>
            </a:xfrm>
            <a:custGeom>
              <a:avLst/>
              <a:gdLst/>
              <a:ahLst/>
              <a:cxnLst/>
              <a:rect l="l" t="t" r="r" b="b"/>
              <a:pathLst>
                <a:path w="2937" h="4733" extrusionOk="0">
                  <a:moveTo>
                    <a:pt x="438" y="1"/>
                  </a:moveTo>
                  <a:cubicBezTo>
                    <a:pt x="438" y="1"/>
                    <a:pt x="1" y="612"/>
                    <a:pt x="269" y="983"/>
                  </a:cubicBezTo>
                  <a:cubicBezTo>
                    <a:pt x="1922" y="1323"/>
                    <a:pt x="1824" y="4733"/>
                    <a:pt x="1824" y="4733"/>
                  </a:cubicBezTo>
                  <a:lnTo>
                    <a:pt x="2869" y="4733"/>
                  </a:lnTo>
                  <a:cubicBezTo>
                    <a:pt x="2937" y="308"/>
                    <a:pt x="640" y="107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28"/>
            <p:cNvSpPr/>
            <p:nvPr/>
          </p:nvSpPr>
          <p:spPr>
            <a:xfrm>
              <a:off x="7902331" y="3461877"/>
              <a:ext cx="378013" cy="229973"/>
            </a:xfrm>
            <a:custGeom>
              <a:avLst/>
              <a:gdLst/>
              <a:ahLst/>
              <a:cxnLst/>
              <a:rect l="l" t="t" r="r" b="b"/>
              <a:pathLst>
                <a:path w="5135" h="3124" extrusionOk="0">
                  <a:moveTo>
                    <a:pt x="2588" y="0"/>
                  </a:moveTo>
                  <a:cubicBezTo>
                    <a:pt x="2343" y="0"/>
                    <a:pt x="2195" y="17"/>
                    <a:pt x="2195" y="17"/>
                  </a:cubicBezTo>
                  <a:cubicBezTo>
                    <a:pt x="2195" y="17"/>
                    <a:pt x="0" y="996"/>
                    <a:pt x="743" y="2345"/>
                  </a:cubicBezTo>
                  <a:cubicBezTo>
                    <a:pt x="1178" y="3093"/>
                    <a:pt x="2608" y="3123"/>
                    <a:pt x="3337" y="3123"/>
                  </a:cubicBezTo>
                  <a:cubicBezTo>
                    <a:pt x="3402" y="3123"/>
                    <a:pt x="3461" y="3123"/>
                    <a:pt x="3513" y="3123"/>
                  </a:cubicBezTo>
                  <a:cubicBezTo>
                    <a:pt x="4156" y="3123"/>
                    <a:pt x="4929" y="2855"/>
                    <a:pt x="4929" y="2855"/>
                  </a:cubicBezTo>
                  <a:cubicBezTo>
                    <a:pt x="4929" y="2855"/>
                    <a:pt x="5135" y="1130"/>
                    <a:pt x="4156" y="218"/>
                  </a:cubicBezTo>
                  <a:cubicBezTo>
                    <a:pt x="3529" y="37"/>
                    <a:pt x="2952" y="0"/>
                    <a:pt x="2588" y="0"/>
                  </a:cubicBezTo>
                  <a:close/>
                </a:path>
              </a:pathLst>
            </a:custGeom>
            <a:solidFill>
              <a:srgbClr val="FFC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8"/>
            <p:cNvSpPr/>
            <p:nvPr/>
          </p:nvSpPr>
          <p:spPr>
            <a:xfrm>
              <a:off x="8056630" y="3393340"/>
              <a:ext cx="166517" cy="90841"/>
            </a:xfrm>
            <a:custGeom>
              <a:avLst/>
              <a:gdLst/>
              <a:ahLst/>
              <a:cxnLst/>
              <a:rect l="l" t="t" r="r" b="b"/>
              <a:pathLst>
                <a:path w="2262" h="1234" extrusionOk="0">
                  <a:moveTo>
                    <a:pt x="0" y="1"/>
                  </a:moveTo>
                  <a:lnTo>
                    <a:pt x="99" y="948"/>
                  </a:lnTo>
                  <a:cubicBezTo>
                    <a:pt x="99" y="948"/>
                    <a:pt x="751" y="1234"/>
                    <a:pt x="1454" y="1234"/>
                  </a:cubicBezTo>
                  <a:cubicBezTo>
                    <a:pt x="1657" y="1234"/>
                    <a:pt x="1864" y="1210"/>
                    <a:pt x="2060" y="1149"/>
                  </a:cubicBezTo>
                  <a:cubicBezTo>
                    <a:pt x="2092" y="577"/>
                    <a:pt x="2261" y="68"/>
                    <a:pt x="2261" y="6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031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8"/>
            <p:cNvSpPr/>
            <p:nvPr/>
          </p:nvSpPr>
          <p:spPr>
            <a:xfrm>
              <a:off x="6221606" y="1948845"/>
              <a:ext cx="2177826" cy="1564613"/>
            </a:xfrm>
            <a:custGeom>
              <a:avLst/>
              <a:gdLst/>
              <a:ahLst/>
              <a:cxnLst/>
              <a:rect l="l" t="t" r="r" b="b"/>
              <a:pathLst>
                <a:path w="29584" h="21254" extrusionOk="0">
                  <a:moveTo>
                    <a:pt x="19962" y="1"/>
                  </a:moveTo>
                  <a:lnTo>
                    <a:pt x="13948" y="1117"/>
                  </a:lnTo>
                  <a:cubicBezTo>
                    <a:pt x="13948" y="1117"/>
                    <a:pt x="13545" y="1690"/>
                    <a:pt x="12259" y="3040"/>
                  </a:cubicBezTo>
                  <a:cubicBezTo>
                    <a:pt x="10977" y="4394"/>
                    <a:pt x="5810" y="8210"/>
                    <a:pt x="5810" y="8210"/>
                  </a:cubicBezTo>
                  <a:cubicBezTo>
                    <a:pt x="5810" y="8210"/>
                    <a:pt x="5439" y="5640"/>
                    <a:pt x="4389" y="4461"/>
                  </a:cubicBezTo>
                  <a:cubicBezTo>
                    <a:pt x="4085" y="4116"/>
                    <a:pt x="3678" y="3967"/>
                    <a:pt x="3240" y="3967"/>
                  </a:cubicBezTo>
                  <a:cubicBezTo>
                    <a:pt x="2173" y="3967"/>
                    <a:pt x="925" y="4855"/>
                    <a:pt x="542" y="5980"/>
                  </a:cubicBezTo>
                  <a:cubicBezTo>
                    <a:pt x="1" y="7567"/>
                    <a:pt x="2231" y="13139"/>
                    <a:pt x="5033" y="13510"/>
                  </a:cubicBezTo>
                  <a:cubicBezTo>
                    <a:pt x="5250" y="13539"/>
                    <a:pt x="5465" y="13552"/>
                    <a:pt x="5675" y="13552"/>
                  </a:cubicBezTo>
                  <a:cubicBezTo>
                    <a:pt x="8177" y="13552"/>
                    <a:pt x="10131" y="11655"/>
                    <a:pt x="10132" y="11654"/>
                  </a:cubicBezTo>
                  <a:lnTo>
                    <a:pt x="10132" y="11654"/>
                  </a:lnTo>
                  <a:cubicBezTo>
                    <a:pt x="10131" y="11655"/>
                    <a:pt x="7294" y="17464"/>
                    <a:pt x="9962" y="18948"/>
                  </a:cubicBezTo>
                  <a:cubicBezTo>
                    <a:pt x="12109" y="20145"/>
                    <a:pt x="15658" y="21253"/>
                    <a:pt x="18741" y="21253"/>
                  </a:cubicBezTo>
                  <a:cubicBezTo>
                    <a:pt x="19488" y="21253"/>
                    <a:pt x="20208" y="21188"/>
                    <a:pt x="20874" y="21044"/>
                  </a:cubicBezTo>
                  <a:cubicBezTo>
                    <a:pt x="22784" y="20625"/>
                    <a:pt x="23811" y="18474"/>
                    <a:pt x="23811" y="18474"/>
                  </a:cubicBezTo>
                  <a:cubicBezTo>
                    <a:pt x="23811" y="18474"/>
                    <a:pt x="24077" y="20199"/>
                    <a:pt x="26448" y="20199"/>
                  </a:cubicBezTo>
                  <a:cubicBezTo>
                    <a:pt x="26470" y="20199"/>
                    <a:pt x="26492" y="20199"/>
                    <a:pt x="26514" y="20199"/>
                  </a:cubicBezTo>
                  <a:cubicBezTo>
                    <a:pt x="28944" y="20164"/>
                    <a:pt x="29583" y="17124"/>
                    <a:pt x="29248" y="13782"/>
                  </a:cubicBezTo>
                  <a:cubicBezTo>
                    <a:pt x="28909" y="10439"/>
                    <a:pt x="26683" y="6958"/>
                    <a:pt x="25160" y="5337"/>
                  </a:cubicBezTo>
                  <a:cubicBezTo>
                    <a:pt x="23640" y="3718"/>
                    <a:pt x="19962" y="1"/>
                    <a:pt x="1996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8"/>
            <p:cNvSpPr/>
            <p:nvPr/>
          </p:nvSpPr>
          <p:spPr>
            <a:xfrm>
              <a:off x="7234929" y="1948845"/>
              <a:ext cx="479823" cy="182344"/>
            </a:xfrm>
            <a:custGeom>
              <a:avLst/>
              <a:gdLst/>
              <a:ahLst/>
              <a:cxnLst/>
              <a:rect l="l" t="t" r="r" b="b"/>
              <a:pathLst>
                <a:path w="6518" h="2477" extrusionOk="0">
                  <a:moveTo>
                    <a:pt x="6197" y="1"/>
                  </a:moveTo>
                  <a:lnTo>
                    <a:pt x="183" y="1117"/>
                  </a:lnTo>
                  <a:cubicBezTo>
                    <a:pt x="183" y="1117"/>
                    <a:pt x="128" y="1193"/>
                    <a:pt x="1" y="1354"/>
                  </a:cubicBezTo>
                  <a:cubicBezTo>
                    <a:pt x="493" y="2003"/>
                    <a:pt x="1568" y="2477"/>
                    <a:pt x="2650" y="2477"/>
                  </a:cubicBezTo>
                  <a:cubicBezTo>
                    <a:pt x="2739" y="2477"/>
                    <a:pt x="2829" y="2474"/>
                    <a:pt x="2918" y="2467"/>
                  </a:cubicBezTo>
                  <a:cubicBezTo>
                    <a:pt x="4848" y="2230"/>
                    <a:pt x="6075" y="897"/>
                    <a:pt x="6517" y="328"/>
                  </a:cubicBezTo>
                  <a:cubicBezTo>
                    <a:pt x="6316" y="123"/>
                    <a:pt x="6197" y="1"/>
                    <a:pt x="6197" y="1"/>
                  </a:cubicBezTo>
                  <a:close/>
                </a:path>
              </a:pathLst>
            </a:custGeom>
            <a:solidFill>
              <a:srgbClr val="031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8"/>
            <p:cNvSpPr/>
            <p:nvPr/>
          </p:nvSpPr>
          <p:spPr>
            <a:xfrm>
              <a:off x="7248327" y="1767602"/>
              <a:ext cx="442868" cy="326998"/>
            </a:xfrm>
            <a:custGeom>
              <a:avLst/>
              <a:gdLst/>
              <a:ahLst/>
              <a:cxnLst/>
              <a:rect l="l" t="t" r="r" b="b"/>
              <a:pathLst>
                <a:path w="6016" h="4442" extrusionOk="0">
                  <a:moveTo>
                    <a:pt x="4492" y="0"/>
                  </a:moveTo>
                  <a:lnTo>
                    <a:pt x="609" y="2499"/>
                  </a:lnTo>
                  <a:lnTo>
                    <a:pt x="1" y="3579"/>
                  </a:lnTo>
                  <a:cubicBezTo>
                    <a:pt x="1" y="3579"/>
                    <a:pt x="206" y="3816"/>
                    <a:pt x="1354" y="4286"/>
                  </a:cubicBezTo>
                  <a:cubicBezTo>
                    <a:pt x="1711" y="4395"/>
                    <a:pt x="2055" y="4442"/>
                    <a:pt x="2385" y="4442"/>
                  </a:cubicBezTo>
                  <a:cubicBezTo>
                    <a:pt x="4520" y="4442"/>
                    <a:pt x="6015" y="2463"/>
                    <a:pt x="6015" y="2463"/>
                  </a:cubicBezTo>
                  <a:cubicBezTo>
                    <a:pt x="6015" y="2463"/>
                    <a:pt x="4594" y="0"/>
                    <a:pt x="4492" y="0"/>
                  </a:cubicBezTo>
                  <a:close/>
                </a:path>
              </a:pathLst>
            </a:custGeom>
            <a:solidFill>
              <a:srgbClr val="EAA9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8"/>
            <p:cNvSpPr/>
            <p:nvPr/>
          </p:nvSpPr>
          <p:spPr>
            <a:xfrm>
              <a:off x="7131278" y="1591365"/>
              <a:ext cx="123820" cy="173290"/>
            </a:xfrm>
            <a:custGeom>
              <a:avLst/>
              <a:gdLst/>
              <a:ahLst/>
              <a:cxnLst/>
              <a:rect l="l" t="t" r="r" b="b"/>
              <a:pathLst>
                <a:path w="1682" h="2354" extrusionOk="0">
                  <a:moveTo>
                    <a:pt x="995" y="1"/>
                  </a:moveTo>
                  <a:cubicBezTo>
                    <a:pt x="667" y="1"/>
                    <a:pt x="303" y="252"/>
                    <a:pt x="514" y="468"/>
                  </a:cubicBezTo>
                  <a:cubicBezTo>
                    <a:pt x="438" y="523"/>
                    <a:pt x="391" y="591"/>
                    <a:pt x="281" y="607"/>
                  </a:cubicBezTo>
                  <a:cubicBezTo>
                    <a:pt x="299" y="739"/>
                    <a:pt x="1" y="1259"/>
                    <a:pt x="271" y="1291"/>
                  </a:cubicBezTo>
                  <a:lnTo>
                    <a:pt x="271" y="1291"/>
                  </a:lnTo>
                  <a:cubicBezTo>
                    <a:pt x="94" y="1354"/>
                    <a:pt x="176" y="1712"/>
                    <a:pt x="372" y="1791"/>
                  </a:cubicBezTo>
                  <a:cubicBezTo>
                    <a:pt x="261" y="2102"/>
                    <a:pt x="514" y="2323"/>
                    <a:pt x="813" y="2350"/>
                  </a:cubicBezTo>
                  <a:cubicBezTo>
                    <a:pt x="837" y="2353"/>
                    <a:pt x="859" y="2354"/>
                    <a:pt x="880" y="2354"/>
                  </a:cubicBezTo>
                  <a:cubicBezTo>
                    <a:pt x="1259" y="2354"/>
                    <a:pt x="1287" y="2028"/>
                    <a:pt x="1354" y="1684"/>
                  </a:cubicBezTo>
                  <a:cubicBezTo>
                    <a:pt x="1476" y="1077"/>
                    <a:pt x="1682" y="556"/>
                    <a:pt x="1323" y="129"/>
                  </a:cubicBezTo>
                  <a:cubicBezTo>
                    <a:pt x="1243" y="38"/>
                    <a:pt x="1122" y="1"/>
                    <a:pt x="9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8"/>
            <p:cNvSpPr/>
            <p:nvPr/>
          </p:nvSpPr>
          <p:spPr>
            <a:xfrm>
              <a:off x="7177435" y="1343500"/>
              <a:ext cx="432709" cy="660400"/>
            </a:xfrm>
            <a:custGeom>
              <a:avLst/>
              <a:gdLst/>
              <a:ahLst/>
              <a:cxnLst/>
              <a:rect l="l" t="t" r="r" b="b"/>
              <a:pathLst>
                <a:path w="5878" h="8971" extrusionOk="0">
                  <a:moveTo>
                    <a:pt x="3194" y="1"/>
                  </a:moveTo>
                  <a:cubicBezTo>
                    <a:pt x="2647" y="1"/>
                    <a:pt x="1980" y="351"/>
                    <a:pt x="1370" y="1147"/>
                  </a:cubicBezTo>
                  <a:cubicBezTo>
                    <a:pt x="206" y="2671"/>
                    <a:pt x="1" y="4593"/>
                    <a:pt x="206" y="5963"/>
                  </a:cubicBezTo>
                  <a:cubicBezTo>
                    <a:pt x="408" y="7328"/>
                    <a:pt x="1370" y="8800"/>
                    <a:pt x="2179" y="8950"/>
                  </a:cubicBezTo>
                  <a:cubicBezTo>
                    <a:pt x="2252" y="8964"/>
                    <a:pt x="2336" y="8971"/>
                    <a:pt x="2430" y="8971"/>
                  </a:cubicBezTo>
                  <a:cubicBezTo>
                    <a:pt x="3385" y="8971"/>
                    <a:pt x="5297" y="8266"/>
                    <a:pt x="5574" y="6977"/>
                  </a:cubicBezTo>
                  <a:cubicBezTo>
                    <a:pt x="5878" y="5556"/>
                    <a:pt x="5171" y="3784"/>
                    <a:pt x="5171" y="3784"/>
                  </a:cubicBezTo>
                  <a:cubicBezTo>
                    <a:pt x="5171" y="3784"/>
                    <a:pt x="4610" y="1858"/>
                    <a:pt x="4259" y="797"/>
                  </a:cubicBezTo>
                  <a:cubicBezTo>
                    <a:pt x="4090" y="290"/>
                    <a:pt x="3691" y="1"/>
                    <a:pt x="3194" y="1"/>
                  </a:cubicBezTo>
                  <a:close/>
                </a:path>
              </a:pathLst>
            </a:custGeom>
            <a:solidFill>
              <a:srgbClr val="FFC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8"/>
            <p:cNvSpPr/>
            <p:nvPr/>
          </p:nvSpPr>
          <p:spPr>
            <a:xfrm>
              <a:off x="7457249" y="1475273"/>
              <a:ext cx="243445" cy="220109"/>
            </a:xfrm>
            <a:custGeom>
              <a:avLst/>
              <a:gdLst/>
              <a:ahLst/>
              <a:cxnLst/>
              <a:rect l="l" t="t" r="r" b="b"/>
              <a:pathLst>
                <a:path w="3307" h="2990" extrusionOk="0">
                  <a:moveTo>
                    <a:pt x="1724" y="1"/>
                  </a:moveTo>
                  <a:cubicBezTo>
                    <a:pt x="1549" y="1"/>
                    <a:pt x="1385" y="73"/>
                    <a:pt x="1350" y="246"/>
                  </a:cubicBezTo>
                  <a:cubicBezTo>
                    <a:pt x="1350" y="234"/>
                    <a:pt x="1346" y="167"/>
                    <a:pt x="1346" y="159"/>
                  </a:cubicBezTo>
                  <a:cubicBezTo>
                    <a:pt x="1321" y="155"/>
                    <a:pt x="1292" y="153"/>
                    <a:pt x="1261" y="153"/>
                  </a:cubicBezTo>
                  <a:cubicBezTo>
                    <a:pt x="992" y="153"/>
                    <a:pt x="559" y="291"/>
                    <a:pt x="746" y="612"/>
                  </a:cubicBezTo>
                  <a:cubicBezTo>
                    <a:pt x="684" y="557"/>
                    <a:pt x="631" y="534"/>
                    <a:pt x="587" y="534"/>
                  </a:cubicBezTo>
                  <a:cubicBezTo>
                    <a:pt x="380" y="534"/>
                    <a:pt x="359" y="1056"/>
                    <a:pt x="395" y="1228"/>
                  </a:cubicBezTo>
                  <a:cubicBezTo>
                    <a:pt x="364" y="1222"/>
                    <a:pt x="337" y="1219"/>
                    <a:pt x="312" y="1219"/>
                  </a:cubicBezTo>
                  <a:cubicBezTo>
                    <a:pt x="1" y="1219"/>
                    <a:pt x="201" y="1672"/>
                    <a:pt x="425" y="1768"/>
                  </a:cubicBezTo>
                  <a:lnTo>
                    <a:pt x="425" y="1768"/>
                  </a:lnTo>
                  <a:cubicBezTo>
                    <a:pt x="102" y="1820"/>
                    <a:pt x="326" y="2389"/>
                    <a:pt x="509" y="2554"/>
                  </a:cubicBezTo>
                  <a:cubicBezTo>
                    <a:pt x="612" y="2647"/>
                    <a:pt x="701" y="2681"/>
                    <a:pt x="784" y="2681"/>
                  </a:cubicBezTo>
                  <a:cubicBezTo>
                    <a:pt x="1013" y="2681"/>
                    <a:pt x="1190" y="2416"/>
                    <a:pt x="1463" y="2416"/>
                  </a:cubicBezTo>
                  <a:cubicBezTo>
                    <a:pt x="1471" y="2416"/>
                    <a:pt x="1480" y="2416"/>
                    <a:pt x="1488" y="2417"/>
                  </a:cubicBezTo>
                  <a:cubicBezTo>
                    <a:pt x="1329" y="2523"/>
                    <a:pt x="1313" y="2553"/>
                    <a:pt x="1350" y="2553"/>
                  </a:cubicBezTo>
                  <a:cubicBezTo>
                    <a:pt x="1377" y="2553"/>
                    <a:pt x="1431" y="2538"/>
                    <a:pt x="1480" y="2523"/>
                  </a:cubicBezTo>
                  <a:lnTo>
                    <a:pt x="1480" y="2523"/>
                  </a:lnTo>
                  <a:cubicBezTo>
                    <a:pt x="1463" y="2718"/>
                    <a:pt x="1601" y="2897"/>
                    <a:pt x="1676" y="2897"/>
                  </a:cubicBezTo>
                  <a:cubicBezTo>
                    <a:pt x="1709" y="2897"/>
                    <a:pt x="1730" y="2863"/>
                    <a:pt x="1721" y="2783"/>
                  </a:cubicBezTo>
                  <a:lnTo>
                    <a:pt x="1721" y="2783"/>
                  </a:lnTo>
                  <a:cubicBezTo>
                    <a:pt x="1751" y="2929"/>
                    <a:pt x="1917" y="2990"/>
                    <a:pt x="2119" y="2990"/>
                  </a:cubicBezTo>
                  <a:cubicBezTo>
                    <a:pt x="2608" y="2990"/>
                    <a:pt x="3307" y="2634"/>
                    <a:pt x="2767" y="2290"/>
                  </a:cubicBezTo>
                  <a:cubicBezTo>
                    <a:pt x="3117" y="2200"/>
                    <a:pt x="3073" y="1633"/>
                    <a:pt x="2742" y="1633"/>
                  </a:cubicBezTo>
                  <a:cubicBezTo>
                    <a:pt x="2722" y="1633"/>
                    <a:pt x="2702" y="1635"/>
                    <a:pt x="2680" y="1639"/>
                  </a:cubicBezTo>
                  <a:cubicBezTo>
                    <a:pt x="3134" y="1541"/>
                    <a:pt x="3177" y="933"/>
                    <a:pt x="2672" y="925"/>
                  </a:cubicBezTo>
                  <a:cubicBezTo>
                    <a:pt x="2970" y="713"/>
                    <a:pt x="2577" y="342"/>
                    <a:pt x="2323" y="342"/>
                  </a:cubicBezTo>
                  <a:cubicBezTo>
                    <a:pt x="2265" y="342"/>
                    <a:pt x="2214" y="362"/>
                    <a:pt x="2181" y="407"/>
                  </a:cubicBezTo>
                  <a:lnTo>
                    <a:pt x="2181" y="407"/>
                  </a:lnTo>
                  <a:cubicBezTo>
                    <a:pt x="2290" y="171"/>
                    <a:pt x="1994" y="1"/>
                    <a:pt x="17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8"/>
            <p:cNvSpPr/>
            <p:nvPr/>
          </p:nvSpPr>
          <p:spPr>
            <a:xfrm>
              <a:off x="7526963" y="1610653"/>
              <a:ext cx="131624" cy="140678"/>
            </a:xfrm>
            <a:custGeom>
              <a:avLst/>
              <a:gdLst/>
              <a:ahLst/>
              <a:cxnLst/>
              <a:rect l="l" t="t" r="r" b="b"/>
              <a:pathLst>
                <a:path w="1788" h="1911" extrusionOk="0">
                  <a:moveTo>
                    <a:pt x="974" y="0"/>
                  </a:moveTo>
                  <a:cubicBezTo>
                    <a:pt x="368" y="0"/>
                    <a:pt x="269" y="747"/>
                    <a:pt x="269" y="747"/>
                  </a:cubicBezTo>
                  <a:cubicBezTo>
                    <a:pt x="269" y="747"/>
                    <a:pt x="1" y="1387"/>
                    <a:pt x="438" y="1757"/>
                  </a:cubicBezTo>
                  <a:cubicBezTo>
                    <a:pt x="564" y="1864"/>
                    <a:pt x="706" y="1910"/>
                    <a:pt x="848" y="1910"/>
                  </a:cubicBezTo>
                  <a:cubicBezTo>
                    <a:pt x="1203" y="1910"/>
                    <a:pt x="1558" y="1623"/>
                    <a:pt x="1654" y="1288"/>
                  </a:cubicBezTo>
                  <a:cubicBezTo>
                    <a:pt x="1788" y="815"/>
                    <a:pt x="1654" y="37"/>
                    <a:pt x="1011" y="1"/>
                  </a:cubicBezTo>
                  <a:cubicBezTo>
                    <a:pt x="999" y="0"/>
                    <a:pt x="986" y="0"/>
                    <a:pt x="974" y="0"/>
                  </a:cubicBezTo>
                  <a:close/>
                </a:path>
              </a:pathLst>
            </a:custGeom>
            <a:solidFill>
              <a:srgbClr val="FFC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28"/>
            <p:cNvSpPr/>
            <p:nvPr/>
          </p:nvSpPr>
          <p:spPr>
            <a:xfrm>
              <a:off x="7306778" y="1696710"/>
              <a:ext cx="124409" cy="158346"/>
            </a:xfrm>
            <a:custGeom>
              <a:avLst/>
              <a:gdLst/>
              <a:ahLst/>
              <a:cxnLst/>
              <a:rect l="l" t="t" r="r" b="b"/>
              <a:pathLst>
                <a:path w="1690" h="2151" extrusionOk="0">
                  <a:moveTo>
                    <a:pt x="288" y="1"/>
                  </a:moveTo>
                  <a:cubicBezTo>
                    <a:pt x="288" y="1"/>
                    <a:pt x="1" y="640"/>
                    <a:pt x="67" y="1638"/>
                  </a:cubicBezTo>
                  <a:cubicBezTo>
                    <a:pt x="94" y="2015"/>
                    <a:pt x="280" y="2150"/>
                    <a:pt x="511" y="2150"/>
                  </a:cubicBezTo>
                  <a:cubicBezTo>
                    <a:pt x="890" y="2150"/>
                    <a:pt x="1388" y="1788"/>
                    <a:pt x="1504" y="1535"/>
                  </a:cubicBezTo>
                  <a:cubicBezTo>
                    <a:pt x="1689" y="1129"/>
                    <a:pt x="288" y="1"/>
                    <a:pt x="288" y="1"/>
                  </a:cubicBezTo>
                  <a:close/>
                </a:path>
              </a:pathLst>
            </a:custGeom>
            <a:solidFill>
              <a:srgbClr val="FC8D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28"/>
            <p:cNvSpPr/>
            <p:nvPr/>
          </p:nvSpPr>
          <p:spPr>
            <a:xfrm>
              <a:off x="7398798" y="1813539"/>
              <a:ext cx="105858" cy="75823"/>
            </a:xfrm>
            <a:custGeom>
              <a:avLst/>
              <a:gdLst/>
              <a:ahLst/>
              <a:cxnLst/>
              <a:rect l="l" t="t" r="r" b="b"/>
              <a:pathLst>
                <a:path w="1438" h="1030" extrusionOk="0">
                  <a:moveTo>
                    <a:pt x="1438" y="0"/>
                  </a:moveTo>
                  <a:lnTo>
                    <a:pt x="1438" y="0"/>
                  </a:lnTo>
                  <a:cubicBezTo>
                    <a:pt x="1374" y="146"/>
                    <a:pt x="1288" y="276"/>
                    <a:pt x="1193" y="398"/>
                  </a:cubicBezTo>
                  <a:cubicBezTo>
                    <a:pt x="1099" y="513"/>
                    <a:pt x="988" y="620"/>
                    <a:pt x="862" y="698"/>
                  </a:cubicBezTo>
                  <a:cubicBezTo>
                    <a:pt x="740" y="782"/>
                    <a:pt x="601" y="848"/>
                    <a:pt x="455" y="895"/>
                  </a:cubicBezTo>
                  <a:cubicBezTo>
                    <a:pt x="313" y="947"/>
                    <a:pt x="159" y="979"/>
                    <a:pt x="1" y="1014"/>
                  </a:cubicBezTo>
                  <a:cubicBezTo>
                    <a:pt x="80" y="1022"/>
                    <a:pt x="159" y="1026"/>
                    <a:pt x="242" y="1030"/>
                  </a:cubicBezTo>
                  <a:cubicBezTo>
                    <a:pt x="321" y="1022"/>
                    <a:pt x="403" y="1026"/>
                    <a:pt x="487" y="1002"/>
                  </a:cubicBezTo>
                  <a:cubicBezTo>
                    <a:pt x="649" y="975"/>
                    <a:pt x="802" y="908"/>
                    <a:pt x="940" y="817"/>
                  </a:cubicBezTo>
                  <a:cubicBezTo>
                    <a:pt x="1217" y="631"/>
                    <a:pt x="1418" y="323"/>
                    <a:pt x="1438" y="0"/>
                  </a:cubicBezTo>
                  <a:close/>
                </a:path>
              </a:pathLst>
            </a:custGeom>
            <a:solidFill>
              <a:srgbClr val="E28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8"/>
            <p:cNvSpPr/>
            <p:nvPr/>
          </p:nvSpPr>
          <p:spPr>
            <a:xfrm>
              <a:off x="7359046" y="1664172"/>
              <a:ext cx="26281" cy="34967"/>
            </a:xfrm>
            <a:custGeom>
              <a:avLst/>
              <a:gdLst/>
              <a:ahLst/>
              <a:cxnLst/>
              <a:rect l="l" t="t" r="r" b="b"/>
              <a:pathLst>
                <a:path w="357" h="475" extrusionOk="0">
                  <a:moveTo>
                    <a:pt x="178" y="0"/>
                  </a:moveTo>
                  <a:cubicBezTo>
                    <a:pt x="79" y="0"/>
                    <a:pt x="1" y="107"/>
                    <a:pt x="1" y="237"/>
                  </a:cubicBezTo>
                  <a:cubicBezTo>
                    <a:pt x="1" y="367"/>
                    <a:pt x="79" y="474"/>
                    <a:pt x="178" y="474"/>
                  </a:cubicBezTo>
                  <a:cubicBezTo>
                    <a:pt x="276" y="474"/>
                    <a:pt x="356" y="367"/>
                    <a:pt x="356" y="237"/>
                  </a:cubicBezTo>
                  <a:cubicBezTo>
                    <a:pt x="356" y="107"/>
                    <a:pt x="276" y="0"/>
                    <a:pt x="178" y="0"/>
                  </a:cubicBezTo>
                  <a:close/>
                </a:path>
              </a:pathLst>
            </a:custGeom>
            <a:solidFill>
              <a:srgbClr val="2D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8"/>
            <p:cNvSpPr/>
            <p:nvPr/>
          </p:nvSpPr>
          <p:spPr>
            <a:xfrm>
              <a:off x="7272179" y="1692882"/>
              <a:ext cx="25986" cy="34967"/>
            </a:xfrm>
            <a:custGeom>
              <a:avLst/>
              <a:gdLst/>
              <a:ahLst/>
              <a:cxnLst/>
              <a:rect l="l" t="t" r="r" b="b"/>
              <a:pathLst>
                <a:path w="353" h="475" extrusionOk="0">
                  <a:moveTo>
                    <a:pt x="174" y="1"/>
                  </a:moveTo>
                  <a:cubicBezTo>
                    <a:pt x="79" y="1"/>
                    <a:pt x="1" y="108"/>
                    <a:pt x="1" y="237"/>
                  </a:cubicBezTo>
                  <a:cubicBezTo>
                    <a:pt x="1" y="368"/>
                    <a:pt x="79" y="474"/>
                    <a:pt x="174" y="474"/>
                  </a:cubicBezTo>
                  <a:cubicBezTo>
                    <a:pt x="273" y="474"/>
                    <a:pt x="352" y="368"/>
                    <a:pt x="352" y="237"/>
                  </a:cubicBezTo>
                  <a:cubicBezTo>
                    <a:pt x="352" y="108"/>
                    <a:pt x="273" y="1"/>
                    <a:pt x="174" y="1"/>
                  </a:cubicBezTo>
                  <a:close/>
                </a:path>
              </a:pathLst>
            </a:custGeom>
            <a:solidFill>
              <a:srgbClr val="2D2D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8"/>
            <p:cNvSpPr/>
            <p:nvPr/>
          </p:nvSpPr>
          <p:spPr>
            <a:xfrm>
              <a:off x="7349991" y="1593500"/>
              <a:ext cx="75014" cy="36439"/>
            </a:xfrm>
            <a:custGeom>
              <a:avLst/>
              <a:gdLst/>
              <a:ahLst/>
              <a:cxnLst/>
              <a:rect l="l" t="t" r="r" b="b"/>
              <a:pathLst>
                <a:path w="1019" h="495" extrusionOk="0">
                  <a:moveTo>
                    <a:pt x="9" y="1"/>
                  </a:moveTo>
                  <a:lnTo>
                    <a:pt x="1" y="404"/>
                  </a:lnTo>
                  <a:cubicBezTo>
                    <a:pt x="261" y="412"/>
                    <a:pt x="735" y="439"/>
                    <a:pt x="885" y="494"/>
                  </a:cubicBezTo>
                  <a:lnTo>
                    <a:pt x="1019" y="112"/>
                  </a:lnTo>
                  <a:cubicBezTo>
                    <a:pt x="758" y="21"/>
                    <a:pt x="88" y="1"/>
                    <a:pt x="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8"/>
            <p:cNvSpPr/>
            <p:nvPr/>
          </p:nvSpPr>
          <p:spPr>
            <a:xfrm>
              <a:off x="7224476" y="1609843"/>
              <a:ext cx="70155" cy="56168"/>
            </a:xfrm>
            <a:custGeom>
              <a:avLst/>
              <a:gdLst/>
              <a:ahLst/>
              <a:cxnLst/>
              <a:rect l="l" t="t" r="r" b="b"/>
              <a:pathLst>
                <a:path w="953" h="763" extrusionOk="0">
                  <a:moveTo>
                    <a:pt x="778" y="1"/>
                  </a:moveTo>
                  <a:cubicBezTo>
                    <a:pt x="759" y="8"/>
                    <a:pt x="309" y="225"/>
                    <a:pt x="1" y="415"/>
                  </a:cubicBezTo>
                  <a:lnTo>
                    <a:pt x="210" y="762"/>
                  </a:lnTo>
                  <a:cubicBezTo>
                    <a:pt x="503" y="584"/>
                    <a:pt x="948" y="367"/>
                    <a:pt x="953" y="363"/>
                  </a:cubicBez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8"/>
            <p:cNvSpPr/>
            <p:nvPr/>
          </p:nvSpPr>
          <p:spPr>
            <a:xfrm>
              <a:off x="7560900" y="1643265"/>
              <a:ext cx="60585" cy="79651"/>
            </a:xfrm>
            <a:custGeom>
              <a:avLst/>
              <a:gdLst/>
              <a:ahLst/>
              <a:cxnLst/>
              <a:rect l="l" t="t" r="r" b="b"/>
              <a:pathLst>
                <a:path w="823" h="1082" extrusionOk="0">
                  <a:moveTo>
                    <a:pt x="546" y="0"/>
                  </a:moveTo>
                  <a:cubicBezTo>
                    <a:pt x="420" y="4"/>
                    <a:pt x="321" y="87"/>
                    <a:pt x="254" y="177"/>
                  </a:cubicBezTo>
                  <a:cubicBezTo>
                    <a:pt x="190" y="268"/>
                    <a:pt x="139" y="367"/>
                    <a:pt x="108" y="470"/>
                  </a:cubicBezTo>
                  <a:cubicBezTo>
                    <a:pt x="68" y="572"/>
                    <a:pt x="48" y="679"/>
                    <a:pt x="21" y="782"/>
                  </a:cubicBezTo>
                  <a:lnTo>
                    <a:pt x="1" y="860"/>
                  </a:lnTo>
                  <a:lnTo>
                    <a:pt x="77" y="833"/>
                  </a:lnTo>
                  <a:cubicBezTo>
                    <a:pt x="115" y="821"/>
                    <a:pt x="155" y="805"/>
                    <a:pt x="190" y="802"/>
                  </a:cubicBezTo>
                  <a:cubicBezTo>
                    <a:pt x="196" y="801"/>
                    <a:pt x="202" y="801"/>
                    <a:pt x="207" y="801"/>
                  </a:cubicBezTo>
                  <a:cubicBezTo>
                    <a:pt x="236" y="801"/>
                    <a:pt x="251" y="811"/>
                    <a:pt x="258" y="840"/>
                  </a:cubicBezTo>
                  <a:cubicBezTo>
                    <a:pt x="266" y="911"/>
                    <a:pt x="230" y="999"/>
                    <a:pt x="199" y="1082"/>
                  </a:cubicBezTo>
                  <a:cubicBezTo>
                    <a:pt x="226" y="1046"/>
                    <a:pt x="250" y="1011"/>
                    <a:pt x="270" y="967"/>
                  </a:cubicBezTo>
                  <a:cubicBezTo>
                    <a:pt x="290" y="928"/>
                    <a:pt x="313" y="888"/>
                    <a:pt x="309" y="833"/>
                  </a:cubicBezTo>
                  <a:cubicBezTo>
                    <a:pt x="313" y="805"/>
                    <a:pt x="297" y="774"/>
                    <a:pt x="270" y="754"/>
                  </a:cubicBezTo>
                  <a:cubicBezTo>
                    <a:pt x="242" y="738"/>
                    <a:pt x="214" y="731"/>
                    <a:pt x="190" y="731"/>
                  </a:cubicBezTo>
                  <a:cubicBezTo>
                    <a:pt x="168" y="731"/>
                    <a:pt x="146" y="732"/>
                    <a:pt x="124" y="735"/>
                  </a:cubicBezTo>
                  <a:lnTo>
                    <a:pt x="124" y="735"/>
                  </a:lnTo>
                  <a:cubicBezTo>
                    <a:pt x="147" y="657"/>
                    <a:pt x="168" y="579"/>
                    <a:pt x="199" y="505"/>
                  </a:cubicBezTo>
                  <a:cubicBezTo>
                    <a:pt x="234" y="407"/>
                    <a:pt x="274" y="312"/>
                    <a:pt x="329" y="229"/>
                  </a:cubicBezTo>
                  <a:cubicBezTo>
                    <a:pt x="388" y="150"/>
                    <a:pt x="456" y="75"/>
                    <a:pt x="546" y="64"/>
                  </a:cubicBezTo>
                  <a:cubicBezTo>
                    <a:pt x="556" y="62"/>
                    <a:pt x="566" y="62"/>
                    <a:pt x="576" y="62"/>
                  </a:cubicBezTo>
                  <a:cubicBezTo>
                    <a:pt x="662" y="62"/>
                    <a:pt x="752" y="106"/>
                    <a:pt x="822" y="166"/>
                  </a:cubicBezTo>
                  <a:cubicBezTo>
                    <a:pt x="763" y="83"/>
                    <a:pt x="669" y="4"/>
                    <a:pt x="546" y="0"/>
                  </a:cubicBezTo>
                  <a:close/>
                </a:path>
              </a:pathLst>
            </a:custGeom>
            <a:solidFill>
              <a:srgbClr val="E28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8"/>
            <p:cNvSpPr/>
            <p:nvPr/>
          </p:nvSpPr>
          <p:spPr>
            <a:xfrm>
              <a:off x="7502008" y="1941631"/>
              <a:ext cx="211570" cy="233654"/>
            </a:xfrm>
            <a:custGeom>
              <a:avLst/>
              <a:gdLst/>
              <a:ahLst/>
              <a:cxnLst/>
              <a:rect l="l" t="t" r="r" b="b"/>
              <a:pathLst>
                <a:path w="2874" h="3174" extrusionOk="0">
                  <a:moveTo>
                    <a:pt x="2534" y="0"/>
                  </a:moveTo>
                  <a:lnTo>
                    <a:pt x="1" y="1958"/>
                  </a:lnTo>
                  <a:lnTo>
                    <a:pt x="1184" y="3173"/>
                  </a:lnTo>
                  <a:lnTo>
                    <a:pt x="2873" y="371"/>
                  </a:lnTo>
                  <a:lnTo>
                    <a:pt x="253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8"/>
            <p:cNvSpPr/>
            <p:nvPr/>
          </p:nvSpPr>
          <p:spPr>
            <a:xfrm>
              <a:off x="7238463" y="2011051"/>
              <a:ext cx="154371" cy="169167"/>
            </a:xfrm>
            <a:custGeom>
              <a:avLst/>
              <a:gdLst/>
              <a:ahLst/>
              <a:cxnLst/>
              <a:rect l="l" t="t" r="r" b="b"/>
              <a:pathLst>
                <a:path w="2097" h="2298" extrusionOk="0">
                  <a:moveTo>
                    <a:pt x="269" y="1"/>
                  </a:moveTo>
                  <a:lnTo>
                    <a:pt x="0" y="474"/>
                  </a:lnTo>
                  <a:lnTo>
                    <a:pt x="947" y="2297"/>
                  </a:lnTo>
                  <a:lnTo>
                    <a:pt x="2096" y="1148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8"/>
            <p:cNvSpPr/>
            <p:nvPr/>
          </p:nvSpPr>
          <p:spPr>
            <a:xfrm>
              <a:off x="6336152" y="1951495"/>
              <a:ext cx="216207" cy="196405"/>
            </a:xfrm>
            <a:custGeom>
              <a:avLst/>
              <a:gdLst/>
              <a:ahLst/>
              <a:cxnLst/>
              <a:rect l="l" t="t" r="r" b="b"/>
              <a:pathLst>
                <a:path w="2937" h="2668" extrusionOk="0">
                  <a:moveTo>
                    <a:pt x="1468" y="1"/>
                  </a:moveTo>
                  <a:cubicBezTo>
                    <a:pt x="655" y="1"/>
                    <a:pt x="0" y="596"/>
                    <a:pt x="0" y="1334"/>
                  </a:cubicBezTo>
                  <a:cubicBezTo>
                    <a:pt x="0" y="2072"/>
                    <a:pt x="655" y="2668"/>
                    <a:pt x="1468" y="2668"/>
                  </a:cubicBezTo>
                  <a:cubicBezTo>
                    <a:pt x="2277" y="2668"/>
                    <a:pt x="2936" y="2072"/>
                    <a:pt x="2936" y="1334"/>
                  </a:cubicBezTo>
                  <a:cubicBezTo>
                    <a:pt x="2936" y="596"/>
                    <a:pt x="2277" y="1"/>
                    <a:pt x="14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28"/>
            <p:cNvSpPr/>
            <p:nvPr/>
          </p:nvSpPr>
          <p:spPr>
            <a:xfrm>
              <a:off x="6305013" y="1927938"/>
              <a:ext cx="249334" cy="128605"/>
            </a:xfrm>
            <a:custGeom>
              <a:avLst/>
              <a:gdLst/>
              <a:ahLst/>
              <a:cxnLst/>
              <a:rect l="l" t="t" r="r" b="b"/>
              <a:pathLst>
                <a:path w="3387" h="1747" extrusionOk="0">
                  <a:moveTo>
                    <a:pt x="1875" y="1"/>
                  </a:moveTo>
                  <a:lnTo>
                    <a:pt x="1" y="987"/>
                  </a:lnTo>
                  <a:cubicBezTo>
                    <a:pt x="1" y="987"/>
                    <a:pt x="24" y="1366"/>
                    <a:pt x="506" y="1619"/>
                  </a:cubicBezTo>
                  <a:cubicBezTo>
                    <a:pt x="675" y="1708"/>
                    <a:pt x="810" y="1747"/>
                    <a:pt x="912" y="1747"/>
                  </a:cubicBezTo>
                  <a:cubicBezTo>
                    <a:pt x="1101" y="1747"/>
                    <a:pt x="1180" y="1615"/>
                    <a:pt x="1165" y="1417"/>
                  </a:cubicBezTo>
                  <a:lnTo>
                    <a:pt x="1165" y="1417"/>
                  </a:lnTo>
                  <a:cubicBezTo>
                    <a:pt x="1267" y="1451"/>
                    <a:pt x="1423" y="1502"/>
                    <a:pt x="1558" y="1502"/>
                  </a:cubicBezTo>
                  <a:cubicBezTo>
                    <a:pt x="1725" y="1502"/>
                    <a:pt x="1861" y="1423"/>
                    <a:pt x="1824" y="1137"/>
                  </a:cubicBezTo>
                  <a:lnTo>
                    <a:pt x="1824" y="1137"/>
                  </a:lnTo>
                  <a:cubicBezTo>
                    <a:pt x="1925" y="1216"/>
                    <a:pt x="2038" y="1251"/>
                    <a:pt x="2146" y="1251"/>
                  </a:cubicBezTo>
                  <a:cubicBezTo>
                    <a:pt x="2390" y="1251"/>
                    <a:pt x="2609" y="1072"/>
                    <a:pt x="2609" y="809"/>
                  </a:cubicBezTo>
                  <a:cubicBezTo>
                    <a:pt x="2817" y="897"/>
                    <a:pt x="2958" y="932"/>
                    <a:pt x="3051" y="932"/>
                  </a:cubicBezTo>
                  <a:cubicBezTo>
                    <a:pt x="3387" y="932"/>
                    <a:pt x="3090" y="478"/>
                    <a:pt x="3090" y="478"/>
                  </a:cubicBezTo>
                  <a:lnTo>
                    <a:pt x="1875" y="1"/>
                  </a:lnTo>
                  <a:close/>
                </a:path>
              </a:pathLst>
            </a:custGeom>
            <a:solidFill>
              <a:srgbClr val="FFC7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28"/>
            <p:cNvSpPr/>
            <p:nvPr/>
          </p:nvSpPr>
          <p:spPr>
            <a:xfrm>
              <a:off x="6435460" y="1933459"/>
              <a:ext cx="61689" cy="54107"/>
            </a:xfrm>
            <a:custGeom>
              <a:avLst/>
              <a:gdLst/>
              <a:ahLst/>
              <a:cxnLst/>
              <a:rect l="l" t="t" r="r" b="b"/>
              <a:pathLst>
                <a:path w="838" h="735" extrusionOk="0">
                  <a:moveTo>
                    <a:pt x="1" y="0"/>
                  </a:moveTo>
                  <a:lnTo>
                    <a:pt x="1" y="0"/>
                  </a:lnTo>
                  <a:cubicBezTo>
                    <a:pt x="167" y="95"/>
                    <a:pt x="309" y="202"/>
                    <a:pt x="438" y="337"/>
                  </a:cubicBezTo>
                  <a:cubicBezTo>
                    <a:pt x="577" y="459"/>
                    <a:pt x="699" y="601"/>
                    <a:pt x="837" y="734"/>
                  </a:cubicBezTo>
                  <a:cubicBezTo>
                    <a:pt x="766" y="553"/>
                    <a:pt x="644" y="399"/>
                    <a:pt x="509" y="261"/>
                  </a:cubicBezTo>
                  <a:cubicBezTo>
                    <a:pt x="367" y="135"/>
                    <a:pt x="198" y="13"/>
                    <a:pt x="1" y="0"/>
                  </a:cubicBezTo>
                  <a:close/>
                </a:path>
              </a:pathLst>
            </a:custGeom>
            <a:solidFill>
              <a:srgbClr val="E28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8"/>
            <p:cNvSpPr/>
            <p:nvPr/>
          </p:nvSpPr>
          <p:spPr>
            <a:xfrm>
              <a:off x="6360814" y="1944502"/>
              <a:ext cx="78474" cy="67210"/>
            </a:xfrm>
            <a:custGeom>
              <a:avLst/>
              <a:gdLst/>
              <a:ahLst/>
              <a:cxnLst/>
              <a:rect l="l" t="t" r="r" b="b"/>
              <a:pathLst>
                <a:path w="1066" h="913" extrusionOk="0">
                  <a:moveTo>
                    <a:pt x="0" y="1"/>
                  </a:moveTo>
                  <a:lnTo>
                    <a:pt x="0" y="1"/>
                  </a:lnTo>
                  <a:cubicBezTo>
                    <a:pt x="225" y="92"/>
                    <a:pt x="407" y="234"/>
                    <a:pt x="576" y="400"/>
                  </a:cubicBezTo>
                  <a:cubicBezTo>
                    <a:pt x="751" y="557"/>
                    <a:pt x="900" y="739"/>
                    <a:pt x="1066" y="912"/>
                  </a:cubicBezTo>
                  <a:cubicBezTo>
                    <a:pt x="967" y="691"/>
                    <a:pt x="817" y="498"/>
                    <a:pt x="644" y="324"/>
                  </a:cubicBezTo>
                  <a:cubicBezTo>
                    <a:pt x="553" y="245"/>
                    <a:pt x="458" y="163"/>
                    <a:pt x="352" y="107"/>
                  </a:cubicBezTo>
                  <a:cubicBezTo>
                    <a:pt x="241" y="48"/>
                    <a:pt x="123" y="5"/>
                    <a:pt x="0" y="1"/>
                  </a:cubicBezTo>
                  <a:close/>
                </a:path>
              </a:pathLst>
            </a:custGeom>
            <a:solidFill>
              <a:srgbClr val="E28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8"/>
            <p:cNvSpPr/>
            <p:nvPr/>
          </p:nvSpPr>
          <p:spPr>
            <a:xfrm>
              <a:off x="6295369" y="1978144"/>
              <a:ext cx="95405" cy="54181"/>
            </a:xfrm>
            <a:custGeom>
              <a:avLst/>
              <a:gdLst/>
              <a:ahLst/>
              <a:cxnLst/>
              <a:rect l="l" t="t" r="r" b="b"/>
              <a:pathLst>
                <a:path w="1296" h="736" extrusionOk="0">
                  <a:moveTo>
                    <a:pt x="33" y="1"/>
                  </a:moveTo>
                  <a:cubicBezTo>
                    <a:pt x="22" y="1"/>
                    <a:pt x="12" y="1"/>
                    <a:pt x="1" y="1"/>
                  </a:cubicBezTo>
                  <a:cubicBezTo>
                    <a:pt x="246" y="72"/>
                    <a:pt x="471" y="171"/>
                    <a:pt x="680" y="305"/>
                  </a:cubicBezTo>
                  <a:cubicBezTo>
                    <a:pt x="893" y="431"/>
                    <a:pt x="1090" y="586"/>
                    <a:pt x="1296" y="735"/>
                  </a:cubicBezTo>
                  <a:cubicBezTo>
                    <a:pt x="1150" y="526"/>
                    <a:pt x="948" y="360"/>
                    <a:pt x="731" y="218"/>
                  </a:cubicBezTo>
                  <a:cubicBezTo>
                    <a:pt x="621" y="156"/>
                    <a:pt x="507" y="100"/>
                    <a:pt x="385" y="56"/>
                  </a:cubicBezTo>
                  <a:cubicBezTo>
                    <a:pt x="268" y="21"/>
                    <a:pt x="152" y="1"/>
                    <a:pt x="33" y="1"/>
                  </a:cubicBezTo>
                  <a:close/>
                </a:path>
              </a:pathLst>
            </a:custGeom>
            <a:solidFill>
              <a:srgbClr val="E28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8"/>
            <p:cNvSpPr/>
            <p:nvPr/>
          </p:nvSpPr>
          <p:spPr>
            <a:xfrm>
              <a:off x="6289921" y="2031442"/>
              <a:ext cx="46304" cy="47703"/>
            </a:xfrm>
            <a:custGeom>
              <a:avLst/>
              <a:gdLst/>
              <a:ahLst/>
              <a:cxnLst/>
              <a:rect l="l" t="t" r="r" b="b"/>
              <a:pathLst>
                <a:path w="629" h="648" extrusionOk="0">
                  <a:moveTo>
                    <a:pt x="0" y="0"/>
                  </a:moveTo>
                  <a:lnTo>
                    <a:pt x="178" y="157"/>
                  </a:lnTo>
                  <a:cubicBezTo>
                    <a:pt x="202" y="181"/>
                    <a:pt x="233" y="217"/>
                    <a:pt x="261" y="252"/>
                  </a:cubicBezTo>
                  <a:cubicBezTo>
                    <a:pt x="284" y="292"/>
                    <a:pt x="304" y="332"/>
                    <a:pt x="324" y="374"/>
                  </a:cubicBezTo>
                  <a:cubicBezTo>
                    <a:pt x="364" y="458"/>
                    <a:pt x="388" y="552"/>
                    <a:pt x="415" y="647"/>
                  </a:cubicBezTo>
                  <a:cubicBezTo>
                    <a:pt x="435" y="549"/>
                    <a:pt x="426" y="445"/>
                    <a:pt x="403" y="347"/>
                  </a:cubicBezTo>
                  <a:cubicBezTo>
                    <a:pt x="388" y="296"/>
                    <a:pt x="368" y="249"/>
                    <a:pt x="341" y="203"/>
                  </a:cubicBezTo>
                  <a:lnTo>
                    <a:pt x="341" y="203"/>
                  </a:lnTo>
                  <a:cubicBezTo>
                    <a:pt x="434" y="225"/>
                    <a:pt x="528" y="241"/>
                    <a:pt x="628" y="248"/>
                  </a:cubicBezTo>
                  <a:cubicBezTo>
                    <a:pt x="494" y="173"/>
                    <a:pt x="359" y="119"/>
                    <a:pt x="217" y="7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28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8"/>
            <p:cNvSpPr/>
            <p:nvPr/>
          </p:nvSpPr>
          <p:spPr>
            <a:xfrm>
              <a:off x="7857646" y="3594754"/>
              <a:ext cx="242709" cy="353278"/>
            </a:xfrm>
            <a:custGeom>
              <a:avLst/>
              <a:gdLst/>
              <a:ahLst/>
              <a:cxnLst/>
              <a:rect l="l" t="t" r="r" b="b"/>
              <a:pathLst>
                <a:path w="3297" h="4799" extrusionOk="0">
                  <a:moveTo>
                    <a:pt x="2653" y="0"/>
                  </a:moveTo>
                  <a:cubicBezTo>
                    <a:pt x="2391" y="0"/>
                    <a:pt x="2089" y="90"/>
                    <a:pt x="1890" y="205"/>
                  </a:cubicBezTo>
                  <a:cubicBezTo>
                    <a:pt x="0" y="915"/>
                    <a:pt x="0" y="4799"/>
                    <a:pt x="0" y="4799"/>
                  </a:cubicBezTo>
                  <a:lnTo>
                    <a:pt x="1046" y="4799"/>
                  </a:lnTo>
                  <a:cubicBezTo>
                    <a:pt x="1046" y="777"/>
                    <a:pt x="3141" y="678"/>
                    <a:pt x="3141" y="678"/>
                  </a:cubicBezTo>
                  <a:cubicBezTo>
                    <a:pt x="3296" y="170"/>
                    <a:pt x="3012" y="0"/>
                    <a:pt x="265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8"/>
            <p:cNvSpPr/>
            <p:nvPr/>
          </p:nvSpPr>
          <p:spPr>
            <a:xfrm>
              <a:off x="7847708" y="3813688"/>
              <a:ext cx="313305" cy="206122"/>
            </a:xfrm>
            <a:custGeom>
              <a:avLst/>
              <a:gdLst/>
              <a:ahLst/>
              <a:cxnLst/>
              <a:rect l="l" t="t" r="r" b="b"/>
              <a:pathLst>
                <a:path w="4256" h="2800" extrusionOk="0">
                  <a:moveTo>
                    <a:pt x="3001" y="1"/>
                  </a:moveTo>
                  <a:cubicBezTo>
                    <a:pt x="2992" y="1"/>
                    <a:pt x="2982" y="1"/>
                    <a:pt x="2972" y="1"/>
                  </a:cubicBezTo>
                  <a:cubicBezTo>
                    <a:pt x="2512" y="17"/>
                    <a:pt x="2309" y="602"/>
                    <a:pt x="1854" y="602"/>
                  </a:cubicBezTo>
                  <a:cubicBezTo>
                    <a:pt x="1846" y="602"/>
                    <a:pt x="1837" y="601"/>
                    <a:pt x="1828" y="601"/>
                  </a:cubicBezTo>
                  <a:cubicBezTo>
                    <a:pt x="1902" y="428"/>
                    <a:pt x="1844" y="282"/>
                    <a:pt x="1689" y="203"/>
                  </a:cubicBezTo>
                  <a:cubicBezTo>
                    <a:pt x="1631" y="172"/>
                    <a:pt x="1572" y="159"/>
                    <a:pt x="1513" y="159"/>
                  </a:cubicBezTo>
                  <a:cubicBezTo>
                    <a:pt x="1265" y="159"/>
                    <a:pt x="1026" y="398"/>
                    <a:pt x="873" y="542"/>
                  </a:cubicBezTo>
                  <a:cubicBezTo>
                    <a:pt x="407" y="968"/>
                    <a:pt x="1" y="1363"/>
                    <a:pt x="166" y="1994"/>
                  </a:cubicBezTo>
                  <a:cubicBezTo>
                    <a:pt x="166" y="2207"/>
                    <a:pt x="553" y="2650"/>
                    <a:pt x="1153" y="2737"/>
                  </a:cubicBezTo>
                  <a:cubicBezTo>
                    <a:pt x="1399" y="2773"/>
                    <a:pt x="1706" y="2799"/>
                    <a:pt x="2028" y="2799"/>
                  </a:cubicBezTo>
                  <a:cubicBezTo>
                    <a:pt x="2756" y="2799"/>
                    <a:pt x="3565" y="2667"/>
                    <a:pt x="3951" y="2227"/>
                  </a:cubicBezTo>
                  <a:cubicBezTo>
                    <a:pt x="4179" y="1967"/>
                    <a:pt x="4255" y="1517"/>
                    <a:pt x="4046" y="1217"/>
                  </a:cubicBezTo>
                  <a:cubicBezTo>
                    <a:pt x="3876" y="972"/>
                    <a:pt x="3647" y="1023"/>
                    <a:pt x="3410" y="913"/>
                  </a:cubicBezTo>
                  <a:cubicBezTo>
                    <a:pt x="3083" y="755"/>
                    <a:pt x="3237" y="735"/>
                    <a:pt x="3276" y="424"/>
                  </a:cubicBezTo>
                  <a:cubicBezTo>
                    <a:pt x="3307" y="157"/>
                    <a:pt x="3274" y="1"/>
                    <a:pt x="30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8"/>
            <p:cNvSpPr/>
            <p:nvPr/>
          </p:nvSpPr>
          <p:spPr>
            <a:xfrm>
              <a:off x="8106247" y="3838423"/>
              <a:ext cx="181387" cy="160481"/>
            </a:xfrm>
            <a:custGeom>
              <a:avLst/>
              <a:gdLst/>
              <a:ahLst/>
              <a:cxnLst/>
              <a:rect l="l" t="t" r="r" b="b"/>
              <a:pathLst>
                <a:path w="2464" h="2180" extrusionOk="0">
                  <a:moveTo>
                    <a:pt x="1232" y="1"/>
                  </a:moveTo>
                  <a:cubicBezTo>
                    <a:pt x="549" y="1"/>
                    <a:pt x="1" y="490"/>
                    <a:pt x="1" y="1090"/>
                  </a:cubicBezTo>
                  <a:cubicBezTo>
                    <a:pt x="1" y="1694"/>
                    <a:pt x="549" y="2179"/>
                    <a:pt x="1232" y="2179"/>
                  </a:cubicBezTo>
                  <a:cubicBezTo>
                    <a:pt x="1915" y="2179"/>
                    <a:pt x="2463" y="1694"/>
                    <a:pt x="2463" y="1090"/>
                  </a:cubicBezTo>
                  <a:cubicBezTo>
                    <a:pt x="2463" y="490"/>
                    <a:pt x="1915" y="1"/>
                    <a:pt x="123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8"/>
            <p:cNvSpPr/>
            <p:nvPr/>
          </p:nvSpPr>
          <p:spPr>
            <a:xfrm>
              <a:off x="7827611" y="3945387"/>
              <a:ext cx="634046" cy="387877"/>
            </a:xfrm>
            <a:custGeom>
              <a:avLst/>
              <a:gdLst/>
              <a:ahLst/>
              <a:cxnLst/>
              <a:rect l="l" t="t" r="r" b="b"/>
              <a:pathLst>
                <a:path w="8613" h="5269" extrusionOk="0">
                  <a:moveTo>
                    <a:pt x="1" y="1"/>
                  </a:moveTo>
                  <a:lnTo>
                    <a:pt x="408" y="3749"/>
                  </a:lnTo>
                  <a:cubicBezTo>
                    <a:pt x="408" y="3749"/>
                    <a:pt x="510" y="5269"/>
                    <a:pt x="2195" y="5269"/>
                  </a:cubicBezTo>
                  <a:lnTo>
                    <a:pt x="6959" y="5269"/>
                  </a:lnTo>
                  <a:cubicBezTo>
                    <a:pt x="6959" y="5269"/>
                    <a:pt x="8075" y="4965"/>
                    <a:pt x="8277" y="3410"/>
                  </a:cubicBezTo>
                  <a:cubicBezTo>
                    <a:pt x="8478" y="1859"/>
                    <a:pt x="8612" y="1"/>
                    <a:pt x="86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8"/>
            <p:cNvSpPr/>
            <p:nvPr/>
          </p:nvSpPr>
          <p:spPr>
            <a:xfrm>
              <a:off x="8119351" y="3797492"/>
              <a:ext cx="65665" cy="72143"/>
            </a:xfrm>
            <a:custGeom>
              <a:avLst/>
              <a:gdLst/>
              <a:ahLst/>
              <a:cxnLst/>
              <a:rect l="l" t="t" r="r" b="b"/>
              <a:pathLst>
                <a:path w="892" h="980" extrusionOk="0">
                  <a:moveTo>
                    <a:pt x="63" y="0"/>
                  </a:moveTo>
                  <a:cubicBezTo>
                    <a:pt x="39" y="0"/>
                    <a:pt x="15" y="15"/>
                    <a:pt x="8" y="39"/>
                  </a:cubicBezTo>
                  <a:cubicBezTo>
                    <a:pt x="1" y="68"/>
                    <a:pt x="21" y="95"/>
                    <a:pt x="44" y="99"/>
                  </a:cubicBezTo>
                  <a:cubicBezTo>
                    <a:pt x="553" y="225"/>
                    <a:pt x="786" y="935"/>
                    <a:pt x="786" y="944"/>
                  </a:cubicBezTo>
                  <a:cubicBezTo>
                    <a:pt x="793" y="968"/>
                    <a:pt x="813" y="979"/>
                    <a:pt x="833" y="979"/>
                  </a:cubicBezTo>
                  <a:lnTo>
                    <a:pt x="849" y="979"/>
                  </a:lnTo>
                  <a:cubicBezTo>
                    <a:pt x="877" y="968"/>
                    <a:pt x="892" y="939"/>
                    <a:pt x="884" y="912"/>
                  </a:cubicBezTo>
                  <a:cubicBezTo>
                    <a:pt x="873" y="881"/>
                    <a:pt x="631" y="143"/>
                    <a:pt x="72" y="1"/>
                  </a:cubicBezTo>
                  <a:cubicBezTo>
                    <a:pt x="69" y="0"/>
                    <a:pt x="66" y="0"/>
                    <a:pt x="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8"/>
            <p:cNvSpPr/>
            <p:nvPr/>
          </p:nvSpPr>
          <p:spPr>
            <a:xfrm>
              <a:off x="8014522" y="3589821"/>
              <a:ext cx="80535" cy="54917"/>
            </a:xfrm>
            <a:custGeom>
              <a:avLst/>
              <a:gdLst/>
              <a:ahLst/>
              <a:cxnLst/>
              <a:rect l="l" t="t" r="r" b="b"/>
              <a:pathLst>
                <a:path w="1094" h="746" extrusionOk="0">
                  <a:moveTo>
                    <a:pt x="589" y="0"/>
                  </a:moveTo>
                  <a:cubicBezTo>
                    <a:pt x="512" y="0"/>
                    <a:pt x="438" y="10"/>
                    <a:pt x="367" y="19"/>
                  </a:cubicBezTo>
                  <a:cubicBezTo>
                    <a:pt x="299" y="28"/>
                    <a:pt x="232" y="39"/>
                    <a:pt x="170" y="59"/>
                  </a:cubicBezTo>
                  <a:cubicBezTo>
                    <a:pt x="137" y="66"/>
                    <a:pt x="106" y="79"/>
                    <a:pt x="75" y="95"/>
                  </a:cubicBezTo>
                  <a:cubicBezTo>
                    <a:pt x="48" y="106"/>
                    <a:pt x="0" y="122"/>
                    <a:pt x="8" y="161"/>
                  </a:cubicBezTo>
                  <a:cubicBezTo>
                    <a:pt x="28" y="130"/>
                    <a:pt x="71" y="126"/>
                    <a:pt x="114" y="126"/>
                  </a:cubicBezTo>
                  <a:cubicBezTo>
                    <a:pt x="129" y="126"/>
                    <a:pt x="143" y="127"/>
                    <a:pt x="157" y="127"/>
                  </a:cubicBezTo>
                  <a:cubicBezTo>
                    <a:pt x="165" y="127"/>
                    <a:pt x="173" y="127"/>
                    <a:pt x="181" y="126"/>
                  </a:cubicBezTo>
                  <a:cubicBezTo>
                    <a:pt x="245" y="126"/>
                    <a:pt x="308" y="130"/>
                    <a:pt x="370" y="130"/>
                  </a:cubicBezTo>
                  <a:cubicBezTo>
                    <a:pt x="501" y="137"/>
                    <a:pt x="631" y="126"/>
                    <a:pt x="734" y="157"/>
                  </a:cubicBezTo>
                  <a:cubicBezTo>
                    <a:pt x="840" y="190"/>
                    <a:pt x="915" y="264"/>
                    <a:pt x="959" y="374"/>
                  </a:cubicBezTo>
                  <a:cubicBezTo>
                    <a:pt x="998" y="485"/>
                    <a:pt x="1010" y="611"/>
                    <a:pt x="1010" y="745"/>
                  </a:cubicBezTo>
                  <a:cubicBezTo>
                    <a:pt x="1061" y="623"/>
                    <a:pt x="1093" y="485"/>
                    <a:pt x="1061" y="343"/>
                  </a:cubicBezTo>
                  <a:cubicBezTo>
                    <a:pt x="1042" y="205"/>
                    <a:pt x="924" y="63"/>
                    <a:pt x="773" y="24"/>
                  </a:cubicBezTo>
                  <a:cubicBezTo>
                    <a:pt x="709" y="6"/>
                    <a:pt x="648" y="0"/>
                    <a:pt x="589" y="0"/>
                  </a:cubicBezTo>
                  <a:close/>
                </a:path>
              </a:pathLst>
            </a:custGeom>
            <a:solidFill>
              <a:srgbClr val="E28D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8"/>
            <p:cNvSpPr/>
            <p:nvPr/>
          </p:nvSpPr>
          <p:spPr>
            <a:xfrm>
              <a:off x="7907263" y="2597918"/>
              <a:ext cx="67210" cy="710974"/>
            </a:xfrm>
            <a:custGeom>
              <a:avLst/>
              <a:gdLst/>
              <a:ahLst/>
              <a:cxnLst/>
              <a:rect l="l" t="t" r="r" b="b"/>
              <a:pathLst>
                <a:path w="913" h="9658" extrusionOk="0">
                  <a:moveTo>
                    <a:pt x="194" y="1"/>
                  </a:moveTo>
                  <a:cubicBezTo>
                    <a:pt x="20" y="794"/>
                    <a:pt x="0" y="1615"/>
                    <a:pt x="4" y="2424"/>
                  </a:cubicBezTo>
                  <a:cubicBezTo>
                    <a:pt x="13" y="3236"/>
                    <a:pt x="71" y="4050"/>
                    <a:pt x="146" y="4855"/>
                  </a:cubicBezTo>
                  <a:cubicBezTo>
                    <a:pt x="233" y="5664"/>
                    <a:pt x="328" y="6469"/>
                    <a:pt x="458" y="7270"/>
                  </a:cubicBezTo>
                  <a:cubicBezTo>
                    <a:pt x="589" y="8071"/>
                    <a:pt x="731" y="8868"/>
                    <a:pt x="913" y="9657"/>
                  </a:cubicBezTo>
                  <a:lnTo>
                    <a:pt x="612" y="7247"/>
                  </a:lnTo>
                  <a:cubicBezTo>
                    <a:pt x="514" y="6445"/>
                    <a:pt x="419" y="5640"/>
                    <a:pt x="348" y="4835"/>
                  </a:cubicBezTo>
                  <a:cubicBezTo>
                    <a:pt x="257" y="4034"/>
                    <a:pt x="202" y="3229"/>
                    <a:pt x="159" y="2420"/>
                  </a:cubicBezTo>
                  <a:cubicBezTo>
                    <a:pt x="135" y="2017"/>
                    <a:pt x="131" y="1615"/>
                    <a:pt x="131" y="1212"/>
                  </a:cubicBezTo>
                  <a:lnTo>
                    <a:pt x="142" y="604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rgbClr val="0315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0" name="Google Shape;540;p28"/>
          <p:cNvSpPr/>
          <p:nvPr/>
        </p:nvSpPr>
        <p:spPr>
          <a:xfrm flipH="1">
            <a:off x="6587403" y="4453604"/>
            <a:ext cx="1696520" cy="266400"/>
          </a:xfrm>
          <a:custGeom>
            <a:avLst/>
            <a:gdLst/>
            <a:ahLst/>
            <a:cxnLst/>
            <a:rect l="l" t="t" r="r" b="b"/>
            <a:pathLst>
              <a:path w="32160" h="5050" extrusionOk="0">
                <a:moveTo>
                  <a:pt x="16082" y="1"/>
                </a:moveTo>
                <a:cubicBezTo>
                  <a:pt x="7202" y="1"/>
                  <a:pt x="0" y="1130"/>
                  <a:pt x="0" y="2523"/>
                </a:cubicBezTo>
                <a:cubicBezTo>
                  <a:pt x="0" y="3920"/>
                  <a:pt x="7202" y="5049"/>
                  <a:pt x="16082" y="5049"/>
                </a:cubicBezTo>
                <a:cubicBezTo>
                  <a:pt x="24962" y="5049"/>
                  <a:pt x="32160" y="3920"/>
                  <a:pt x="32160" y="2523"/>
                </a:cubicBezTo>
                <a:cubicBezTo>
                  <a:pt x="32160" y="1130"/>
                  <a:pt x="24962" y="1"/>
                  <a:pt x="16082" y="1"/>
                </a:cubicBezTo>
                <a:close/>
              </a:path>
            </a:pathLst>
          </a:custGeom>
          <a:solidFill>
            <a:srgbClr val="092329">
              <a:alpha val="125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Title 3"/>
          <p:cNvSpPr>
            <a:spLocks noGrp="1"/>
          </p:cNvSpPr>
          <p:nvPr>
            <p:ph type="title" idx="2"/>
          </p:nvPr>
        </p:nvSpPr>
        <p:spPr>
          <a:xfrm>
            <a:off x="940233" y="3650043"/>
            <a:ext cx="2444943" cy="72141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600" dirty="0" err="1">
                <a:latin typeface="Calibri Light" panose="020F0302020204030204" pitchFamily="34" charset="0"/>
              </a:rPr>
              <a:t>M</a:t>
            </a:r>
            <a:r>
              <a:rPr lang="en-US" sz="1600" dirty="0" err="1" smtClean="0">
                <a:latin typeface="Calibri Light" panose="020F0302020204030204" pitchFamily="34" charset="0"/>
              </a:rPr>
              <a:t>enunjukkan</a:t>
            </a:r>
            <a:r>
              <a:rPr lang="en-US" sz="1600" dirty="0" smtClean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utusan</a:t>
            </a:r>
            <a:r>
              <a:rPr lang="en-US" sz="1600" dirty="0">
                <a:latin typeface="Calibri Light" panose="020F0302020204030204" pitchFamily="34" charset="0"/>
              </a:rPr>
              <a:t> yang </a:t>
            </a:r>
            <a:r>
              <a:rPr lang="en-US" sz="1600" dirty="0" err="1">
                <a:latin typeface="Calibri Light" panose="020F0302020204030204" pitchFamily="34" charset="0"/>
              </a:rPr>
              <a:t>bertugas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menggalang</a:t>
            </a:r>
            <a:r>
              <a:rPr lang="en-US" sz="1600" dirty="0">
                <a:latin typeface="Calibri Light" panose="020F0302020204030204" pitchFamily="34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</a:rPr>
              <a:t>dana</a:t>
            </a:r>
            <a:endParaRPr lang="en-US" sz="1600" dirty="0">
              <a:latin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Callout 2"/>
          <p:cNvSpPr/>
          <p:nvPr/>
        </p:nvSpPr>
        <p:spPr>
          <a:xfrm>
            <a:off x="2044558" y="1315093"/>
            <a:ext cx="4726112" cy="209592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chemeClr val="tx1"/>
                </a:solidFill>
                <a:latin typeface="Lithos Pro Regular" panose="04020505030E02020A04" pitchFamily="82" charset="0"/>
              </a:rPr>
              <a:t>Perancanaan</a:t>
            </a:r>
            <a:r>
              <a:rPr lang="en-US" sz="2000" b="1" dirty="0" smtClean="0">
                <a:solidFill>
                  <a:schemeClr val="tx1"/>
                </a:solidFill>
                <a:latin typeface="Lithos Pro Regular" panose="04020505030E02020A04" pitchFamily="8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Lithos Pro Regular" panose="04020505030E02020A04" pitchFamily="82" charset="0"/>
              </a:rPr>
              <a:t>Anggaran</a:t>
            </a:r>
            <a:r>
              <a:rPr lang="en-US" sz="2000" b="1" dirty="0" smtClean="0">
                <a:solidFill>
                  <a:schemeClr val="tx1"/>
                </a:solidFill>
                <a:latin typeface="Lithos Pro Regular" panose="04020505030E02020A04" pitchFamily="82" charset="0"/>
              </a:rPr>
              <a:t> Dan </a:t>
            </a:r>
            <a:r>
              <a:rPr lang="en-US" sz="2000" b="1" dirty="0" err="1" smtClean="0">
                <a:solidFill>
                  <a:schemeClr val="tx1"/>
                </a:solidFill>
                <a:latin typeface="Lithos Pro Regular" panose="04020505030E02020A04" pitchFamily="82" charset="0"/>
              </a:rPr>
              <a:t>Belanja</a:t>
            </a:r>
            <a:r>
              <a:rPr lang="en-US" sz="2000" b="1" dirty="0" smtClean="0">
                <a:solidFill>
                  <a:schemeClr val="tx1"/>
                </a:solidFill>
                <a:latin typeface="Lithos Pro Regular" panose="04020505030E02020A04" pitchFamily="8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Lithos Pro Regular" panose="04020505030E02020A04" pitchFamily="82" charset="0"/>
              </a:rPr>
              <a:t>Lembaga</a:t>
            </a:r>
            <a:r>
              <a:rPr lang="en-US" sz="2000" b="1" dirty="0" smtClean="0">
                <a:solidFill>
                  <a:schemeClr val="tx1"/>
                </a:solidFill>
                <a:latin typeface="Lithos Pro Regular" panose="04020505030E02020A04" pitchFamily="82" charset="0"/>
              </a:rPr>
              <a:t> </a:t>
            </a:r>
            <a:r>
              <a:rPr lang="en-US" sz="2000" b="1" dirty="0" err="1" smtClean="0">
                <a:solidFill>
                  <a:schemeClr val="tx1"/>
                </a:solidFill>
                <a:latin typeface="Lithos Pro Regular" panose="04020505030E02020A04" pitchFamily="82" charset="0"/>
              </a:rPr>
              <a:t>Pendidikan</a:t>
            </a:r>
            <a:r>
              <a:rPr lang="en-US" sz="2000" b="1" dirty="0" smtClean="0">
                <a:solidFill>
                  <a:schemeClr val="tx1"/>
                </a:solidFill>
                <a:latin typeface="Lithos Pro Regular" panose="04020505030E02020A04" pitchFamily="82" charset="0"/>
              </a:rPr>
              <a:t> </a:t>
            </a:r>
            <a:endParaRPr lang="en-US" sz="2000" dirty="0">
              <a:solidFill>
                <a:schemeClr val="tx1"/>
              </a:solidFill>
              <a:latin typeface="Lithos Pro Regular" panose="04020505030E02020A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605354"/>
      </p:ext>
    </p:extLst>
  </p:cSld>
  <p:clrMapOvr>
    <a:masterClrMapping/>
  </p:clrMapOvr>
</p:sld>
</file>

<file path=ppt/theme/theme1.xml><?xml version="1.0" encoding="utf-8"?>
<a:theme xmlns:a="http://schemas.openxmlformats.org/drawingml/2006/main" name="Supermarket Business Plan by Slidesgo">
  <a:themeElements>
    <a:clrScheme name="Simple Light">
      <a:dk1>
        <a:srgbClr val="F3F3F3"/>
      </a:dk1>
      <a:lt1>
        <a:srgbClr val="092329"/>
      </a:lt1>
      <a:dk2>
        <a:srgbClr val="57BF8E"/>
      </a:dk2>
      <a:lt2>
        <a:srgbClr val="B5EECC"/>
      </a:lt2>
      <a:accent1>
        <a:srgbClr val="83C3A9"/>
      </a:accent1>
      <a:accent2>
        <a:srgbClr val="AD241B"/>
      </a:accent2>
      <a:accent3>
        <a:srgbClr val="F1471D"/>
      </a:accent3>
      <a:accent4>
        <a:srgbClr val="FF8433"/>
      </a:accent4>
      <a:accent5>
        <a:srgbClr val="FCD06F"/>
      </a:accent5>
      <a:accent6>
        <a:srgbClr val="F7EECE"/>
      </a:accent6>
      <a:hlink>
        <a:srgbClr val="0C343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448</Words>
  <Application>Microsoft Office PowerPoint</Application>
  <PresentationFormat>On-screen Show (16:9)</PresentationFormat>
  <Paragraphs>87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4" baseType="lpstr">
      <vt:lpstr>Julius Sans One</vt:lpstr>
      <vt:lpstr>Segoe Print</vt:lpstr>
      <vt:lpstr>Josefin Slab</vt:lpstr>
      <vt:lpstr>Arial</vt:lpstr>
      <vt:lpstr>Times New Roman</vt:lpstr>
      <vt:lpstr>Fjalla One</vt:lpstr>
      <vt:lpstr>Great Vibes</vt:lpstr>
      <vt:lpstr>Engravers MT</vt:lpstr>
      <vt:lpstr>Staatliches</vt:lpstr>
      <vt:lpstr>Lucida Handwriting</vt:lpstr>
      <vt:lpstr>Barlow</vt:lpstr>
      <vt:lpstr>Lithos Pro Regular</vt:lpstr>
      <vt:lpstr>Calibri Light</vt:lpstr>
      <vt:lpstr>Abel</vt:lpstr>
      <vt:lpstr>Supermarket Business Plan by Slidesgo</vt:lpstr>
      <vt:lpstr>Manajemen Pembiayaan Pendidikan</vt:lpstr>
      <vt:lpstr>ANGGOTA KELOMPOK 10</vt:lpstr>
      <vt:lpstr>PowerPoint Presentation</vt:lpstr>
      <vt:lpstr>Pengertian Pembiayaan Pendidikan</vt:lpstr>
      <vt:lpstr>Budgeting (Penyusunan Anggaran)</vt:lpstr>
      <vt:lpstr>PowerPoint Presentation</vt:lpstr>
      <vt:lpstr>PEMERINTAH PUSAT</vt:lpstr>
      <vt:lpstr>Kegiatan Menghimpun Dana Lainnya</vt:lpstr>
      <vt:lpstr>PowerPoint Presentation</vt:lpstr>
      <vt:lpstr>Tahap-tahap Penyusunan Aanggaran</vt:lpstr>
      <vt:lpstr>Pendekatan dalam Penyusunan Anggaran</vt:lpstr>
      <vt:lpstr>PowerPoint Presentation</vt:lpstr>
      <vt:lpstr>UUD 1945 Amandemen IV Tahun 2002, hal mengenai pelaksannan anggaran pendidikan  juga di atur dalam Undang-Undang Nomor 20 Tahun 2003 tentang Sistem Pendidikan nasional, yang berbunyi : “Dana pendidikan selain gaji pendidik dan biaya pendidikan kedinasan dialokasikan minimal 20% (dua puluh persen) dari Anggaran Pendapatan dan Belanja Negara (APBN) pada sektor pendidikan dan minimal 20% (dua puluh persen) dari Anggaran Pendapatan dan Belanja Daerah (APBD)”.4 Anggaran pendidikan sebesar 20% yang diambil dari APBN dan APBD ini dikenal dengan istilah Dana Alokasi Khusus (DAK). </vt:lpstr>
      <vt:lpstr>PowerPoint Presentation</vt:lpstr>
      <vt:lpstr>Pengawasan Anggaran Pendidikan</vt:lpstr>
      <vt:lpstr>Bentuk Pengawasan Pendanaan Pendidikan</vt:lpstr>
      <vt:lpstr>Pengawasan  Eksternal</vt:lpstr>
      <vt:lpstr>IMPLEMENTASI PENGAWASAN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Pembiayaan Pendidikan</dc:title>
  <dc:creator>Asus X</dc:creator>
  <cp:lastModifiedBy>Windows User</cp:lastModifiedBy>
  <cp:revision>19</cp:revision>
  <dcterms:modified xsi:type="dcterms:W3CDTF">2021-11-08T11:33:35Z</dcterms:modified>
</cp:coreProperties>
</file>