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8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4EE7FA-987B-43C2-B18A-D36A2516ECCD}" type="datetimeFigureOut">
              <a:rPr lang="id-ID" smtClean="0"/>
              <a:pPr/>
              <a:t>10/11/2021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22EDC67-8301-4867-9E47-B0350BE8712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1371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>
                <a:latin typeface="Algerian" panose="04020705040A02060702" pitchFamily="82" charset="0"/>
              </a:rPr>
              <a:t>Nama		: </a:t>
            </a:r>
            <a:r>
              <a:rPr lang="en-US" dirty="0" err="1">
                <a:latin typeface="Algerian" panose="04020705040A02060702" pitchFamily="82" charset="0"/>
              </a:rPr>
              <a:t>Mustika</a:t>
            </a:r>
            <a:r>
              <a:rPr lang="en-US" dirty="0">
                <a:latin typeface="Algerian" panose="04020705040A02060702" pitchFamily="82" charset="0"/>
              </a:rPr>
              <a:t> Maharani</a:t>
            </a:r>
          </a:p>
          <a:p>
            <a:pPr algn="just"/>
            <a:r>
              <a:rPr lang="en-US" dirty="0">
                <a:latin typeface="Algerian" panose="04020705040A02060702" pitchFamily="82" charset="0"/>
              </a:rPr>
              <a:t>NPM		: 1812011026</a:t>
            </a:r>
          </a:p>
          <a:p>
            <a:pPr algn="just"/>
            <a:r>
              <a:rPr lang="en-US" dirty="0" err="1">
                <a:latin typeface="Algerian" panose="04020705040A02060702" pitchFamily="82" charset="0"/>
              </a:rPr>
              <a:t>Matkul</a:t>
            </a:r>
            <a:r>
              <a:rPr lang="en-US" dirty="0">
                <a:latin typeface="Algerian" panose="04020705040A02060702" pitchFamily="82" charset="0"/>
              </a:rPr>
              <a:t>	</a:t>
            </a:r>
            <a:r>
              <a:rPr lang="en-US" dirty="0" smtClean="0">
                <a:latin typeface="Algerian" panose="04020705040A02060702" pitchFamily="82" charset="0"/>
              </a:rPr>
              <a:t>	: </a:t>
            </a:r>
            <a:r>
              <a:rPr lang="en-US" dirty="0" err="1">
                <a:latin typeface="Algerian" panose="04020705040A02060702" pitchFamily="82" charset="0"/>
              </a:rPr>
              <a:t>Perbandingan</a:t>
            </a:r>
            <a:r>
              <a:rPr lang="en-US" dirty="0">
                <a:latin typeface="Algerian" panose="04020705040A02060702" pitchFamily="82" charset="0"/>
              </a:rPr>
              <a:t> </a:t>
            </a:r>
            <a:r>
              <a:rPr lang="en-US" dirty="0" err="1">
                <a:latin typeface="Algerian" panose="04020705040A02060702" pitchFamily="82" charset="0"/>
              </a:rPr>
              <a:t>Hukum</a:t>
            </a:r>
            <a:r>
              <a:rPr lang="en-US" dirty="0">
                <a:latin typeface="Algerian" panose="04020705040A02060702" pitchFamily="82" charset="0"/>
              </a:rPr>
              <a:t> </a:t>
            </a:r>
            <a:r>
              <a:rPr lang="en-US" dirty="0" err="1">
                <a:latin typeface="Algerian" panose="04020705040A02060702" pitchFamily="82" charset="0"/>
              </a:rPr>
              <a:t>Pidana</a:t>
            </a:r>
            <a:endParaRPr lang="en-US" dirty="0">
              <a:latin typeface="Algerian" panose="04020705040A02060702" pitchFamily="82" charset="0"/>
            </a:endParaRPr>
          </a:p>
          <a:p>
            <a:pPr algn="just"/>
            <a:r>
              <a:rPr lang="en-US" dirty="0" err="1">
                <a:latin typeface="Algerian" panose="04020705040A02060702" pitchFamily="82" charset="0"/>
              </a:rPr>
              <a:t>Dosen</a:t>
            </a:r>
            <a:r>
              <a:rPr lang="en-US" dirty="0">
                <a:latin typeface="Algerian" panose="04020705040A02060702" pitchFamily="82" charset="0"/>
              </a:rPr>
              <a:t>		: Emilia </a:t>
            </a:r>
            <a:r>
              <a:rPr lang="en-US" dirty="0" err="1">
                <a:latin typeface="Algerian" panose="04020705040A02060702" pitchFamily="82" charset="0"/>
              </a:rPr>
              <a:t>Susanti</a:t>
            </a:r>
            <a:r>
              <a:rPr lang="en-US" dirty="0">
                <a:latin typeface="Algerian" panose="04020705040A02060702" pitchFamily="82" charset="0"/>
              </a:rPr>
              <a:t>, S.H., M.H.</a:t>
            </a:r>
          </a:p>
          <a:p>
            <a:endParaRPr lang="en-US" dirty="0">
              <a:latin typeface="Algerian" panose="04020705040A02060702" pitchFamily="82" charset="0"/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2044" b="1204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71787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PERBANDINGAN HUKUM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0034" y="1928802"/>
            <a:ext cx="4040188" cy="3951288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Bentuk Negara</a:t>
            </a:r>
          </a:p>
          <a:p>
            <a:pPr marL="457200" indent="-457200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Berbentuk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Negara Kesatuan hal ini di tegaskan dalam Konstitusi Indonesia Pasal 1 ayat 1 UUD Negara Republik Indonesia Tahun 1945 yang berbunyi Negara Indonesia adalah Negara Kesatuan berbentuk Republik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2.    Sistem Pemerintahan</a:t>
            </a:r>
          </a:p>
          <a:p>
            <a:pPr marL="457200" indent="-457200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Indonesia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menganut sistem pemerintahan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Demokrasi</a:t>
            </a:r>
          </a:p>
          <a:p>
            <a:pPr marL="457200" indent="-457200" algn="just">
              <a:buNone/>
            </a:pP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1928802"/>
            <a:ext cx="4041775" cy="3951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negara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Inggris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kerajaan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monarki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konstitutional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didasarkan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demokrasi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liberal,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pemerintahannya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demokrasi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parlementer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perdana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menteri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dipilih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>
          <a:xfrm>
            <a:off x="428596" y="1214422"/>
            <a:ext cx="4040188" cy="639762"/>
          </a:xfrm>
        </p:spPr>
        <p:txBody>
          <a:bodyPr/>
          <a:lstStyle/>
          <a:p>
            <a:pPr algn="ctr"/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INDONESIA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3438" y="1357298"/>
            <a:ext cx="4041775" cy="639762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INGGRIS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PERBANDINGAN ASAS-ASAS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Asas Legalitas</a:t>
            </a:r>
          </a:p>
          <a:p>
            <a:pPr marL="457200" indent="-457200">
              <a:buAutoNum type="arabicPeriod"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Asas Praduga Tak Bersalah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Inggris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Soli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kewarganegaraan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 di mana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dilahirkan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d-ID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INDONESIA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INGGRIS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KLASIFIKASI TINDAK PIDANA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408694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 err="1" smtClean="0">
                <a:cs typeface="Times New Roman" panose="02020603050405020304" pitchFamily="18" charset="0"/>
              </a:rPr>
              <a:t>Kejahatan</a:t>
            </a:r>
            <a:r>
              <a:rPr lang="en-US" sz="2000" dirty="0" smtClean="0"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cs typeface="Times New Roman" panose="02020603050405020304" pitchFamily="18" charset="0"/>
              </a:rPr>
              <a:t>dan</a:t>
            </a:r>
            <a:r>
              <a:rPr lang="en-US" sz="2000" dirty="0"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cs typeface="Times New Roman" panose="02020603050405020304" pitchFamily="18" charset="0"/>
              </a:rPr>
              <a:t>Pelanggaran</a:t>
            </a:r>
            <a:endParaRPr lang="en-US" sz="2000" dirty="0" smtClean="0"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Delik</a:t>
            </a:r>
            <a:r>
              <a:rPr lang="en-US" sz="2000" dirty="0"/>
              <a:t> </a:t>
            </a:r>
            <a:r>
              <a:rPr lang="en-US" sz="2000" dirty="0" err="1"/>
              <a:t>formil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delik</a:t>
            </a:r>
            <a:r>
              <a:rPr lang="en-US" sz="2000" dirty="0"/>
              <a:t> </a:t>
            </a:r>
            <a:r>
              <a:rPr lang="en-US" sz="2000" dirty="0" err="1"/>
              <a:t>materiil</a:t>
            </a:r>
            <a:r>
              <a:rPr lang="en-US" sz="2000" dirty="0"/>
              <a:t> (</a:t>
            </a:r>
            <a:r>
              <a:rPr lang="en-US" sz="2000" dirty="0" err="1"/>
              <a:t>delik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perumusan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formil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delik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perumusan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materiil</a:t>
            </a:r>
            <a:r>
              <a:rPr lang="en-US" sz="2000" dirty="0" smtClean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/>
              <a:t>Delik commisionis, delik ommisionis dan delik commisionis per ommisionen </a:t>
            </a:r>
            <a:r>
              <a:rPr lang="it-IT" sz="2000" dirty="0" smtClean="0"/>
              <a:t>commissa.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Delik</a:t>
            </a:r>
            <a:r>
              <a:rPr lang="en-US" sz="2000" dirty="0"/>
              <a:t> </a:t>
            </a:r>
            <a:r>
              <a:rPr lang="en-US" sz="2000" dirty="0" err="1"/>
              <a:t>dolus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delik</a:t>
            </a:r>
            <a:r>
              <a:rPr lang="en-US" sz="2000" dirty="0"/>
              <a:t> culpa (</a:t>
            </a:r>
            <a:r>
              <a:rPr lang="en-US" sz="2000" dirty="0" err="1"/>
              <a:t>doleuse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culpose</a:t>
            </a:r>
            <a:r>
              <a:rPr lang="en-US" sz="2000" dirty="0"/>
              <a:t> </a:t>
            </a:r>
            <a:r>
              <a:rPr lang="en-US" sz="2000" dirty="0" err="1"/>
              <a:t>delicten</a:t>
            </a:r>
            <a:r>
              <a:rPr lang="en-US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 smtClean="0"/>
              <a:t>Dll</a:t>
            </a:r>
            <a:r>
              <a:rPr lang="en-US" sz="20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bertitik</a:t>
            </a:r>
            <a:r>
              <a:rPr lang="en-US" dirty="0"/>
              <a:t> </a:t>
            </a:r>
            <a:r>
              <a:rPr lang="en-US" dirty="0" err="1"/>
              <a:t>tolak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hirarki</a:t>
            </a:r>
            <a:r>
              <a:rPr lang="en-US" dirty="0"/>
              <a:t> </a:t>
            </a:r>
            <a:r>
              <a:rPr lang="en-US" dirty="0" err="1"/>
              <a:t>pengadilannya</a:t>
            </a:r>
            <a:r>
              <a:rPr lang="en-US" dirty="0"/>
              <a:t>.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perkara</a:t>
            </a:r>
            <a:r>
              <a:rPr lang="en-US" dirty="0"/>
              <a:t> – </a:t>
            </a:r>
            <a:r>
              <a:rPr lang="en-US" dirty="0" err="1"/>
              <a:t>perkara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2 (</a:t>
            </a:r>
            <a:r>
              <a:rPr lang="en-US" dirty="0" err="1"/>
              <a:t>dua</a:t>
            </a:r>
            <a:r>
              <a:rPr lang="en-US" dirty="0"/>
              <a:t>) </a:t>
            </a:r>
            <a:r>
              <a:rPr lang="en-US" dirty="0" err="1"/>
              <a:t>pengadilan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mengadili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Crown </a:t>
            </a:r>
            <a:r>
              <a:rPr lang="en-US" dirty="0"/>
              <a:t>Court 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 </a:t>
            </a:r>
            <a:r>
              <a:rPr lang="en-US" dirty="0"/>
              <a:t>Magistrate Court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INDONESIA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INGGRIS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UNSUR-UNSUR TINDAK PIDANA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 smtClean="0"/>
              <a:t>	</a:t>
            </a:r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Moeljatno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Kelakuan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akibat</a:t>
            </a:r>
            <a:r>
              <a:rPr lang="en-US" dirty="0"/>
              <a:t>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Hal </a:t>
            </a:r>
            <a:r>
              <a:rPr lang="en-US" dirty="0" err="1"/>
              <a:t>ikhwal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menyertai</a:t>
            </a:r>
            <a:r>
              <a:rPr lang="en-US" dirty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.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Tertuduh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dituduhkan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Actus</a:t>
            </a:r>
            <a:r>
              <a:rPr lang="en-US" dirty="0"/>
              <a:t> – </a:t>
            </a:r>
            <a:r>
              <a:rPr lang="en-US" dirty="0" err="1" smtClean="0"/>
              <a:t>reus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Tertuduh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–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Mens</a:t>
            </a:r>
            <a:r>
              <a:rPr lang="en-US" dirty="0"/>
              <a:t> – rea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>
          <a:xfrm>
            <a:off x="500034" y="1428736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INDONESIA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428736"/>
            <a:ext cx="4041775" cy="639762"/>
          </a:xfrm>
        </p:spPr>
        <p:txBody>
          <a:bodyPr/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INGGRIS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UNSUR PERTANGGUGJAWABAN PIDANA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28596" y="2000240"/>
            <a:ext cx="4040188" cy="3951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err="1"/>
              <a:t>Pertanggungjawaban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terjadi</a:t>
            </a:r>
            <a:r>
              <a:rPr lang="en-US" sz="1800" dirty="0"/>
              <a:t>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err="1"/>
              <a:t>sebelumnya</a:t>
            </a:r>
            <a:r>
              <a:rPr lang="en-US" sz="1800" dirty="0"/>
              <a:t> </a:t>
            </a:r>
            <a:r>
              <a:rPr lang="en-US" sz="1800" dirty="0" err="1"/>
              <a:t>seseorang</a:t>
            </a:r>
            <a:r>
              <a:rPr lang="en-US" sz="1800" dirty="0"/>
              <a:t>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. </a:t>
            </a:r>
            <a:r>
              <a:rPr lang="en-US" sz="1800" dirty="0" err="1"/>
              <a:t>Moeljatno</a:t>
            </a:r>
            <a:r>
              <a:rPr lang="en-US" sz="1800" dirty="0"/>
              <a:t> </a:t>
            </a:r>
            <a:r>
              <a:rPr lang="en-US" sz="1800" dirty="0" err="1"/>
              <a:t>mengatakan</a:t>
            </a:r>
            <a:r>
              <a:rPr lang="en-US" sz="1800" dirty="0"/>
              <a:t>, orang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mungkin</a:t>
            </a:r>
            <a:r>
              <a:rPr lang="en-US" sz="1800" dirty="0"/>
              <a:t> </a:t>
            </a:r>
            <a:r>
              <a:rPr lang="en-US" sz="1800" dirty="0" err="1"/>
              <a:t>dipertanggungjawabkan</a:t>
            </a:r>
            <a:r>
              <a:rPr lang="en-US" sz="1800" dirty="0"/>
              <a:t> (</a:t>
            </a:r>
            <a:r>
              <a:rPr lang="en-US" sz="1800" dirty="0" err="1"/>
              <a:t>dijatuhi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) </a:t>
            </a:r>
            <a:r>
              <a:rPr lang="en-US" sz="1800" dirty="0" err="1"/>
              <a:t>kalau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melakukan</a:t>
            </a:r>
            <a:r>
              <a:rPr lang="en-US" sz="1800" dirty="0"/>
              <a:t> </a:t>
            </a:r>
            <a:r>
              <a:rPr lang="en-US" sz="1800" dirty="0" err="1"/>
              <a:t>perbuatan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.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/>
              <a:t>demikian</a:t>
            </a:r>
            <a:r>
              <a:rPr lang="en-US" sz="1800" dirty="0"/>
              <a:t>, </a:t>
            </a:r>
            <a:r>
              <a:rPr lang="en-US" sz="1800" dirty="0" err="1"/>
              <a:t>pertanggungjawaban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 </a:t>
            </a:r>
            <a:r>
              <a:rPr lang="en-US" sz="1800" dirty="0" err="1"/>
              <a:t>pertama</a:t>
            </a:r>
            <a:r>
              <a:rPr lang="en-US" sz="1800" dirty="0"/>
              <a:t>-tama </a:t>
            </a:r>
            <a:r>
              <a:rPr lang="en-US" sz="1800" dirty="0" err="1"/>
              <a:t>tergantung</a:t>
            </a:r>
            <a:r>
              <a:rPr lang="en-US" sz="1800" dirty="0"/>
              <a:t>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dilakukannya</a:t>
            </a:r>
            <a:r>
              <a:rPr lang="en-US" sz="1800" dirty="0"/>
              <a:t> </a:t>
            </a:r>
            <a:r>
              <a:rPr lang="en-US" sz="1800" dirty="0" err="1"/>
              <a:t>tindak</a:t>
            </a:r>
            <a:r>
              <a:rPr lang="en-US" sz="1800" dirty="0"/>
              <a:t> </a:t>
            </a:r>
            <a:r>
              <a:rPr lang="en-US" sz="1800" dirty="0" err="1"/>
              <a:t>pidana</a:t>
            </a:r>
            <a:r>
              <a:rPr lang="en-US" sz="1800" dirty="0"/>
              <a:t>.</a:t>
            </a:r>
            <a:endParaRPr lang="id-ID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Pidana</a:t>
            </a:r>
            <a:r>
              <a:rPr lang="en-US" sz="2000" dirty="0"/>
              <a:t> </a:t>
            </a:r>
            <a:r>
              <a:rPr lang="en-US" sz="2000" dirty="0" err="1"/>
              <a:t>Inggris</a:t>
            </a:r>
            <a:r>
              <a:rPr lang="en-US" sz="2000" dirty="0"/>
              <a:t> </a:t>
            </a:r>
            <a:r>
              <a:rPr lang="en-US" sz="2000" dirty="0" err="1" smtClean="0"/>
              <a:t>mensyaratkan</a:t>
            </a:r>
            <a:r>
              <a:rPr lang="en-US" sz="2000" dirty="0" smtClean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prinsipnya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orang yang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kejahatan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dipertangungjawabkan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perbuatannya</a:t>
            </a:r>
            <a:r>
              <a:rPr lang="en-US" sz="2000" dirty="0"/>
              <a:t>, </a:t>
            </a:r>
            <a:r>
              <a:rPr lang="en-US" sz="2000" dirty="0" err="1"/>
              <a:t>kecuali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sebab</a:t>
            </a:r>
            <a:r>
              <a:rPr lang="en-US" sz="2000" dirty="0"/>
              <a:t> – </a:t>
            </a:r>
            <a:r>
              <a:rPr lang="en-US" sz="2000" dirty="0" err="1"/>
              <a:t>sebab</a:t>
            </a:r>
            <a:r>
              <a:rPr lang="en-US" sz="2000" dirty="0"/>
              <a:t> yang </a:t>
            </a:r>
            <a:r>
              <a:rPr lang="en-US" sz="2000" dirty="0" err="1"/>
              <a:t>meniadakan</a:t>
            </a:r>
            <a:r>
              <a:rPr lang="en-US" sz="2000" dirty="0"/>
              <a:t> </a:t>
            </a:r>
            <a:r>
              <a:rPr lang="en-US" sz="2000" dirty="0" err="1"/>
              <a:t>penghapusan</a:t>
            </a:r>
            <a:r>
              <a:rPr lang="en-US" sz="2000" dirty="0"/>
              <a:t> </a:t>
            </a:r>
            <a:r>
              <a:rPr lang="en-US" sz="2000" dirty="0" err="1"/>
              <a:t>pertanggungjawaban</a:t>
            </a:r>
            <a:r>
              <a:rPr lang="en-US" sz="2000" dirty="0"/>
              <a:t> yang </a:t>
            </a:r>
            <a:r>
              <a:rPr lang="en-US" sz="2000" dirty="0" err="1"/>
              <a:t>bersangkutan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“exemptions from liability.” 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>
          <a:xfrm>
            <a:off x="428596" y="135729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INDONESIA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3438" y="1357298"/>
            <a:ext cx="4041775" cy="639762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INGGGRIS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1619672" y="1412776"/>
            <a:ext cx="6477000" cy="1828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THANK YOU !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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96</TotalTime>
  <Words>157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Algerian</vt:lpstr>
      <vt:lpstr>Arial</vt:lpstr>
      <vt:lpstr>Times New Roman</vt:lpstr>
      <vt:lpstr>Tw Cen MT</vt:lpstr>
      <vt:lpstr>Wingdings</vt:lpstr>
      <vt:lpstr>Wingdings 2</vt:lpstr>
      <vt:lpstr>Median</vt:lpstr>
      <vt:lpstr>PowerPoint Presentation</vt:lpstr>
      <vt:lpstr>PERBANDINGAN HUKUM</vt:lpstr>
      <vt:lpstr>PERBANDINGAN ASAS-ASAS</vt:lpstr>
      <vt:lpstr>KLASIFIKASI TINDAK PIDANA</vt:lpstr>
      <vt:lpstr>UNSUR-UNSUR TINDAK PIDANA</vt:lpstr>
      <vt:lpstr>UNSUR PERTANGGUGJAWABAN PIDANA</vt:lpstr>
      <vt:lpstr>THANK YOU ! 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 MALAYSIA</dc:title>
  <dc:creator>User</dc:creator>
  <cp:lastModifiedBy>User</cp:lastModifiedBy>
  <cp:revision>12</cp:revision>
  <dcterms:created xsi:type="dcterms:W3CDTF">2017-11-19T11:09:40Z</dcterms:created>
  <dcterms:modified xsi:type="dcterms:W3CDTF">2021-11-11T07:55:33Z</dcterms:modified>
</cp:coreProperties>
</file>