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74E3A-8499-4547-95BA-676A12DB2F58}" type="datetimeFigureOut">
              <a:rPr lang="id-ID" smtClean="0"/>
              <a:t>11/11/2021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E4421C5-8D3E-43ED-AEB6-D4480133FD1A}" type="slidenum">
              <a:rPr lang="id-ID" smtClean="0"/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74E3A-8499-4547-95BA-676A12DB2F58}" type="datetimeFigureOut">
              <a:rPr lang="id-ID" smtClean="0"/>
              <a:t>11/11/2021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21C5-8D3E-43ED-AEB6-D4480133FD1A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74E3A-8499-4547-95BA-676A12DB2F58}" type="datetimeFigureOut">
              <a:rPr lang="id-ID" smtClean="0"/>
              <a:t>11/11/2021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21C5-8D3E-43ED-AEB6-D4480133FD1A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74E3A-8499-4547-95BA-676A12DB2F58}" type="datetimeFigureOut">
              <a:rPr lang="id-ID" smtClean="0"/>
              <a:t>11/11/2021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21C5-8D3E-43ED-AEB6-D4480133FD1A}" type="slidenum">
              <a:rPr lang="id-ID" smtClean="0"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74E3A-8499-4547-95BA-676A12DB2F58}" type="datetimeFigureOut">
              <a:rPr lang="id-ID" smtClean="0"/>
              <a:t>11/11/2021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id-ID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E4421C5-8D3E-43ED-AEB6-D4480133FD1A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74E3A-8499-4547-95BA-676A12DB2F58}" type="datetimeFigureOut">
              <a:rPr lang="id-ID" smtClean="0"/>
              <a:t>11/11/2021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21C5-8D3E-43ED-AEB6-D4480133FD1A}" type="slidenum">
              <a:rPr lang="id-ID" smtClean="0"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74E3A-8499-4547-95BA-676A12DB2F58}" type="datetimeFigureOut">
              <a:rPr lang="id-ID" smtClean="0"/>
              <a:t>11/11/2021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21C5-8D3E-43ED-AEB6-D4480133FD1A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74E3A-8499-4547-95BA-676A12DB2F58}" type="datetimeFigureOut">
              <a:rPr lang="id-ID" smtClean="0"/>
              <a:t>11/11/2021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21C5-8D3E-43ED-AEB6-D4480133FD1A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74E3A-8499-4547-95BA-676A12DB2F58}" type="datetimeFigureOut">
              <a:rPr lang="id-ID" smtClean="0"/>
              <a:t>11/11/2021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21C5-8D3E-43ED-AEB6-D4480133FD1A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74E3A-8499-4547-95BA-676A12DB2F58}" type="datetimeFigureOut">
              <a:rPr lang="id-ID" smtClean="0"/>
              <a:t>11/11/2021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21C5-8D3E-43ED-AEB6-D4480133FD1A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74E3A-8499-4547-95BA-676A12DB2F58}" type="datetimeFigureOut">
              <a:rPr lang="id-ID" smtClean="0"/>
              <a:t>11/11/2021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E4421C5-8D3E-43ED-AEB6-D4480133FD1A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3274E3A-8499-4547-95BA-676A12DB2F58}" type="datetimeFigureOut">
              <a:rPr lang="id-ID" smtClean="0"/>
              <a:t>11/11/2021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E4421C5-8D3E-43ED-AEB6-D4480133FD1A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Oleh :</a:t>
            </a:r>
          </a:p>
          <a:p>
            <a:r>
              <a:rPr lang="id-ID" dirty="0" smtClean="0"/>
              <a:t>Danu Hartawan Razak</a:t>
            </a:r>
          </a:p>
          <a:p>
            <a:r>
              <a:rPr lang="id-ID" dirty="0" smtClean="0"/>
              <a:t>1712011113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d-ID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Perbandingan Hukum Pidana </a:t>
            </a:r>
            <a:br>
              <a:rPr lang="id-ID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id-ID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Indonesia dan Malaysia</a:t>
            </a:r>
            <a:endParaRPr lang="id-ID" sz="3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28662" y="2285992"/>
            <a:ext cx="3571900" cy="407196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+mj-lt"/>
              <a:buAutoNum type="arabicPeriod"/>
            </a:pPr>
            <a:r>
              <a:rPr lang="id-ID" sz="2000" dirty="0" smtClean="0"/>
              <a:t>Berbentuk negara kesatuan ditegaskan dalam konstitusinya Pasal 1 Ayat (1) UUD Negara Republik Indionesia  1945 Berbunyi negara indonesia adalah Negara kesatuan berbentuk Republik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id-ID" sz="2000" dirty="0" smtClean="0"/>
              <a:t>Indonesia menganut sistem pemerintahan Demokrasi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id-ID" sz="2000" dirty="0" smtClean="0"/>
              <a:t>Indonesia menganut Asas Legalitas dan Asas Praduga Tak Bersalah</a:t>
            </a:r>
          </a:p>
        </p:txBody>
      </p:sp>
      <p:sp>
        <p:nvSpPr>
          <p:cNvPr id="5" name="Rectangle 4"/>
          <p:cNvSpPr/>
          <p:nvPr/>
        </p:nvSpPr>
        <p:spPr>
          <a:xfrm>
            <a:off x="2571736" y="571480"/>
            <a:ext cx="4357718" cy="78581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500" b="1" dirty="0" smtClean="0">
                <a:solidFill>
                  <a:schemeClr val="tx1"/>
                </a:solidFill>
              </a:rPr>
              <a:t>Perbandingan Hukum</a:t>
            </a:r>
            <a:endParaRPr lang="id-ID" sz="2500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57752" y="2285992"/>
            <a:ext cx="3500462" cy="407196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+mj-lt"/>
              <a:buAutoNum type="arabicPeriod"/>
            </a:pPr>
            <a:r>
              <a:rPr lang="id-ID" sz="2000" dirty="0" smtClean="0"/>
              <a:t>Merupakan negara yang menganut tipe negara federal dengan sistem pemerintahan monarki demokrasi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id-ID" sz="2000" dirty="0" smtClean="0"/>
              <a:t>Malaysia menganut sistem pemerintahan  monarki demokrasi atau monarki konstitusional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id-ID" sz="2000" dirty="0" smtClean="0"/>
              <a:t>Malaysia menganut  Asas legalitas dan Asas Strict Liability</a:t>
            </a:r>
            <a:endParaRPr lang="id-ID" sz="2000" dirty="0"/>
          </a:p>
        </p:txBody>
      </p:sp>
      <p:sp>
        <p:nvSpPr>
          <p:cNvPr id="7" name="Rectangle 6"/>
          <p:cNvSpPr/>
          <p:nvPr/>
        </p:nvSpPr>
        <p:spPr>
          <a:xfrm>
            <a:off x="1214414" y="1500174"/>
            <a:ext cx="3143272" cy="5715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Indonesia</a:t>
            </a:r>
            <a:endParaRPr lang="id-ID" dirty="0"/>
          </a:p>
        </p:txBody>
      </p:sp>
      <p:sp>
        <p:nvSpPr>
          <p:cNvPr id="8" name="Rectangle 7"/>
          <p:cNvSpPr/>
          <p:nvPr/>
        </p:nvSpPr>
        <p:spPr>
          <a:xfrm>
            <a:off x="5072066" y="1500174"/>
            <a:ext cx="3143272" cy="5715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Malaysia</a:t>
            </a:r>
            <a:endParaRPr lang="id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28662" y="2285992"/>
            <a:ext cx="3571900" cy="407196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just">
              <a:buFont typeface="+mj-lt"/>
              <a:buAutoNum type="arabicPeriod" startAt="4"/>
            </a:pPr>
            <a:r>
              <a:rPr lang="id-ID" sz="2000" dirty="0" smtClean="0"/>
              <a:t>Ruang Lingkup peradilan Indonesia mencakup badan peradilan umum, militer, tata usaha negara, agama</a:t>
            </a:r>
          </a:p>
          <a:p>
            <a:pPr marL="457200" indent="-457200" algn="just">
              <a:buFont typeface="+mj-lt"/>
              <a:buAutoNum type="arabicPeriod" startAt="4"/>
            </a:pPr>
            <a:r>
              <a:rPr lang="id-ID" sz="2000" dirty="0" smtClean="0"/>
              <a:t>KUHP Indonesia terdiri dari buku I, II, III, dan seterusnya</a:t>
            </a:r>
          </a:p>
          <a:p>
            <a:pPr marL="457200" indent="-457200" algn="just">
              <a:buFont typeface="+mj-lt"/>
              <a:buAutoNum type="arabicPeriod" startAt="4"/>
            </a:pPr>
            <a:r>
              <a:rPr lang="id-ID" sz="2000" dirty="0" smtClean="0"/>
              <a:t>Pelaksnaan pidana mati di Indonesia dilakukan dengan cara ditembak</a:t>
            </a:r>
          </a:p>
          <a:p>
            <a:pPr marL="457200" indent="-457200" algn="just">
              <a:buFont typeface="+mj-lt"/>
              <a:buAutoNum type="arabicPeriod" startAt="4"/>
            </a:pPr>
            <a:endParaRPr lang="id-ID" sz="20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2571736" y="571480"/>
            <a:ext cx="4357718" cy="78581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500" b="1" dirty="0" smtClean="0">
                <a:solidFill>
                  <a:schemeClr val="tx1"/>
                </a:solidFill>
              </a:rPr>
              <a:t>Perbandingan Hukum</a:t>
            </a:r>
            <a:endParaRPr lang="id-ID" sz="2500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57752" y="2285992"/>
            <a:ext cx="3500462" cy="407196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just">
              <a:buFont typeface="+mj-lt"/>
              <a:buAutoNum type="arabicPeriod" startAt="4"/>
            </a:pPr>
            <a:r>
              <a:rPr lang="id-ID" sz="2000" dirty="0" smtClean="0"/>
              <a:t>Ruang  lingkup peradilan di Malaysia mencakup pengadilan tinggi, banding, federal, Anak, Militer, Magistrates Courts</a:t>
            </a:r>
          </a:p>
          <a:p>
            <a:pPr marL="457200" indent="-457200" algn="just">
              <a:buFont typeface="+mj-lt"/>
              <a:buAutoNum type="arabicPeriod" startAt="4"/>
            </a:pPr>
            <a:r>
              <a:rPr lang="id-ID" sz="2000" dirty="0" smtClean="0"/>
              <a:t>KUHP Malaysia tidak terdiri dari buku I, II, III, dan seterusnya, melainkan terbagi atas bab-bab yang perinciannya</a:t>
            </a:r>
          </a:p>
          <a:p>
            <a:pPr marL="457200" indent="-457200" algn="just">
              <a:buFont typeface="+mj-lt"/>
              <a:buAutoNum type="arabicPeriod" startAt="4"/>
            </a:pPr>
            <a:r>
              <a:rPr lang="id-ID" sz="2000" dirty="0" smtClean="0"/>
              <a:t>Malaysia dilakukan dengan cara menggantungkan leher terpidana mati</a:t>
            </a:r>
            <a:endParaRPr lang="id-ID" sz="2000" dirty="0"/>
          </a:p>
        </p:txBody>
      </p:sp>
      <p:sp>
        <p:nvSpPr>
          <p:cNvPr id="7" name="Rectangle 6"/>
          <p:cNvSpPr/>
          <p:nvPr/>
        </p:nvSpPr>
        <p:spPr>
          <a:xfrm>
            <a:off x="1214414" y="1500174"/>
            <a:ext cx="3143272" cy="5715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Indonesia</a:t>
            </a:r>
            <a:endParaRPr lang="id-ID" dirty="0"/>
          </a:p>
        </p:txBody>
      </p:sp>
      <p:sp>
        <p:nvSpPr>
          <p:cNvPr id="8" name="Rectangle 7"/>
          <p:cNvSpPr/>
          <p:nvPr/>
        </p:nvSpPr>
        <p:spPr>
          <a:xfrm>
            <a:off x="5072066" y="1500174"/>
            <a:ext cx="3143272" cy="5715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Malaysia</a:t>
            </a:r>
            <a:endParaRPr lang="id-ID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43108" y="2643182"/>
            <a:ext cx="4857784" cy="135732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4000" b="1" dirty="0" smtClean="0">
                <a:solidFill>
                  <a:schemeClr val="tx1"/>
                </a:solidFill>
              </a:rPr>
              <a:t>THANK YOU !!</a:t>
            </a:r>
            <a:endParaRPr lang="id-ID" sz="4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23</TotalTime>
  <Words>174</Words>
  <Application>Microsoft Office PowerPoint</Application>
  <PresentationFormat>On-screen Show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Equity</vt:lpstr>
      <vt:lpstr>Perbandingan Hukum Pidana  Indonesia dan Malaysia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Perbandingan Hukum Pidana  Indonesia dan Malaysia</dc:title>
  <dc:creator>lianirs</dc:creator>
  <cp:lastModifiedBy>lianirs</cp:lastModifiedBy>
  <cp:revision>1</cp:revision>
  <dcterms:created xsi:type="dcterms:W3CDTF">2021-11-11T07:58:38Z</dcterms:created>
  <dcterms:modified xsi:type="dcterms:W3CDTF">2021-11-11T08:21:41Z</dcterms:modified>
</cp:coreProperties>
</file>