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4"/>
  </p:notesMasterIdLst>
  <p:sldIdLst>
    <p:sldId id="256" r:id="rId2"/>
    <p:sldId id="312" r:id="rId3"/>
    <p:sldId id="316" r:id="rId4"/>
    <p:sldId id="321" r:id="rId5"/>
    <p:sldId id="315" r:id="rId6"/>
    <p:sldId id="257" r:id="rId7"/>
    <p:sldId id="317" r:id="rId8"/>
    <p:sldId id="259" r:id="rId9"/>
    <p:sldId id="318" r:id="rId10"/>
    <p:sldId id="319" r:id="rId11"/>
    <p:sldId id="320" r:id="rId12"/>
    <p:sldId id="26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4AA2934-5829-4EEE-825F-00114C541A99}">
  <a:tblStyle styleId="{A4AA2934-5829-4EEE-825F-00114C541A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85676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720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b3666e64db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b3666e64db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5069" y="-81050"/>
            <a:ext cx="9393295" cy="5305584"/>
            <a:chOff x="-56357" y="-49562"/>
            <a:chExt cx="9393295" cy="5305584"/>
          </a:xfrm>
        </p:grpSpPr>
        <p:sp>
          <p:nvSpPr>
            <p:cNvPr id="10" name="Google Shape;10;p2"/>
            <p:cNvSpPr/>
            <p:nvPr/>
          </p:nvSpPr>
          <p:spPr>
            <a:xfrm>
              <a:off x="-56349" y="-49550"/>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363" y="337454"/>
              <a:ext cx="5723576" cy="49185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6357" y="-49562"/>
              <a:ext cx="3919586" cy="3264482"/>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title"/>
          </p:nvPr>
        </p:nvSpPr>
        <p:spPr>
          <a:xfrm>
            <a:off x="2696425" y="1823475"/>
            <a:ext cx="4266300" cy="13383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7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600"/>
              <a:buNone/>
              <a:defRPr>
                <a:latin typeface="Roboto"/>
                <a:ea typeface="Roboto"/>
                <a:cs typeface="Roboto"/>
                <a:sym typeface="Roboto"/>
              </a:defRPr>
            </a:lvl2pPr>
            <a:lvl3pPr lvl="2">
              <a:spcBef>
                <a:spcPts val="0"/>
              </a:spcBef>
              <a:spcAft>
                <a:spcPts val="0"/>
              </a:spcAft>
              <a:buSzPts val="2600"/>
              <a:buNone/>
              <a:defRPr>
                <a:latin typeface="Roboto"/>
                <a:ea typeface="Roboto"/>
                <a:cs typeface="Roboto"/>
                <a:sym typeface="Roboto"/>
              </a:defRPr>
            </a:lvl3pPr>
            <a:lvl4pPr lvl="3">
              <a:spcBef>
                <a:spcPts val="0"/>
              </a:spcBef>
              <a:spcAft>
                <a:spcPts val="0"/>
              </a:spcAft>
              <a:buSzPts val="2600"/>
              <a:buNone/>
              <a:defRPr>
                <a:latin typeface="Roboto"/>
                <a:ea typeface="Roboto"/>
                <a:cs typeface="Roboto"/>
                <a:sym typeface="Roboto"/>
              </a:defRPr>
            </a:lvl4pPr>
            <a:lvl5pPr lvl="4">
              <a:spcBef>
                <a:spcPts val="0"/>
              </a:spcBef>
              <a:spcAft>
                <a:spcPts val="0"/>
              </a:spcAft>
              <a:buSzPts val="2600"/>
              <a:buNone/>
              <a:defRPr>
                <a:latin typeface="Roboto"/>
                <a:ea typeface="Roboto"/>
                <a:cs typeface="Roboto"/>
                <a:sym typeface="Roboto"/>
              </a:defRPr>
            </a:lvl5pPr>
            <a:lvl6pPr lvl="5">
              <a:spcBef>
                <a:spcPts val="0"/>
              </a:spcBef>
              <a:spcAft>
                <a:spcPts val="0"/>
              </a:spcAft>
              <a:buSzPts val="2600"/>
              <a:buNone/>
              <a:defRPr>
                <a:latin typeface="Roboto"/>
                <a:ea typeface="Roboto"/>
                <a:cs typeface="Roboto"/>
                <a:sym typeface="Roboto"/>
              </a:defRPr>
            </a:lvl6pPr>
            <a:lvl7pPr lvl="6">
              <a:spcBef>
                <a:spcPts val="0"/>
              </a:spcBef>
              <a:spcAft>
                <a:spcPts val="0"/>
              </a:spcAft>
              <a:buSzPts val="2600"/>
              <a:buNone/>
              <a:defRPr>
                <a:latin typeface="Roboto"/>
                <a:ea typeface="Roboto"/>
                <a:cs typeface="Roboto"/>
                <a:sym typeface="Roboto"/>
              </a:defRPr>
            </a:lvl7pPr>
            <a:lvl8pPr lvl="7">
              <a:spcBef>
                <a:spcPts val="0"/>
              </a:spcBef>
              <a:spcAft>
                <a:spcPts val="0"/>
              </a:spcAft>
              <a:buSzPts val="2600"/>
              <a:buNone/>
              <a:defRPr>
                <a:latin typeface="Roboto"/>
                <a:ea typeface="Roboto"/>
                <a:cs typeface="Roboto"/>
                <a:sym typeface="Roboto"/>
              </a:defRPr>
            </a:lvl8pPr>
            <a:lvl9pPr lvl="8">
              <a:spcBef>
                <a:spcPts val="0"/>
              </a:spcBef>
              <a:spcAft>
                <a:spcPts val="0"/>
              </a:spcAft>
              <a:buSzPts val="2600"/>
              <a:buNone/>
              <a:defRPr>
                <a:latin typeface="Roboto"/>
                <a:ea typeface="Roboto"/>
                <a:cs typeface="Roboto"/>
                <a:sym typeface="Roboto"/>
              </a:defRPr>
            </a:lvl9pPr>
          </a:lstStyle>
          <a:p>
            <a:endParaRPr/>
          </a:p>
        </p:txBody>
      </p:sp>
      <p:sp>
        <p:nvSpPr>
          <p:cNvPr id="14" name="Google Shape;14;p2"/>
          <p:cNvSpPr txBox="1">
            <a:spLocks noGrp="1"/>
          </p:cNvSpPr>
          <p:nvPr>
            <p:ph type="subTitle" idx="1"/>
          </p:nvPr>
        </p:nvSpPr>
        <p:spPr>
          <a:xfrm>
            <a:off x="2915738" y="3113788"/>
            <a:ext cx="3779100" cy="4356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400">
                <a:solidFill>
                  <a:schemeClr val="lt2"/>
                </a:solidFill>
                <a:latin typeface="Montserrat Medium"/>
                <a:ea typeface="Montserrat Medium"/>
                <a:cs typeface="Montserrat Medium"/>
                <a:sym typeface="Montserrat Medium"/>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370827" y="1289524"/>
            <a:ext cx="4921709" cy="3939950"/>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5073" y="-81050"/>
            <a:ext cx="2584560" cy="2152587"/>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2156850" y="2824850"/>
            <a:ext cx="4830300" cy="66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0" name="Google Shape;20;p3"/>
          <p:cNvSpPr txBox="1">
            <a:spLocks noGrp="1"/>
          </p:cNvSpPr>
          <p:nvPr>
            <p:ph type="subTitle" idx="1"/>
          </p:nvPr>
        </p:nvSpPr>
        <p:spPr>
          <a:xfrm>
            <a:off x="3240750" y="3494150"/>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400">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1" name="Google Shape;21;p3"/>
          <p:cNvSpPr txBox="1">
            <a:spLocks noGrp="1"/>
          </p:cNvSpPr>
          <p:nvPr>
            <p:ph type="title" idx="2" hasCustomPrompt="1"/>
          </p:nvPr>
        </p:nvSpPr>
        <p:spPr>
          <a:xfrm>
            <a:off x="3676350" y="1285513"/>
            <a:ext cx="17913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79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2" name="Google Shape;22;p3"/>
          <p:cNvSpPr/>
          <p:nvPr/>
        </p:nvSpPr>
        <p:spPr>
          <a:xfrm>
            <a:off x="8332316" y="12895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673171" y="28708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434298" y="17803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492866" y="47861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7819752" y="482710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011741" y="44801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50386" y="33222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996177" y="1177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rot="851508">
            <a:off x="22696" y="3840077"/>
            <a:ext cx="1099336" cy="127406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rot="10312242">
            <a:off x="7944541" y="-118341"/>
            <a:ext cx="934955" cy="861648"/>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3"/>
          <p:cNvGrpSpPr/>
          <p:nvPr/>
        </p:nvGrpSpPr>
        <p:grpSpPr>
          <a:xfrm>
            <a:off x="242674" y="51191"/>
            <a:ext cx="757289" cy="864550"/>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7929504" y="3830159"/>
            <a:ext cx="1657343" cy="808493"/>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4"/>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65124" y="3783647"/>
            <a:ext cx="1799595" cy="144071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5400942" y="-81050"/>
            <a:ext cx="3927358" cy="422573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txBox="1">
            <a:spLocks noGrp="1"/>
          </p:cNvSpPr>
          <p:nvPr>
            <p:ph type="body" idx="1"/>
          </p:nvPr>
        </p:nvSpPr>
        <p:spPr>
          <a:xfrm>
            <a:off x="571500" y="977375"/>
            <a:ext cx="8115300" cy="3706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Chau Philomene One"/>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87" name="Google Shape;87;p4"/>
          <p:cNvSpPr/>
          <p:nvPr/>
        </p:nvSpPr>
        <p:spPr>
          <a:xfrm>
            <a:off x="2435946" y="-8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 y="25715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074641" y="4957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860777" y="49295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926191" y="32303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37636" y="50282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066627" y="3690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910207" y="767058"/>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78241" y="2875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rot="2403300">
            <a:off x="-161521" y="4057378"/>
            <a:ext cx="516957" cy="1275505"/>
            <a:chOff x="2266600" y="1348075"/>
            <a:chExt cx="516975" cy="1275550"/>
          </a:xfrm>
        </p:grpSpPr>
        <p:sp>
          <p:nvSpPr>
            <p:cNvPr id="97" name="Google Shape;97;p4"/>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2266600" y="1494350"/>
              <a:ext cx="516975" cy="1129275"/>
              <a:chOff x="2266600" y="1494350"/>
              <a:chExt cx="516975" cy="1129275"/>
            </a:xfrm>
          </p:grpSpPr>
          <p:sp>
            <p:nvSpPr>
              <p:cNvPr id="103" name="Google Shape;103;p4"/>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 name="Google Shape;107;p4"/>
          <p:cNvGrpSpPr/>
          <p:nvPr/>
        </p:nvGrpSpPr>
        <p:grpSpPr>
          <a:xfrm rot="6502401">
            <a:off x="7448825" y="-800522"/>
            <a:ext cx="1048700" cy="2045351"/>
            <a:chOff x="5329725" y="2719275"/>
            <a:chExt cx="1048725" cy="2045400"/>
          </a:xfrm>
        </p:grpSpPr>
        <p:sp>
          <p:nvSpPr>
            <p:cNvPr id="108" name="Google Shape;108;p4"/>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571500" y="423625"/>
            <a:ext cx="7198200" cy="510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16" name="Google Shape;116;p4"/>
          <p:cNvGrpSpPr/>
          <p:nvPr/>
        </p:nvGrpSpPr>
        <p:grpSpPr>
          <a:xfrm>
            <a:off x="8085575" y="4047375"/>
            <a:ext cx="1031261" cy="913250"/>
            <a:chOff x="1343200" y="1432100"/>
            <a:chExt cx="1031261" cy="913250"/>
          </a:xfrm>
        </p:grpSpPr>
        <p:sp>
          <p:nvSpPr>
            <p:cNvPr id="117" name="Google Shape;117;p4"/>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18" name="Google Shape;118;p4"/>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119" name="Google Shape;119;p4"/>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0"/>
        <p:cNvGrpSpPr/>
        <p:nvPr/>
      </p:nvGrpSpPr>
      <p:grpSpPr>
        <a:xfrm>
          <a:off x="0" y="0"/>
          <a:ext cx="0" cy="0"/>
          <a:chOff x="0" y="0"/>
          <a:chExt cx="0" cy="0"/>
        </a:xfrm>
      </p:grpSpPr>
      <p:sp>
        <p:nvSpPr>
          <p:cNvPr id="301" name="Google Shape;301;p9"/>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3944748" y="914451"/>
            <a:ext cx="5383512" cy="4309778"/>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txBox="1">
            <a:spLocks noGrp="1"/>
          </p:cNvSpPr>
          <p:nvPr>
            <p:ph type="title"/>
          </p:nvPr>
        </p:nvSpPr>
        <p:spPr>
          <a:xfrm>
            <a:off x="2345400" y="1573450"/>
            <a:ext cx="4453200" cy="114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04" name="Google Shape;304;p9"/>
          <p:cNvSpPr txBox="1">
            <a:spLocks noGrp="1"/>
          </p:cNvSpPr>
          <p:nvPr>
            <p:ph type="subTitle" idx="1"/>
          </p:nvPr>
        </p:nvSpPr>
        <p:spPr>
          <a:xfrm>
            <a:off x="2665500" y="2654875"/>
            <a:ext cx="3813000" cy="98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Montserrat"/>
                <a:ea typeface="Montserrat"/>
                <a:cs typeface="Montserrat"/>
                <a:sym typeface="Montserrat"/>
              </a:defRPr>
            </a:lvl1pPr>
            <a:lvl2pPr lvl="1" rtl="0">
              <a:spcBef>
                <a:spcPts val="0"/>
              </a:spcBef>
              <a:spcAft>
                <a:spcPts val="0"/>
              </a:spcAft>
              <a:buNone/>
              <a:defRPr sz="1400">
                <a:latin typeface="Montserrat"/>
                <a:ea typeface="Montserrat"/>
                <a:cs typeface="Montserrat"/>
                <a:sym typeface="Montserrat"/>
              </a:defRPr>
            </a:lvl2pPr>
            <a:lvl3pPr lvl="2" rtl="0">
              <a:spcBef>
                <a:spcPts val="0"/>
              </a:spcBef>
              <a:spcAft>
                <a:spcPts val="0"/>
              </a:spcAft>
              <a:buNone/>
              <a:defRPr sz="1400">
                <a:latin typeface="Montserrat"/>
                <a:ea typeface="Montserrat"/>
                <a:cs typeface="Montserrat"/>
                <a:sym typeface="Montserrat"/>
              </a:defRPr>
            </a:lvl3pPr>
            <a:lvl4pPr lvl="3" rtl="0">
              <a:spcBef>
                <a:spcPts val="0"/>
              </a:spcBef>
              <a:spcAft>
                <a:spcPts val="0"/>
              </a:spcAft>
              <a:buNone/>
              <a:defRPr sz="1400">
                <a:latin typeface="Montserrat"/>
                <a:ea typeface="Montserrat"/>
                <a:cs typeface="Montserrat"/>
                <a:sym typeface="Montserrat"/>
              </a:defRPr>
            </a:lvl4pPr>
            <a:lvl5pPr lvl="4" rtl="0">
              <a:spcBef>
                <a:spcPts val="0"/>
              </a:spcBef>
              <a:spcAft>
                <a:spcPts val="0"/>
              </a:spcAft>
              <a:buNone/>
              <a:defRPr sz="1400">
                <a:latin typeface="Montserrat"/>
                <a:ea typeface="Montserrat"/>
                <a:cs typeface="Montserrat"/>
                <a:sym typeface="Montserrat"/>
              </a:defRPr>
            </a:lvl5pPr>
            <a:lvl6pPr lvl="5" rtl="0">
              <a:spcBef>
                <a:spcPts val="0"/>
              </a:spcBef>
              <a:spcAft>
                <a:spcPts val="0"/>
              </a:spcAft>
              <a:buNone/>
              <a:defRPr sz="1400">
                <a:latin typeface="Montserrat"/>
                <a:ea typeface="Montserrat"/>
                <a:cs typeface="Montserrat"/>
                <a:sym typeface="Montserrat"/>
              </a:defRPr>
            </a:lvl6pPr>
            <a:lvl7pPr lvl="6" rtl="0">
              <a:spcBef>
                <a:spcPts val="0"/>
              </a:spcBef>
              <a:spcAft>
                <a:spcPts val="0"/>
              </a:spcAft>
              <a:buNone/>
              <a:defRPr sz="1400">
                <a:latin typeface="Montserrat"/>
                <a:ea typeface="Montserrat"/>
                <a:cs typeface="Montserrat"/>
                <a:sym typeface="Montserrat"/>
              </a:defRPr>
            </a:lvl7pPr>
            <a:lvl8pPr lvl="7" rtl="0">
              <a:spcBef>
                <a:spcPts val="0"/>
              </a:spcBef>
              <a:spcAft>
                <a:spcPts val="0"/>
              </a:spcAft>
              <a:buNone/>
              <a:defRPr sz="1400">
                <a:latin typeface="Montserrat"/>
                <a:ea typeface="Montserrat"/>
                <a:cs typeface="Montserrat"/>
                <a:sym typeface="Montserrat"/>
              </a:defRPr>
            </a:lvl8pPr>
            <a:lvl9pPr lvl="8" rtl="0">
              <a:spcBef>
                <a:spcPts val="0"/>
              </a:spcBef>
              <a:spcAft>
                <a:spcPts val="0"/>
              </a:spcAft>
              <a:buNone/>
              <a:defRPr sz="1400">
                <a:latin typeface="Montserrat"/>
                <a:ea typeface="Montserrat"/>
                <a:cs typeface="Montserrat"/>
                <a:sym typeface="Montserrat"/>
              </a:defRPr>
            </a:lvl9pPr>
          </a:lstStyle>
          <a:p>
            <a:endParaRPr/>
          </a:p>
        </p:txBody>
      </p:sp>
      <p:sp>
        <p:nvSpPr>
          <p:cNvPr id="305" name="Google Shape;305;p9"/>
          <p:cNvSpPr/>
          <p:nvPr/>
        </p:nvSpPr>
        <p:spPr>
          <a:xfrm>
            <a:off x="-597925" y="-507374"/>
            <a:ext cx="4594384" cy="4556765"/>
          </a:xfrm>
          <a:custGeom>
            <a:avLst/>
            <a:gdLst/>
            <a:ahLst/>
            <a:cxnLst/>
            <a:rect l="l" t="t" r="r" b="b"/>
            <a:pathLst>
              <a:path w="216410" h="214638" extrusionOk="0">
                <a:moveTo>
                  <a:pt x="4967" y="202992"/>
                </a:moveTo>
                <a:cubicBezTo>
                  <a:pt x="8695" y="216965"/>
                  <a:pt x="18051" y="215037"/>
                  <a:pt x="24303" y="213745"/>
                </a:cubicBezTo>
                <a:cubicBezTo>
                  <a:pt x="30555" y="212453"/>
                  <a:pt x="37361" y="205677"/>
                  <a:pt x="42480" y="195242"/>
                </a:cubicBezTo>
                <a:cubicBezTo>
                  <a:pt x="47599" y="184807"/>
                  <a:pt x="50196" y="161160"/>
                  <a:pt x="55016" y="151134"/>
                </a:cubicBezTo>
                <a:cubicBezTo>
                  <a:pt x="59836" y="141108"/>
                  <a:pt x="62886" y="138312"/>
                  <a:pt x="71400" y="135087"/>
                </a:cubicBezTo>
                <a:cubicBezTo>
                  <a:pt x="79915" y="131862"/>
                  <a:pt x="98891" y="135405"/>
                  <a:pt x="106103" y="131782"/>
                </a:cubicBezTo>
                <a:cubicBezTo>
                  <a:pt x="113315" y="128159"/>
                  <a:pt x="117373" y="120579"/>
                  <a:pt x="114672" y="113349"/>
                </a:cubicBezTo>
                <a:cubicBezTo>
                  <a:pt x="111971" y="106119"/>
                  <a:pt x="95966" y="95474"/>
                  <a:pt x="89899" y="88400"/>
                </a:cubicBezTo>
                <a:cubicBezTo>
                  <a:pt x="83832" y="81326"/>
                  <a:pt x="78693" y="75718"/>
                  <a:pt x="78272" y="70904"/>
                </a:cubicBezTo>
                <a:cubicBezTo>
                  <a:pt x="77851" y="66090"/>
                  <a:pt x="81425" y="59630"/>
                  <a:pt x="87372" y="59517"/>
                </a:cubicBezTo>
                <a:cubicBezTo>
                  <a:pt x="93319" y="59404"/>
                  <a:pt x="105253" y="66650"/>
                  <a:pt x="113952" y="70225"/>
                </a:cubicBezTo>
                <a:cubicBezTo>
                  <a:pt x="122651" y="73800"/>
                  <a:pt x="131786" y="79934"/>
                  <a:pt x="139567" y="80967"/>
                </a:cubicBezTo>
                <a:cubicBezTo>
                  <a:pt x="147348" y="82000"/>
                  <a:pt x="155264" y="80101"/>
                  <a:pt x="160636" y="76422"/>
                </a:cubicBezTo>
                <a:cubicBezTo>
                  <a:pt x="166008" y="72743"/>
                  <a:pt x="166147" y="62506"/>
                  <a:pt x="171799" y="58895"/>
                </a:cubicBezTo>
                <a:cubicBezTo>
                  <a:pt x="177451" y="55284"/>
                  <a:pt x="188314" y="57169"/>
                  <a:pt x="194549" y="54754"/>
                </a:cubicBezTo>
                <a:cubicBezTo>
                  <a:pt x="200784" y="52339"/>
                  <a:pt x="205587" y="48544"/>
                  <a:pt x="209210" y="44403"/>
                </a:cubicBezTo>
                <a:cubicBezTo>
                  <a:pt x="212833" y="40262"/>
                  <a:pt x="215783" y="35344"/>
                  <a:pt x="216288" y="29909"/>
                </a:cubicBezTo>
                <a:cubicBezTo>
                  <a:pt x="216793" y="24474"/>
                  <a:pt x="215781" y="16607"/>
                  <a:pt x="212242" y="11792"/>
                </a:cubicBezTo>
                <a:cubicBezTo>
                  <a:pt x="208703" y="6977"/>
                  <a:pt x="200446" y="1350"/>
                  <a:pt x="195054" y="1021"/>
                </a:cubicBezTo>
                <a:cubicBezTo>
                  <a:pt x="189662" y="692"/>
                  <a:pt x="209294" y="8612"/>
                  <a:pt x="179888" y="9820"/>
                </a:cubicBezTo>
                <a:cubicBezTo>
                  <a:pt x="150482" y="11028"/>
                  <a:pt x="48277" y="-11747"/>
                  <a:pt x="18618" y="8267"/>
                </a:cubicBezTo>
                <a:cubicBezTo>
                  <a:pt x="-11041" y="28282"/>
                  <a:pt x="4209" y="97453"/>
                  <a:pt x="1934" y="129907"/>
                </a:cubicBezTo>
                <a:cubicBezTo>
                  <a:pt x="-341" y="162361"/>
                  <a:pt x="1239" y="189019"/>
                  <a:pt x="4967" y="202992"/>
                </a:cubicBezTo>
                <a:close/>
              </a:path>
            </a:pathLst>
          </a:custGeom>
          <a:solidFill>
            <a:schemeClr val="accent2"/>
          </a:solidFill>
          <a:ln>
            <a:noFill/>
          </a:ln>
        </p:spPr>
      </p:sp>
      <p:sp>
        <p:nvSpPr>
          <p:cNvPr id="306" name="Google Shape;306;p9"/>
          <p:cNvSpPr/>
          <p:nvPr/>
        </p:nvSpPr>
        <p:spPr>
          <a:xfrm>
            <a:off x="4222421" y="-2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2060916" y="48697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8036652" y="475840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7926191" y="32303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337636" y="50282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6841252" y="4460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8768257" y="1633483"/>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435416" y="9852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9"/>
          <p:cNvGrpSpPr/>
          <p:nvPr/>
        </p:nvGrpSpPr>
        <p:grpSpPr>
          <a:xfrm>
            <a:off x="254999" y="120704"/>
            <a:ext cx="757289" cy="864550"/>
            <a:chOff x="5585712" y="137416"/>
            <a:chExt cx="757289" cy="864550"/>
          </a:xfrm>
        </p:grpSpPr>
        <p:sp>
          <p:nvSpPr>
            <p:cNvPr id="316" name="Google Shape;316;p9"/>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9"/>
          <p:cNvGrpSpPr/>
          <p:nvPr/>
        </p:nvGrpSpPr>
        <p:grpSpPr>
          <a:xfrm>
            <a:off x="8562325" y="4237250"/>
            <a:ext cx="527400" cy="735075"/>
            <a:chOff x="3553100" y="1256250"/>
            <a:chExt cx="527400" cy="735075"/>
          </a:xfrm>
        </p:grpSpPr>
        <p:sp>
          <p:nvSpPr>
            <p:cNvPr id="344" name="Google Shape;344;p9"/>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9"/>
          <p:cNvGrpSpPr/>
          <p:nvPr/>
        </p:nvGrpSpPr>
        <p:grpSpPr>
          <a:xfrm rot="10312242">
            <a:off x="7645616" y="122159"/>
            <a:ext cx="934955" cy="861648"/>
            <a:chOff x="6708722" y="1052986"/>
            <a:chExt cx="935003" cy="861693"/>
          </a:xfrm>
        </p:grpSpPr>
        <p:sp>
          <p:nvSpPr>
            <p:cNvPr id="351" name="Google Shape;351;p9"/>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9"/>
          <p:cNvGrpSpPr/>
          <p:nvPr/>
        </p:nvGrpSpPr>
        <p:grpSpPr>
          <a:xfrm rot="615892">
            <a:off x="73117" y="4030384"/>
            <a:ext cx="1031267" cy="913255"/>
            <a:chOff x="1343200" y="1432100"/>
            <a:chExt cx="1031261" cy="913250"/>
          </a:xfrm>
        </p:grpSpPr>
        <p:sp>
          <p:nvSpPr>
            <p:cNvPr id="357" name="Google Shape;357;p9"/>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358" name="Google Shape;358;p9"/>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359" name="Google Shape;359;p9"/>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9"/>
          <p:cNvGrpSpPr/>
          <p:nvPr/>
        </p:nvGrpSpPr>
        <p:grpSpPr>
          <a:xfrm rot="615892">
            <a:off x="515888" y="3544862"/>
            <a:ext cx="1111480" cy="1244482"/>
            <a:chOff x="1338201" y="32850"/>
            <a:chExt cx="1111474" cy="1244475"/>
          </a:xfrm>
        </p:grpSpPr>
        <p:sp>
          <p:nvSpPr>
            <p:cNvPr id="362" name="Google Shape;362;p9"/>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363" name="Google Shape;363;p9"/>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364" name="Google Shape;364;p9"/>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365" name="Google Shape;365;p9"/>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6"/>
        <p:cNvGrpSpPr/>
        <p:nvPr/>
      </p:nvGrpSpPr>
      <p:grpSpPr>
        <a:xfrm>
          <a:off x="0" y="0"/>
          <a:ext cx="0" cy="0"/>
          <a:chOff x="0" y="0"/>
          <a:chExt cx="0" cy="0"/>
        </a:xfrm>
      </p:grpSpPr>
      <p:sp>
        <p:nvSpPr>
          <p:cNvPr id="507" name="Google Shape;50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Slide_1_1_1">
    <p:spTree>
      <p:nvGrpSpPr>
        <p:cNvPr id="1" name="Shape 1007"/>
        <p:cNvGrpSpPr/>
        <p:nvPr/>
      </p:nvGrpSpPr>
      <p:grpSpPr>
        <a:xfrm>
          <a:off x="0" y="0"/>
          <a:ext cx="0" cy="0"/>
          <a:chOff x="0" y="0"/>
          <a:chExt cx="0" cy="0"/>
        </a:xfrm>
      </p:grpSpPr>
      <p:sp>
        <p:nvSpPr>
          <p:cNvPr id="1008" name="Google Shape;1008;p22"/>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3448978" y="1947975"/>
            <a:ext cx="5879457" cy="327634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450101" y="-537849"/>
            <a:ext cx="3700691" cy="4215793"/>
          </a:xfrm>
          <a:custGeom>
            <a:avLst/>
            <a:gdLst/>
            <a:ahLst/>
            <a:cxnLst/>
            <a:rect l="l" t="t" r="r" b="b"/>
            <a:pathLst>
              <a:path w="179667" h="204675" extrusionOk="0">
                <a:moveTo>
                  <a:pt x="13433" y="194239"/>
                </a:moveTo>
                <a:cubicBezTo>
                  <a:pt x="17289" y="191898"/>
                  <a:pt x="22108" y="185288"/>
                  <a:pt x="25000" y="181845"/>
                </a:cubicBezTo>
                <a:cubicBezTo>
                  <a:pt x="27892" y="178402"/>
                  <a:pt x="29063" y="176544"/>
                  <a:pt x="30784" y="173583"/>
                </a:cubicBezTo>
                <a:cubicBezTo>
                  <a:pt x="32506" y="170622"/>
                  <a:pt x="34090" y="167317"/>
                  <a:pt x="35329" y="164081"/>
                </a:cubicBezTo>
                <a:cubicBezTo>
                  <a:pt x="36568" y="160845"/>
                  <a:pt x="37669" y="157333"/>
                  <a:pt x="38220" y="154166"/>
                </a:cubicBezTo>
                <a:cubicBezTo>
                  <a:pt x="38771" y="150999"/>
                  <a:pt x="38909" y="148313"/>
                  <a:pt x="38634" y="145077"/>
                </a:cubicBezTo>
                <a:cubicBezTo>
                  <a:pt x="38359" y="141841"/>
                  <a:pt x="37670" y="138191"/>
                  <a:pt x="36568" y="134748"/>
                </a:cubicBezTo>
                <a:cubicBezTo>
                  <a:pt x="35466" y="131305"/>
                  <a:pt x="33400" y="127519"/>
                  <a:pt x="32023" y="124420"/>
                </a:cubicBezTo>
                <a:cubicBezTo>
                  <a:pt x="30646" y="121322"/>
                  <a:pt x="29544" y="119465"/>
                  <a:pt x="28305" y="116157"/>
                </a:cubicBezTo>
                <a:cubicBezTo>
                  <a:pt x="27066" y="112849"/>
                  <a:pt x="25276" y="108707"/>
                  <a:pt x="24587" y="104573"/>
                </a:cubicBezTo>
                <a:cubicBezTo>
                  <a:pt x="23899" y="100439"/>
                  <a:pt x="23210" y="95002"/>
                  <a:pt x="24174" y="91353"/>
                </a:cubicBezTo>
                <a:cubicBezTo>
                  <a:pt x="25138" y="87704"/>
                  <a:pt x="27273" y="84467"/>
                  <a:pt x="30371" y="82677"/>
                </a:cubicBezTo>
                <a:cubicBezTo>
                  <a:pt x="33470" y="80887"/>
                  <a:pt x="36637" y="80956"/>
                  <a:pt x="42765" y="80612"/>
                </a:cubicBezTo>
                <a:cubicBezTo>
                  <a:pt x="48893" y="80268"/>
                  <a:pt x="59566" y="82747"/>
                  <a:pt x="67140" y="80612"/>
                </a:cubicBezTo>
                <a:cubicBezTo>
                  <a:pt x="74714" y="78478"/>
                  <a:pt x="83252" y="74691"/>
                  <a:pt x="88209" y="67805"/>
                </a:cubicBezTo>
                <a:cubicBezTo>
                  <a:pt x="93167" y="60919"/>
                  <a:pt x="93236" y="45633"/>
                  <a:pt x="96885" y="39298"/>
                </a:cubicBezTo>
                <a:cubicBezTo>
                  <a:pt x="100535" y="32963"/>
                  <a:pt x="102325" y="31652"/>
                  <a:pt x="110106" y="29796"/>
                </a:cubicBezTo>
                <a:cubicBezTo>
                  <a:pt x="117887" y="27940"/>
                  <a:pt x="135651" y="28570"/>
                  <a:pt x="143569" y="28160"/>
                </a:cubicBezTo>
                <a:cubicBezTo>
                  <a:pt x="151487" y="27750"/>
                  <a:pt x="153829" y="28091"/>
                  <a:pt x="157616" y="27334"/>
                </a:cubicBezTo>
                <a:cubicBezTo>
                  <a:pt x="161403" y="26577"/>
                  <a:pt x="162987" y="25406"/>
                  <a:pt x="166292" y="23616"/>
                </a:cubicBezTo>
                <a:cubicBezTo>
                  <a:pt x="169597" y="21826"/>
                  <a:pt x="175518" y="19484"/>
                  <a:pt x="177446" y="16592"/>
                </a:cubicBezTo>
                <a:cubicBezTo>
                  <a:pt x="179374" y="13700"/>
                  <a:pt x="181095" y="8054"/>
                  <a:pt x="177859" y="6264"/>
                </a:cubicBezTo>
                <a:cubicBezTo>
                  <a:pt x="174623" y="4474"/>
                  <a:pt x="177997" y="6195"/>
                  <a:pt x="158029" y="5851"/>
                </a:cubicBezTo>
                <a:cubicBezTo>
                  <a:pt x="138061" y="5507"/>
                  <a:pt x="83046" y="4198"/>
                  <a:pt x="58051" y="4198"/>
                </a:cubicBezTo>
                <a:cubicBezTo>
                  <a:pt x="33057" y="4198"/>
                  <a:pt x="17633" y="-6268"/>
                  <a:pt x="8062" y="5851"/>
                </a:cubicBezTo>
                <a:cubicBezTo>
                  <a:pt x="-1509" y="17970"/>
                  <a:pt x="1658" y="45237"/>
                  <a:pt x="625" y="76910"/>
                </a:cubicBezTo>
                <a:cubicBezTo>
                  <a:pt x="-408" y="108584"/>
                  <a:pt x="-270" y="176337"/>
                  <a:pt x="1865" y="195892"/>
                </a:cubicBezTo>
                <a:cubicBezTo>
                  <a:pt x="4000" y="215447"/>
                  <a:pt x="9577" y="196580"/>
                  <a:pt x="13433" y="194239"/>
                </a:cubicBezTo>
                <a:close/>
              </a:path>
            </a:pathLst>
          </a:custGeom>
          <a:solidFill>
            <a:schemeClr val="accent2"/>
          </a:solidFill>
          <a:ln>
            <a:noFill/>
          </a:ln>
        </p:spPr>
      </p:sp>
      <p:sp>
        <p:nvSpPr>
          <p:cNvPr id="1011" name="Google Shape;1011;p22"/>
          <p:cNvSpPr txBox="1">
            <a:spLocks noGrp="1"/>
          </p:cNvSpPr>
          <p:nvPr>
            <p:ph type="title"/>
          </p:nvPr>
        </p:nvSpPr>
        <p:spPr>
          <a:xfrm>
            <a:off x="859725" y="1468400"/>
            <a:ext cx="4249800" cy="1032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2600"/>
              <a:buNone/>
              <a:defRPr i="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012" name="Google Shape;1012;p22"/>
          <p:cNvSpPr txBox="1">
            <a:spLocks noGrp="1"/>
          </p:cNvSpPr>
          <p:nvPr>
            <p:ph type="subTitle" idx="1"/>
          </p:nvPr>
        </p:nvSpPr>
        <p:spPr>
          <a:xfrm>
            <a:off x="761475" y="2439975"/>
            <a:ext cx="4446300" cy="122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Montserrat"/>
                <a:ea typeface="Montserrat"/>
                <a:cs typeface="Montserrat"/>
                <a:sym typeface="Montserrat"/>
              </a:defRPr>
            </a:lvl1pPr>
            <a:lvl2pPr lvl="1" rtl="0">
              <a:lnSpc>
                <a:spcPct val="115000"/>
              </a:lnSpc>
              <a:spcBef>
                <a:spcPts val="0"/>
              </a:spcBef>
              <a:spcAft>
                <a:spcPts val="0"/>
              </a:spcAft>
              <a:buNone/>
              <a:defRPr sz="1400">
                <a:latin typeface="Montserrat"/>
                <a:ea typeface="Montserrat"/>
                <a:cs typeface="Montserrat"/>
                <a:sym typeface="Montserrat"/>
              </a:defRPr>
            </a:lvl2pPr>
            <a:lvl3pPr lvl="2" rtl="0">
              <a:lnSpc>
                <a:spcPct val="115000"/>
              </a:lnSpc>
              <a:spcBef>
                <a:spcPts val="0"/>
              </a:spcBef>
              <a:spcAft>
                <a:spcPts val="0"/>
              </a:spcAft>
              <a:buNone/>
              <a:defRPr sz="1400">
                <a:latin typeface="Montserrat"/>
                <a:ea typeface="Montserrat"/>
                <a:cs typeface="Montserrat"/>
                <a:sym typeface="Montserrat"/>
              </a:defRPr>
            </a:lvl3pPr>
            <a:lvl4pPr lvl="3" rtl="0">
              <a:lnSpc>
                <a:spcPct val="115000"/>
              </a:lnSpc>
              <a:spcBef>
                <a:spcPts val="0"/>
              </a:spcBef>
              <a:spcAft>
                <a:spcPts val="0"/>
              </a:spcAft>
              <a:buNone/>
              <a:defRPr sz="1400">
                <a:latin typeface="Montserrat"/>
                <a:ea typeface="Montserrat"/>
                <a:cs typeface="Montserrat"/>
                <a:sym typeface="Montserrat"/>
              </a:defRPr>
            </a:lvl4pPr>
            <a:lvl5pPr lvl="4" rtl="0">
              <a:lnSpc>
                <a:spcPct val="115000"/>
              </a:lnSpc>
              <a:spcBef>
                <a:spcPts val="0"/>
              </a:spcBef>
              <a:spcAft>
                <a:spcPts val="0"/>
              </a:spcAft>
              <a:buNone/>
              <a:defRPr sz="1400">
                <a:latin typeface="Montserrat"/>
                <a:ea typeface="Montserrat"/>
                <a:cs typeface="Montserrat"/>
                <a:sym typeface="Montserrat"/>
              </a:defRPr>
            </a:lvl5pPr>
            <a:lvl6pPr lvl="5" rtl="0">
              <a:lnSpc>
                <a:spcPct val="115000"/>
              </a:lnSpc>
              <a:spcBef>
                <a:spcPts val="0"/>
              </a:spcBef>
              <a:spcAft>
                <a:spcPts val="0"/>
              </a:spcAft>
              <a:buNone/>
              <a:defRPr sz="1400">
                <a:latin typeface="Montserrat"/>
                <a:ea typeface="Montserrat"/>
                <a:cs typeface="Montserrat"/>
                <a:sym typeface="Montserrat"/>
              </a:defRPr>
            </a:lvl6pPr>
            <a:lvl7pPr lvl="6" rtl="0">
              <a:lnSpc>
                <a:spcPct val="115000"/>
              </a:lnSpc>
              <a:spcBef>
                <a:spcPts val="0"/>
              </a:spcBef>
              <a:spcAft>
                <a:spcPts val="0"/>
              </a:spcAft>
              <a:buNone/>
              <a:defRPr sz="1400">
                <a:latin typeface="Montserrat"/>
                <a:ea typeface="Montserrat"/>
                <a:cs typeface="Montserrat"/>
                <a:sym typeface="Montserrat"/>
              </a:defRPr>
            </a:lvl7pPr>
            <a:lvl8pPr lvl="7" rtl="0">
              <a:lnSpc>
                <a:spcPct val="115000"/>
              </a:lnSpc>
              <a:spcBef>
                <a:spcPts val="0"/>
              </a:spcBef>
              <a:spcAft>
                <a:spcPts val="0"/>
              </a:spcAft>
              <a:buNone/>
              <a:defRPr sz="1400">
                <a:latin typeface="Montserrat"/>
                <a:ea typeface="Montserrat"/>
                <a:cs typeface="Montserrat"/>
                <a:sym typeface="Montserrat"/>
              </a:defRPr>
            </a:lvl8pPr>
            <a:lvl9pPr lvl="8" rtl="0">
              <a:lnSpc>
                <a:spcPct val="115000"/>
              </a:lnSpc>
              <a:spcBef>
                <a:spcPts val="0"/>
              </a:spcBef>
              <a:spcAft>
                <a:spcPts val="0"/>
              </a:spcAft>
              <a:buNone/>
              <a:defRPr sz="1400">
                <a:latin typeface="Montserrat"/>
                <a:ea typeface="Montserrat"/>
                <a:cs typeface="Montserrat"/>
                <a:sym typeface="Montserrat"/>
              </a:defRPr>
            </a:lvl9pPr>
          </a:lstStyle>
          <a:p>
            <a:endParaRPr/>
          </a:p>
        </p:txBody>
      </p:sp>
      <p:sp>
        <p:nvSpPr>
          <p:cNvPr id="1013" name="Google Shape;1013;p22"/>
          <p:cNvSpPr/>
          <p:nvPr/>
        </p:nvSpPr>
        <p:spPr>
          <a:xfrm>
            <a:off x="4222421" y="-2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3186716" y="46888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5278977" y="424200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1825116" y="1361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1185361" y="49611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5954177" y="-7915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8491707" y="-81017"/>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178241" y="2875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22"/>
          <p:cNvGrpSpPr/>
          <p:nvPr/>
        </p:nvGrpSpPr>
        <p:grpSpPr>
          <a:xfrm rot="-3140960" flipH="1">
            <a:off x="-73766" y="3917234"/>
            <a:ext cx="1099342" cy="1274075"/>
            <a:chOff x="374513" y="3152476"/>
            <a:chExt cx="1519294" cy="1760777"/>
          </a:xfrm>
        </p:grpSpPr>
        <p:sp>
          <p:nvSpPr>
            <p:cNvPr id="1023" name="Google Shape;1023;p22"/>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2"/>
          <p:cNvGrpSpPr/>
          <p:nvPr/>
        </p:nvGrpSpPr>
        <p:grpSpPr>
          <a:xfrm flipH="1">
            <a:off x="535455" y="-155359"/>
            <a:ext cx="757289" cy="864550"/>
            <a:chOff x="5585712" y="137416"/>
            <a:chExt cx="757289" cy="864550"/>
          </a:xfrm>
        </p:grpSpPr>
        <p:sp>
          <p:nvSpPr>
            <p:cNvPr id="1035" name="Google Shape;1035;p22"/>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22"/>
          <p:cNvGrpSpPr/>
          <p:nvPr/>
        </p:nvGrpSpPr>
        <p:grpSpPr>
          <a:xfrm rot="10169410">
            <a:off x="4880480" y="-64077"/>
            <a:ext cx="934981" cy="861672"/>
            <a:chOff x="6708722" y="1052986"/>
            <a:chExt cx="935003" cy="861693"/>
          </a:xfrm>
        </p:grpSpPr>
        <p:sp>
          <p:nvSpPr>
            <p:cNvPr id="1063" name="Google Shape;1063;p22"/>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298"/>
        <p:cNvGrpSpPr/>
        <p:nvPr/>
      </p:nvGrpSpPr>
      <p:grpSpPr>
        <a:xfrm>
          <a:off x="0" y="0"/>
          <a:ext cx="0" cy="0"/>
          <a:chOff x="0" y="0"/>
          <a:chExt cx="0" cy="0"/>
        </a:xfrm>
      </p:grpSpPr>
      <p:sp>
        <p:nvSpPr>
          <p:cNvPr id="1299" name="Google Shape;1299;p27"/>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3189300" y="2102773"/>
            <a:ext cx="6138660" cy="3121540"/>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65075" y="-81050"/>
            <a:ext cx="3927358" cy="312148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1102066" y="43978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6456402" y="49295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7939491" y="37468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1990161" y="49869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a:off x="9021677" y="2464787"/>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337616" y="12652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27"/>
          <p:cNvGrpSpPr/>
          <p:nvPr/>
        </p:nvGrpSpPr>
        <p:grpSpPr>
          <a:xfrm rot="851508">
            <a:off x="-16879" y="3922702"/>
            <a:ext cx="1099336" cy="1274069"/>
            <a:chOff x="374513" y="3152476"/>
            <a:chExt cx="1519294" cy="1760777"/>
          </a:xfrm>
        </p:grpSpPr>
        <p:sp>
          <p:nvSpPr>
            <p:cNvPr id="1310" name="Google Shape;1310;p27"/>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27"/>
          <p:cNvGrpSpPr/>
          <p:nvPr/>
        </p:nvGrpSpPr>
        <p:grpSpPr>
          <a:xfrm>
            <a:off x="242674" y="51191"/>
            <a:ext cx="757289" cy="864550"/>
            <a:chOff x="5585712" y="137416"/>
            <a:chExt cx="757289" cy="864550"/>
          </a:xfrm>
        </p:grpSpPr>
        <p:sp>
          <p:nvSpPr>
            <p:cNvPr id="1322" name="Google Shape;1322;p27"/>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27"/>
          <p:cNvGrpSpPr/>
          <p:nvPr/>
        </p:nvGrpSpPr>
        <p:grpSpPr>
          <a:xfrm>
            <a:off x="8026529" y="27734"/>
            <a:ext cx="1657343" cy="808493"/>
            <a:chOff x="6016754" y="2989146"/>
            <a:chExt cx="1657343" cy="808493"/>
          </a:xfrm>
        </p:grpSpPr>
        <p:sp>
          <p:nvSpPr>
            <p:cNvPr id="1350" name="Google Shape;1350;p27"/>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a:off x="8362923" y="-268906"/>
            <a:ext cx="1094855" cy="1504759"/>
            <a:chOff x="6143348" y="1855432"/>
            <a:chExt cx="1094855" cy="1504759"/>
          </a:xfrm>
        </p:grpSpPr>
        <p:sp>
          <p:nvSpPr>
            <p:cNvPr id="1356" name="Google Shape;1356;p27"/>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7"/>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27"/>
          <p:cNvGrpSpPr/>
          <p:nvPr/>
        </p:nvGrpSpPr>
        <p:grpSpPr>
          <a:xfrm>
            <a:off x="8253775" y="4251825"/>
            <a:ext cx="527400" cy="735075"/>
            <a:chOff x="3553100" y="1256250"/>
            <a:chExt cx="527400" cy="735075"/>
          </a:xfrm>
        </p:grpSpPr>
        <p:sp>
          <p:nvSpPr>
            <p:cNvPr id="1362" name="Google Shape;1362;p27"/>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1368"/>
        <p:cNvGrpSpPr/>
        <p:nvPr/>
      </p:nvGrpSpPr>
      <p:grpSpPr>
        <a:xfrm>
          <a:off x="0" y="0"/>
          <a:ext cx="0" cy="0"/>
          <a:chOff x="0" y="0"/>
          <a:chExt cx="0" cy="0"/>
        </a:xfrm>
      </p:grpSpPr>
      <p:sp>
        <p:nvSpPr>
          <p:cNvPr id="1369" name="Google Shape;1369;p28"/>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3384486" y="635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6698001" y="3118624"/>
            <a:ext cx="2630212" cy="210586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65074" y="-81050"/>
            <a:ext cx="1768141" cy="147262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2" y="22844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2160966" y="4957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6917402" y="49295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607341" y="3195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2" y="50372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7867602" y="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9030807" y="1391583"/>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614166" y="37514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28"/>
          <p:cNvGrpSpPr/>
          <p:nvPr/>
        </p:nvGrpSpPr>
        <p:grpSpPr>
          <a:xfrm>
            <a:off x="8180562" y="197704"/>
            <a:ext cx="757289" cy="864550"/>
            <a:chOff x="5585712" y="137416"/>
            <a:chExt cx="757289" cy="864550"/>
          </a:xfrm>
        </p:grpSpPr>
        <p:sp>
          <p:nvSpPr>
            <p:cNvPr id="1382" name="Google Shape;1382;p28"/>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28"/>
          <p:cNvGrpSpPr/>
          <p:nvPr/>
        </p:nvGrpSpPr>
        <p:grpSpPr>
          <a:xfrm>
            <a:off x="217975" y="4222200"/>
            <a:ext cx="527400" cy="735075"/>
            <a:chOff x="3553100" y="1256250"/>
            <a:chExt cx="527400" cy="735075"/>
          </a:xfrm>
        </p:grpSpPr>
        <p:sp>
          <p:nvSpPr>
            <p:cNvPr id="1410" name="Google Shape;1410;p28"/>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28"/>
          <p:cNvGrpSpPr/>
          <p:nvPr/>
        </p:nvGrpSpPr>
        <p:grpSpPr>
          <a:xfrm rot="-6611352">
            <a:off x="7997638" y="4273137"/>
            <a:ext cx="934946" cy="861640"/>
            <a:chOff x="6708722" y="1052986"/>
            <a:chExt cx="935003" cy="861693"/>
          </a:xfrm>
        </p:grpSpPr>
        <p:sp>
          <p:nvSpPr>
            <p:cNvPr id="1417" name="Google Shape;1417;p28"/>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2pPr>
            <a:lvl3pPr lvl="2"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3pPr>
            <a:lvl4pPr lvl="3"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4pPr>
            <a:lvl5pPr lvl="4"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5pPr>
            <a:lvl6pPr lvl="5"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6pPr>
            <a:lvl7pPr lvl="6"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7pPr>
            <a:lvl8pPr lvl="7"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8pPr>
            <a:lvl9pPr lvl="8"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8"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pSp>
        <p:nvGrpSpPr>
          <p:cNvPr id="1430" name="Google Shape;1430;p31"/>
          <p:cNvGrpSpPr/>
          <p:nvPr/>
        </p:nvGrpSpPr>
        <p:grpSpPr>
          <a:xfrm rot="-7176634">
            <a:off x="4904144" y="3607789"/>
            <a:ext cx="1111469" cy="1244470"/>
            <a:chOff x="1338201" y="32850"/>
            <a:chExt cx="1111474" cy="1244475"/>
          </a:xfrm>
        </p:grpSpPr>
        <p:sp>
          <p:nvSpPr>
            <p:cNvPr id="1431" name="Google Shape;1431;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432" name="Google Shape;1432;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433" name="Google Shape;1433;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434" name="Google Shape;1434;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31"/>
          <p:cNvGrpSpPr/>
          <p:nvPr/>
        </p:nvGrpSpPr>
        <p:grpSpPr>
          <a:xfrm rot="-1507493">
            <a:off x="3730468" y="3773462"/>
            <a:ext cx="1031279" cy="913266"/>
            <a:chOff x="1343200" y="1432100"/>
            <a:chExt cx="1031261" cy="913250"/>
          </a:xfrm>
        </p:grpSpPr>
        <p:sp>
          <p:nvSpPr>
            <p:cNvPr id="1437" name="Google Shape;1437;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438" name="Google Shape;1438;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439" name="Google Shape;1439;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1"/>
          <p:cNvGrpSpPr/>
          <p:nvPr/>
        </p:nvGrpSpPr>
        <p:grpSpPr>
          <a:xfrm rot="1588830">
            <a:off x="3030864" y="362113"/>
            <a:ext cx="516983" cy="1275570"/>
            <a:chOff x="2266600" y="1348075"/>
            <a:chExt cx="516975" cy="1275550"/>
          </a:xfrm>
        </p:grpSpPr>
        <p:sp>
          <p:nvSpPr>
            <p:cNvPr id="1442" name="Google Shape;1442;p31"/>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7" name="Google Shape;1447;p31"/>
            <p:cNvGrpSpPr/>
            <p:nvPr/>
          </p:nvGrpSpPr>
          <p:grpSpPr>
            <a:xfrm>
              <a:off x="2266600" y="1494350"/>
              <a:ext cx="516975" cy="1129275"/>
              <a:chOff x="2266600" y="1494350"/>
              <a:chExt cx="516975" cy="1129275"/>
            </a:xfrm>
          </p:grpSpPr>
          <p:sp>
            <p:nvSpPr>
              <p:cNvPr id="1448" name="Google Shape;1448;p31"/>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 name="Google Shape;1452;p31"/>
          <p:cNvGrpSpPr/>
          <p:nvPr/>
        </p:nvGrpSpPr>
        <p:grpSpPr>
          <a:xfrm>
            <a:off x="1389238" y="3064439"/>
            <a:ext cx="1519294" cy="1760777"/>
            <a:chOff x="374513" y="3152476"/>
            <a:chExt cx="1519294" cy="1760777"/>
          </a:xfrm>
        </p:grpSpPr>
        <p:sp>
          <p:nvSpPr>
            <p:cNvPr id="1453" name="Google Shape;1453;p31"/>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31"/>
          <p:cNvSpPr/>
          <p:nvPr/>
        </p:nvSpPr>
        <p:spPr>
          <a:xfrm>
            <a:off x="7635391" y="172917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2673171" y="28708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6007570" y="446474"/>
            <a:ext cx="274019" cy="264255"/>
          </a:xfrm>
          <a:custGeom>
            <a:avLst/>
            <a:gdLst/>
            <a:ahLst/>
            <a:cxnLst/>
            <a:rect l="l" t="t" r="r" b="b"/>
            <a:pathLst>
              <a:path w="9879" h="9527" extrusionOk="0">
                <a:moveTo>
                  <a:pt x="6584" y="0"/>
                </a:moveTo>
                <a:cubicBezTo>
                  <a:pt x="6423" y="0"/>
                  <a:pt x="6258" y="51"/>
                  <a:pt x="6110" y="164"/>
                </a:cubicBezTo>
                <a:lnTo>
                  <a:pt x="4529" y="1380"/>
                </a:lnTo>
                <a:cubicBezTo>
                  <a:pt x="4385" y="1483"/>
                  <a:pt x="4226" y="1544"/>
                  <a:pt x="4053" y="1544"/>
                </a:cubicBezTo>
                <a:cubicBezTo>
                  <a:pt x="3972" y="1544"/>
                  <a:pt x="3887" y="1531"/>
                  <a:pt x="3800" y="1502"/>
                </a:cubicBezTo>
                <a:lnTo>
                  <a:pt x="1946" y="894"/>
                </a:lnTo>
                <a:cubicBezTo>
                  <a:pt x="1867" y="871"/>
                  <a:pt x="1790" y="861"/>
                  <a:pt x="1714" y="861"/>
                </a:cubicBezTo>
                <a:cubicBezTo>
                  <a:pt x="1177" y="861"/>
                  <a:pt x="756" y="1394"/>
                  <a:pt x="943" y="1927"/>
                </a:cubicBezTo>
                <a:lnTo>
                  <a:pt x="1611" y="3781"/>
                </a:lnTo>
                <a:cubicBezTo>
                  <a:pt x="1702" y="4024"/>
                  <a:pt x="1672" y="4298"/>
                  <a:pt x="1520" y="4511"/>
                </a:cubicBezTo>
                <a:lnTo>
                  <a:pt x="365" y="6091"/>
                </a:lnTo>
                <a:cubicBezTo>
                  <a:pt x="0" y="6638"/>
                  <a:pt x="395" y="7368"/>
                  <a:pt x="1034" y="7368"/>
                </a:cubicBezTo>
                <a:lnTo>
                  <a:pt x="3009" y="7307"/>
                </a:lnTo>
                <a:cubicBezTo>
                  <a:pt x="3034" y="7304"/>
                  <a:pt x="3059" y="7302"/>
                  <a:pt x="3084" y="7302"/>
                </a:cubicBezTo>
                <a:cubicBezTo>
                  <a:pt x="3302" y="7302"/>
                  <a:pt x="3514" y="7420"/>
                  <a:pt x="3678" y="7611"/>
                </a:cubicBezTo>
                <a:lnTo>
                  <a:pt x="4833" y="9192"/>
                </a:lnTo>
                <a:cubicBezTo>
                  <a:pt x="4986" y="9420"/>
                  <a:pt x="5223" y="9527"/>
                  <a:pt x="5461" y="9527"/>
                </a:cubicBezTo>
                <a:cubicBezTo>
                  <a:pt x="5792" y="9527"/>
                  <a:pt x="6125" y="9320"/>
                  <a:pt x="6231" y="8948"/>
                </a:cubicBezTo>
                <a:lnTo>
                  <a:pt x="6779" y="7064"/>
                </a:lnTo>
                <a:cubicBezTo>
                  <a:pt x="6839" y="6790"/>
                  <a:pt x="7052" y="6608"/>
                  <a:pt x="7295" y="6517"/>
                </a:cubicBezTo>
                <a:lnTo>
                  <a:pt x="9149" y="5909"/>
                </a:lnTo>
                <a:cubicBezTo>
                  <a:pt x="9788" y="5696"/>
                  <a:pt x="9879" y="4875"/>
                  <a:pt x="9362" y="4511"/>
                </a:cubicBezTo>
                <a:lnTo>
                  <a:pt x="7721" y="3386"/>
                </a:lnTo>
                <a:cubicBezTo>
                  <a:pt x="7508" y="3234"/>
                  <a:pt x="7386" y="2991"/>
                  <a:pt x="7386" y="2748"/>
                </a:cubicBezTo>
                <a:lnTo>
                  <a:pt x="7386" y="772"/>
                </a:lnTo>
                <a:cubicBezTo>
                  <a:pt x="7365" y="316"/>
                  <a:pt x="6987" y="0"/>
                  <a:pt x="6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267411" y="11314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31"/>
          <p:cNvGrpSpPr/>
          <p:nvPr/>
        </p:nvGrpSpPr>
        <p:grpSpPr>
          <a:xfrm>
            <a:off x="6848809" y="933561"/>
            <a:ext cx="935003" cy="861693"/>
            <a:chOff x="6708722" y="1052986"/>
            <a:chExt cx="935003" cy="861693"/>
          </a:xfrm>
        </p:grpSpPr>
        <p:sp>
          <p:nvSpPr>
            <p:cNvPr id="1469" name="Google Shape;1469;p31"/>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4851274" y="567616"/>
            <a:ext cx="757289" cy="864550"/>
            <a:chOff x="5585712" y="137416"/>
            <a:chExt cx="757289" cy="864550"/>
          </a:xfrm>
        </p:grpSpPr>
        <p:sp>
          <p:nvSpPr>
            <p:cNvPr id="1475" name="Google Shape;1475;p3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31"/>
          <p:cNvGrpSpPr/>
          <p:nvPr/>
        </p:nvGrpSpPr>
        <p:grpSpPr>
          <a:xfrm>
            <a:off x="6135497" y="1948659"/>
            <a:ext cx="1377666" cy="1201172"/>
            <a:chOff x="6271135" y="2305084"/>
            <a:chExt cx="1377666" cy="1201172"/>
          </a:xfrm>
        </p:grpSpPr>
        <p:sp>
          <p:nvSpPr>
            <p:cNvPr id="1503" name="Google Shape;1503;p31"/>
            <p:cNvSpPr/>
            <p:nvPr/>
          </p:nvSpPr>
          <p:spPr>
            <a:xfrm>
              <a:off x="6271135" y="2305084"/>
              <a:ext cx="1377666" cy="1201172"/>
            </a:xfrm>
            <a:custGeom>
              <a:avLst/>
              <a:gdLst/>
              <a:ahLst/>
              <a:cxnLst/>
              <a:rect l="l" t="t" r="r" b="b"/>
              <a:pathLst>
                <a:path w="49668" h="43305" extrusionOk="0">
                  <a:moveTo>
                    <a:pt x="44109" y="1"/>
                  </a:moveTo>
                  <a:cubicBezTo>
                    <a:pt x="43875" y="1"/>
                    <a:pt x="43638" y="79"/>
                    <a:pt x="43436" y="240"/>
                  </a:cubicBezTo>
                  <a:lnTo>
                    <a:pt x="487" y="36198"/>
                  </a:lnTo>
                  <a:cubicBezTo>
                    <a:pt x="61" y="36563"/>
                    <a:pt x="1" y="37201"/>
                    <a:pt x="365" y="37657"/>
                  </a:cubicBezTo>
                  <a:lnTo>
                    <a:pt x="4773" y="42916"/>
                  </a:lnTo>
                  <a:cubicBezTo>
                    <a:pt x="4979" y="43173"/>
                    <a:pt x="5272" y="43305"/>
                    <a:pt x="5570" y="43305"/>
                  </a:cubicBezTo>
                  <a:cubicBezTo>
                    <a:pt x="5800" y="43305"/>
                    <a:pt x="6033" y="43227"/>
                    <a:pt x="6232" y="43068"/>
                  </a:cubicBezTo>
                  <a:lnTo>
                    <a:pt x="49181" y="7079"/>
                  </a:lnTo>
                  <a:cubicBezTo>
                    <a:pt x="49606" y="6715"/>
                    <a:pt x="49667" y="6076"/>
                    <a:pt x="49303" y="5651"/>
                  </a:cubicBezTo>
                  <a:lnTo>
                    <a:pt x="44895" y="362"/>
                  </a:lnTo>
                  <a:cubicBezTo>
                    <a:pt x="44692" y="125"/>
                    <a:pt x="44403" y="1"/>
                    <a:pt x="4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6361365" y="2411236"/>
              <a:ext cx="1287436" cy="1094522"/>
            </a:xfrm>
            <a:custGeom>
              <a:avLst/>
              <a:gdLst/>
              <a:ahLst/>
              <a:cxnLst/>
              <a:rect l="l" t="t" r="r" b="b"/>
              <a:pathLst>
                <a:path w="46415" h="39460" extrusionOk="0">
                  <a:moveTo>
                    <a:pt x="44530" y="0"/>
                  </a:moveTo>
                  <a:lnTo>
                    <a:pt x="0" y="37295"/>
                  </a:lnTo>
                  <a:lnTo>
                    <a:pt x="1520" y="39089"/>
                  </a:lnTo>
                  <a:cubicBezTo>
                    <a:pt x="1719" y="39338"/>
                    <a:pt x="2000" y="39460"/>
                    <a:pt x="2288" y="39460"/>
                  </a:cubicBezTo>
                  <a:cubicBezTo>
                    <a:pt x="2528" y="39460"/>
                    <a:pt x="2772" y="39376"/>
                    <a:pt x="2979" y="39210"/>
                  </a:cubicBezTo>
                  <a:lnTo>
                    <a:pt x="45928" y="3252"/>
                  </a:lnTo>
                  <a:cubicBezTo>
                    <a:pt x="46353" y="2888"/>
                    <a:pt x="46414" y="2249"/>
                    <a:pt x="46050" y="1824"/>
                  </a:cubicBezTo>
                  <a:lnTo>
                    <a:pt x="445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7548447" y="2485406"/>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7515550" y="2512394"/>
              <a:ext cx="49789" cy="55669"/>
            </a:xfrm>
            <a:custGeom>
              <a:avLst/>
              <a:gdLst/>
              <a:ahLst/>
              <a:cxnLst/>
              <a:rect l="l" t="t" r="r" b="b"/>
              <a:pathLst>
                <a:path w="1795" h="2007" extrusionOk="0">
                  <a:moveTo>
                    <a:pt x="305" y="1"/>
                  </a:moveTo>
                  <a:lnTo>
                    <a:pt x="1" y="244"/>
                  </a:lnTo>
                  <a:lnTo>
                    <a:pt x="1490" y="2007"/>
                  </a:lnTo>
                  <a:lnTo>
                    <a:pt x="179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7483513" y="2539383"/>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7450644" y="2567204"/>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7418608" y="2594164"/>
              <a:ext cx="48929" cy="55697"/>
            </a:xfrm>
            <a:custGeom>
              <a:avLst/>
              <a:gdLst/>
              <a:ahLst/>
              <a:cxnLst/>
              <a:rect l="l" t="t" r="r" b="b"/>
              <a:pathLst>
                <a:path w="1764" h="2008" extrusionOk="0">
                  <a:moveTo>
                    <a:pt x="274" y="1"/>
                  </a:moveTo>
                  <a:lnTo>
                    <a:pt x="0" y="244"/>
                  </a:lnTo>
                  <a:lnTo>
                    <a:pt x="1459" y="2007"/>
                  </a:lnTo>
                  <a:lnTo>
                    <a:pt x="1763" y="1733"/>
                  </a:lnTo>
                  <a:lnTo>
                    <a:pt x="27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7385711" y="2621153"/>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7352842" y="2648974"/>
              <a:ext cx="48929" cy="54837"/>
            </a:xfrm>
            <a:custGeom>
              <a:avLst/>
              <a:gdLst/>
              <a:ahLst/>
              <a:cxnLst/>
              <a:rect l="l" t="t" r="r" b="b"/>
              <a:pathLst>
                <a:path w="1764" h="1977" extrusionOk="0">
                  <a:moveTo>
                    <a:pt x="304" y="1"/>
                  </a:moveTo>
                  <a:lnTo>
                    <a:pt x="0" y="244"/>
                  </a:lnTo>
                  <a:lnTo>
                    <a:pt x="1459" y="1976"/>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7320805" y="2675962"/>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1"/>
            <p:cNvSpPr/>
            <p:nvPr/>
          </p:nvSpPr>
          <p:spPr>
            <a:xfrm>
              <a:off x="7287908" y="2702923"/>
              <a:ext cx="48929" cy="55697"/>
            </a:xfrm>
            <a:custGeom>
              <a:avLst/>
              <a:gdLst/>
              <a:ahLst/>
              <a:cxnLst/>
              <a:rect l="l" t="t" r="r" b="b"/>
              <a:pathLst>
                <a:path w="1764" h="2008" extrusionOk="0">
                  <a:moveTo>
                    <a:pt x="305" y="1"/>
                  </a:moveTo>
                  <a:lnTo>
                    <a:pt x="1" y="275"/>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1"/>
            <p:cNvSpPr/>
            <p:nvPr/>
          </p:nvSpPr>
          <p:spPr>
            <a:xfrm>
              <a:off x="7255039" y="2730772"/>
              <a:ext cx="48929" cy="54809"/>
            </a:xfrm>
            <a:custGeom>
              <a:avLst/>
              <a:gdLst/>
              <a:ahLst/>
              <a:cxnLst/>
              <a:rect l="l" t="t" r="r" b="b"/>
              <a:pathLst>
                <a:path w="1764" h="1976" extrusionOk="0">
                  <a:moveTo>
                    <a:pt x="304" y="0"/>
                  </a:moveTo>
                  <a:lnTo>
                    <a:pt x="0" y="243"/>
                  </a:lnTo>
                  <a:lnTo>
                    <a:pt x="1459" y="197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1"/>
            <p:cNvSpPr/>
            <p:nvPr/>
          </p:nvSpPr>
          <p:spPr>
            <a:xfrm>
              <a:off x="7223003" y="2757733"/>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1"/>
            <p:cNvSpPr/>
            <p:nvPr/>
          </p:nvSpPr>
          <p:spPr>
            <a:xfrm>
              <a:off x="7190106" y="2784721"/>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a:off x="7158069" y="2812542"/>
              <a:ext cx="48929" cy="54837"/>
            </a:xfrm>
            <a:custGeom>
              <a:avLst/>
              <a:gdLst/>
              <a:ahLst/>
              <a:cxnLst/>
              <a:rect l="l" t="t" r="r" b="b"/>
              <a:pathLst>
                <a:path w="1764" h="1977" extrusionOk="0">
                  <a:moveTo>
                    <a:pt x="275" y="0"/>
                  </a:moveTo>
                  <a:lnTo>
                    <a:pt x="1" y="244"/>
                  </a:lnTo>
                  <a:lnTo>
                    <a:pt x="1460" y="1976"/>
                  </a:lnTo>
                  <a:lnTo>
                    <a:pt x="1764" y="1733"/>
                  </a:lnTo>
                  <a:lnTo>
                    <a:pt x="27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7125200" y="2839530"/>
              <a:ext cx="48929" cy="55669"/>
            </a:xfrm>
            <a:custGeom>
              <a:avLst/>
              <a:gdLst/>
              <a:ahLst/>
              <a:cxnLst/>
              <a:rect l="l" t="t" r="r" b="b"/>
              <a:pathLst>
                <a:path w="1764" h="2007" extrusionOk="0">
                  <a:moveTo>
                    <a:pt x="304" y="0"/>
                  </a:moveTo>
                  <a:lnTo>
                    <a:pt x="1" y="243"/>
                  </a:lnTo>
                  <a:lnTo>
                    <a:pt x="1460"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1"/>
            <p:cNvSpPr/>
            <p:nvPr/>
          </p:nvSpPr>
          <p:spPr>
            <a:xfrm>
              <a:off x="7092331" y="2866491"/>
              <a:ext cx="49761" cy="55669"/>
            </a:xfrm>
            <a:custGeom>
              <a:avLst/>
              <a:gdLst/>
              <a:ahLst/>
              <a:cxnLst/>
              <a:rect l="l" t="t" r="r" b="b"/>
              <a:pathLst>
                <a:path w="1794" h="2007" extrusionOk="0">
                  <a:moveTo>
                    <a:pt x="304" y="1"/>
                  </a:moveTo>
                  <a:lnTo>
                    <a:pt x="0" y="274"/>
                  </a:lnTo>
                  <a:lnTo>
                    <a:pt x="1489" y="2007"/>
                  </a:lnTo>
                  <a:lnTo>
                    <a:pt x="179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7060294" y="2893480"/>
              <a:ext cx="48901" cy="55669"/>
            </a:xfrm>
            <a:custGeom>
              <a:avLst/>
              <a:gdLst/>
              <a:ahLst/>
              <a:cxnLst/>
              <a:rect l="l" t="t" r="r" b="b"/>
              <a:pathLst>
                <a:path w="1763" h="2007" extrusionOk="0">
                  <a:moveTo>
                    <a:pt x="304" y="0"/>
                  </a:moveTo>
                  <a:lnTo>
                    <a:pt x="0" y="274"/>
                  </a:lnTo>
                  <a:lnTo>
                    <a:pt x="1459" y="2006"/>
                  </a:lnTo>
                  <a:lnTo>
                    <a:pt x="1763"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1"/>
            <p:cNvSpPr/>
            <p:nvPr/>
          </p:nvSpPr>
          <p:spPr>
            <a:xfrm>
              <a:off x="7027398" y="2921301"/>
              <a:ext cx="48929" cy="55669"/>
            </a:xfrm>
            <a:custGeom>
              <a:avLst/>
              <a:gdLst/>
              <a:ahLst/>
              <a:cxnLst/>
              <a:rect l="l" t="t" r="r" b="b"/>
              <a:pathLst>
                <a:path w="1764" h="2007" extrusionOk="0">
                  <a:moveTo>
                    <a:pt x="305" y="0"/>
                  </a:moveTo>
                  <a:lnTo>
                    <a:pt x="1" y="24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1"/>
            <p:cNvSpPr/>
            <p:nvPr/>
          </p:nvSpPr>
          <p:spPr>
            <a:xfrm>
              <a:off x="6994529" y="2948289"/>
              <a:ext cx="49761" cy="55669"/>
            </a:xfrm>
            <a:custGeom>
              <a:avLst/>
              <a:gdLst/>
              <a:ahLst/>
              <a:cxnLst/>
              <a:rect l="l" t="t" r="r" b="b"/>
              <a:pathLst>
                <a:path w="1794" h="2007" extrusionOk="0">
                  <a:moveTo>
                    <a:pt x="304" y="0"/>
                  </a:moveTo>
                  <a:lnTo>
                    <a:pt x="0" y="274"/>
                  </a:lnTo>
                  <a:lnTo>
                    <a:pt x="1490" y="2006"/>
                  </a:lnTo>
                  <a:lnTo>
                    <a:pt x="1794"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962492" y="2976110"/>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1"/>
            <p:cNvSpPr/>
            <p:nvPr/>
          </p:nvSpPr>
          <p:spPr>
            <a:xfrm>
              <a:off x="6929595" y="3003071"/>
              <a:ext cx="48929" cy="55669"/>
            </a:xfrm>
            <a:custGeom>
              <a:avLst/>
              <a:gdLst/>
              <a:ahLst/>
              <a:cxnLst/>
              <a:rect l="l" t="t" r="r" b="b"/>
              <a:pathLst>
                <a:path w="1764" h="2007" extrusionOk="0">
                  <a:moveTo>
                    <a:pt x="305" y="1"/>
                  </a:moveTo>
                  <a:lnTo>
                    <a:pt x="1" y="24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a:off x="6897559" y="3030059"/>
              <a:ext cx="48929" cy="55669"/>
            </a:xfrm>
            <a:custGeom>
              <a:avLst/>
              <a:gdLst/>
              <a:ahLst/>
              <a:cxnLst/>
              <a:rect l="l" t="t" r="r" b="b"/>
              <a:pathLst>
                <a:path w="1764" h="2007" extrusionOk="0">
                  <a:moveTo>
                    <a:pt x="305" y="0"/>
                  </a:moveTo>
                  <a:lnTo>
                    <a:pt x="1" y="27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a:off x="6864690" y="3057880"/>
              <a:ext cx="48929" cy="55669"/>
            </a:xfrm>
            <a:custGeom>
              <a:avLst/>
              <a:gdLst/>
              <a:ahLst/>
              <a:cxnLst/>
              <a:rect l="l" t="t" r="r" b="b"/>
              <a:pathLst>
                <a:path w="1764" h="2007" extrusionOk="0">
                  <a:moveTo>
                    <a:pt x="304" y="0"/>
                  </a:moveTo>
                  <a:lnTo>
                    <a:pt x="0" y="244"/>
                  </a:lnTo>
                  <a:lnTo>
                    <a:pt x="1459" y="2007"/>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a:off x="6831793" y="3084869"/>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a:off x="6799756" y="3111829"/>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a:off x="6766887" y="3139650"/>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a:off x="6734850" y="3166639"/>
              <a:ext cx="48929" cy="55669"/>
            </a:xfrm>
            <a:custGeom>
              <a:avLst/>
              <a:gdLst/>
              <a:ahLst/>
              <a:cxnLst/>
              <a:rect l="l" t="t" r="r" b="b"/>
              <a:pathLst>
                <a:path w="1764" h="2007" extrusionOk="0">
                  <a:moveTo>
                    <a:pt x="304" y="1"/>
                  </a:moveTo>
                  <a:lnTo>
                    <a:pt x="0" y="244"/>
                  </a:lnTo>
                  <a:lnTo>
                    <a:pt x="1459" y="2007"/>
                  </a:lnTo>
                  <a:lnTo>
                    <a:pt x="1763" y="176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a:off x="6701954" y="3193627"/>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a:off x="6669085" y="3221448"/>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a:off x="6637048" y="3248409"/>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a:off x="6604151" y="3275397"/>
              <a:ext cx="48929" cy="55669"/>
            </a:xfrm>
            <a:custGeom>
              <a:avLst/>
              <a:gdLst/>
              <a:ahLst/>
              <a:cxnLst/>
              <a:rect l="l" t="t" r="r" b="b"/>
              <a:pathLst>
                <a:path w="1764" h="2007" extrusionOk="0">
                  <a:moveTo>
                    <a:pt x="305" y="1"/>
                  </a:moveTo>
                  <a:lnTo>
                    <a:pt x="1" y="274"/>
                  </a:lnTo>
                  <a:lnTo>
                    <a:pt x="1460" y="2007"/>
                  </a:lnTo>
                  <a:lnTo>
                    <a:pt x="1764" y="176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1"/>
          <p:cNvSpPr/>
          <p:nvPr/>
        </p:nvSpPr>
        <p:spPr>
          <a:xfrm>
            <a:off x="6799882" y="3303218"/>
            <a:ext cx="48929" cy="55669"/>
          </a:xfrm>
          <a:custGeom>
            <a:avLst/>
            <a:gdLst/>
            <a:ahLst/>
            <a:cxnLst/>
            <a:rect l="l" t="t" r="r" b="b"/>
            <a:pathLst>
              <a:path w="1764" h="2007" extrusionOk="0">
                <a:moveTo>
                  <a:pt x="304" y="1"/>
                </a:moveTo>
                <a:lnTo>
                  <a:pt x="1" y="244"/>
                </a:lnTo>
                <a:lnTo>
                  <a:pt x="1490"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a:off x="6767846" y="3330207"/>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a:off x="6734977" y="3357168"/>
            <a:ext cx="48901" cy="55697"/>
          </a:xfrm>
          <a:custGeom>
            <a:avLst/>
            <a:gdLst/>
            <a:ahLst/>
            <a:cxnLst/>
            <a:rect l="l" t="t" r="r" b="b"/>
            <a:pathLst>
              <a:path w="1763" h="2008" extrusionOk="0">
                <a:moveTo>
                  <a:pt x="304" y="1"/>
                </a:moveTo>
                <a:lnTo>
                  <a:pt x="0" y="274"/>
                </a:lnTo>
                <a:lnTo>
                  <a:pt x="1459" y="2007"/>
                </a:lnTo>
                <a:lnTo>
                  <a:pt x="176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a:off x="6702080" y="3384988"/>
            <a:ext cx="49761" cy="54837"/>
          </a:xfrm>
          <a:custGeom>
            <a:avLst/>
            <a:gdLst/>
            <a:ahLst/>
            <a:cxnLst/>
            <a:rect l="l" t="t" r="r" b="b"/>
            <a:pathLst>
              <a:path w="1794" h="1977" extrusionOk="0">
                <a:moveTo>
                  <a:pt x="305" y="1"/>
                </a:moveTo>
                <a:lnTo>
                  <a:pt x="1" y="244"/>
                </a:lnTo>
                <a:lnTo>
                  <a:pt x="1490" y="1977"/>
                </a:lnTo>
                <a:lnTo>
                  <a:pt x="1794" y="173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a:off x="6670043" y="3411977"/>
            <a:ext cx="48929" cy="55669"/>
          </a:xfrm>
          <a:custGeom>
            <a:avLst/>
            <a:gdLst/>
            <a:ahLst/>
            <a:cxnLst/>
            <a:rect l="l" t="t" r="r" b="b"/>
            <a:pathLst>
              <a:path w="1764" h="2007" extrusionOk="0">
                <a:moveTo>
                  <a:pt x="305" y="1"/>
                </a:moveTo>
                <a:lnTo>
                  <a:pt x="1" y="244"/>
                </a:lnTo>
                <a:lnTo>
                  <a:pt x="1460" y="2007"/>
                </a:lnTo>
                <a:lnTo>
                  <a:pt x="176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a:off x="4461972" y="1131400"/>
            <a:ext cx="164428" cy="130339"/>
          </a:xfrm>
          <a:custGeom>
            <a:avLst/>
            <a:gdLst/>
            <a:ahLst/>
            <a:cxnLst/>
            <a:rect l="l" t="t" r="r" b="b"/>
            <a:pathLst>
              <a:path w="5928" h="4699" extrusionOk="0">
                <a:moveTo>
                  <a:pt x="5107" y="1"/>
                </a:moveTo>
                <a:lnTo>
                  <a:pt x="0" y="1490"/>
                </a:lnTo>
                <a:lnTo>
                  <a:pt x="487" y="3223"/>
                </a:lnTo>
                <a:cubicBezTo>
                  <a:pt x="763" y="4127"/>
                  <a:pt x="1579" y="4699"/>
                  <a:pt x="2471" y="4699"/>
                </a:cubicBezTo>
                <a:cubicBezTo>
                  <a:pt x="2659" y="4699"/>
                  <a:pt x="2850" y="4674"/>
                  <a:pt x="3040" y="4621"/>
                </a:cubicBezTo>
                <a:lnTo>
                  <a:pt x="4225" y="4286"/>
                </a:lnTo>
                <a:cubicBezTo>
                  <a:pt x="5289" y="3952"/>
                  <a:pt x="5927" y="2827"/>
                  <a:pt x="5593" y="1733"/>
                </a:cubicBezTo>
                <a:lnTo>
                  <a:pt x="5107"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1" name="Google Shape;1541;p31"/>
          <p:cNvGrpSpPr/>
          <p:nvPr/>
        </p:nvGrpSpPr>
        <p:grpSpPr>
          <a:xfrm>
            <a:off x="4091843" y="446478"/>
            <a:ext cx="585982" cy="791184"/>
            <a:chOff x="3863243" y="446478"/>
            <a:chExt cx="585982" cy="791184"/>
          </a:xfrm>
        </p:grpSpPr>
        <p:sp>
          <p:nvSpPr>
            <p:cNvPr id="1542" name="Google Shape;1542;p31"/>
            <p:cNvSpPr/>
            <p:nvPr/>
          </p:nvSpPr>
          <p:spPr>
            <a:xfrm>
              <a:off x="4183611" y="1090931"/>
              <a:ext cx="233577" cy="146731"/>
            </a:xfrm>
            <a:custGeom>
              <a:avLst/>
              <a:gdLst/>
              <a:ahLst/>
              <a:cxnLst/>
              <a:rect l="l" t="t" r="r" b="b"/>
              <a:pathLst>
                <a:path w="8421" h="5290" extrusionOk="0">
                  <a:moveTo>
                    <a:pt x="7661" y="1"/>
                  </a:moveTo>
                  <a:lnTo>
                    <a:pt x="1" y="2189"/>
                  </a:lnTo>
                  <a:lnTo>
                    <a:pt x="366" y="3466"/>
                  </a:lnTo>
                  <a:cubicBezTo>
                    <a:pt x="694" y="4577"/>
                    <a:pt x="1715" y="5289"/>
                    <a:pt x="2818" y="5289"/>
                  </a:cubicBezTo>
                  <a:cubicBezTo>
                    <a:pt x="3042" y="5289"/>
                    <a:pt x="3270" y="5260"/>
                    <a:pt x="3496" y="5198"/>
                  </a:cubicBezTo>
                  <a:lnTo>
                    <a:pt x="6323" y="4378"/>
                  </a:lnTo>
                  <a:cubicBezTo>
                    <a:pt x="7661" y="4013"/>
                    <a:pt x="8421" y="2615"/>
                    <a:pt x="8056" y="1277"/>
                  </a:cubicBezTo>
                  <a:lnTo>
                    <a:pt x="7661" y="1"/>
                  </a:lnTo>
                  <a:close/>
                </a:path>
              </a:pathLst>
            </a:custGeom>
            <a:solidFill>
              <a:srgbClr val="6D6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1"/>
            <p:cNvSpPr/>
            <p:nvPr/>
          </p:nvSpPr>
          <p:spPr>
            <a:xfrm>
              <a:off x="3863243" y="446478"/>
              <a:ext cx="585982" cy="673161"/>
            </a:xfrm>
            <a:custGeom>
              <a:avLst/>
              <a:gdLst/>
              <a:ahLst/>
              <a:cxnLst/>
              <a:rect l="l" t="t" r="r" b="b"/>
              <a:pathLst>
                <a:path w="21126" h="24269" extrusionOk="0">
                  <a:moveTo>
                    <a:pt x="11196" y="0"/>
                  </a:moveTo>
                  <a:cubicBezTo>
                    <a:pt x="9217" y="0"/>
                    <a:pt x="7203" y="611"/>
                    <a:pt x="5441" y="1927"/>
                  </a:cubicBezTo>
                  <a:cubicBezTo>
                    <a:pt x="1" y="5940"/>
                    <a:pt x="304" y="14146"/>
                    <a:pt x="6019" y="17794"/>
                  </a:cubicBezTo>
                  <a:cubicBezTo>
                    <a:pt x="8238" y="19222"/>
                    <a:pt x="9879" y="21411"/>
                    <a:pt x="10609" y="23934"/>
                  </a:cubicBezTo>
                  <a:lnTo>
                    <a:pt x="10700" y="24268"/>
                  </a:lnTo>
                  <a:lnTo>
                    <a:pt x="19363" y="21776"/>
                  </a:lnTo>
                  <a:lnTo>
                    <a:pt x="19271" y="21441"/>
                  </a:lnTo>
                  <a:cubicBezTo>
                    <a:pt x="18542" y="18858"/>
                    <a:pt x="18785" y="16122"/>
                    <a:pt x="19940" y="13690"/>
                  </a:cubicBezTo>
                  <a:cubicBezTo>
                    <a:pt x="20943" y="11593"/>
                    <a:pt x="21126" y="9222"/>
                    <a:pt x="20487" y="7003"/>
                  </a:cubicBezTo>
                  <a:cubicBezTo>
                    <a:pt x="19237" y="2617"/>
                    <a:pt x="15292" y="0"/>
                    <a:pt x="1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1"/>
            <p:cNvSpPr/>
            <p:nvPr/>
          </p:nvSpPr>
          <p:spPr>
            <a:xfrm>
              <a:off x="4160006" y="1050462"/>
              <a:ext cx="254658" cy="134388"/>
            </a:xfrm>
            <a:custGeom>
              <a:avLst/>
              <a:gdLst/>
              <a:ahLst/>
              <a:cxnLst/>
              <a:rect l="l" t="t" r="r" b="b"/>
              <a:pathLst>
                <a:path w="9181" h="4845" extrusionOk="0">
                  <a:moveTo>
                    <a:pt x="8633" y="1"/>
                  </a:moveTo>
                  <a:lnTo>
                    <a:pt x="1" y="2493"/>
                  </a:lnTo>
                  <a:lnTo>
                    <a:pt x="122" y="2979"/>
                  </a:lnTo>
                  <a:cubicBezTo>
                    <a:pt x="449" y="4109"/>
                    <a:pt x="1479" y="4844"/>
                    <a:pt x="2598" y="4844"/>
                  </a:cubicBezTo>
                  <a:cubicBezTo>
                    <a:pt x="2835" y="4844"/>
                    <a:pt x="3075" y="4811"/>
                    <a:pt x="3314" y="4742"/>
                  </a:cubicBezTo>
                  <a:lnTo>
                    <a:pt x="7022" y="3678"/>
                  </a:lnTo>
                  <a:cubicBezTo>
                    <a:pt x="8390" y="3283"/>
                    <a:pt x="9180" y="1855"/>
                    <a:pt x="8785" y="487"/>
                  </a:cubicBezTo>
                  <a:lnTo>
                    <a:pt x="8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a:off x="4211431" y="846425"/>
              <a:ext cx="68317" cy="238626"/>
            </a:xfrm>
            <a:custGeom>
              <a:avLst/>
              <a:gdLst/>
              <a:ahLst/>
              <a:cxnLst/>
              <a:rect l="l" t="t" r="r" b="b"/>
              <a:pathLst>
                <a:path w="2463" h="8603" fill="none" extrusionOk="0">
                  <a:moveTo>
                    <a:pt x="2463" y="8603"/>
                  </a:moveTo>
                  <a:lnTo>
                    <a:pt x="1" y="1"/>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a:off x="4076544" y="716585"/>
              <a:ext cx="212497" cy="136635"/>
            </a:xfrm>
            <a:custGeom>
              <a:avLst/>
              <a:gdLst/>
              <a:ahLst/>
              <a:cxnLst/>
              <a:rect l="l" t="t" r="r" b="b"/>
              <a:pathLst>
                <a:path w="7661" h="4926" fill="none" extrusionOk="0">
                  <a:moveTo>
                    <a:pt x="7660" y="1"/>
                  </a:moveTo>
                  <a:lnTo>
                    <a:pt x="4955" y="4925"/>
                  </a:lnTo>
                  <a:lnTo>
                    <a:pt x="1" y="2220"/>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31"/>
          <p:cNvSpPr/>
          <p:nvPr/>
        </p:nvSpPr>
        <p:spPr>
          <a:xfrm>
            <a:off x="2422517" y="900901"/>
            <a:ext cx="4680065" cy="3567514"/>
          </a:xfrm>
          <a:custGeom>
            <a:avLst/>
            <a:gdLst/>
            <a:ahLst/>
            <a:cxnLst/>
            <a:rect l="l" t="t" r="r" b="b"/>
            <a:pathLst>
              <a:path w="168727" h="128617" extrusionOk="0">
                <a:moveTo>
                  <a:pt x="18820" y="1"/>
                </a:moveTo>
                <a:cubicBezTo>
                  <a:pt x="17089" y="1"/>
                  <a:pt x="15567" y="1292"/>
                  <a:pt x="15319" y="3083"/>
                </a:cubicBezTo>
                <a:lnTo>
                  <a:pt x="14286" y="9982"/>
                </a:lnTo>
                <a:cubicBezTo>
                  <a:pt x="14286" y="9982"/>
                  <a:pt x="14803" y="11897"/>
                  <a:pt x="16201" y="12110"/>
                </a:cubicBezTo>
                <a:cubicBezTo>
                  <a:pt x="16905" y="12211"/>
                  <a:pt x="17637" y="12478"/>
                  <a:pt x="18371" y="12478"/>
                </a:cubicBezTo>
                <a:cubicBezTo>
                  <a:pt x="18968" y="12478"/>
                  <a:pt x="19566" y="12301"/>
                  <a:pt x="20152" y="11715"/>
                </a:cubicBezTo>
                <a:cubicBezTo>
                  <a:pt x="20769" y="10871"/>
                  <a:pt x="21644" y="10497"/>
                  <a:pt x="22509" y="10497"/>
                </a:cubicBezTo>
                <a:cubicBezTo>
                  <a:pt x="24072" y="10497"/>
                  <a:pt x="25600" y="11720"/>
                  <a:pt x="25502" y="13599"/>
                </a:cubicBezTo>
                <a:cubicBezTo>
                  <a:pt x="25392" y="15371"/>
                  <a:pt x="23955" y="16418"/>
                  <a:pt x="22502" y="16418"/>
                </a:cubicBezTo>
                <a:cubicBezTo>
                  <a:pt x="21537" y="16418"/>
                  <a:pt x="20565" y="15956"/>
                  <a:pt x="19970" y="14937"/>
                </a:cubicBezTo>
                <a:cubicBezTo>
                  <a:pt x="19970" y="14937"/>
                  <a:pt x="19172" y="13783"/>
                  <a:pt x="17513" y="13783"/>
                </a:cubicBezTo>
                <a:cubicBezTo>
                  <a:pt x="16952" y="13783"/>
                  <a:pt x="16293" y="13915"/>
                  <a:pt x="15532" y="14268"/>
                </a:cubicBezTo>
                <a:cubicBezTo>
                  <a:pt x="14256" y="14876"/>
                  <a:pt x="13557" y="15119"/>
                  <a:pt x="13557" y="15119"/>
                </a:cubicBezTo>
                <a:lnTo>
                  <a:pt x="12250" y="24056"/>
                </a:lnTo>
                <a:cubicBezTo>
                  <a:pt x="12250" y="24056"/>
                  <a:pt x="12736" y="26396"/>
                  <a:pt x="14164" y="26578"/>
                </a:cubicBezTo>
                <a:cubicBezTo>
                  <a:pt x="14704" y="26655"/>
                  <a:pt x="15254" y="26765"/>
                  <a:pt x="15808" y="26765"/>
                </a:cubicBezTo>
                <a:cubicBezTo>
                  <a:pt x="16566" y="26765"/>
                  <a:pt x="17331" y="26560"/>
                  <a:pt x="18085" y="25788"/>
                </a:cubicBezTo>
                <a:cubicBezTo>
                  <a:pt x="18704" y="24931"/>
                  <a:pt x="19585" y="24550"/>
                  <a:pt x="20455" y="24550"/>
                </a:cubicBezTo>
                <a:cubicBezTo>
                  <a:pt x="22023" y="24550"/>
                  <a:pt x="23552" y="25787"/>
                  <a:pt x="23435" y="27703"/>
                </a:cubicBezTo>
                <a:cubicBezTo>
                  <a:pt x="23327" y="29449"/>
                  <a:pt x="21898" y="30470"/>
                  <a:pt x="20453" y="30470"/>
                </a:cubicBezTo>
                <a:cubicBezTo>
                  <a:pt x="19458" y="30470"/>
                  <a:pt x="18455" y="29985"/>
                  <a:pt x="17873" y="28919"/>
                </a:cubicBezTo>
                <a:cubicBezTo>
                  <a:pt x="17712" y="28620"/>
                  <a:pt x="16943" y="27452"/>
                  <a:pt x="15408" y="27452"/>
                </a:cubicBezTo>
                <a:cubicBezTo>
                  <a:pt x="14913" y="27452"/>
                  <a:pt x="14338" y="27574"/>
                  <a:pt x="13678" y="27885"/>
                </a:cubicBezTo>
                <a:cubicBezTo>
                  <a:pt x="12888" y="28250"/>
                  <a:pt x="12158" y="28676"/>
                  <a:pt x="11490" y="29162"/>
                </a:cubicBezTo>
                <a:lnTo>
                  <a:pt x="10183" y="38098"/>
                </a:lnTo>
                <a:cubicBezTo>
                  <a:pt x="10183" y="38098"/>
                  <a:pt x="10791" y="40439"/>
                  <a:pt x="12219" y="40651"/>
                </a:cubicBezTo>
                <a:cubicBezTo>
                  <a:pt x="12743" y="40726"/>
                  <a:pt x="13257" y="40827"/>
                  <a:pt x="13771" y="40827"/>
                </a:cubicBezTo>
                <a:cubicBezTo>
                  <a:pt x="14509" y="40827"/>
                  <a:pt x="15248" y="40619"/>
                  <a:pt x="16019" y="39831"/>
                </a:cubicBezTo>
                <a:cubicBezTo>
                  <a:pt x="16626" y="38974"/>
                  <a:pt x="17504" y="38593"/>
                  <a:pt x="18375" y="38593"/>
                </a:cubicBezTo>
                <a:cubicBezTo>
                  <a:pt x="19943" y="38593"/>
                  <a:pt x="21486" y="39830"/>
                  <a:pt x="21368" y="41746"/>
                </a:cubicBezTo>
                <a:cubicBezTo>
                  <a:pt x="21243" y="43499"/>
                  <a:pt x="19822" y="44515"/>
                  <a:pt x="18390" y="44515"/>
                </a:cubicBezTo>
                <a:cubicBezTo>
                  <a:pt x="17388" y="44515"/>
                  <a:pt x="16381" y="44019"/>
                  <a:pt x="15806" y="42931"/>
                </a:cubicBezTo>
                <a:cubicBezTo>
                  <a:pt x="15594" y="42578"/>
                  <a:pt x="14725" y="41222"/>
                  <a:pt x="13073" y="41222"/>
                </a:cubicBezTo>
                <a:cubicBezTo>
                  <a:pt x="12592" y="41222"/>
                  <a:pt x="12045" y="41336"/>
                  <a:pt x="11429" y="41624"/>
                </a:cubicBezTo>
                <a:cubicBezTo>
                  <a:pt x="10639" y="41989"/>
                  <a:pt x="9970" y="42536"/>
                  <a:pt x="9423" y="43235"/>
                </a:cubicBezTo>
                <a:lnTo>
                  <a:pt x="8116" y="52141"/>
                </a:lnTo>
                <a:cubicBezTo>
                  <a:pt x="8116" y="52141"/>
                  <a:pt x="8632" y="54330"/>
                  <a:pt x="10061" y="54542"/>
                </a:cubicBezTo>
                <a:cubicBezTo>
                  <a:pt x="10659" y="54628"/>
                  <a:pt x="11264" y="54780"/>
                  <a:pt x="11873" y="54780"/>
                </a:cubicBezTo>
                <a:cubicBezTo>
                  <a:pt x="12563" y="54780"/>
                  <a:pt x="13257" y="54584"/>
                  <a:pt x="13952" y="53874"/>
                </a:cubicBezTo>
                <a:cubicBezTo>
                  <a:pt x="14571" y="53015"/>
                  <a:pt x="15451" y="52634"/>
                  <a:pt x="16319" y="52634"/>
                </a:cubicBezTo>
                <a:cubicBezTo>
                  <a:pt x="17878" y="52634"/>
                  <a:pt x="19399" y="53864"/>
                  <a:pt x="19301" y="55758"/>
                </a:cubicBezTo>
                <a:cubicBezTo>
                  <a:pt x="19210" y="57522"/>
                  <a:pt x="17781" y="58557"/>
                  <a:pt x="16335" y="58557"/>
                </a:cubicBezTo>
                <a:cubicBezTo>
                  <a:pt x="15364" y="58557"/>
                  <a:pt x="14386" y="58091"/>
                  <a:pt x="13800" y="57065"/>
                </a:cubicBezTo>
                <a:cubicBezTo>
                  <a:pt x="13775" y="57041"/>
                  <a:pt x="12718" y="55070"/>
                  <a:pt x="10724" y="55070"/>
                </a:cubicBezTo>
                <a:cubicBezTo>
                  <a:pt x="10251" y="55070"/>
                  <a:pt x="9726" y="55180"/>
                  <a:pt x="9149" y="55454"/>
                </a:cubicBezTo>
                <a:cubicBezTo>
                  <a:pt x="8359" y="55819"/>
                  <a:pt x="7721" y="56488"/>
                  <a:pt x="7356" y="57278"/>
                </a:cubicBezTo>
                <a:lnTo>
                  <a:pt x="6049" y="66184"/>
                </a:lnTo>
                <a:cubicBezTo>
                  <a:pt x="6049" y="66184"/>
                  <a:pt x="6505" y="68494"/>
                  <a:pt x="7903" y="68707"/>
                </a:cubicBezTo>
                <a:cubicBezTo>
                  <a:pt x="8465" y="68785"/>
                  <a:pt x="9038" y="68903"/>
                  <a:pt x="9613" y="68903"/>
                </a:cubicBezTo>
                <a:cubicBezTo>
                  <a:pt x="10375" y="68903"/>
                  <a:pt x="11140" y="68696"/>
                  <a:pt x="11885" y="67916"/>
                </a:cubicBezTo>
                <a:cubicBezTo>
                  <a:pt x="12505" y="67068"/>
                  <a:pt x="13385" y="66691"/>
                  <a:pt x="14253" y="66691"/>
                </a:cubicBezTo>
                <a:cubicBezTo>
                  <a:pt x="15812" y="66691"/>
                  <a:pt x="17332" y="67907"/>
                  <a:pt x="17234" y="69801"/>
                </a:cubicBezTo>
                <a:cubicBezTo>
                  <a:pt x="17143" y="71552"/>
                  <a:pt x="15706" y="72591"/>
                  <a:pt x="14256" y="72591"/>
                </a:cubicBezTo>
                <a:cubicBezTo>
                  <a:pt x="13289" y="72591"/>
                  <a:pt x="12316" y="72129"/>
                  <a:pt x="11733" y="71108"/>
                </a:cubicBezTo>
                <a:cubicBezTo>
                  <a:pt x="11733" y="71108"/>
                  <a:pt x="10937" y="69734"/>
                  <a:pt x="8079" y="69734"/>
                </a:cubicBezTo>
                <a:cubicBezTo>
                  <a:pt x="7728" y="69734"/>
                  <a:pt x="7346" y="69754"/>
                  <a:pt x="6930" y="69801"/>
                </a:cubicBezTo>
                <a:cubicBezTo>
                  <a:pt x="5562" y="69953"/>
                  <a:pt x="5258" y="71473"/>
                  <a:pt x="5258" y="71473"/>
                </a:cubicBezTo>
                <a:lnTo>
                  <a:pt x="3982" y="80227"/>
                </a:lnTo>
                <a:cubicBezTo>
                  <a:pt x="3982" y="80227"/>
                  <a:pt x="4468" y="82141"/>
                  <a:pt x="5897" y="82354"/>
                </a:cubicBezTo>
                <a:cubicBezTo>
                  <a:pt x="6590" y="82453"/>
                  <a:pt x="7310" y="82704"/>
                  <a:pt x="8032" y="82704"/>
                </a:cubicBezTo>
                <a:cubicBezTo>
                  <a:pt x="8640" y="82704"/>
                  <a:pt x="9251" y="82526"/>
                  <a:pt x="9848" y="81929"/>
                </a:cubicBezTo>
                <a:cubicBezTo>
                  <a:pt x="10461" y="81090"/>
                  <a:pt x="11329" y="80719"/>
                  <a:pt x="12186" y="80719"/>
                </a:cubicBezTo>
                <a:cubicBezTo>
                  <a:pt x="13753" y="80719"/>
                  <a:pt x="15285" y="81958"/>
                  <a:pt x="15167" y="83844"/>
                </a:cubicBezTo>
                <a:cubicBezTo>
                  <a:pt x="15077" y="85608"/>
                  <a:pt x="13647" y="86643"/>
                  <a:pt x="12201" y="86643"/>
                </a:cubicBezTo>
                <a:cubicBezTo>
                  <a:pt x="11230" y="86643"/>
                  <a:pt x="10252" y="86176"/>
                  <a:pt x="9666" y="85151"/>
                </a:cubicBezTo>
                <a:cubicBezTo>
                  <a:pt x="9594" y="85030"/>
                  <a:pt x="8644" y="83385"/>
                  <a:pt x="6803" y="83385"/>
                </a:cubicBezTo>
                <a:cubicBezTo>
                  <a:pt x="6320" y="83385"/>
                  <a:pt x="5774" y="83498"/>
                  <a:pt x="5167" y="83783"/>
                </a:cubicBezTo>
                <a:cubicBezTo>
                  <a:pt x="4407" y="84117"/>
                  <a:pt x="3739" y="84664"/>
                  <a:pt x="3252" y="85363"/>
                </a:cubicBezTo>
                <a:lnTo>
                  <a:pt x="1945" y="94269"/>
                </a:lnTo>
                <a:cubicBezTo>
                  <a:pt x="1945" y="94269"/>
                  <a:pt x="2523" y="96610"/>
                  <a:pt x="3951" y="96823"/>
                </a:cubicBezTo>
                <a:cubicBezTo>
                  <a:pt x="4491" y="96900"/>
                  <a:pt x="5025" y="97009"/>
                  <a:pt x="5560" y="97009"/>
                </a:cubicBezTo>
                <a:cubicBezTo>
                  <a:pt x="6292" y="97009"/>
                  <a:pt x="7027" y="96805"/>
                  <a:pt x="7781" y="96032"/>
                </a:cubicBezTo>
                <a:cubicBezTo>
                  <a:pt x="8393" y="95158"/>
                  <a:pt x="9277" y="94771"/>
                  <a:pt x="10150" y="94771"/>
                </a:cubicBezTo>
                <a:cubicBezTo>
                  <a:pt x="11705" y="94771"/>
                  <a:pt x="13228" y="95998"/>
                  <a:pt x="13131" y="97886"/>
                </a:cubicBezTo>
                <a:cubicBezTo>
                  <a:pt x="13040" y="99650"/>
                  <a:pt x="11600" y="100685"/>
                  <a:pt x="10152" y="100685"/>
                </a:cubicBezTo>
                <a:cubicBezTo>
                  <a:pt x="9179" y="100685"/>
                  <a:pt x="8203" y="100219"/>
                  <a:pt x="7629" y="99193"/>
                </a:cubicBezTo>
                <a:cubicBezTo>
                  <a:pt x="7508" y="99011"/>
                  <a:pt x="6809" y="98038"/>
                  <a:pt x="3252" y="97886"/>
                </a:cubicBezTo>
                <a:cubicBezTo>
                  <a:pt x="3224" y="97885"/>
                  <a:pt x="3197" y="97885"/>
                  <a:pt x="3169" y="97885"/>
                </a:cubicBezTo>
                <a:cubicBezTo>
                  <a:pt x="1741" y="97885"/>
                  <a:pt x="1185" y="99406"/>
                  <a:pt x="1185" y="99406"/>
                </a:cubicBezTo>
                <a:lnTo>
                  <a:pt x="274" y="105637"/>
                </a:lnTo>
                <a:cubicBezTo>
                  <a:pt x="0" y="107583"/>
                  <a:pt x="1337" y="109406"/>
                  <a:pt x="3313" y="109680"/>
                </a:cubicBezTo>
                <a:lnTo>
                  <a:pt x="132313" y="128616"/>
                </a:lnTo>
                <a:lnTo>
                  <a:pt x="155900" y="111048"/>
                </a:lnTo>
                <a:lnTo>
                  <a:pt x="168453" y="25515"/>
                </a:lnTo>
                <a:cubicBezTo>
                  <a:pt x="168727" y="23539"/>
                  <a:pt x="167359" y="21715"/>
                  <a:pt x="165413" y="21441"/>
                </a:cubicBezTo>
                <a:lnTo>
                  <a:pt x="19362" y="43"/>
                </a:lnTo>
                <a:cubicBezTo>
                  <a:pt x="19180" y="15"/>
                  <a:pt x="18999" y="1"/>
                  <a:pt x="18820" y="1"/>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a:off x="6092521" y="3907785"/>
            <a:ext cx="654272" cy="559770"/>
          </a:xfrm>
          <a:custGeom>
            <a:avLst/>
            <a:gdLst/>
            <a:ahLst/>
            <a:cxnLst/>
            <a:rect l="l" t="t" r="r" b="b"/>
            <a:pathLst>
              <a:path w="23588" h="20181" extrusionOk="0">
                <a:moveTo>
                  <a:pt x="5372" y="1"/>
                </a:moveTo>
                <a:cubicBezTo>
                  <a:pt x="3989" y="1"/>
                  <a:pt x="2806" y="985"/>
                  <a:pt x="2584" y="2399"/>
                </a:cubicBezTo>
                <a:lnTo>
                  <a:pt x="1" y="20181"/>
                </a:lnTo>
                <a:lnTo>
                  <a:pt x="1" y="20181"/>
                </a:lnTo>
                <a:lnTo>
                  <a:pt x="23588" y="2643"/>
                </a:lnTo>
                <a:lnTo>
                  <a:pt x="5776" y="29"/>
                </a:lnTo>
                <a:cubicBezTo>
                  <a:pt x="5640" y="10"/>
                  <a:pt x="5505" y="1"/>
                  <a:pt x="5372" y="1"/>
                </a:cubicBezTo>
                <a:close/>
              </a:path>
            </a:pathLst>
          </a:custGeom>
          <a:solidFill>
            <a:srgbClr val="B3B7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2544756" y="1113398"/>
            <a:ext cx="4363913" cy="3215054"/>
          </a:xfrm>
          <a:custGeom>
            <a:avLst/>
            <a:gdLst/>
            <a:ahLst/>
            <a:cxnLst/>
            <a:rect l="l" t="t" r="r" b="b"/>
            <a:pathLst>
              <a:path w="157329" h="115910" extrusionOk="0">
                <a:moveTo>
                  <a:pt x="10061" y="0"/>
                </a:moveTo>
                <a:cubicBezTo>
                  <a:pt x="8263" y="0"/>
                  <a:pt x="6742" y="1412"/>
                  <a:pt x="6627" y="3264"/>
                </a:cubicBezTo>
                <a:lnTo>
                  <a:pt x="6201" y="10103"/>
                </a:lnTo>
                <a:cubicBezTo>
                  <a:pt x="6201" y="10103"/>
                  <a:pt x="6839" y="11926"/>
                  <a:pt x="8207" y="11987"/>
                </a:cubicBezTo>
                <a:cubicBezTo>
                  <a:pt x="8818" y="12031"/>
                  <a:pt x="9450" y="12186"/>
                  <a:pt x="10069" y="12186"/>
                </a:cubicBezTo>
                <a:cubicBezTo>
                  <a:pt x="10744" y="12186"/>
                  <a:pt x="11404" y="12002"/>
                  <a:pt x="12007" y="11288"/>
                </a:cubicBezTo>
                <a:cubicBezTo>
                  <a:pt x="12598" y="10343"/>
                  <a:pt x="13524" y="9917"/>
                  <a:pt x="14441" y="9917"/>
                </a:cubicBezTo>
                <a:cubicBezTo>
                  <a:pt x="15882" y="9917"/>
                  <a:pt x="17301" y="10970"/>
                  <a:pt x="17356" y="12717"/>
                </a:cubicBezTo>
                <a:cubicBezTo>
                  <a:pt x="17395" y="14525"/>
                  <a:pt x="15935" y="15676"/>
                  <a:pt x="14443" y="15676"/>
                </a:cubicBezTo>
                <a:cubicBezTo>
                  <a:pt x="13577" y="15676"/>
                  <a:pt x="12700" y="15289"/>
                  <a:pt x="12098" y="14419"/>
                </a:cubicBezTo>
                <a:cubicBezTo>
                  <a:pt x="12098" y="14419"/>
                  <a:pt x="11337" y="13494"/>
                  <a:pt x="9910" y="13494"/>
                </a:cubicBezTo>
                <a:cubicBezTo>
                  <a:pt x="9299" y="13494"/>
                  <a:pt x="8567" y="13663"/>
                  <a:pt x="7721" y="14145"/>
                </a:cubicBezTo>
                <a:cubicBezTo>
                  <a:pt x="6535" y="14814"/>
                  <a:pt x="5867" y="15118"/>
                  <a:pt x="5867" y="15118"/>
                </a:cubicBezTo>
                <a:lnTo>
                  <a:pt x="5289" y="23872"/>
                </a:lnTo>
                <a:cubicBezTo>
                  <a:pt x="5289" y="23872"/>
                  <a:pt x="5988" y="26121"/>
                  <a:pt x="7356" y="26212"/>
                </a:cubicBezTo>
                <a:cubicBezTo>
                  <a:pt x="7750" y="26231"/>
                  <a:pt x="8146" y="26267"/>
                  <a:pt x="8541" y="26267"/>
                </a:cubicBezTo>
                <a:cubicBezTo>
                  <a:pt x="9427" y="26267"/>
                  <a:pt x="10305" y="26085"/>
                  <a:pt x="11125" y="25118"/>
                </a:cubicBezTo>
                <a:cubicBezTo>
                  <a:pt x="11696" y="24143"/>
                  <a:pt x="12629" y="23703"/>
                  <a:pt x="13558" y="23703"/>
                </a:cubicBezTo>
                <a:cubicBezTo>
                  <a:pt x="15003" y="23703"/>
                  <a:pt x="16438" y="24770"/>
                  <a:pt x="16475" y="26547"/>
                </a:cubicBezTo>
                <a:cubicBezTo>
                  <a:pt x="16494" y="28350"/>
                  <a:pt x="15031" y="29478"/>
                  <a:pt x="13544" y="29478"/>
                </a:cubicBezTo>
                <a:cubicBezTo>
                  <a:pt x="12651" y="29478"/>
                  <a:pt x="11749" y="29070"/>
                  <a:pt x="11156" y="28158"/>
                </a:cubicBezTo>
                <a:cubicBezTo>
                  <a:pt x="10982" y="27897"/>
                  <a:pt x="10232" y="26920"/>
                  <a:pt x="8884" y="26920"/>
                </a:cubicBezTo>
                <a:cubicBezTo>
                  <a:pt x="8348" y="26920"/>
                  <a:pt x="7718" y="27074"/>
                  <a:pt x="6991" y="27489"/>
                </a:cubicBezTo>
                <a:cubicBezTo>
                  <a:pt x="6262" y="27884"/>
                  <a:pt x="5593" y="28370"/>
                  <a:pt x="4985" y="28917"/>
                </a:cubicBezTo>
                <a:lnTo>
                  <a:pt x="4408" y="37671"/>
                </a:lnTo>
                <a:cubicBezTo>
                  <a:pt x="4408" y="37671"/>
                  <a:pt x="5198" y="39921"/>
                  <a:pt x="6596" y="40012"/>
                </a:cubicBezTo>
                <a:cubicBezTo>
                  <a:pt x="6980" y="40031"/>
                  <a:pt x="7361" y="40067"/>
                  <a:pt x="7739" y="40067"/>
                </a:cubicBezTo>
                <a:cubicBezTo>
                  <a:pt x="8586" y="40067"/>
                  <a:pt x="9414" y="39885"/>
                  <a:pt x="10213" y="38918"/>
                </a:cubicBezTo>
                <a:cubicBezTo>
                  <a:pt x="10794" y="37958"/>
                  <a:pt x="11726" y="37524"/>
                  <a:pt x="12651" y="37524"/>
                </a:cubicBezTo>
                <a:cubicBezTo>
                  <a:pt x="14097" y="37524"/>
                  <a:pt x="15526" y="38585"/>
                  <a:pt x="15563" y="40346"/>
                </a:cubicBezTo>
                <a:cubicBezTo>
                  <a:pt x="15601" y="42150"/>
                  <a:pt x="14145" y="43277"/>
                  <a:pt x="12661" y="43277"/>
                </a:cubicBezTo>
                <a:cubicBezTo>
                  <a:pt x="11769" y="43277"/>
                  <a:pt x="10868" y="42870"/>
                  <a:pt x="10274" y="41957"/>
                </a:cubicBezTo>
                <a:cubicBezTo>
                  <a:pt x="10050" y="41643"/>
                  <a:pt x="9161" y="40499"/>
                  <a:pt x="7695" y="40499"/>
                </a:cubicBezTo>
                <a:cubicBezTo>
                  <a:pt x="7177" y="40499"/>
                  <a:pt x="6587" y="40642"/>
                  <a:pt x="5928" y="41015"/>
                </a:cubicBezTo>
                <a:cubicBezTo>
                  <a:pt x="5198" y="41440"/>
                  <a:pt x="4560" y="42048"/>
                  <a:pt x="4073" y="42747"/>
                </a:cubicBezTo>
                <a:lnTo>
                  <a:pt x="3526" y="51501"/>
                </a:lnTo>
                <a:cubicBezTo>
                  <a:pt x="3526" y="51501"/>
                  <a:pt x="4225" y="53599"/>
                  <a:pt x="5593" y="53690"/>
                </a:cubicBezTo>
                <a:cubicBezTo>
                  <a:pt x="6066" y="53724"/>
                  <a:pt x="6544" y="53791"/>
                  <a:pt x="7016" y="53791"/>
                </a:cubicBezTo>
                <a:cubicBezTo>
                  <a:pt x="7818" y="53791"/>
                  <a:pt x="8605" y="53597"/>
                  <a:pt x="9332" y="52717"/>
                </a:cubicBezTo>
                <a:cubicBezTo>
                  <a:pt x="9914" y="51755"/>
                  <a:pt x="10844" y="51322"/>
                  <a:pt x="11767" y="51322"/>
                </a:cubicBezTo>
                <a:cubicBezTo>
                  <a:pt x="13205" y="51322"/>
                  <a:pt x="14626" y="52375"/>
                  <a:pt x="14682" y="54115"/>
                </a:cubicBezTo>
                <a:cubicBezTo>
                  <a:pt x="14739" y="55945"/>
                  <a:pt x="13271" y="57104"/>
                  <a:pt x="11771" y="57104"/>
                </a:cubicBezTo>
                <a:cubicBezTo>
                  <a:pt x="10903" y="57104"/>
                  <a:pt x="10024" y="56716"/>
                  <a:pt x="9423" y="55848"/>
                </a:cubicBezTo>
                <a:cubicBezTo>
                  <a:pt x="9399" y="55824"/>
                  <a:pt x="8309" y="54145"/>
                  <a:pt x="6494" y="54145"/>
                </a:cubicBezTo>
                <a:cubicBezTo>
                  <a:pt x="5976" y="54145"/>
                  <a:pt x="5400" y="54281"/>
                  <a:pt x="4773" y="54632"/>
                </a:cubicBezTo>
                <a:cubicBezTo>
                  <a:pt x="4043" y="55058"/>
                  <a:pt x="3496" y="55726"/>
                  <a:pt x="3192" y="56547"/>
                </a:cubicBezTo>
                <a:lnTo>
                  <a:pt x="2645" y="65271"/>
                </a:lnTo>
                <a:cubicBezTo>
                  <a:pt x="2645" y="65271"/>
                  <a:pt x="3253" y="67489"/>
                  <a:pt x="4651" y="67581"/>
                </a:cubicBezTo>
                <a:cubicBezTo>
                  <a:pt x="5057" y="67610"/>
                  <a:pt x="5475" y="67656"/>
                  <a:pt x="5897" y="67656"/>
                </a:cubicBezTo>
                <a:cubicBezTo>
                  <a:pt x="6769" y="67656"/>
                  <a:pt x="7651" y="67460"/>
                  <a:pt x="8450" y="66517"/>
                </a:cubicBezTo>
                <a:cubicBezTo>
                  <a:pt x="9023" y="65550"/>
                  <a:pt x="9952" y="65113"/>
                  <a:pt x="10874" y="65113"/>
                </a:cubicBezTo>
                <a:cubicBezTo>
                  <a:pt x="12301" y="65113"/>
                  <a:pt x="13714" y="66161"/>
                  <a:pt x="13770" y="67915"/>
                </a:cubicBezTo>
                <a:cubicBezTo>
                  <a:pt x="13827" y="69723"/>
                  <a:pt x="12363" y="70874"/>
                  <a:pt x="10872" y="70874"/>
                </a:cubicBezTo>
                <a:cubicBezTo>
                  <a:pt x="10007" y="70874"/>
                  <a:pt x="9133" y="70487"/>
                  <a:pt x="8542" y="69617"/>
                </a:cubicBezTo>
                <a:cubicBezTo>
                  <a:pt x="8542" y="69617"/>
                  <a:pt x="7794" y="68546"/>
                  <a:pt x="5540" y="68546"/>
                </a:cubicBezTo>
                <a:cubicBezTo>
                  <a:pt x="5030" y="68546"/>
                  <a:pt x="4443" y="68601"/>
                  <a:pt x="3769" y="68736"/>
                </a:cubicBezTo>
                <a:cubicBezTo>
                  <a:pt x="2432" y="68979"/>
                  <a:pt x="2280" y="70499"/>
                  <a:pt x="2280" y="70499"/>
                </a:cubicBezTo>
                <a:lnTo>
                  <a:pt x="1733" y="79070"/>
                </a:lnTo>
                <a:cubicBezTo>
                  <a:pt x="1733" y="79070"/>
                  <a:pt x="2371" y="80924"/>
                  <a:pt x="3739" y="81016"/>
                </a:cubicBezTo>
                <a:cubicBezTo>
                  <a:pt x="4342" y="81044"/>
                  <a:pt x="4965" y="81188"/>
                  <a:pt x="5576" y="81188"/>
                </a:cubicBezTo>
                <a:cubicBezTo>
                  <a:pt x="6260" y="81188"/>
                  <a:pt x="6929" y="81008"/>
                  <a:pt x="7539" y="80286"/>
                </a:cubicBezTo>
                <a:cubicBezTo>
                  <a:pt x="8129" y="79341"/>
                  <a:pt x="9056" y="78914"/>
                  <a:pt x="9972" y="78914"/>
                </a:cubicBezTo>
                <a:cubicBezTo>
                  <a:pt x="11414" y="78914"/>
                  <a:pt x="12832" y="79968"/>
                  <a:pt x="12888" y="81715"/>
                </a:cubicBezTo>
                <a:cubicBezTo>
                  <a:pt x="12927" y="83543"/>
                  <a:pt x="11453" y="84689"/>
                  <a:pt x="9959" y="84689"/>
                </a:cubicBezTo>
                <a:cubicBezTo>
                  <a:pt x="9093" y="84689"/>
                  <a:pt x="8220" y="84305"/>
                  <a:pt x="7630" y="83447"/>
                </a:cubicBezTo>
                <a:cubicBezTo>
                  <a:pt x="7561" y="83332"/>
                  <a:pt x="6584" y="81925"/>
                  <a:pt x="4924" y="81925"/>
                </a:cubicBezTo>
                <a:cubicBezTo>
                  <a:pt x="4394" y="81925"/>
                  <a:pt x="3794" y="82069"/>
                  <a:pt x="3131" y="82444"/>
                </a:cubicBezTo>
                <a:cubicBezTo>
                  <a:pt x="2402" y="82839"/>
                  <a:pt x="1824" y="83417"/>
                  <a:pt x="1399" y="84146"/>
                </a:cubicBezTo>
                <a:lnTo>
                  <a:pt x="821" y="92870"/>
                </a:lnTo>
                <a:cubicBezTo>
                  <a:pt x="821" y="92870"/>
                  <a:pt x="1581" y="95119"/>
                  <a:pt x="2979" y="95210"/>
                </a:cubicBezTo>
                <a:cubicBezTo>
                  <a:pt x="3363" y="95229"/>
                  <a:pt x="3747" y="95265"/>
                  <a:pt x="4129" y="95265"/>
                </a:cubicBezTo>
                <a:cubicBezTo>
                  <a:pt x="4985" y="95265"/>
                  <a:pt x="5828" y="95083"/>
                  <a:pt x="6627" y="94116"/>
                </a:cubicBezTo>
                <a:cubicBezTo>
                  <a:pt x="7210" y="93139"/>
                  <a:pt x="8149" y="92699"/>
                  <a:pt x="9078" y="92699"/>
                </a:cubicBezTo>
                <a:cubicBezTo>
                  <a:pt x="10520" y="92699"/>
                  <a:pt x="11939" y="93758"/>
                  <a:pt x="11976" y="95514"/>
                </a:cubicBezTo>
                <a:cubicBezTo>
                  <a:pt x="12034" y="97337"/>
                  <a:pt x="10566" y="98481"/>
                  <a:pt x="9070" y="98481"/>
                </a:cubicBezTo>
                <a:cubicBezTo>
                  <a:pt x="8195" y="98481"/>
                  <a:pt x="7312" y="98091"/>
                  <a:pt x="6718" y="97216"/>
                </a:cubicBezTo>
                <a:cubicBezTo>
                  <a:pt x="6634" y="97048"/>
                  <a:pt x="5956" y="96287"/>
                  <a:pt x="3165" y="96287"/>
                </a:cubicBezTo>
                <a:cubicBezTo>
                  <a:pt x="2926" y="96287"/>
                  <a:pt x="2672" y="96293"/>
                  <a:pt x="2402" y="96304"/>
                </a:cubicBezTo>
                <a:cubicBezTo>
                  <a:pt x="943" y="96365"/>
                  <a:pt x="487" y="97915"/>
                  <a:pt x="487" y="97915"/>
                </a:cubicBezTo>
                <a:lnTo>
                  <a:pt x="122" y="104055"/>
                </a:lnTo>
                <a:cubicBezTo>
                  <a:pt x="0" y="105970"/>
                  <a:pt x="1459" y="107612"/>
                  <a:pt x="3374" y="107733"/>
                </a:cubicBezTo>
                <a:lnTo>
                  <a:pt x="130216" y="115910"/>
                </a:lnTo>
                <a:lnTo>
                  <a:pt x="151736" y="96973"/>
                </a:lnTo>
                <a:lnTo>
                  <a:pt x="157207" y="12929"/>
                </a:lnTo>
                <a:cubicBezTo>
                  <a:pt x="157329" y="11014"/>
                  <a:pt x="155839" y="9343"/>
                  <a:pt x="153924" y="9221"/>
                </a:cubicBezTo>
                <a:lnTo>
                  <a:pt x="10335" y="11"/>
                </a:lnTo>
                <a:cubicBezTo>
                  <a:pt x="10243" y="4"/>
                  <a:pt x="10152" y="0"/>
                  <a:pt x="1006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a:off x="6157454" y="3773535"/>
            <a:ext cx="596939" cy="556608"/>
          </a:xfrm>
          <a:custGeom>
            <a:avLst/>
            <a:gdLst/>
            <a:ahLst/>
            <a:cxnLst/>
            <a:rect l="l" t="t" r="r" b="b"/>
            <a:pathLst>
              <a:path w="21521" h="20067" extrusionOk="0">
                <a:moveTo>
                  <a:pt x="3840" y="0"/>
                </a:moveTo>
                <a:cubicBezTo>
                  <a:pt x="2397" y="0"/>
                  <a:pt x="1212" y="1097"/>
                  <a:pt x="1125" y="2559"/>
                </a:cubicBezTo>
                <a:lnTo>
                  <a:pt x="0" y="20066"/>
                </a:lnTo>
                <a:lnTo>
                  <a:pt x="21520" y="1130"/>
                </a:lnTo>
                <a:lnTo>
                  <a:pt x="4012" y="5"/>
                </a:lnTo>
                <a:cubicBezTo>
                  <a:pt x="3955" y="2"/>
                  <a:pt x="3897" y="0"/>
                  <a:pt x="3840" y="0"/>
                </a:cubicBezTo>
                <a:close/>
              </a:path>
            </a:pathLst>
          </a:custGeom>
          <a:solidFill>
            <a:srgbClr val="DED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a:off x="2658563" y="1251947"/>
            <a:ext cx="4150612" cy="2971130"/>
          </a:xfrm>
          <a:custGeom>
            <a:avLst/>
            <a:gdLst/>
            <a:ahLst/>
            <a:cxnLst/>
            <a:rect l="l" t="t" r="r" b="b"/>
            <a:pathLst>
              <a:path w="149639" h="107116" extrusionOk="0">
                <a:moveTo>
                  <a:pt x="3411" y="1"/>
                </a:moveTo>
                <a:cubicBezTo>
                  <a:pt x="1521" y="1"/>
                  <a:pt x="1" y="1539"/>
                  <a:pt x="1" y="3436"/>
                </a:cubicBezTo>
                <a:lnTo>
                  <a:pt x="1" y="10214"/>
                </a:lnTo>
                <a:cubicBezTo>
                  <a:pt x="1" y="10214"/>
                  <a:pt x="761" y="12007"/>
                  <a:pt x="2129" y="12007"/>
                </a:cubicBezTo>
                <a:cubicBezTo>
                  <a:pt x="2639" y="12007"/>
                  <a:pt x="3164" y="12085"/>
                  <a:pt x="3681" y="12085"/>
                </a:cubicBezTo>
                <a:cubicBezTo>
                  <a:pt x="4456" y="12085"/>
                  <a:pt x="5211" y="11910"/>
                  <a:pt x="5867" y="11035"/>
                </a:cubicBezTo>
                <a:cubicBezTo>
                  <a:pt x="6409" y="10002"/>
                  <a:pt x="7379" y="9527"/>
                  <a:pt x="8346" y="9527"/>
                </a:cubicBezTo>
                <a:cubicBezTo>
                  <a:pt x="9713" y="9527"/>
                  <a:pt x="11074" y="10474"/>
                  <a:pt x="11217" y="12129"/>
                </a:cubicBezTo>
                <a:cubicBezTo>
                  <a:pt x="11397" y="13995"/>
                  <a:pt x="9895" y="15252"/>
                  <a:pt x="8346" y="15252"/>
                </a:cubicBezTo>
                <a:cubicBezTo>
                  <a:pt x="7549" y="15252"/>
                  <a:pt x="6740" y="14919"/>
                  <a:pt x="6141" y="14166"/>
                </a:cubicBezTo>
                <a:cubicBezTo>
                  <a:pt x="6141" y="14166"/>
                  <a:pt x="5411" y="13368"/>
                  <a:pt x="4123" y="13368"/>
                </a:cubicBezTo>
                <a:cubicBezTo>
                  <a:pt x="3479" y="13368"/>
                  <a:pt x="2696" y="13568"/>
                  <a:pt x="1794" y="14166"/>
                </a:cubicBezTo>
                <a:cubicBezTo>
                  <a:pt x="639" y="14895"/>
                  <a:pt x="1" y="15229"/>
                  <a:pt x="1" y="15229"/>
                </a:cubicBezTo>
                <a:lnTo>
                  <a:pt x="1" y="23953"/>
                </a:lnTo>
                <a:cubicBezTo>
                  <a:pt x="1" y="23953"/>
                  <a:pt x="822" y="26111"/>
                  <a:pt x="2220" y="26111"/>
                </a:cubicBezTo>
                <a:cubicBezTo>
                  <a:pt x="2435" y="26111"/>
                  <a:pt x="2651" y="26115"/>
                  <a:pt x="2868" y="26115"/>
                </a:cubicBezTo>
                <a:cubicBezTo>
                  <a:pt x="3909" y="26115"/>
                  <a:pt x="4956" y="26011"/>
                  <a:pt x="5837" y="24804"/>
                </a:cubicBezTo>
                <a:cubicBezTo>
                  <a:pt x="6382" y="23739"/>
                  <a:pt x="7372" y="23250"/>
                  <a:pt x="8356" y="23250"/>
                </a:cubicBezTo>
                <a:cubicBezTo>
                  <a:pt x="9730" y="23250"/>
                  <a:pt x="11093" y="24203"/>
                  <a:pt x="11217" y="25868"/>
                </a:cubicBezTo>
                <a:cubicBezTo>
                  <a:pt x="11375" y="27730"/>
                  <a:pt x="9881" y="28972"/>
                  <a:pt x="8342" y="28972"/>
                </a:cubicBezTo>
                <a:cubicBezTo>
                  <a:pt x="7519" y="28972"/>
                  <a:pt x="6683" y="28618"/>
                  <a:pt x="6080" y="27813"/>
                </a:cubicBezTo>
                <a:cubicBezTo>
                  <a:pt x="5893" y="27564"/>
                  <a:pt x="5156" y="26722"/>
                  <a:pt x="3934" y="26722"/>
                </a:cubicBezTo>
                <a:cubicBezTo>
                  <a:pt x="3364" y="26722"/>
                  <a:pt x="2689" y="26905"/>
                  <a:pt x="1916" y="27418"/>
                </a:cubicBezTo>
                <a:cubicBezTo>
                  <a:pt x="1217" y="27874"/>
                  <a:pt x="578" y="28391"/>
                  <a:pt x="1" y="28968"/>
                </a:cubicBezTo>
                <a:lnTo>
                  <a:pt x="1" y="37661"/>
                </a:lnTo>
                <a:cubicBezTo>
                  <a:pt x="1" y="37661"/>
                  <a:pt x="943" y="39819"/>
                  <a:pt x="2311" y="39819"/>
                </a:cubicBezTo>
                <a:cubicBezTo>
                  <a:pt x="2560" y="39819"/>
                  <a:pt x="2809" y="39827"/>
                  <a:pt x="3057" y="39827"/>
                </a:cubicBezTo>
                <a:cubicBezTo>
                  <a:pt x="4047" y="39827"/>
                  <a:pt x="5010" y="39710"/>
                  <a:pt x="5837" y="38543"/>
                </a:cubicBezTo>
                <a:cubicBezTo>
                  <a:pt x="6383" y="37462"/>
                  <a:pt x="7376" y="36967"/>
                  <a:pt x="8365" y="36967"/>
                </a:cubicBezTo>
                <a:cubicBezTo>
                  <a:pt x="9740" y="36967"/>
                  <a:pt x="11106" y="37926"/>
                  <a:pt x="11247" y="39607"/>
                </a:cubicBezTo>
                <a:cubicBezTo>
                  <a:pt x="11385" y="41462"/>
                  <a:pt x="9883" y="42689"/>
                  <a:pt x="8346" y="42689"/>
                </a:cubicBezTo>
                <a:cubicBezTo>
                  <a:pt x="7517" y="42689"/>
                  <a:pt x="6677" y="42331"/>
                  <a:pt x="6080" y="41522"/>
                </a:cubicBezTo>
                <a:cubicBezTo>
                  <a:pt x="5864" y="41241"/>
                  <a:pt x="4974" y="40225"/>
                  <a:pt x="3617" y="40225"/>
                </a:cubicBezTo>
                <a:cubicBezTo>
                  <a:pt x="3062" y="40225"/>
                  <a:pt x="2430" y="40394"/>
                  <a:pt x="1733" y="40853"/>
                </a:cubicBezTo>
                <a:cubicBezTo>
                  <a:pt x="1034" y="41339"/>
                  <a:pt x="426" y="41947"/>
                  <a:pt x="1" y="42677"/>
                </a:cubicBezTo>
                <a:lnTo>
                  <a:pt x="1" y="51400"/>
                </a:lnTo>
                <a:cubicBezTo>
                  <a:pt x="1" y="51400"/>
                  <a:pt x="822" y="53437"/>
                  <a:pt x="2220" y="53437"/>
                </a:cubicBezTo>
                <a:cubicBezTo>
                  <a:pt x="2560" y="53437"/>
                  <a:pt x="2904" y="53457"/>
                  <a:pt x="3247" y="53457"/>
                </a:cubicBezTo>
                <a:cubicBezTo>
                  <a:pt x="4161" y="53457"/>
                  <a:pt x="5063" y="53312"/>
                  <a:pt x="5837" y="52251"/>
                </a:cubicBezTo>
                <a:cubicBezTo>
                  <a:pt x="6396" y="51183"/>
                  <a:pt x="7381" y="50695"/>
                  <a:pt x="8357" y="50695"/>
                </a:cubicBezTo>
                <a:cubicBezTo>
                  <a:pt x="9715" y="50695"/>
                  <a:pt x="11058" y="51640"/>
                  <a:pt x="11217" y="53285"/>
                </a:cubicBezTo>
                <a:cubicBezTo>
                  <a:pt x="11397" y="55151"/>
                  <a:pt x="9895" y="56421"/>
                  <a:pt x="8346" y="56421"/>
                </a:cubicBezTo>
                <a:cubicBezTo>
                  <a:pt x="7549" y="56421"/>
                  <a:pt x="6740" y="56085"/>
                  <a:pt x="6141" y="55321"/>
                </a:cubicBezTo>
                <a:cubicBezTo>
                  <a:pt x="6118" y="55298"/>
                  <a:pt x="4997" y="53817"/>
                  <a:pt x="3306" y="53817"/>
                </a:cubicBezTo>
                <a:cubicBezTo>
                  <a:pt x="2746" y="53817"/>
                  <a:pt x="2125" y="53979"/>
                  <a:pt x="1460" y="54409"/>
                </a:cubicBezTo>
                <a:cubicBezTo>
                  <a:pt x="761" y="54896"/>
                  <a:pt x="244" y="55595"/>
                  <a:pt x="1" y="56415"/>
                </a:cubicBezTo>
                <a:lnTo>
                  <a:pt x="1" y="65108"/>
                </a:lnTo>
                <a:cubicBezTo>
                  <a:pt x="1" y="65108"/>
                  <a:pt x="761" y="67297"/>
                  <a:pt x="2159" y="67297"/>
                </a:cubicBezTo>
                <a:cubicBezTo>
                  <a:pt x="2370" y="67297"/>
                  <a:pt x="2585" y="67301"/>
                  <a:pt x="2801" y="67301"/>
                </a:cubicBezTo>
                <a:cubicBezTo>
                  <a:pt x="3860" y="67301"/>
                  <a:pt x="4953" y="67197"/>
                  <a:pt x="5837" y="65960"/>
                </a:cubicBezTo>
                <a:cubicBezTo>
                  <a:pt x="6384" y="64902"/>
                  <a:pt x="7370" y="64416"/>
                  <a:pt x="8350" y="64416"/>
                </a:cubicBezTo>
                <a:cubicBezTo>
                  <a:pt x="9709" y="64416"/>
                  <a:pt x="11058" y="65351"/>
                  <a:pt x="11217" y="66993"/>
                </a:cubicBezTo>
                <a:cubicBezTo>
                  <a:pt x="11398" y="68881"/>
                  <a:pt x="9893" y="70145"/>
                  <a:pt x="8342" y="70145"/>
                </a:cubicBezTo>
                <a:cubicBezTo>
                  <a:pt x="7546" y="70145"/>
                  <a:pt x="6739" y="69812"/>
                  <a:pt x="6141" y="69060"/>
                </a:cubicBezTo>
                <a:cubicBezTo>
                  <a:pt x="6141" y="69060"/>
                  <a:pt x="5426" y="68148"/>
                  <a:pt x="3488" y="68148"/>
                </a:cubicBezTo>
                <a:cubicBezTo>
                  <a:pt x="2899" y="68148"/>
                  <a:pt x="2198" y="68232"/>
                  <a:pt x="1369" y="68452"/>
                </a:cubicBezTo>
                <a:cubicBezTo>
                  <a:pt x="62" y="68817"/>
                  <a:pt x="1" y="70306"/>
                  <a:pt x="1" y="70306"/>
                </a:cubicBezTo>
                <a:lnTo>
                  <a:pt x="1" y="78847"/>
                </a:lnTo>
                <a:cubicBezTo>
                  <a:pt x="1" y="78847"/>
                  <a:pt x="761" y="80610"/>
                  <a:pt x="2129" y="80610"/>
                </a:cubicBezTo>
                <a:cubicBezTo>
                  <a:pt x="2646" y="80610"/>
                  <a:pt x="3178" y="80690"/>
                  <a:pt x="3701" y="80690"/>
                </a:cubicBezTo>
                <a:cubicBezTo>
                  <a:pt x="4468" y="80690"/>
                  <a:pt x="5216" y="80518"/>
                  <a:pt x="5867" y="79668"/>
                </a:cubicBezTo>
                <a:cubicBezTo>
                  <a:pt x="6424" y="78618"/>
                  <a:pt x="7402" y="78136"/>
                  <a:pt x="8375" y="78136"/>
                </a:cubicBezTo>
                <a:cubicBezTo>
                  <a:pt x="9737" y="78136"/>
                  <a:pt x="11088" y="79082"/>
                  <a:pt x="11247" y="80732"/>
                </a:cubicBezTo>
                <a:cubicBezTo>
                  <a:pt x="11407" y="82613"/>
                  <a:pt x="9906" y="83876"/>
                  <a:pt x="8359" y="83876"/>
                </a:cubicBezTo>
                <a:cubicBezTo>
                  <a:pt x="7557" y="83876"/>
                  <a:pt x="6743" y="83536"/>
                  <a:pt x="6141" y="82768"/>
                </a:cubicBezTo>
                <a:cubicBezTo>
                  <a:pt x="6052" y="82658"/>
                  <a:pt x="5078" y="81436"/>
                  <a:pt x="3546" y="81436"/>
                </a:cubicBezTo>
                <a:cubicBezTo>
                  <a:pt x="2973" y="81436"/>
                  <a:pt x="2323" y="81606"/>
                  <a:pt x="1612" y="82069"/>
                </a:cubicBezTo>
                <a:cubicBezTo>
                  <a:pt x="943" y="82525"/>
                  <a:pt x="396" y="83133"/>
                  <a:pt x="1" y="83863"/>
                </a:cubicBezTo>
                <a:lnTo>
                  <a:pt x="1" y="92556"/>
                </a:lnTo>
                <a:cubicBezTo>
                  <a:pt x="1" y="92556"/>
                  <a:pt x="913" y="94744"/>
                  <a:pt x="2281" y="94744"/>
                </a:cubicBezTo>
                <a:cubicBezTo>
                  <a:pt x="2501" y="94744"/>
                  <a:pt x="2720" y="94749"/>
                  <a:pt x="2937" y="94749"/>
                </a:cubicBezTo>
                <a:cubicBezTo>
                  <a:pt x="3981" y="94749"/>
                  <a:pt x="4987" y="94645"/>
                  <a:pt x="5867" y="93437"/>
                </a:cubicBezTo>
                <a:cubicBezTo>
                  <a:pt x="6416" y="92365"/>
                  <a:pt x="7404" y="91872"/>
                  <a:pt x="8387" y="91872"/>
                </a:cubicBezTo>
                <a:cubicBezTo>
                  <a:pt x="9743" y="91872"/>
                  <a:pt x="11089" y="92813"/>
                  <a:pt x="11247" y="94471"/>
                </a:cubicBezTo>
                <a:cubicBezTo>
                  <a:pt x="11427" y="96331"/>
                  <a:pt x="9910" y="97585"/>
                  <a:pt x="8357" y="97585"/>
                </a:cubicBezTo>
                <a:cubicBezTo>
                  <a:pt x="7550" y="97585"/>
                  <a:pt x="6733" y="97246"/>
                  <a:pt x="6141" y="96477"/>
                </a:cubicBezTo>
                <a:cubicBezTo>
                  <a:pt x="6039" y="96350"/>
                  <a:pt x="5453" y="95759"/>
                  <a:pt x="3290" y="95759"/>
                </a:cubicBezTo>
                <a:cubicBezTo>
                  <a:pt x="2857" y="95759"/>
                  <a:pt x="2362" y="95783"/>
                  <a:pt x="1794" y="95838"/>
                </a:cubicBezTo>
                <a:cubicBezTo>
                  <a:pt x="366" y="95990"/>
                  <a:pt x="31" y="97571"/>
                  <a:pt x="31" y="97571"/>
                </a:cubicBezTo>
                <a:lnTo>
                  <a:pt x="31" y="103650"/>
                </a:lnTo>
                <a:cubicBezTo>
                  <a:pt x="31" y="105565"/>
                  <a:pt x="1581" y="107115"/>
                  <a:pt x="3496" y="107115"/>
                </a:cubicBezTo>
                <a:lnTo>
                  <a:pt x="129547" y="107115"/>
                </a:lnTo>
                <a:lnTo>
                  <a:pt x="149639" y="87024"/>
                </a:lnTo>
                <a:lnTo>
                  <a:pt x="149639" y="3436"/>
                </a:lnTo>
                <a:cubicBezTo>
                  <a:pt x="149639" y="1539"/>
                  <a:pt x="148118" y="1"/>
                  <a:pt x="146229" y="1"/>
                </a:cubicBezTo>
                <a:cubicBezTo>
                  <a:pt x="146211" y="1"/>
                  <a:pt x="146192" y="1"/>
                  <a:pt x="146174" y="1"/>
                </a:cubicBezTo>
                <a:lnTo>
                  <a:pt x="3466" y="1"/>
                </a:lnTo>
                <a:cubicBezTo>
                  <a:pt x="3447" y="1"/>
                  <a:pt x="3429" y="1"/>
                  <a:pt x="3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a:off x="6251013" y="3665747"/>
            <a:ext cx="558162" cy="558162"/>
          </a:xfrm>
          <a:custGeom>
            <a:avLst/>
            <a:gdLst/>
            <a:ahLst/>
            <a:cxnLst/>
            <a:rect l="l" t="t" r="r" b="b"/>
            <a:pathLst>
              <a:path w="20123" h="20123" extrusionOk="0">
                <a:moveTo>
                  <a:pt x="2737" y="1"/>
                </a:moveTo>
                <a:cubicBezTo>
                  <a:pt x="1217" y="1"/>
                  <a:pt x="1" y="1217"/>
                  <a:pt x="31" y="2706"/>
                </a:cubicBezTo>
                <a:lnTo>
                  <a:pt x="31" y="20123"/>
                </a:lnTo>
                <a:lnTo>
                  <a:pt x="20123" y="1"/>
                </a:lnTo>
                <a:close/>
              </a:path>
            </a:pathLst>
          </a:custGeom>
          <a:solidFill>
            <a:srgbClr val="E7E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926104">
            <a:off x="5880216" y="1006950"/>
            <a:ext cx="913713" cy="86177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1"/>
          <p:cNvGrpSpPr/>
          <p:nvPr/>
        </p:nvGrpSpPr>
        <p:grpSpPr>
          <a:xfrm>
            <a:off x="6157454" y="3120321"/>
            <a:ext cx="1657343" cy="808493"/>
            <a:chOff x="6016754" y="2989146"/>
            <a:chExt cx="1657343" cy="808493"/>
          </a:xfrm>
        </p:grpSpPr>
        <p:sp>
          <p:nvSpPr>
            <p:cNvPr id="1555" name="Google Shape;1555;p31"/>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1"/>
          <p:cNvGrpSpPr/>
          <p:nvPr/>
        </p:nvGrpSpPr>
        <p:grpSpPr>
          <a:xfrm>
            <a:off x="6493848" y="2823682"/>
            <a:ext cx="1094855" cy="1504759"/>
            <a:chOff x="6143348" y="1855432"/>
            <a:chExt cx="1094855" cy="1504759"/>
          </a:xfrm>
        </p:grpSpPr>
        <p:sp>
          <p:nvSpPr>
            <p:cNvPr id="1561" name="Google Shape;1561;p31"/>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1"/>
          <p:cNvSpPr txBox="1">
            <a:spLocks noGrp="1"/>
          </p:cNvSpPr>
          <p:nvPr>
            <p:ph type="title"/>
          </p:nvPr>
        </p:nvSpPr>
        <p:spPr>
          <a:xfrm>
            <a:off x="2696425" y="1823475"/>
            <a:ext cx="4266300" cy="1338300"/>
          </a:xfrm>
          <a:prstGeom prst="rect">
            <a:avLst/>
          </a:prstGeom>
        </p:spPr>
        <p:txBody>
          <a:bodyPr spcFirstLastPara="1" wrap="square" lIns="91425" tIns="91425" rIns="91425" bIns="91425" anchor="t" anchorCtr="0">
            <a:noAutofit/>
          </a:bodyPr>
          <a:lstStyle/>
          <a:p>
            <a:r>
              <a:rPr sz="2000" u="sng" dirty="0" err="1" smtClean="0">
                <a:solidFill>
                  <a:schemeClr val="bg2">
                    <a:lumMod val="75000"/>
                  </a:schemeClr>
                </a:solidFill>
                <a:latin typeface="Berlin Sans FB Demi" pitchFamily="34" charset="0"/>
              </a:rPr>
              <a:t>Pendidikan</a:t>
            </a:r>
            <a:r>
              <a:rPr sz="2000" u="sng" dirty="0" smtClean="0">
                <a:solidFill>
                  <a:schemeClr val="bg2">
                    <a:lumMod val="75000"/>
                  </a:schemeClr>
                </a:solidFill>
                <a:latin typeface="Berlin Sans FB Demi" pitchFamily="34" charset="0"/>
              </a:rPr>
              <a:t> </a:t>
            </a:r>
            <a:r>
              <a:rPr sz="2000" u="sng" dirty="0" err="1" smtClean="0">
                <a:solidFill>
                  <a:schemeClr val="bg2">
                    <a:lumMod val="75000"/>
                  </a:schemeClr>
                </a:solidFill>
                <a:latin typeface="Berlin Sans FB Demi" pitchFamily="34" charset="0"/>
              </a:rPr>
              <a:t>Multikultural</a:t>
            </a:r>
            <a:endParaRPr sz="2000" u="sng" dirty="0">
              <a:solidFill>
                <a:schemeClr val="bg2">
                  <a:lumMod val="75000"/>
                </a:schemeClr>
              </a:solidFill>
              <a:latin typeface="Berlin Sans FB Demi" pitchFamily="34" charset="0"/>
            </a:endParaRPr>
          </a:p>
        </p:txBody>
      </p:sp>
      <p:sp>
        <p:nvSpPr>
          <p:cNvPr id="1568" name="Google Shape;1568;p31"/>
          <p:cNvSpPr/>
          <p:nvPr/>
        </p:nvSpPr>
        <p:spPr>
          <a:xfrm>
            <a:off x="1492879" y="45486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1"/>
          <p:cNvSpPr/>
          <p:nvPr/>
        </p:nvSpPr>
        <p:spPr>
          <a:xfrm>
            <a:off x="6507336" y="45827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0" name="Google Shape;1570;p31"/>
          <p:cNvGrpSpPr/>
          <p:nvPr/>
        </p:nvGrpSpPr>
        <p:grpSpPr>
          <a:xfrm>
            <a:off x="1343200" y="1432100"/>
            <a:ext cx="1031261" cy="913250"/>
            <a:chOff x="1343200" y="1432100"/>
            <a:chExt cx="1031261" cy="913250"/>
          </a:xfrm>
        </p:grpSpPr>
        <p:sp>
          <p:nvSpPr>
            <p:cNvPr id="1571" name="Google Shape;1571;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572" name="Google Shape;1572;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1573" name="Google Shape;1573;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31"/>
          <p:cNvGrpSpPr/>
          <p:nvPr/>
        </p:nvGrpSpPr>
        <p:grpSpPr>
          <a:xfrm>
            <a:off x="1876176" y="710725"/>
            <a:ext cx="1111474" cy="1244475"/>
            <a:chOff x="1338201" y="32850"/>
            <a:chExt cx="1111474" cy="1244475"/>
          </a:xfrm>
        </p:grpSpPr>
        <p:sp>
          <p:nvSpPr>
            <p:cNvPr id="1576" name="Google Shape;1576;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577" name="Google Shape;1577;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578" name="Google Shape;1578;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579" name="Google Shape;1579;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1"/>
          <p:cNvGrpSpPr/>
          <p:nvPr/>
        </p:nvGrpSpPr>
        <p:grpSpPr>
          <a:xfrm>
            <a:off x="2164413" y="2335346"/>
            <a:ext cx="1186423" cy="2313961"/>
            <a:chOff x="5329725" y="2719275"/>
            <a:chExt cx="1048725" cy="2045400"/>
          </a:xfrm>
        </p:grpSpPr>
        <p:sp>
          <p:nvSpPr>
            <p:cNvPr id="1582" name="Google Shape;1582;p31"/>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1"/>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1"/>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1"/>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1"/>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1"/>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31"/>
          <p:cNvSpPr/>
          <p:nvPr/>
        </p:nvSpPr>
        <p:spPr>
          <a:xfrm>
            <a:off x="1780271" y="2685271"/>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5782021" y="920208"/>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7056078" y="27209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3494215" y="43893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275856" y="2429475"/>
            <a:ext cx="1997406" cy="923330"/>
          </a:xfrm>
          <a:prstGeom prst="rect">
            <a:avLst/>
          </a:prstGeom>
          <a:noFill/>
        </p:spPr>
        <p:txBody>
          <a:bodyPr wrap="none">
            <a:spAutoFit/>
          </a:bodyPr>
          <a:lstStyle/>
          <a:p>
            <a:pPr>
              <a:lnSpc>
                <a:spcPct val="150000"/>
              </a:lnSpc>
            </a:pPr>
            <a:r>
              <a:rPr lang="en-US" sz="1200" b="1" spc="-48" dirty="0">
                <a:solidFill>
                  <a:schemeClr val="bg2">
                    <a:lumMod val="75000"/>
                  </a:schemeClr>
                </a:solidFill>
                <a:latin typeface="Times New Roman" pitchFamily="18" charset="0"/>
                <a:cs typeface="Times New Roman" pitchFamily="18" charset="0"/>
              </a:rPr>
              <a:t>DOSEN PENGAMP</a:t>
            </a:r>
            <a:r>
              <a:rPr lang="id-ID" sz="1200" b="1" spc="-48" dirty="0" smtClean="0">
                <a:solidFill>
                  <a:schemeClr val="bg2">
                    <a:lumMod val="75000"/>
                  </a:schemeClr>
                </a:solidFill>
                <a:latin typeface="Times New Roman" pitchFamily="18" charset="0"/>
                <a:cs typeface="Times New Roman" pitchFamily="18" charset="0"/>
              </a:rPr>
              <a:t>U </a:t>
            </a:r>
            <a:r>
              <a:rPr lang="en-US" sz="1200" b="1" spc="-48" dirty="0" smtClean="0">
                <a:solidFill>
                  <a:schemeClr val="bg2">
                    <a:lumMod val="75000"/>
                  </a:schemeClr>
                </a:solidFill>
                <a:latin typeface="Times New Roman" pitchFamily="18" charset="0"/>
                <a:cs typeface="Times New Roman" pitchFamily="18" charset="0"/>
              </a:rPr>
              <a:t>:</a:t>
            </a:r>
            <a:r>
              <a:rPr lang="id-ID" sz="1200" b="1" spc="-48" dirty="0" smtClean="0">
                <a:solidFill>
                  <a:schemeClr val="bg2">
                    <a:lumMod val="75000"/>
                  </a:schemeClr>
                </a:solidFill>
                <a:latin typeface="Times New Roman" pitchFamily="18" charset="0"/>
                <a:cs typeface="Times New Roman" pitchFamily="18" charset="0"/>
              </a:rPr>
              <a:t> </a:t>
            </a:r>
          </a:p>
          <a:p>
            <a:pPr marL="171450" indent="-171450">
              <a:lnSpc>
                <a:spcPct val="150000"/>
              </a:lnSpc>
              <a:buFont typeface="Wingdings" pitchFamily="2" charset="2"/>
              <a:buChar char="Ø"/>
            </a:pPr>
            <a:r>
              <a:rPr lang="id-ID" sz="1200" b="1" spc="-48" dirty="0" smtClean="0">
                <a:solidFill>
                  <a:schemeClr val="bg2">
                    <a:lumMod val="75000"/>
                  </a:schemeClr>
                </a:solidFill>
                <a:latin typeface="Times New Roman" pitchFamily="18" charset="0"/>
                <a:cs typeface="Times New Roman" pitchFamily="18" charset="0"/>
              </a:rPr>
              <a:t>Dra. </a:t>
            </a:r>
            <a:r>
              <a:rPr lang="id-ID" sz="1200" b="1" spc="-48" dirty="0" smtClean="0">
                <a:solidFill>
                  <a:schemeClr val="bg2">
                    <a:lumMod val="75000"/>
                  </a:schemeClr>
                </a:solidFill>
                <a:latin typeface="Times New Roman" pitchFamily="18" charset="0"/>
                <a:cs typeface="Times New Roman" pitchFamily="18" charset="0"/>
              </a:rPr>
              <a:t>Erni Mustakim, M.Pd</a:t>
            </a:r>
            <a:endParaRPr lang="id-ID" sz="1200" b="1" spc="-48" dirty="0" smtClean="0">
              <a:solidFill>
                <a:schemeClr val="bg2">
                  <a:lumMod val="75000"/>
                </a:schemeClr>
              </a:solidFill>
              <a:latin typeface="Times New Roman" pitchFamily="18" charset="0"/>
              <a:cs typeface="Times New Roman" pitchFamily="18" charset="0"/>
            </a:endParaRPr>
          </a:p>
          <a:p>
            <a:pPr marL="171450" indent="-171450">
              <a:lnSpc>
                <a:spcPct val="150000"/>
              </a:lnSpc>
              <a:buFont typeface="Wingdings" pitchFamily="2" charset="2"/>
              <a:buChar char="Ø"/>
            </a:pPr>
            <a:r>
              <a:rPr lang="id-ID" sz="1200" b="1" spc="-48" dirty="0" smtClean="0">
                <a:solidFill>
                  <a:schemeClr val="bg2">
                    <a:lumMod val="75000"/>
                  </a:schemeClr>
                </a:solidFill>
                <a:latin typeface="Times New Roman" pitchFamily="18" charset="0"/>
                <a:cs typeface="Times New Roman" pitchFamily="18" charset="0"/>
              </a:rPr>
              <a:t>Muhisom,</a:t>
            </a:r>
            <a:r>
              <a:rPr lang="en-US" sz="1200" b="1" spc="-48" dirty="0" smtClean="0">
                <a:solidFill>
                  <a:schemeClr val="bg2">
                    <a:lumMod val="75000"/>
                  </a:schemeClr>
                </a:solidFill>
                <a:latin typeface="Times New Roman" pitchFamily="18" charset="0"/>
                <a:cs typeface="Times New Roman" pitchFamily="18" charset="0"/>
              </a:rPr>
              <a:t> </a:t>
            </a:r>
            <a:r>
              <a:rPr lang="en-US" sz="1200" b="1" spc="-48" dirty="0" err="1" smtClean="0">
                <a:solidFill>
                  <a:schemeClr val="bg2">
                    <a:lumMod val="75000"/>
                  </a:schemeClr>
                </a:solidFill>
                <a:latin typeface="Times New Roman" pitchFamily="18" charset="0"/>
                <a:cs typeface="Times New Roman" pitchFamily="18" charset="0"/>
              </a:rPr>
              <a:t>M.Pd</a:t>
            </a:r>
            <a:r>
              <a:rPr lang="id-ID" sz="1200" b="1" spc="-48" dirty="0" smtClean="0">
                <a:solidFill>
                  <a:schemeClr val="bg2">
                    <a:lumMod val="75000"/>
                  </a:schemeClr>
                </a:solidFill>
                <a:latin typeface="Times New Roman" pitchFamily="18" charset="0"/>
                <a:cs typeface="Times New Roman" pitchFamily="18" charset="0"/>
              </a:rPr>
              <a:t>.I</a:t>
            </a:r>
            <a:r>
              <a:rPr lang="en-US" sz="1200" b="1" spc="-48" dirty="0" smtClean="0">
                <a:solidFill>
                  <a:schemeClr val="bg2">
                    <a:lumMod val="75000"/>
                  </a:schemeClr>
                </a:solidFill>
                <a:latin typeface="Times New Roman" pitchFamily="18" charset="0"/>
                <a:cs typeface="Times New Roman" pitchFamily="18" charset="0"/>
              </a:rPr>
              <a:t> </a:t>
            </a:r>
            <a:endParaRPr lang="en-US" sz="1200" b="1" spc="-48" dirty="0">
              <a:solidFill>
                <a:schemeClr val="bg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01980"/>
            <a:ext cx="6215163" cy="3323987"/>
          </a:xfrm>
          <a:prstGeom prst="rect">
            <a:avLst/>
          </a:prstGeom>
        </p:spPr>
        <p:txBody>
          <a:bodyPr wrap="none">
            <a:spAutoFit/>
          </a:bodyPr>
          <a:lstStyle/>
          <a:p>
            <a:pPr marL="342900" indent="-342900">
              <a:lnSpc>
                <a:spcPct val="150000"/>
              </a:lnSpc>
              <a:buFont typeface="Wingdings" pitchFamily="2" charset="2"/>
              <a:buChar char="q"/>
            </a:pPr>
            <a:r>
              <a:rPr lang="id-ID" dirty="0">
                <a:solidFill>
                  <a:schemeClr val="bg1"/>
                </a:solidFill>
                <a:latin typeface="Comic Sans MS" pitchFamily="66" charset="0"/>
              </a:rPr>
              <a:t>Kebijakan dan politik </a:t>
            </a:r>
            <a:r>
              <a:rPr lang="id-ID" dirty="0" smtClean="0">
                <a:solidFill>
                  <a:schemeClr val="bg1"/>
                </a:solidFill>
                <a:latin typeface="Comic Sans MS" pitchFamily="66" charset="0"/>
              </a:rPr>
              <a:t>sekolah.</a:t>
            </a:r>
          </a:p>
          <a:p>
            <a:pPr marL="342900" indent="-342900">
              <a:lnSpc>
                <a:spcPct val="150000"/>
              </a:lnSpc>
              <a:buFont typeface="Wingdings" pitchFamily="2" charset="2"/>
              <a:buChar char="q"/>
            </a:pPr>
            <a:r>
              <a:rPr lang="id-ID" dirty="0" smtClean="0">
                <a:solidFill>
                  <a:schemeClr val="bg1"/>
                </a:solidFill>
                <a:latin typeface="Comic Sans MS" pitchFamily="66" charset="0"/>
              </a:rPr>
              <a:t>Budaya </a:t>
            </a:r>
            <a:r>
              <a:rPr lang="id-ID" dirty="0">
                <a:solidFill>
                  <a:schemeClr val="bg1"/>
                </a:solidFill>
                <a:latin typeface="Comic Sans MS" pitchFamily="66" charset="0"/>
              </a:rPr>
              <a:t>sekolah dan kurikulum yang tersembunyi (hidden </a:t>
            </a:r>
            <a:r>
              <a:rPr lang="id-ID" dirty="0" smtClean="0">
                <a:solidFill>
                  <a:schemeClr val="bg1"/>
                </a:solidFill>
                <a:latin typeface="Comic Sans MS" pitchFamily="66" charset="0"/>
              </a:rPr>
              <a:t>curriculum).</a:t>
            </a:r>
          </a:p>
          <a:p>
            <a:pPr marL="342900" indent="-342900">
              <a:lnSpc>
                <a:spcPct val="150000"/>
              </a:lnSpc>
              <a:buFont typeface="Wingdings" pitchFamily="2" charset="2"/>
              <a:buChar char="q"/>
            </a:pPr>
            <a:r>
              <a:rPr lang="id-ID" dirty="0" smtClean="0">
                <a:solidFill>
                  <a:schemeClr val="bg1"/>
                </a:solidFill>
                <a:latin typeface="Comic Sans MS" pitchFamily="66" charset="0"/>
              </a:rPr>
              <a:t>Gaya </a:t>
            </a:r>
            <a:r>
              <a:rPr lang="id-ID" dirty="0">
                <a:solidFill>
                  <a:schemeClr val="bg1"/>
                </a:solidFill>
                <a:latin typeface="Comic Sans MS" pitchFamily="66" charset="0"/>
              </a:rPr>
              <a:t>belajar dan </a:t>
            </a:r>
            <a:r>
              <a:rPr lang="id-ID" dirty="0" smtClean="0">
                <a:solidFill>
                  <a:schemeClr val="bg1"/>
                </a:solidFill>
                <a:latin typeface="Comic Sans MS" pitchFamily="66" charset="0"/>
              </a:rPr>
              <a:t>sekolah.</a:t>
            </a:r>
          </a:p>
          <a:p>
            <a:pPr marL="342900" indent="-342900">
              <a:lnSpc>
                <a:spcPct val="150000"/>
              </a:lnSpc>
              <a:buFont typeface="Wingdings" pitchFamily="2" charset="2"/>
              <a:buChar char="q"/>
            </a:pPr>
            <a:r>
              <a:rPr lang="id-ID" dirty="0" smtClean="0">
                <a:solidFill>
                  <a:schemeClr val="bg1"/>
                </a:solidFill>
                <a:latin typeface="Comic Sans MS" pitchFamily="66" charset="0"/>
              </a:rPr>
              <a:t>Bahasa </a:t>
            </a:r>
            <a:r>
              <a:rPr lang="id-ID" dirty="0">
                <a:solidFill>
                  <a:schemeClr val="bg1"/>
                </a:solidFill>
                <a:latin typeface="Comic Sans MS" pitchFamily="66" charset="0"/>
              </a:rPr>
              <a:t>dan dialek </a:t>
            </a:r>
            <a:r>
              <a:rPr lang="id-ID" dirty="0" smtClean="0">
                <a:solidFill>
                  <a:schemeClr val="bg1"/>
                </a:solidFill>
                <a:latin typeface="Comic Sans MS" pitchFamily="66" charset="0"/>
              </a:rPr>
              <a:t>sekolah.</a:t>
            </a:r>
          </a:p>
          <a:p>
            <a:pPr marL="342900" indent="-342900">
              <a:lnSpc>
                <a:spcPct val="150000"/>
              </a:lnSpc>
              <a:buFont typeface="Wingdings" pitchFamily="2" charset="2"/>
              <a:buChar char="q"/>
            </a:pPr>
            <a:r>
              <a:rPr lang="id-ID" dirty="0" smtClean="0">
                <a:solidFill>
                  <a:schemeClr val="bg1"/>
                </a:solidFill>
                <a:latin typeface="Comic Sans MS" pitchFamily="66" charset="0"/>
              </a:rPr>
              <a:t>Partisipasi </a:t>
            </a:r>
            <a:r>
              <a:rPr lang="id-ID" dirty="0">
                <a:solidFill>
                  <a:schemeClr val="bg1"/>
                </a:solidFill>
                <a:latin typeface="Comic Sans MS" pitchFamily="66" charset="0"/>
              </a:rPr>
              <a:t>dan input </a:t>
            </a:r>
            <a:r>
              <a:rPr lang="id-ID" dirty="0" smtClean="0">
                <a:solidFill>
                  <a:schemeClr val="bg1"/>
                </a:solidFill>
                <a:latin typeface="Comic Sans MS" pitchFamily="66" charset="0"/>
              </a:rPr>
              <a:t>masyarakat.</a:t>
            </a:r>
          </a:p>
          <a:p>
            <a:pPr marL="342900" indent="-342900">
              <a:lnSpc>
                <a:spcPct val="150000"/>
              </a:lnSpc>
              <a:buFont typeface="Wingdings" pitchFamily="2" charset="2"/>
              <a:buChar char="q"/>
            </a:pPr>
            <a:r>
              <a:rPr lang="id-ID" dirty="0" smtClean="0">
                <a:solidFill>
                  <a:schemeClr val="bg1"/>
                </a:solidFill>
                <a:latin typeface="Comic Sans MS" pitchFamily="66" charset="0"/>
              </a:rPr>
              <a:t>Program penyuluhan/konseling.</a:t>
            </a:r>
          </a:p>
          <a:p>
            <a:pPr marL="342900" indent="-342900">
              <a:lnSpc>
                <a:spcPct val="150000"/>
              </a:lnSpc>
              <a:buFont typeface="Wingdings" pitchFamily="2" charset="2"/>
              <a:buChar char="q"/>
            </a:pPr>
            <a:r>
              <a:rPr lang="id-ID" dirty="0" smtClean="0">
                <a:solidFill>
                  <a:schemeClr val="bg1"/>
                </a:solidFill>
                <a:latin typeface="Comic Sans MS" pitchFamily="66" charset="0"/>
              </a:rPr>
              <a:t>Prosedur </a:t>
            </a:r>
            <a:r>
              <a:rPr lang="id-ID" dirty="0">
                <a:solidFill>
                  <a:schemeClr val="bg1"/>
                </a:solidFill>
                <a:latin typeface="Comic Sans MS" pitchFamily="66" charset="0"/>
              </a:rPr>
              <a:t>asesmen dan </a:t>
            </a:r>
            <a:r>
              <a:rPr lang="id-ID" dirty="0" smtClean="0">
                <a:solidFill>
                  <a:schemeClr val="bg1"/>
                </a:solidFill>
                <a:latin typeface="Comic Sans MS" pitchFamily="66" charset="0"/>
              </a:rPr>
              <a:t>pengujian.</a:t>
            </a:r>
          </a:p>
          <a:p>
            <a:pPr marL="342900" indent="-342900">
              <a:lnSpc>
                <a:spcPct val="150000"/>
              </a:lnSpc>
              <a:buFont typeface="Wingdings" pitchFamily="2" charset="2"/>
              <a:buChar char="q"/>
            </a:pPr>
            <a:r>
              <a:rPr lang="id-ID" dirty="0" smtClean="0">
                <a:solidFill>
                  <a:schemeClr val="bg1"/>
                </a:solidFill>
                <a:latin typeface="Comic Sans MS" pitchFamily="66" charset="0"/>
              </a:rPr>
              <a:t>Materi pembelajaran.</a:t>
            </a:r>
          </a:p>
          <a:p>
            <a:pPr marL="342900" indent="-342900">
              <a:lnSpc>
                <a:spcPct val="150000"/>
              </a:lnSpc>
              <a:buFont typeface="Wingdings" pitchFamily="2" charset="2"/>
              <a:buChar char="q"/>
            </a:pPr>
            <a:r>
              <a:rPr lang="id-ID" dirty="0" smtClean="0">
                <a:solidFill>
                  <a:schemeClr val="bg1"/>
                </a:solidFill>
                <a:latin typeface="Comic Sans MS" pitchFamily="66" charset="0"/>
              </a:rPr>
              <a:t>Gaya </a:t>
            </a:r>
            <a:r>
              <a:rPr lang="id-ID" dirty="0">
                <a:solidFill>
                  <a:schemeClr val="bg1"/>
                </a:solidFill>
                <a:latin typeface="Comic Sans MS" pitchFamily="66" charset="0"/>
              </a:rPr>
              <a:t>dan strategi </a:t>
            </a:r>
            <a:r>
              <a:rPr lang="id-ID" dirty="0" smtClean="0">
                <a:solidFill>
                  <a:schemeClr val="bg1"/>
                </a:solidFill>
                <a:latin typeface="Comic Sans MS" pitchFamily="66" charset="0"/>
              </a:rPr>
              <a:t>mengajar.</a:t>
            </a:r>
          </a:p>
          <a:p>
            <a:pPr marL="342900" indent="-342900">
              <a:lnSpc>
                <a:spcPct val="150000"/>
              </a:lnSpc>
              <a:buFont typeface="Wingdings" pitchFamily="2" charset="2"/>
              <a:buChar char="q"/>
            </a:pPr>
            <a:r>
              <a:rPr lang="id-ID" dirty="0" smtClean="0">
                <a:solidFill>
                  <a:schemeClr val="bg1"/>
                </a:solidFill>
                <a:latin typeface="Comic Sans MS" pitchFamily="66" charset="0"/>
              </a:rPr>
              <a:t>Sikap</a:t>
            </a:r>
            <a:r>
              <a:rPr lang="id-ID" dirty="0">
                <a:solidFill>
                  <a:schemeClr val="bg1"/>
                </a:solidFill>
                <a:latin typeface="Comic Sans MS" pitchFamily="66" charset="0"/>
              </a:rPr>
              <a:t>, persepsi, kepercayaan dan perilaku staf </a:t>
            </a:r>
            <a:r>
              <a:rPr lang="id-ID" dirty="0" smtClean="0">
                <a:solidFill>
                  <a:schemeClr val="bg1"/>
                </a:solidFill>
                <a:latin typeface="Comic Sans MS" pitchFamily="66" charset="0"/>
              </a:rPr>
              <a:t>sekolah.</a:t>
            </a:r>
          </a:p>
        </p:txBody>
      </p:sp>
    </p:spTree>
    <p:extLst>
      <p:ext uri="{BB962C8B-B14F-4D97-AF65-F5344CB8AC3E}">
        <p14:creationId xmlns:p14="http://schemas.microsoft.com/office/powerpoint/2010/main" val="338701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339502"/>
            <a:ext cx="5650302" cy="616194"/>
          </a:xfrm>
          <a:prstGeom prst="rect">
            <a:avLst/>
          </a:prstGeom>
        </p:spPr>
        <p:txBody>
          <a:bodyPr wrap="square">
            <a:spAutoFit/>
          </a:bodyPr>
          <a:lstStyle/>
          <a:p>
            <a:pPr algn="ctr">
              <a:lnSpc>
                <a:spcPct val="150000"/>
              </a:lnSpc>
            </a:pPr>
            <a:r>
              <a:rPr lang="id-ID" sz="1200" b="1" dirty="0" smtClean="0">
                <a:solidFill>
                  <a:schemeClr val="bg2"/>
                </a:solidFill>
                <a:latin typeface="Snap ITC" pitchFamily="82" charset="0"/>
              </a:rPr>
              <a:t>Langkah-langkan Pembelajara Berbasis Budaya Menuju Transformasi Kurikulum Multikultural Di Sekolah</a:t>
            </a:r>
            <a:endParaRPr lang="en-US" sz="1200" dirty="0">
              <a:solidFill>
                <a:schemeClr val="bg2"/>
              </a:solidFill>
              <a:latin typeface="Snap ITC" pitchFamily="82" charset="0"/>
            </a:endParaRPr>
          </a:p>
        </p:txBody>
      </p:sp>
      <p:sp>
        <p:nvSpPr>
          <p:cNvPr id="3" name="Rectangle 2"/>
          <p:cNvSpPr/>
          <p:nvPr/>
        </p:nvSpPr>
        <p:spPr>
          <a:xfrm>
            <a:off x="683568" y="955696"/>
            <a:ext cx="6174432" cy="615746"/>
          </a:xfrm>
          <a:prstGeom prst="rect">
            <a:avLst/>
          </a:prstGeom>
        </p:spPr>
        <p:txBody>
          <a:bodyPr wrap="square">
            <a:spAutoFit/>
          </a:bodyPr>
          <a:lstStyle/>
          <a:p>
            <a:pPr>
              <a:lnSpc>
                <a:spcPct val="150000"/>
              </a:lnSpc>
            </a:pPr>
            <a:r>
              <a:rPr lang="id-ID" sz="1200" dirty="0">
                <a:solidFill>
                  <a:schemeClr val="bg1"/>
                </a:solidFill>
                <a:latin typeface="Comic Sans MS" pitchFamily="66" charset="0"/>
              </a:rPr>
              <a:t>Tahap transformasi kurikulum berikut diadaptasi dari beberapa model yang ada, termasuk oleh Banks (1993) dan McIntosh (2000), dan Paul C. Gorski.</a:t>
            </a:r>
            <a:endParaRPr lang="en-US" sz="1200" dirty="0">
              <a:solidFill>
                <a:schemeClr val="bg1"/>
              </a:solidFill>
              <a:latin typeface="Comic Sans MS" pitchFamily="66" charset="0"/>
            </a:endParaRPr>
          </a:p>
        </p:txBody>
      </p:sp>
      <p:sp>
        <p:nvSpPr>
          <p:cNvPr id="4" name="Rectangle 3"/>
          <p:cNvSpPr/>
          <p:nvPr/>
        </p:nvSpPr>
        <p:spPr>
          <a:xfrm>
            <a:off x="611560" y="1851670"/>
            <a:ext cx="7776864" cy="2585323"/>
          </a:xfrm>
          <a:prstGeom prst="rect">
            <a:avLst/>
          </a:prstGeom>
        </p:spPr>
        <p:txBody>
          <a:bodyPr wrap="square">
            <a:spAutoFit/>
          </a:bodyPr>
          <a:lstStyle/>
          <a:p>
            <a:pPr lvl="0">
              <a:lnSpc>
                <a:spcPct val="150000"/>
              </a:lnSpc>
            </a:pPr>
            <a:r>
              <a:rPr lang="id-ID" sz="1200" dirty="0">
                <a:solidFill>
                  <a:schemeClr val="bg1"/>
                </a:solidFill>
                <a:latin typeface="Comic Sans MS" pitchFamily="66" charset="0"/>
              </a:rPr>
              <a:t>Tahap 1. Status Quo atau Kurikulum Dominan (curriculum of the mainstream) Sleeter dan Grant (1999: 37</a:t>
            </a:r>
            <a:r>
              <a:rPr lang="id-ID" sz="1200" dirty="0" smtClean="0">
                <a:solidFill>
                  <a:schemeClr val="bg1"/>
                </a:solidFill>
                <a:latin typeface="Comic Sans MS" pitchFamily="66" charset="0"/>
              </a:rPr>
              <a:t>)</a:t>
            </a:r>
          </a:p>
          <a:p>
            <a:pPr>
              <a:lnSpc>
                <a:spcPct val="150000"/>
              </a:lnSpc>
            </a:pPr>
            <a:r>
              <a:rPr lang="id-ID" sz="1200" dirty="0">
                <a:solidFill>
                  <a:schemeClr val="bg1"/>
                </a:solidFill>
                <a:latin typeface="Comic Sans MS" pitchFamily="66" charset="0"/>
              </a:rPr>
              <a:t>Tahap 2. Hari Libur dan Pahlawan (Makanan, Festival, &amp; Kesenangan)</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3. Integrasi</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4. Belajar dan Mengajar Antarbudaya (Kamus Budaya) </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5. Reformasi Struktural </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6. Hubungan Manusia (Mengapa kita tidak semuanya ikut serta) </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7. Pendidikan Multikultural Selektif (Pendidikan Multikultural secara temporer) </a:t>
            </a:r>
            <a:endParaRPr lang="en-US" sz="1200" dirty="0">
              <a:solidFill>
                <a:schemeClr val="bg1"/>
              </a:solidFill>
              <a:latin typeface="Comic Sans MS" pitchFamily="66" charset="0"/>
            </a:endParaRPr>
          </a:p>
          <a:p>
            <a:pPr>
              <a:lnSpc>
                <a:spcPct val="150000"/>
              </a:lnSpc>
            </a:pPr>
            <a:r>
              <a:rPr lang="id-ID" sz="1200" dirty="0">
                <a:solidFill>
                  <a:schemeClr val="bg1"/>
                </a:solidFill>
                <a:latin typeface="Comic Sans MS" pitchFamily="66" charset="0"/>
              </a:rPr>
              <a:t>Tahap 8. Pendidikan Multikultural Transformatif (Pendidikan persamaan dan Keadilan  Sosial) </a:t>
            </a:r>
            <a:endParaRPr lang="en-US" sz="1200" dirty="0">
              <a:solidFill>
                <a:schemeClr val="bg1"/>
              </a:solidFill>
              <a:latin typeface="Comic Sans MS" pitchFamily="66" charset="0"/>
            </a:endParaRPr>
          </a:p>
          <a:p>
            <a:pPr lvl="0">
              <a:lnSpc>
                <a:spcPct val="150000"/>
              </a:lnSpc>
            </a:pPr>
            <a:endParaRPr lang="en-US" sz="1200" dirty="0">
              <a:solidFill>
                <a:schemeClr val="bg1"/>
              </a:solidFill>
              <a:latin typeface="Comic Sans MS" pitchFamily="66" charset="0"/>
            </a:endParaRPr>
          </a:p>
        </p:txBody>
      </p:sp>
    </p:spTree>
    <p:extLst>
      <p:ext uri="{BB962C8B-B14F-4D97-AF65-F5344CB8AC3E}">
        <p14:creationId xmlns:p14="http://schemas.microsoft.com/office/powerpoint/2010/main" val="67125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43"/>
          <p:cNvSpPr txBox="1">
            <a:spLocks noGrp="1"/>
          </p:cNvSpPr>
          <p:nvPr>
            <p:ph type="title"/>
          </p:nvPr>
        </p:nvSpPr>
        <p:spPr>
          <a:xfrm>
            <a:off x="1291772" y="1347614"/>
            <a:ext cx="5152436" cy="15841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sz="3200" dirty="0" err="1" smtClean="0">
                <a:latin typeface="MV Boli" pitchFamily="2" charset="0"/>
                <a:cs typeface="MV Boli" pitchFamily="2" charset="0"/>
              </a:rPr>
              <a:t>Terimakasih</a:t>
            </a:r>
            <a:r>
              <a:rPr lang="en-US" sz="3200" dirty="0" smtClean="0">
                <a:latin typeface="MV Boli" pitchFamily="2" charset="0"/>
                <a:cs typeface="MV Boli" pitchFamily="2" charset="0"/>
              </a:rPr>
              <a:t>…</a:t>
            </a:r>
            <a:endParaRPr sz="3200" dirty="0">
              <a:latin typeface="MV Boli" pitchFamily="2" charset="0"/>
              <a:cs typeface="MV Boli" pitchFamily="2" charset="0"/>
            </a:endParaRPr>
          </a:p>
        </p:txBody>
      </p:sp>
      <p:pic>
        <p:nvPicPr>
          <p:cNvPr id="1853" name="Google Shape;1853;p43"/>
          <p:cNvPicPr preferRelativeResize="0"/>
          <p:nvPr/>
        </p:nvPicPr>
        <p:blipFill rotWithShape="1">
          <a:blip r:embed="rId3">
            <a:alphaModFix/>
          </a:blip>
          <a:srcRect l="-6923" t="-41631" r="-2104" b="6332"/>
          <a:stretch/>
        </p:blipFill>
        <p:spPr>
          <a:xfrm rot="5400000">
            <a:off x="5479200" y="-696901"/>
            <a:ext cx="6585600" cy="6537300"/>
          </a:xfrm>
          <a:prstGeom prst="ellipse">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pSp>
        <p:nvGrpSpPr>
          <p:cNvPr id="1430" name="Google Shape;1430;p31"/>
          <p:cNvGrpSpPr/>
          <p:nvPr/>
        </p:nvGrpSpPr>
        <p:grpSpPr>
          <a:xfrm rot="-7176634">
            <a:off x="4904144" y="3607789"/>
            <a:ext cx="1111469" cy="1244470"/>
            <a:chOff x="1338201" y="32850"/>
            <a:chExt cx="1111474" cy="1244475"/>
          </a:xfrm>
        </p:grpSpPr>
        <p:sp>
          <p:nvSpPr>
            <p:cNvPr id="1431" name="Google Shape;1431;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432" name="Google Shape;1432;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433" name="Google Shape;1433;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434" name="Google Shape;1434;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31"/>
          <p:cNvGrpSpPr/>
          <p:nvPr/>
        </p:nvGrpSpPr>
        <p:grpSpPr>
          <a:xfrm rot="-1507493">
            <a:off x="3730468" y="3773462"/>
            <a:ext cx="1031279" cy="913266"/>
            <a:chOff x="1343200" y="1432100"/>
            <a:chExt cx="1031261" cy="913250"/>
          </a:xfrm>
        </p:grpSpPr>
        <p:sp>
          <p:nvSpPr>
            <p:cNvPr id="1437" name="Google Shape;1437;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438" name="Google Shape;1438;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439" name="Google Shape;1439;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31"/>
          <p:cNvGrpSpPr/>
          <p:nvPr/>
        </p:nvGrpSpPr>
        <p:grpSpPr>
          <a:xfrm rot="1588830">
            <a:off x="3030864" y="362113"/>
            <a:ext cx="516983" cy="1275570"/>
            <a:chOff x="2266600" y="1348075"/>
            <a:chExt cx="516975" cy="1275550"/>
          </a:xfrm>
        </p:grpSpPr>
        <p:sp>
          <p:nvSpPr>
            <p:cNvPr id="1442" name="Google Shape;1442;p31"/>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7" name="Google Shape;1447;p31"/>
            <p:cNvGrpSpPr/>
            <p:nvPr/>
          </p:nvGrpSpPr>
          <p:grpSpPr>
            <a:xfrm>
              <a:off x="2266600" y="1494350"/>
              <a:ext cx="516975" cy="1129275"/>
              <a:chOff x="2266600" y="1494350"/>
              <a:chExt cx="516975" cy="1129275"/>
            </a:xfrm>
          </p:grpSpPr>
          <p:sp>
            <p:nvSpPr>
              <p:cNvPr id="1448" name="Google Shape;1448;p31"/>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 name="Google Shape;1452;p31"/>
          <p:cNvGrpSpPr/>
          <p:nvPr/>
        </p:nvGrpSpPr>
        <p:grpSpPr>
          <a:xfrm>
            <a:off x="1389238" y="3064439"/>
            <a:ext cx="1519294" cy="1760777"/>
            <a:chOff x="374513" y="3152476"/>
            <a:chExt cx="1519294" cy="1760777"/>
          </a:xfrm>
        </p:grpSpPr>
        <p:sp>
          <p:nvSpPr>
            <p:cNvPr id="1453" name="Google Shape;1453;p31"/>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31"/>
          <p:cNvSpPr/>
          <p:nvPr/>
        </p:nvSpPr>
        <p:spPr>
          <a:xfrm>
            <a:off x="7635391" y="172917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2673171" y="28708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6007570" y="446474"/>
            <a:ext cx="274019" cy="264255"/>
          </a:xfrm>
          <a:custGeom>
            <a:avLst/>
            <a:gdLst/>
            <a:ahLst/>
            <a:cxnLst/>
            <a:rect l="l" t="t" r="r" b="b"/>
            <a:pathLst>
              <a:path w="9879" h="9527" extrusionOk="0">
                <a:moveTo>
                  <a:pt x="6584" y="0"/>
                </a:moveTo>
                <a:cubicBezTo>
                  <a:pt x="6423" y="0"/>
                  <a:pt x="6258" y="51"/>
                  <a:pt x="6110" y="164"/>
                </a:cubicBezTo>
                <a:lnTo>
                  <a:pt x="4529" y="1380"/>
                </a:lnTo>
                <a:cubicBezTo>
                  <a:pt x="4385" y="1483"/>
                  <a:pt x="4226" y="1544"/>
                  <a:pt x="4053" y="1544"/>
                </a:cubicBezTo>
                <a:cubicBezTo>
                  <a:pt x="3972" y="1544"/>
                  <a:pt x="3887" y="1531"/>
                  <a:pt x="3800" y="1502"/>
                </a:cubicBezTo>
                <a:lnTo>
                  <a:pt x="1946" y="894"/>
                </a:lnTo>
                <a:cubicBezTo>
                  <a:pt x="1867" y="871"/>
                  <a:pt x="1790" y="861"/>
                  <a:pt x="1714" y="861"/>
                </a:cubicBezTo>
                <a:cubicBezTo>
                  <a:pt x="1177" y="861"/>
                  <a:pt x="756" y="1394"/>
                  <a:pt x="943" y="1927"/>
                </a:cubicBezTo>
                <a:lnTo>
                  <a:pt x="1611" y="3781"/>
                </a:lnTo>
                <a:cubicBezTo>
                  <a:pt x="1702" y="4024"/>
                  <a:pt x="1672" y="4298"/>
                  <a:pt x="1520" y="4511"/>
                </a:cubicBezTo>
                <a:lnTo>
                  <a:pt x="365" y="6091"/>
                </a:lnTo>
                <a:cubicBezTo>
                  <a:pt x="0" y="6638"/>
                  <a:pt x="395" y="7368"/>
                  <a:pt x="1034" y="7368"/>
                </a:cubicBezTo>
                <a:lnTo>
                  <a:pt x="3009" y="7307"/>
                </a:lnTo>
                <a:cubicBezTo>
                  <a:pt x="3034" y="7304"/>
                  <a:pt x="3059" y="7302"/>
                  <a:pt x="3084" y="7302"/>
                </a:cubicBezTo>
                <a:cubicBezTo>
                  <a:pt x="3302" y="7302"/>
                  <a:pt x="3514" y="7420"/>
                  <a:pt x="3678" y="7611"/>
                </a:cubicBezTo>
                <a:lnTo>
                  <a:pt x="4833" y="9192"/>
                </a:lnTo>
                <a:cubicBezTo>
                  <a:pt x="4986" y="9420"/>
                  <a:pt x="5223" y="9527"/>
                  <a:pt x="5461" y="9527"/>
                </a:cubicBezTo>
                <a:cubicBezTo>
                  <a:pt x="5792" y="9527"/>
                  <a:pt x="6125" y="9320"/>
                  <a:pt x="6231" y="8948"/>
                </a:cubicBezTo>
                <a:lnTo>
                  <a:pt x="6779" y="7064"/>
                </a:lnTo>
                <a:cubicBezTo>
                  <a:pt x="6839" y="6790"/>
                  <a:pt x="7052" y="6608"/>
                  <a:pt x="7295" y="6517"/>
                </a:cubicBezTo>
                <a:lnTo>
                  <a:pt x="9149" y="5909"/>
                </a:lnTo>
                <a:cubicBezTo>
                  <a:pt x="9788" y="5696"/>
                  <a:pt x="9879" y="4875"/>
                  <a:pt x="9362" y="4511"/>
                </a:cubicBezTo>
                <a:lnTo>
                  <a:pt x="7721" y="3386"/>
                </a:lnTo>
                <a:cubicBezTo>
                  <a:pt x="7508" y="3234"/>
                  <a:pt x="7386" y="2991"/>
                  <a:pt x="7386" y="2748"/>
                </a:cubicBezTo>
                <a:lnTo>
                  <a:pt x="7386" y="772"/>
                </a:lnTo>
                <a:cubicBezTo>
                  <a:pt x="7365" y="316"/>
                  <a:pt x="6987" y="0"/>
                  <a:pt x="6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267411" y="11314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31"/>
          <p:cNvGrpSpPr/>
          <p:nvPr/>
        </p:nvGrpSpPr>
        <p:grpSpPr>
          <a:xfrm>
            <a:off x="6848809" y="933561"/>
            <a:ext cx="935003" cy="861693"/>
            <a:chOff x="6708722" y="1052986"/>
            <a:chExt cx="935003" cy="861693"/>
          </a:xfrm>
        </p:grpSpPr>
        <p:sp>
          <p:nvSpPr>
            <p:cNvPr id="1469" name="Google Shape;1469;p31"/>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4851274" y="567616"/>
            <a:ext cx="757289" cy="864550"/>
            <a:chOff x="5585712" y="137416"/>
            <a:chExt cx="757289" cy="864550"/>
          </a:xfrm>
        </p:grpSpPr>
        <p:sp>
          <p:nvSpPr>
            <p:cNvPr id="1475" name="Google Shape;1475;p3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31"/>
          <p:cNvGrpSpPr/>
          <p:nvPr/>
        </p:nvGrpSpPr>
        <p:grpSpPr>
          <a:xfrm>
            <a:off x="6135497" y="1948659"/>
            <a:ext cx="1377666" cy="1201172"/>
            <a:chOff x="6271135" y="2305084"/>
            <a:chExt cx="1377666" cy="1201172"/>
          </a:xfrm>
        </p:grpSpPr>
        <p:sp>
          <p:nvSpPr>
            <p:cNvPr id="1503" name="Google Shape;1503;p31"/>
            <p:cNvSpPr/>
            <p:nvPr/>
          </p:nvSpPr>
          <p:spPr>
            <a:xfrm>
              <a:off x="6271135" y="2305084"/>
              <a:ext cx="1377666" cy="1201172"/>
            </a:xfrm>
            <a:custGeom>
              <a:avLst/>
              <a:gdLst/>
              <a:ahLst/>
              <a:cxnLst/>
              <a:rect l="l" t="t" r="r" b="b"/>
              <a:pathLst>
                <a:path w="49668" h="43305" extrusionOk="0">
                  <a:moveTo>
                    <a:pt x="44109" y="1"/>
                  </a:moveTo>
                  <a:cubicBezTo>
                    <a:pt x="43875" y="1"/>
                    <a:pt x="43638" y="79"/>
                    <a:pt x="43436" y="240"/>
                  </a:cubicBezTo>
                  <a:lnTo>
                    <a:pt x="487" y="36198"/>
                  </a:lnTo>
                  <a:cubicBezTo>
                    <a:pt x="61" y="36563"/>
                    <a:pt x="1" y="37201"/>
                    <a:pt x="365" y="37657"/>
                  </a:cubicBezTo>
                  <a:lnTo>
                    <a:pt x="4773" y="42916"/>
                  </a:lnTo>
                  <a:cubicBezTo>
                    <a:pt x="4979" y="43173"/>
                    <a:pt x="5272" y="43305"/>
                    <a:pt x="5570" y="43305"/>
                  </a:cubicBezTo>
                  <a:cubicBezTo>
                    <a:pt x="5800" y="43305"/>
                    <a:pt x="6033" y="43227"/>
                    <a:pt x="6232" y="43068"/>
                  </a:cubicBezTo>
                  <a:lnTo>
                    <a:pt x="49181" y="7079"/>
                  </a:lnTo>
                  <a:cubicBezTo>
                    <a:pt x="49606" y="6715"/>
                    <a:pt x="49667" y="6076"/>
                    <a:pt x="49303" y="5651"/>
                  </a:cubicBezTo>
                  <a:lnTo>
                    <a:pt x="44895" y="362"/>
                  </a:lnTo>
                  <a:cubicBezTo>
                    <a:pt x="44692" y="125"/>
                    <a:pt x="44403" y="1"/>
                    <a:pt x="4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6361365" y="2411236"/>
              <a:ext cx="1287436" cy="1094522"/>
            </a:xfrm>
            <a:custGeom>
              <a:avLst/>
              <a:gdLst/>
              <a:ahLst/>
              <a:cxnLst/>
              <a:rect l="l" t="t" r="r" b="b"/>
              <a:pathLst>
                <a:path w="46415" h="39460" extrusionOk="0">
                  <a:moveTo>
                    <a:pt x="44530" y="0"/>
                  </a:moveTo>
                  <a:lnTo>
                    <a:pt x="0" y="37295"/>
                  </a:lnTo>
                  <a:lnTo>
                    <a:pt x="1520" y="39089"/>
                  </a:lnTo>
                  <a:cubicBezTo>
                    <a:pt x="1719" y="39338"/>
                    <a:pt x="2000" y="39460"/>
                    <a:pt x="2288" y="39460"/>
                  </a:cubicBezTo>
                  <a:cubicBezTo>
                    <a:pt x="2528" y="39460"/>
                    <a:pt x="2772" y="39376"/>
                    <a:pt x="2979" y="39210"/>
                  </a:cubicBezTo>
                  <a:lnTo>
                    <a:pt x="45928" y="3252"/>
                  </a:lnTo>
                  <a:cubicBezTo>
                    <a:pt x="46353" y="2888"/>
                    <a:pt x="46414" y="2249"/>
                    <a:pt x="46050" y="1824"/>
                  </a:cubicBezTo>
                  <a:lnTo>
                    <a:pt x="445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7548447" y="2485406"/>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7515550" y="2512394"/>
              <a:ext cx="49789" cy="55669"/>
            </a:xfrm>
            <a:custGeom>
              <a:avLst/>
              <a:gdLst/>
              <a:ahLst/>
              <a:cxnLst/>
              <a:rect l="l" t="t" r="r" b="b"/>
              <a:pathLst>
                <a:path w="1795" h="2007" extrusionOk="0">
                  <a:moveTo>
                    <a:pt x="305" y="1"/>
                  </a:moveTo>
                  <a:lnTo>
                    <a:pt x="1" y="244"/>
                  </a:lnTo>
                  <a:lnTo>
                    <a:pt x="1490" y="2007"/>
                  </a:lnTo>
                  <a:lnTo>
                    <a:pt x="179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7483513" y="2539383"/>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7450644" y="2567204"/>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7418608" y="2594164"/>
              <a:ext cx="48929" cy="55697"/>
            </a:xfrm>
            <a:custGeom>
              <a:avLst/>
              <a:gdLst/>
              <a:ahLst/>
              <a:cxnLst/>
              <a:rect l="l" t="t" r="r" b="b"/>
              <a:pathLst>
                <a:path w="1764" h="2008" extrusionOk="0">
                  <a:moveTo>
                    <a:pt x="274" y="1"/>
                  </a:moveTo>
                  <a:lnTo>
                    <a:pt x="0" y="244"/>
                  </a:lnTo>
                  <a:lnTo>
                    <a:pt x="1459" y="2007"/>
                  </a:lnTo>
                  <a:lnTo>
                    <a:pt x="1763" y="1733"/>
                  </a:lnTo>
                  <a:lnTo>
                    <a:pt x="27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7385711" y="2621153"/>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7352842" y="2648974"/>
              <a:ext cx="48929" cy="54837"/>
            </a:xfrm>
            <a:custGeom>
              <a:avLst/>
              <a:gdLst/>
              <a:ahLst/>
              <a:cxnLst/>
              <a:rect l="l" t="t" r="r" b="b"/>
              <a:pathLst>
                <a:path w="1764" h="1977" extrusionOk="0">
                  <a:moveTo>
                    <a:pt x="304" y="1"/>
                  </a:moveTo>
                  <a:lnTo>
                    <a:pt x="0" y="244"/>
                  </a:lnTo>
                  <a:lnTo>
                    <a:pt x="1459" y="1976"/>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a:off x="7320805" y="2675962"/>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1"/>
            <p:cNvSpPr/>
            <p:nvPr/>
          </p:nvSpPr>
          <p:spPr>
            <a:xfrm>
              <a:off x="7287908" y="2702923"/>
              <a:ext cx="48929" cy="55697"/>
            </a:xfrm>
            <a:custGeom>
              <a:avLst/>
              <a:gdLst/>
              <a:ahLst/>
              <a:cxnLst/>
              <a:rect l="l" t="t" r="r" b="b"/>
              <a:pathLst>
                <a:path w="1764" h="2008" extrusionOk="0">
                  <a:moveTo>
                    <a:pt x="305" y="1"/>
                  </a:moveTo>
                  <a:lnTo>
                    <a:pt x="1" y="275"/>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1"/>
            <p:cNvSpPr/>
            <p:nvPr/>
          </p:nvSpPr>
          <p:spPr>
            <a:xfrm>
              <a:off x="7255039" y="2730772"/>
              <a:ext cx="48929" cy="54809"/>
            </a:xfrm>
            <a:custGeom>
              <a:avLst/>
              <a:gdLst/>
              <a:ahLst/>
              <a:cxnLst/>
              <a:rect l="l" t="t" r="r" b="b"/>
              <a:pathLst>
                <a:path w="1764" h="1976" extrusionOk="0">
                  <a:moveTo>
                    <a:pt x="304" y="0"/>
                  </a:moveTo>
                  <a:lnTo>
                    <a:pt x="0" y="243"/>
                  </a:lnTo>
                  <a:lnTo>
                    <a:pt x="1459" y="197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1"/>
            <p:cNvSpPr/>
            <p:nvPr/>
          </p:nvSpPr>
          <p:spPr>
            <a:xfrm>
              <a:off x="7223003" y="2757733"/>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1"/>
            <p:cNvSpPr/>
            <p:nvPr/>
          </p:nvSpPr>
          <p:spPr>
            <a:xfrm>
              <a:off x="7190106" y="2784721"/>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a:off x="7158069" y="2812542"/>
              <a:ext cx="48929" cy="54837"/>
            </a:xfrm>
            <a:custGeom>
              <a:avLst/>
              <a:gdLst/>
              <a:ahLst/>
              <a:cxnLst/>
              <a:rect l="l" t="t" r="r" b="b"/>
              <a:pathLst>
                <a:path w="1764" h="1977" extrusionOk="0">
                  <a:moveTo>
                    <a:pt x="275" y="0"/>
                  </a:moveTo>
                  <a:lnTo>
                    <a:pt x="1" y="244"/>
                  </a:lnTo>
                  <a:lnTo>
                    <a:pt x="1460" y="1976"/>
                  </a:lnTo>
                  <a:lnTo>
                    <a:pt x="1764" y="1733"/>
                  </a:lnTo>
                  <a:lnTo>
                    <a:pt x="27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7125200" y="2839530"/>
              <a:ext cx="48929" cy="55669"/>
            </a:xfrm>
            <a:custGeom>
              <a:avLst/>
              <a:gdLst/>
              <a:ahLst/>
              <a:cxnLst/>
              <a:rect l="l" t="t" r="r" b="b"/>
              <a:pathLst>
                <a:path w="1764" h="2007" extrusionOk="0">
                  <a:moveTo>
                    <a:pt x="304" y="0"/>
                  </a:moveTo>
                  <a:lnTo>
                    <a:pt x="1" y="243"/>
                  </a:lnTo>
                  <a:lnTo>
                    <a:pt x="1460"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1"/>
            <p:cNvSpPr/>
            <p:nvPr/>
          </p:nvSpPr>
          <p:spPr>
            <a:xfrm>
              <a:off x="7092331" y="2866491"/>
              <a:ext cx="49761" cy="55669"/>
            </a:xfrm>
            <a:custGeom>
              <a:avLst/>
              <a:gdLst/>
              <a:ahLst/>
              <a:cxnLst/>
              <a:rect l="l" t="t" r="r" b="b"/>
              <a:pathLst>
                <a:path w="1794" h="2007" extrusionOk="0">
                  <a:moveTo>
                    <a:pt x="304" y="1"/>
                  </a:moveTo>
                  <a:lnTo>
                    <a:pt x="0" y="274"/>
                  </a:lnTo>
                  <a:lnTo>
                    <a:pt x="1489" y="2007"/>
                  </a:lnTo>
                  <a:lnTo>
                    <a:pt x="179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7060294" y="2893480"/>
              <a:ext cx="48901" cy="55669"/>
            </a:xfrm>
            <a:custGeom>
              <a:avLst/>
              <a:gdLst/>
              <a:ahLst/>
              <a:cxnLst/>
              <a:rect l="l" t="t" r="r" b="b"/>
              <a:pathLst>
                <a:path w="1763" h="2007" extrusionOk="0">
                  <a:moveTo>
                    <a:pt x="304" y="0"/>
                  </a:moveTo>
                  <a:lnTo>
                    <a:pt x="0" y="274"/>
                  </a:lnTo>
                  <a:lnTo>
                    <a:pt x="1459" y="2006"/>
                  </a:lnTo>
                  <a:lnTo>
                    <a:pt x="1763"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1"/>
            <p:cNvSpPr/>
            <p:nvPr/>
          </p:nvSpPr>
          <p:spPr>
            <a:xfrm>
              <a:off x="7027398" y="2921301"/>
              <a:ext cx="48929" cy="55669"/>
            </a:xfrm>
            <a:custGeom>
              <a:avLst/>
              <a:gdLst/>
              <a:ahLst/>
              <a:cxnLst/>
              <a:rect l="l" t="t" r="r" b="b"/>
              <a:pathLst>
                <a:path w="1764" h="2007" extrusionOk="0">
                  <a:moveTo>
                    <a:pt x="305" y="0"/>
                  </a:moveTo>
                  <a:lnTo>
                    <a:pt x="1" y="24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1"/>
            <p:cNvSpPr/>
            <p:nvPr/>
          </p:nvSpPr>
          <p:spPr>
            <a:xfrm>
              <a:off x="6994529" y="2948289"/>
              <a:ext cx="49761" cy="55669"/>
            </a:xfrm>
            <a:custGeom>
              <a:avLst/>
              <a:gdLst/>
              <a:ahLst/>
              <a:cxnLst/>
              <a:rect l="l" t="t" r="r" b="b"/>
              <a:pathLst>
                <a:path w="1794" h="2007" extrusionOk="0">
                  <a:moveTo>
                    <a:pt x="304" y="0"/>
                  </a:moveTo>
                  <a:lnTo>
                    <a:pt x="0" y="274"/>
                  </a:lnTo>
                  <a:lnTo>
                    <a:pt x="1490" y="2006"/>
                  </a:lnTo>
                  <a:lnTo>
                    <a:pt x="1794"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962492" y="2976110"/>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1"/>
            <p:cNvSpPr/>
            <p:nvPr/>
          </p:nvSpPr>
          <p:spPr>
            <a:xfrm>
              <a:off x="6929595" y="3003071"/>
              <a:ext cx="48929" cy="55669"/>
            </a:xfrm>
            <a:custGeom>
              <a:avLst/>
              <a:gdLst/>
              <a:ahLst/>
              <a:cxnLst/>
              <a:rect l="l" t="t" r="r" b="b"/>
              <a:pathLst>
                <a:path w="1764" h="2007" extrusionOk="0">
                  <a:moveTo>
                    <a:pt x="305" y="1"/>
                  </a:moveTo>
                  <a:lnTo>
                    <a:pt x="1" y="24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a:off x="6897559" y="3030059"/>
              <a:ext cx="48929" cy="55669"/>
            </a:xfrm>
            <a:custGeom>
              <a:avLst/>
              <a:gdLst/>
              <a:ahLst/>
              <a:cxnLst/>
              <a:rect l="l" t="t" r="r" b="b"/>
              <a:pathLst>
                <a:path w="1764" h="2007" extrusionOk="0">
                  <a:moveTo>
                    <a:pt x="305" y="0"/>
                  </a:moveTo>
                  <a:lnTo>
                    <a:pt x="1" y="27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a:off x="6864690" y="3057880"/>
              <a:ext cx="48929" cy="55669"/>
            </a:xfrm>
            <a:custGeom>
              <a:avLst/>
              <a:gdLst/>
              <a:ahLst/>
              <a:cxnLst/>
              <a:rect l="l" t="t" r="r" b="b"/>
              <a:pathLst>
                <a:path w="1764" h="2007" extrusionOk="0">
                  <a:moveTo>
                    <a:pt x="304" y="0"/>
                  </a:moveTo>
                  <a:lnTo>
                    <a:pt x="0" y="244"/>
                  </a:lnTo>
                  <a:lnTo>
                    <a:pt x="1459" y="2007"/>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a:off x="6831793" y="3084869"/>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a:off x="6799756" y="3111829"/>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a:off x="6766887" y="3139650"/>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a:off x="6734850" y="3166639"/>
              <a:ext cx="48929" cy="55669"/>
            </a:xfrm>
            <a:custGeom>
              <a:avLst/>
              <a:gdLst/>
              <a:ahLst/>
              <a:cxnLst/>
              <a:rect l="l" t="t" r="r" b="b"/>
              <a:pathLst>
                <a:path w="1764" h="2007" extrusionOk="0">
                  <a:moveTo>
                    <a:pt x="304" y="1"/>
                  </a:moveTo>
                  <a:lnTo>
                    <a:pt x="0" y="244"/>
                  </a:lnTo>
                  <a:lnTo>
                    <a:pt x="1459" y="2007"/>
                  </a:lnTo>
                  <a:lnTo>
                    <a:pt x="1763" y="176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a:off x="6701954" y="3193627"/>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a:off x="6669085" y="3221448"/>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a:off x="6637048" y="3248409"/>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a:off x="6604151" y="3275397"/>
              <a:ext cx="48929" cy="55669"/>
            </a:xfrm>
            <a:custGeom>
              <a:avLst/>
              <a:gdLst/>
              <a:ahLst/>
              <a:cxnLst/>
              <a:rect l="l" t="t" r="r" b="b"/>
              <a:pathLst>
                <a:path w="1764" h="2007" extrusionOk="0">
                  <a:moveTo>
                    <a:pt x="305" y="1"/>
                  </a:moveTo>
                  <a:lnTo>
                    <a:pt x="1" y="274"/>
                  </a:lnTo>
                  <a:lnTo>
                    <a:pt x="1460" y="2007"/>
                  </a:lnTo>
                  <a:lnTo>
                    <a:pt x="1764" y="176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1"/>
          <p:cNvSpPr/>
          <p:nvPr/>
        </p:nvSpPr>
        <p:spPr>
          <a:xfrm>
            <a:off x="6799882" y="3303218"/>
            <a:ext cx="48929" cy="55669"/>
          </a:xfrm>
          <a:custGeom>
            <a:avLst/>
            <a:gdLst/>
            <a:ahLst/>
            <a:cxnLst/>
            <a:rect l="l" t="t" r="r" b="b"/>
            <a:pathLst>
              <a:path w="1764" h="2007" extrusionOk="0">
                <a:moveTo>
                  <a:pt x="304" y="1"/>
                </a:moveTo>
                <a:lnTo>
                  <a:pt x="1" y="244"/>
                </a:lnTo>
                <a:lnTo>
                  <a:pt x="1490"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a:off x="6767846" y="3330207"/>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a:off x="6734977" y="3357168"/>
            <a:ext cx="48901" cy="55697"/>
          </a:xfrm>
          <a:custGeom>
            <a:avLst/>
            <a:gdLst/>
            <a:ahLst/>
            <a:cxnLst/>
            <a:rect l="l" t="t" r="r" b="b"/>
            <a:pathLst>
              <a:path w="1763" h="2008" extrusionOk="0">
                <a:moveTo>
                  <a:pt x="304" y="1"/>
                </a:moveTo>
                <a:lnTo>
                  <a:pt x="0" y="274"/>
                </a:lnTo>
                <a:lnTo>
                  <a:pt x="1459" y="2007"/>
                </a:lnTo>
                <a:lnTo>
                  <a:pt x="176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a:off x="6702080" y="3384988"/>
            <a:ext cx="49761" cy="54837"/>
          </a:xfrm>
          <a:custGeom>
            <a:avLst/>
            <a:gdLst/>
            <a:ahLst/>
            <a:cxnLst/>
            <a:rect l="l" t="t" r="r" b="b"/>
            <a:pathLst>
              <a:path w="1794" h="1977" extrusionOk="0">
                <a:moveTo>
                  <a:pt x="305" y="1"/>
                </a:moveTo>
                <a:lnTo>
                  <a:pt x="1" y="244"/>
                </a:lnTo>
                <a:lnTo>
                  <a:pt x="1490" y="1977"/>
                </a:lnTo>
                <a:lnTo>
                  <a:pt x="1794" y="173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a:off x="6670043" y="3411977"/>
            <a:ext cx="48929" cy="55669"/>
          </a:xfrm>
          <a:custGeom>
            <a:avLst/>
            <a:gdLst/>
            <a:ahLst/>
            <a:cxnLst/>
            <a:rect l="l" t="t" r="r" b="b"/>
            <a:pathLst>
              <a:path w="1764" h="2007" extrusionOk="0">
                <a:moveTo>
                  <a:pt x="305" y="1"/>
                </a:moveTo>
                <a:lnTo>
                  <a:pt x="1" y="244"/>
                </a:lnTo>
                <a:lnTo>
                  <a:pt x="1460" y="2007"/>
                </a:lnTo>
                <a:lnTo>
                  <a:pt x="176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a:off x="4461972" y="1131400"/>
            <a:ext cx="164428" cy="130339"/>
          </a:xfrm>
          <a:custGeom>
            <a:avLst/>
            <a:gdLst/>
            <a:ahLst/>
            <a:cxnLst/>
            <a:rect l="l" t="t" r="r" b="b"/>
            <a:pathLst>
              <a:path w="5928" h="4699" extrusionOk="0">
                <a:moveTo>
                  <a:pt x="5107" y="1"/>
                </a:moveTo>
                <a:lnTo>
                  <a:pt x="0" y="1490"/>
                </a:lnTo>
                <a:lnTo>
                  <a:pt x="487" y="3223"/>
                </a:lnTo>
                <a:cubicBezTo>
                  <a:pt x="763" y="4127"/>
                  <a:pt x="1579" y="4699"/>
                  <a:pt x="2471" y="4699"/>
                </a:cubicBezTo>
                <a:cubicBezTo>
                  <a:pt x="2659" y="4699"/>
                  <a:pt x="2850" y="4674"/>
                  <a:pt x="3040" y="4621"/>
                </a:cubicBezTo>
                <a:lnTo>
                  <a:pt x="4225" y="4286"/>
                </a:lnTo>
                <a:cubicBezTo>
                  <a:pt x="5289" y="3952"/>
                  <a:pt x="5927" y="2827"/>
                  <a:pt x="5593" y="1733"/>
                </a:cubicBezTo>
                <a:lnTo>
                  <a:pt x="5107"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1" name="Google Shape;1541;p31"/>
          <p:cNvGrpSpPr/>
          <p:nvPr/>
        </p:nvGrpSpPr>
        <p:grpSpPr>
          <a:xfrm>
            <a:off x="4091843" y="446478"/>
            <a:ext cx="585982" cy="791184"/>
            <a:chOff x="3863243" y="446478"/>
            <a:chExt cx="585982" cy="791184"/>
          </a:xfrm>
        </p:grpSpPr>
        <p:sp>
          <p:nvSpPr>
            <p:cNvPr id="1542" name="Google Shape;1542;p31"/>
            <p:cNvSpPr/>
            <p:nvPr/>
          </p:nvSpPr>
          <p:spPr>
            <a:xfrm>
              <a:off x="4183611" y="1090931"/>
              <a:ext cx="233577" cy="146731"/>
            </a:xfrm>
            <a:custGeom>
              <a:avLst/>
              <a:gdLst/>
              <a:ahLst/>
              <a:cxnLst/>
              <a:rect l="l" t="t" r="r" b="b"/>
              <a:pathLst>
                <a:path w="8421" h="5290" extrusionOk="0">
                  <a:moveTo>
                    <a:pt x="7661" y="1"/>
                  </a:moveTo>
                  <a:lnTo>
                    <a:pt x="1" y="2189"/>
                  </a:lnTo>
                  <a:lnTo>
                    <a:pt x="366" y="3466"/>
                  </a:lnTo>
                  <a:cubicBezTo>
                    <a:pt x="694" y="4577"/>
                    <a:pt x="1715" y="5289"/>
                    <a:pt x="2818" y="5289"/>
                  </a:cubicBezTo>
                  <a:cubicBezTo>
                    <a:pt x="3042" y="5289"/>
                    <a:pt x="3270" y="5260"/>
                    <a:pt x="3496" y="5198"/>
                  </a:cubicBezTo>
                  <a:lnTo>
                    <a:pt x="6323" y="4378"/>
                  </a:lnTo>
                  <a:cubicBezTo>
                    <a:pt x="7661" y="4013"/>
                    <a:pt x="8421" y="2615"/>
                    <a:pt x="8056" y="1277"/>
                  </a:cubicBezTo>
                  <a:lnTo>
                    <a:pt x="7661" y="1"/>
                  </a:lnTo>
                  <a:close/>
                </a:path>
              </a:pathLst>
            </a:custGeom>
            <a:solidFill>
              <a:srgbClr val="6D6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1"/>
            <p:cNvSpPr/>
            <p:nvPr/>
          </p:nvSpPr>
          <p:spPr>
            <a:xfrm>
              <a:off x="3863243" y="446478"/>
              <a:ext cx="585982" cy="673161"/>
            </a:xfrm>
            <a:custGeom>
              <a:avLst/>
              <a:gdLst/>
              <a:ahLst/>
              <a:cxnLst/>
              <a:rect l="l" t="t" r="r" b="b"/>
              <a:pathLst>
                <a:path w="21126" h="24269" extrusionOk="0">
                  <a:moveTo>
                    <a:pt x="11196" y="0"/>
                  </a:moveTo>
                  <a:cubicBezTo>
                    <a:pt x="9217" y="0"/>
                    <a:pt x="7203" y="611"/>
                    <a:pt x="5441" y="1927"/>
                  </a:cubicBezTo>
                  <a:cubicBezTo>
                    <a:pt x="1" y="5940"/>
                    <a:pt x="304" y="14146"/>
                    <a:pt x="6019" y="17794"/>
                  </a:cubicBezTo>
                  <a:cubicBezTo>
                    <a:pt x="8238" y="19222"/>
                    <a:pt x="9879" y="21411"/>
                    <a:pt x="10609" y="23934"/>
                  </a:cubicBezTo>
                  <a:lnTo>
                    <a:pt x="10700" y="24268"/>
                  </a:lnTo>
                  <a:lnTo>
                    <a:pt x="19363" y="21776"/>
                  </a:lnTo>
                  <a:lnTo>
                    <a:pt x="19271" y="21441"/>
                  </a:lnTo>
                  <a:cubicBezTo>
                    <a:pt x="18542" y="18858"/>
                    <a:pt x="18785" y="16122"/>
                    <a:pt x="19940" y="13690"/>
                  </a:cubicBezTo>
                  <a:cubicBezTo>
                    <a:pt x="20943" y="11593"/>
                    <a:pt x="21126" y="9222"/>
                    <a:pt x="20487" y="7003"/>
                  </a:cubicBezTo>
                  <a:cubicBezTo>
                    <a:pt x="19237" y="2617"/>
                    <a:pt x="15292" y="0"/>
                    <a:pt x="1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1"/>
            <p:cNvSpPr/>
            <p:nvPr/>
          </p:nvSpPr>
          <p:spPr>
            <a:xfrm>
              <a:off x="4160006" y="1050462"/>
              <a:ext cx="254658" cy="134388"/>
            </a:xfrm>
            <a:custGeom>
              <a:avLst/>
              <a:gdLst/>
              <a:ahLst/>
              <a:cxnLst/>
              <a:rect l="l" t="t" r="r" b="b"/>
              <a:pathLst>
                <a:path w="9181" h="4845" extrusionOk="0">
                  <a:moveTo>
                    <a:pt x="8633" y="1"/>
                  </a:moveTo>
                  <a:lnTo>
                    <a:pt x="1" y="2493"/>
                  </a:lnTo>
                  <a:lnTo>
                    <a:pt x="122" y="2979"/>
                  </a:lnTo>
                  <a:cubicBezTo>
                    <a:pt x="449" y="4109"/>
                    <a:pt x="1479" y="4844"/>
                    <a:pt x="2598" y="4844"/>
                  </a:cubicBezTo>
                  <a:cubicBezTo>
                    <a:pt x="2835" y="4844"/>
                    <a:pt x="3075" y="4811"/>
                    <a:pt x="3314" y="4742"/>
                  </a:cubicBezTo>
                  <a:lnTo>
                    <a:pt x="7022" y="3678"/>
                  </a:lnTo>
                  <a:cubicBezTo>
                    <a:pt x="8390" y="3283"/>
                    <a:pt x="9180" y="1855"/>
                    <a:pt x="8785" y="487"/>
                  </a:cubicBezTo>
                  <a:lnTo>
                    <a:pt x="8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a:off x="4211431" y="846425"/>
              <a:ext cx="68317" cy="238626"/>
            </a:xfrm>
            <a:custGeom>
              <a:avLst/>
              <a:gdLst/>
              <a:ahLst/>
              <a:cxnLst/>
              <a:rect l="l" t="t" r="r" b="b"/>
              <a:pathLst>
                <a:path w="2463" h="8603" fill="none" extrusionOk="0">
                  <a:moveTo>
                    <a:pt x="2463" y="8603"/>
                  </a:moveTo>
                  <a:lnTo>
                    <a:pt x="1" y="1"/>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a:off x="4076544" y="716585"/>
              <a:ext cx="212497" cy="136635"/>
            </a:xfrm>
            <a:custGeom>
              <a:avLst/>
              <a:gdLst/>
              <a:ahLst/>
              <a:cxnLst/>
              <a:rect l="l" t="t" r="r" b="b"/>
              <a:pathLst>
                <a:path w="7661" h="4926" fill="none" extrusionOk="0">
                  <a:moveTo>
                    <a:pt x="7660" y="1"/>
                  </a:moveTo>
                  <a:lnTo>
                    <a:pt x="4955" y="4925"/>
                  </a:lnTo>
                  <a:lnTo>
                    <a:pt x="1" y="2220"/>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31"/>
          <p:cNvSpPr/>
          <p:nvPr/>
        </p:nvSpPr>
        <p:spPr>
          <a:xfrm>
            <a:off x="2422517" y="900901"/>
            <a:ext cx="4680065" cy="3567514"/>
          </a:xfrm>
          <a:custGeom>
            <a:avLst/>
            <a:gdLst/>
            <a:ahLst/>
            <a:cxnLst/>
            <a:rect l="l" t="t" r="r" b="b"/>
            <a:pathLst>
              <a:path w="168727" h="128617" extrusionOk="0">
                <a:moveTo>
                  <a:pt x="18820" y="1"/>
                </a:moveTo>
                <a:cubicBezTo>
                  <a:pt x="17089" y="1"/>
                  <a:pt x="15567" y="1292"/>
                  <a:pt x="15319" y="3083"/>
                </a:cubicBezTo>
                <a:lnTo>
                  <a:pt x="14286" y="9982"/>
                </a:lnTo>
                <a:cubicBezTo>
                  <a:pt x="14286" y="9982"/>
                  <a:pt x="14803" y="11897"/>
                  <a:pt x="16201" y="12110"/>
                </a:cubicBezTo>
                <a:cubicBezTo>
                  <a:pt x="16905" y="12211"/>
                  <a:pt x="17637" y="12478"/>
                  <a:pt x="18371" y="12478"/>
                </a:cubicBezTo>
                <a:cubicBezTo>
                  <a:pt x="18968" y="12478"/>
                  <a:pt x="19566" y="12301"/>
                  <a:pt x="20152" y="11715"/>
                </a:cubicBezTo>
                <a:cubicBezTo>
                  <a:pt x="20769" y="10871"/>
                  <a:pt x="21644" y="10497"/>
                  <a:pt x="22509" y="10497"/>
                </a:cubicBezTo>
                <a:cubicBezTo>
                  <a:pt x="24072" y="10497"/>
                  <a:pt x="25600" y="11720"/>
                  <a:pt x="25502" y="13599"/>
                </a:cubicBezTo>
                <a:cubicBezTo>
                  <a:pt x="25392" y="15371"/>
                  <a:pt x="23955" y="16418"/>
                  <a:pt x="22502" y="16418"/>
                </a:cubicBezTo>
                <a:cubicBezTo>
                  <a:pt x="21537" y="16418"/>
                  <a:pt x="20565" y="15956"/>
                  <a:pt x="19970" y="14937"/>
                </a:cubicBezTo>
                <a:cubicBezTo>
                  <a:pt x="19970" y="14937"/>
                  <a:pt x="19172" y="13783"/>
                  <a:pt x="17513" y="13783"/>
                </a:cubicBezTo>
                <a:cubicBezTo>
                  <a:pt x="16952" y="13783"/>
                  <a:pt x="16293" y="13915"/>
                  <a:pt x="15532" y="14268"/>
                </a:cubicBezTo>
                <a:cubicBezTo>
                  <a:pt x="14256" y="14876"/>
                  <a:pt x="13557" y="15119"/>
                  <a:pt x="13557" y="15119"/>
                </a:cubicBezTo>
                <a:lnTo>
                  <a:pt x="12250" y="24056"/>
                </a:lnTo>
                <a:cubicBezTo>
                  <a:pt x="12250" y="24056"/>
                  <a:pt x="12736" y="26396"/>
                  <a:pt x="14164" y="26578"/>
                </a:cubicBezTo>
                <a:cubicBezTo>
                  <a:pt x="14704" y="26655"/>
                  <a:pt x="15254" y="26765"/>
                  <a:pt x="15808" y="26765"/>
                </a:cubicBezTo>
                <a:cubicBezTo>
                  <a:pt x="16566" y="26765"/>
                  <a:pt x="17331" y="26560"/>
                  <a:pt x="18085" y="25788"/>
                </a:cubicBezTo>
                <a:cubicBezTo>
                  <a:pt x="18704" y="24931"/>
                  <a:pt x="19585" y="24550"/>
                  <a:pt x="20455" y="24550"/>
                </a:cubicBezTo>
                <a:cubicBezTo>
                  <a:pt x="22023" y="24550"/>
                  <a:pt x="23552" y="25787"/>
                  <a:pt x="23435" y="27703"/>
                </a:cubicBezTo>
                <a:cubicBezTo>
                  <a:pt x="23327" y="29449"/>
                  <a:pt x="21898" y="30470"/>
                  <a:pt x="20453" y="30470"/>
                </a:cubicBezTo>
                <a:cubicBezTo>
                  <a:pt x="19458" y="30470"/>
                  <a:pt x="18455" y="29985"/>
                  <a:pt x="17873" y="28919"/>
                </a:cubicBezTo>
                <a:cubicBezTo>
                  <a:pt x="17712" y="28620"/>
                  <a:pt x="16943" y="27452"/>
                  <a:pt x="15408" y="27452"/>
                </a:cubicBezTo>
                <a:cubicBezTo>
                  <a:pt x="14913" y="27452"/>
                  <a:pt x="14338" y="27574"/>
                  <a:pt x="13678" y="27885"/>
                </a:cubicBezTo>
                <a:cubicBezTo>
                  <a:pt x="12888" y="28250"/>
                  <a:pt x="12158" y="28676"/>
                  <a:pt x="11490" y="29162"/>
                </a:cubicBezTo>
                <a:lnTo>
                  <a:pt x="10183" y="38098"/>
                </a:lnTo>
                <a:cubicBezTo>
                  <a:pt x="10183" y="38098"/>
                  <a:pt x="10791" y="40439"/>
                  <a:pt x="12219" y="40651"/>
                </a:cubicBezTo>
                <a:cubicBezTo>
                  <a:pt x="12743" y="40726"/>
                  <a:pt x="13257" y="40827"/>
                  <a:pt x="13771" y="40827"/>
                </a:cubicBezTo>
                <a:cubicBezTo>
                  <a:pt x="14509" y="40827"/>
                  <a:pt x="15248" y="40619"/>
                  <a:pt x="16019" y="39831"/>
                </a:cubicBezTo>
                <a:cubicBezTo>
                  <a:pt x="16626" y="38974"/>
                  <a:pt x="17504" y="38593"/>
                  <a:pt x="18375" y="38593"/>
                </a:cubicBezTo>
                <a:cubicBezTo>
                  <a:pt x="19943" y="38593"/>
                  <a:pt x="21486" y="39830"/>
                  <a:pt x="21368" y="41746"/>
                </a:cubicBezTo>
                <a:cubicBezTo>
                  <a:pt x="21243" y="43499"/>
                  <a:pt x="19822" y="44515"/>
                  <a:pt x="18390" y="44515"/>
                </a:cubicBezTo>
                <a:cubicBezTo>
                  <a:pt x="17388" y="44515"/>
                  <a:pt x="16381" y="44019"/>
                  <a:pt x="15806" y="42931"/>
                </a:cubicBezTo>
                <a:cubicBezTo>
                  <a:pt x="15594" y="42578"/>
                  <a:pt x="14725" y="41222"/>
                  <a:pt x="13073" y="41222"/>
                </a:cubicBezTo>
                <a:cubicBezTo>
                  <a:pt x="12592" y="41222"/>
                  <a:pt x="12045" y="41336"/>
                  <a:pt x="11429" y="41624"/>
                </a:cubicBezTo>
                <a:cubicBezTo>
                  <a:pt x="10639" y="41989"/>
                  <a:pt x="9970" y="42536"/>
                  <a:pt x="9423" y="43235"/>
                </a:cubicBezTo>
                <a:lnTo>
                  <a:pt x="8116" y="52141"/>
                </a:lnTo>
                <a:cubicBezTo>
                  <a:pt x="8116" y="52141"/>
                  <a:pt x="8632" y="54330"/>
                  <a:pt x="10061" y="54542"/>
                </a:cubicBezTo>
                <a:cubicBezTo>
                  <a:pt x="10659" y="54628"/>
                  <a:pt x="11264" y="54780"/>
                  <a:pt x="11873" y="54780"/>
                </a:cubicBezTo>
                <a:cubicBezTo>
                  <a:pt x="12563" y="54780"/>
                  <a:pt x="13257" y="54584"/>
                  <a:pt x="13952" y="53874"/>
                </a:cubicBezTo>
                <a:cubicBezTo>
                  <a:pt x="14571" y="53015"/>
                  <a:pt x="15451" y="52634"/>
                  <a:pt x="16319" y="52634"/>
                </a:cubicBezTo>
                <a:cubicBezTo>
                  <a:pt x="17878" y="52634"/>
                  <a:pt x="19399" y="53864"/>
                  <a:pt x="19301" y="55758"/>
                </a:cubicBezTo>
                <a:cubicBezTo>
                  <a:pt x="19210" y="57522"/>
                  <a:pt x="17781" y="58557"/>
                  <a:pt x="16335" y="58557"/>
                </a:cubicBezTo>
                <a:cubicBezTo>
                  <a:pt x="15364" y="58557"/>
                  <a:pt x="14386" y="58091"/>
                  <a:pt x="13800" y="57065"/>
                </a:cubicBezTo>
                <a:cubicBezTo>
                  <a:pt x="13775" y="57041"/>
                  <a:pt x="12718" y="55070"/>
                  <a:pt x="10724" y="55070"/>
                </a:cubicBezTo>
                <a:cubicBezTo>
                  <a:pt x="10251" y="55070"/>
                  <a:pt x="9726" y="55180"/>
                  <a:pt x="9149" y="55454"/>
                </a:cubicBezTo>
                <a:cubicBezTo>
                  <a:pt x="8359" y="55819"/>
                  <a:pt x="7721" y="56488"/>
                  <a:pt x="7356" y="57278"/>
                </a:cubicBezTo>
                <a:lnTo>
                  <a:pt x="6049" y="66184"/>
                </a:lnTo>
                <a:cubicBezTo>
                  <a:pt x="6049" y="66184"/>
                  <a:pt x="6505" y="68494"/>
                  <a:pt x="7903" y="68707"/>
                </a:cubicBezTo>
                <a:cubicBezTo>
                  <a:pt x="8465" y="68785"/>
                  <a:pt x="9038" y="68903"/>
                  <a:pt x="9613" y="68903"/>
                </a:cubicBezTo>
                <a:cubicBezTo>
                  <a:pt x="10375" y="68903"/>
                  <a:pt x="11140" y="68696"/>
                  <a:pt x="11885" y="67916"/>
                </a:cubicBezTo>
                <a:cubicBezTo>
                  <a:pt x="12505" y="67068"/>
                  <a:pt x="13385" y="66691"/>
                  <a:pt x="14253" y="66691"/>
                </a:cubicBezTo>
                <a:cubicBezTo>
                  <a:pt x="15812" y="66691"/>
                  <a:pt x="17332" y="67907"/>
                  <a:pt x="17234" y="69801"/>
                </a:cubicBezTo>
                <a:cubicBezTo>
                  <a:pt x="17143" y="71552"/>
                  <a:pt x="15706" y="72591"/>
                  <a:pt x="14256" y="72591"/>
                </a:cubicBezTo>
                <a:cubicBezTo>
                  <a:pt x="13289" y="72591"/>
                  <a:pt x="12316" y="72129"/>
                  <a:pt x="11733" y="71108"/>
                </a:cubicBezTo>
                <a:cubicBezTo>
                  <a:pt x="11733" y="71108"/>
                  <a:pt x="10937" y="69734"/>
                  <a:pt x="8079" y="69734"/>
                </a:cubicBezTo>
                <a:cubicBezTo>
                  <a:pt x="7728" y="69734"/>
                  <a:pt x="7346" y="69754"/>
                  <a:pt x="6930" y="69801"/>
                </a:cubicBezTo>
                <a:cubicBezTo>
                  <a:pt x="5562" y="69953"/>
                  <a:pt x="5258" y="71473"/>
                  <a:pt x="5258" y="71473"/>
                </a:cubicBezTo>
                <a:lnTo>
                  <a:pt x="3982" y="80227"/>
                </a:lnTo>
                <a:cubicBezTo>
                  <a:pt x="3982" y="80227"/>
                  <a:pt x="4468" y="82141"/>
                  <a:pt x="5897" y="82354"/>
                </a:cubicBezTo>
                <a:cubicBezTo>
                  <a:pt x="6590" y="82453"/>
                  <a:pt x="7310" y="82704"/>
                  <a:pt x="8032" y="82704"/>
                </a:cubicBezTo>
                <a:cubicBezTo>
                  <a:pt x="8640" y="82704"/>
                  <a:pt x="9251" y="82526"/>
                  <a:pt x="9848" y="81929"/>
                </a:cubicBezTo>
                <a:cubicBezTo>
                  <a:pt x="10461" y="81090"/>
                  <a:pt x="11329" y="80719"/>
                  <a:pt x="12186" y="80719"/>
                </a:cubicBezTo>
                <a:cubicBezTo>
                  <a:pt x="13753" y="80719"/>
                  <a:pt x="15285" y="81958"/>
                  <a:pt x="15167" y="83844"/>
                </a:cubicBezTo>
                <a:cubicBezTo>
                  <a:pt x="15077" y="85608"/>
                  <a:pt x="13647" y="86643"/>
                  <a:pt x="12201" y="86643"/>
                </a:cubicBezTo>
                <a:cubicBezTo>
                  <a:pt x="11230" y="86643"/>
                  <a:pt x="10252" y="86176"/>
                  <a:pt x="9666" y="85151"/>
                </a:cubicBezTo>
                <a:cubicBezTo>
                  <a:pt x="9594" y="85030"/>
                  <a:pt x="8644" y="83385"/>
                  <a:pt x="6803" y="83385"/>
                </a:cubicBezTo>
                <a:cubicBezTo>
                  <a:pt x="6320" y="83385"/>
                  <a:pt x="5774" y="83498"/>
                  <a:pt x="5167" y="83783"/>
                </a:cubicBezTo>
                <a:cubicBezTo>
                  <a:pt x="4407" y="84117"/>
                  <a:pt x="3739" y="84664"/>
                  <a:pt x="3252" y="85363"/>
                </a:cubicBezTo>
                <a:lnTo>
                  <a:pt x="1945" y="94269"/>
                </a:lnTo>
                <a:cubicBezTo>
                  <a:pt x="1945" y="94269"/>
                  <a:pt x="2523" y="96610"/>
                  <a:pt x="3951" y="96823"/>
                </a:cubicBezTo>
                <a:cubicBezTo>
                  <a:pt x="4491" y="96900"/>
                  <a:pt x="5025" y="97009"/>
                  <a:pt x="5560" y="97009"/>
                </a:cubicBezTo>
                <a:cubicBezTo>
                  <a:pt x="6292" y="97009"/>
                  <a:pt x="7027" y="96805"/>
                  <a:pt x="7781" y="96032"/>
                </a:cubicBezTo>
                <a:cubicBezTo>
                  <a:pt x="8393" y="95158"/>
                  <a:pt x="9277" y="94771"/>
                  <a:pt x="10150" y="94771"/>
                </a:cubicBezTo>
                <a:cubicBezTo>
                  <a:pt x="11705" y="94771"/>
                  <a:pt x="13228" y="95998"/>
                  <a:pt x="13131" y="97886"/>
                </a:cubicBezTo>
                <a:cubicBezTo>
                  <a:pt x="13040" y="99650"/>
                  <a:pt x="11600" y="100685"/>
                  <a:pt x="10152" y="100685"/>
                </a:cubicBezTo>
                <a:cubicBezTo>
                  <a:pt x="9179" y="100685"/>
                  <a:pt x="8203" y="100219"/>
                  <a:pt x="7629" y="99193"/>
                </a:cubicBezTo>
                <a:cubicBezTo>
                  <a:pt x="7508" y="99011"/>
                  <a:pt x="6809" y="98038"/>
                  <a:pt x="3252" y="97886"/>
                </a:cubicBezTo>
                <a:cubicBezTo>
                  <a:pt x="3224" y="97885"/>
                  <a:pt x="3197" y="97885"/>
                  <a:pt x="3169" y="97885"/>
                </a:cubicBezTo>
                <a:cubicBezTo>
                  <a:pt x="1741" y="97885"/>
                  <a:pt x="1185" y="99406"/>
                  <a:pt x="1185" y="99406"/>
                </a:cubicBezTo>
                <a:lnTo>
                  <a:pt x="274" y="105637"/>
                </a:lnTo>
                <a:cubicBezTo>
                  <a:pt x="0" y="107583"/>
                  <a:pt x="1337" y="109406"/>
                  <a:pt x="3313" y="109680"/>
                </a:cubicBezTo>
                <a:lnTo>
                  <a:pt x="132313" y="128616"/>
                </a:lnTo>
                <a:lnTo>
                  <a:pt x="155900" y="111048"/>
                </a:lnTo>
                <a:lnTo>
                  <a:pt x="168453" y="25515"/>
                </a:lnTo>
                <a:cubicBezTo>
                  <a:pt x="168727" y="23539"/>
                  <a:pt x="167359" y="21715"/>
                  <a:pt x="165413" y="21441"/>
                </a:cubicBezTo>
                <a:lnTo>
                  <a:pt x="19362" y="43"/>
                </a:lnTo>
                <a:cubicBezTo>
                  <a:pt x="19180" y="15"/>
                  <a:pt x="18999" y="1"/>
                  <a:pt x="18820" y="1"/>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a:off x="6092521" y="3907785"/>
            <a:ext cx="654272" cy="559770"/>
          </a:xfrm>
          <a:custGeom>
            <a:avLst/>
            <a:gdLst/>
            <a:ahLst/>
            <a:cxnLst/>
            <a:rect l="l" t="t" r="r" b="b"/>
            <a:pathLst>
              <a:path w="23588" h="20181" extrusionOk="0">
                <a:moveTo>
                  <a:pt x="5372" y="1"/>
                </a:moveTo>
                <a:cubicBezTo>
                  <a:pt x="3989" y="1"/>
                  <a:pt x="2806" y="985"/>
                  <a:pt x="2584" y="2399"/>
                </a:cubicBezTo>
                <a:lnTo>
                  <a:pt x="1" y="20181"/>
                </a:lnTo>
                <a:lnTo>
                  <a:pt x="1" y="20181"/>
                </a:lnTo>
                <a:lnTo>
                  <a:pt x="23588" y="2643"/>
                </a:lnTo>
                <a:lnTo>
                  <a:pt x="5776" y="29"/>
                </a:lnTo>
                <a:cubicBezTo>
                  <a:pt x="5640" y="10"/>
                  <a:pt x="5505" y="1"/>
                  <a:pt x="5372" y="1"/>
                </a:cubicBezTo>
                <a:close/>
              </a:path>
            </a:pathLst>
          </a:custGeom>
          <a:solidFill>
            <a:srgbClr val="B3B7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2544756" y="1113398"/>
            <a:ext cx="4363913" cy="3215054"/>
          </a:xfrm>
          <a:custGeom>
            <a:avLst/>
            <a:gdLst/>
            <a:ahLst/>
            <a:cxnLst/>
            <a:rect l="l" t="t" r="r" b="b"/>
            <a:pathLst>
              <a:path w="157329" h="115910" extrusionOk="0">
                <a:moveTo>
                  <a:pt x="10061" y="0"/>
                </a:moveTo>
                <a:cubicBezTo>
                  <a:pt x="8263" y="0"/>
                  <a:pt x="6742" y="1412"/>
                  <a:pt x="6627" y="3264"/>
                </a:cubicBezTo>
                <a:lnTo>
                  <a:pt x="6201" y="10103"/>
                </a:lnTo>
                <a:cubicBezTo>
                  <a:pt x="6201" y="10103"/>
                  <a:pt x="6839" y="11926"/>
                  <a:pt x="8207" y="11987"/>
                </a:cubicBezTo>
                <a:cubicBezTo>
                  <a:pt x="8818" y="12031"/>
                  <a:pt x="9450" y="12186"/>
                  <a:pt x="10069" y="12186"/>
                </a:cubicBezTo>
                <a:cubicBezTo>
                  <a:pt x="10744" y="12186"/>
                  <a:pt x="11404" y="12002"/>
                  <a:pt x="12007" y="11288"/>
                </a:cubicBezTo>
                <a:cubicBezTo>
                  <a:pt x="12598" y="10343"/>
                  <a:pt x="13524" y="9917"/>
                  <a:pt x="14441" y="9917"/>
                </a:cubicBezTo>
                <a:cubicBezTo>
                  <a:pt x="15882" y="9917"/>
                  <a:pt x="17301" y="10970"/>
                  <a:pt x="17356" y="12717"/>
                </a:cubicBezTo>
                <a:cubicBezTo>
                  <a:pt x="17395" y="14525"/>
                  <a:pt x="15935" y="15676"/>
                  <a:pt x="14443" y="15676"/>
                </a:cubicBezTo>
                <a:cubicBezTo>
                  <a:pt x="13577" y="15676"/>
                  <a:pt x="12700" y="15289"/>
                  <a:pt x="12098" y="14419"/>
                </a:cubicBezTo>
                <a:cubicBezTo>
                  <a:pt x="12098" y="14419"/>
                  <a:pt x="11337" y="13494"/>
                  <a:pt x="9910" y="13494"/>
                </a:cubicBezTo>
                <a:cubicBezTo>
                  <a:pt x="9299" y="13494"/>
                  <a:pt x="8567" y="13663"/>
                  <a:pt x="7721" y="14145"/>
                </a:cubicBezTo>
                <a:cubicBezTo>
                  <a:pt x="6535" y="14814"/>
                  <a:pt x="5867" y="15118"/>
                  <a:pt x="5867" y="15118"/>
                </a:cubicBezTo>
                <a:lnTo>
                  <a:pt x="5289" y="23872"/>
                </a:lnTo>
                <a:cubicBezTo>
                  <a:pt x="5289" y="23872"/>
                  <a:pt x="5988" y="26121"/>
                  <a:pt x="7356" y="26212"/>
                </a:cubicBezTo>
                <a:cubicBezTo>
                  <a:pt x="7750" y="26231"/>
                  <a:pt x="8146" y="26267"/>
                  <a:pt x="8541" y="26267"/>
                </a:cubicBezTo>
                <a:cubicBezTo>
                  <a:pt x="9427" y="26267"/>
                  <a:pt x="10305" y="26085"/>
                  <a:pt x="11125" y="25118"/>
                </a:cubicBezTo>
                <a:cubicBezTo>
                  <a:pt x="11696" y="24143"/>
                  <a:pt x="12629" y="23703"/>
                  <a:pt x="13558" y="23703"/>
                </a:cubicBezTo>
                <a:cubicBezTo>
                  <a:pt x="15003" y="23703"/>
                  <a:pt x="16438" y="24770"/>
                  <a:pt x="16475" y="26547"/>
                </a:cubicBezTo>
                <a:cubicBezTo>
                  <a:pt x="16494" y="28350"/>
                  <a:pt x="15031" y="29478"/>
                  <a:pt x="13544" y="29478"/>
                </a:cubicBezTo>
                <a:cubicBezTo>
                  <a:pt x="12651" y="29478"/>
                  <a:pt x="11749" y="29070"/>
                  <a:pt x="11156" y="28158"/>
                </a:cubicBezTo>
                <a:cubicBezTo>
                  <a:pt x="10982" y="27897"/>
                  <a:pt x="10232" y="26920"/>
                  <a:pt x="8884" y="26920"/>
                </a:cubicBezTo>
                <a:cubicBezTo>
                  <a:pt x="8348" y="26920"/>
                  <a:pt x="7718" y="27074"/>
                  <a:pt x="6991" y="27489"/>
                </a:cubicBezTo>
                <a:cubicBezTo>
                  <a:pt x="6262" y="27884"/>
                  <a:pt x="5593" y="28370"/>
                  <a:pt x="4985" y="28917"/>
                </a:cubicBezTo>
                <a:lnTo>
                  <a:pt x="4408" y="37671"/>
                </a:lnTo>
                <a:cubicBezTo>
                  <a:pt x="4408" y="37671"/>
                  <a:pt x="5198" y="39921"/>
                  <a:pt x="6596" y="40012"/>
                </a:cubicBezTo>
                <a:cubicBezTo>
                  <a:pt x="6980" y="40031"/>
                  <a:pt x="7361" y="40067"/>
                  <a:pt x="7739" y="40067"/>
                </a:cubicBezTo>
                <a:cubicBezTo>
                  <a:pt x="8586" y="40067"/>
                  <a:pt x="9414" y="39885"/>
                  <a:pt x="10213" y="38918"/>
                </a:cubicBezTo>
                <a:cubicBezTo>
                  <a:pt x="10794" y="37958"/>
                  <a:pt x="11726" y="37524"/>
                  <a:pt x="12651" y="37524"/>
                </a:cubicBezTo>
                <a:cubicBezTo>
                  <a:pt x="14097" y="37524"/>
                  <a:pt x="15526" y="38585"/>
                  <a:pt x="15563" y="40346"/>
                </a:cubicBezTo>
                <a:cubicBezTo>
                  <a:pt x="15601" y="42150"/>
                  <a:pt x="14145" y="43277"/>
                  <a:pt x="12661" y="43277"/>
                </a:cubicBezTo>
                <a:cubicBezTo>
                  <a:pt x="11769" y="43277"/>
                  <a:pt x="10868" y="42870"/>
                  <a:pt x="10274" y="41957"/>
                </a:cubicBezTo>
                <a:cubicBezTo>
                  <a:pt x="10050" y="41643"/>
                  <a:pt x="9161" y="40499"/>
                  <a:pt x="7695" y="40499"/>
                </a:cubicBezTo>
                <a:cubicBezTo>
                  <a:pt x="7177" y="40499"/>
                  <a:pt x="6587" y="40642"/>
                  <a:pt x="5928" y="41015"/>
                </a:cubicBezTo>
                <a:cubicBezTo>
                  <a:pt x="5198" y="41440"/>
                  <a:pt x="4560" y="42048"/>
                  <a:pt x="4073" y="42747"/>
                </a:cubicBezTo>
                <a:lnTo>
                  <a:pt x="3526" y="51501"/>
                </a:lnTo>
                <a:cubicBezTo>
                  <a:pt x="3526" y="51501"/>
                  <a:pt x="4225" y="53599"/>
                  <a:pt x="5593" y="53690"/>
                </a:cubicBezTo>
                <a:cubicBezTo>
                  <a:pt x="6066" y="53724"/>
                  <a:pt x="6544" y="53791"/>
                  <a:pt x="7016" y="53791"/>
                </a:cubicBezTo>
                <a:cubicBezTo>
                  <a:pt x="7818" y="53791"/>
                  <a:pt x="8605" y="53597"/>
                  <a:pt x="9332" y="52717"/>
                </a:cubicBezTo>
                <a:cubicBezTo>
                  <a:pt x="9914" y="51755"/>
                  <a:pt x="10844" y="51322"/>
                  <a:pt x="11767" y="51322"/>
                </a:cubicBezTo>
                <a:cubicBezTo>
                  <a:pt x="13205" y="51322"/>
                  <a:pt x="14626" y="52375"/>
                  <a:pt x="14682" y="54115"/>
                </a:cubicBezTo>
                <a:cubicBezTo>
                  <a:pt x="14739" y="55945"/>
                  <a:pt x="13271" y="57104"/>
                  <a:pt x="11771" y="57104"/>
                </a:cubicBezTo>
                <a:cubicBezTo>
                  <a:pt x="10903" y="57104"/>
                  <a:pt x="10024" y="56716"/>
                  <a:pt x="9423" y="55848"/>
                </a:cubicBezTo>
                <a:cubicBezTo>
                  <a:pt x="9399" y="55824"/>
                  <a:pt x="8309" y="54145"/>
                  <a:pt x="6494" y="54145"/>
                </a:cubicBezTo>
                <a:cubicBezTo>
                  <a:pt x="5976" y="54145"/>
                  <a:pt x="5400" y="54281"/>
                  <a:pt x="4773" y="54632"/>
                </a:cubicBezTo>
                <a:cubicBezTo>
                  <a:pt x="4043" y="55058"/>
                  <a:pt x="3496" y="55726"/>
                  <a:pt x="3192" y="56547"/>
                </a:cubicBezTo>
                <a:lnTo>
                  <a:pt x="2645" y="65271"/>
                </a:lnTo>
                <a:cubicBezTo>
                  <a:pt x="2645" y="65271"/>
                  <a:pt x="3253" y="67489"/>
                  <a:pt x="4651" y="67581"/>
                </a:cubicBezTo>
                <a:cubicBezTo>
                  <a:pt x="5057" y="67610"/>
                  <a:pt x="5475" y="67656"/>
                  <a:pt x="5897" y="67656"/>
                </a:cubicBezTo>
                <a:cubicBezTo>
                  <a:pt x="6769" y="67656"/>
                  <a:pt x="7651" y="67460"/>
                  <a:pt x="8450" y="66517"/>
                </a:cubicBezTo>
                <a:cubicBezTo>
                  <a:pt x="9023" y="65550"/>
                  <a:pt x="9952" y="65113"/>
                  <a:pt x="10874" y="65113"/>
                </a:cubicBezTo>
                <a:cubicBezTo>
                  <a:pt x="12301" y="65113"/>
                  <a:pt x="13714" y="66161"/>
                  <a:pt x="13770" y="67915"/>
                </a:cubicBezTo>
                <a:cubicBezTo>
                  <a:pt x="13827" y="69723"/>
                  <a:pt x="12363" y="70874"/>
                  <a:pt x="10872" y="70874"/>
                </a:cubicBezTo>
                <a:cubicBezTo>
                  <a:pt x="10007" y="70874"/>
                  <a:pt x="9133" y="70487"/>
                  <a:pt x="8542" y="69617"/>
                </a:cubicBezTo>
                <a:cubicBezTo>
                  <a:pt x="8542" y="69617"/>
                  <a:pt x="7794" y="68546"/>
                  <a:pt x="5540" y="68546"/>
                </a:cubicBezTo>
                <a:cubicBezTo>
                  <a:pt x="5030" y="68546"/>
                  <a:pt x="4443" y="68601"/>
                  <a:pt x="3769" y="68736"/>
                </a:cubicBezTo>
                <a:cubicBezTo>
                  <a:pt x="2432" y="68979"/>
                  <a:pt x="2280" y="70499"/>
                  <a:pt x="2280" y="70499"/>
                </a:cubicBezTo>
                <a:lnTo>
                  <a:pt x="1733" y="79070"/>
                </a:lnTo>
                <a:cubicBezTo>
                  <a:pt x="1733" y="79070"/>
                  <a:pt x="2371" y="80924"/>
                  <a:pt x="3739" y="81016"/>
                </a:cubicBezTo>
                <a:cubicBezTo>
                  <a:pt x="4342" y="81044"/>
                  <a:pt x="4965" y="81188"/>
                  <a:pt x="5576" y="81188"/>
                </a:cubicBezTo>
                <a:cubicBezTo>
                  <a:pt x="6260" y="81188"/>
                  <a:pt x="6929" y="81008"/>
                  <a:pt x="7539" y="80286"/>
                </a:cubicBezTo>
                <a:cubicBezTo>
                  <a:pt x="8129" y="79341"/>
                  <a:pt x="9056" y="78914"/>
                  <a:pt x="9972" y="78914"/>
                </a:cubicBezTo>
                <a:cubicBezTo>
                  <a:pt x="11414" y="78914"/>
                  <a:pt x="12832" y="79968"/>
                  <a:pt x="12888" y="81715"/>
                </a:cubicBezTo>
                <a:cubicBezTo>
                  <a:pt x="12927" y="83543"/>
                  <a:pt x="11453" y="84689"/>
                  <a:pt x="9959" y="84689"/>
                </a:cubicBezTo>
                <a:cubicBezTo>
                  <a:pt x="9093" y="84689"/>
                  <a:pt x="8220" y="84305"/>
                  <a:pt x="7630" y="83447"/>
                </a:cubicBezTo>
                <a:cubicBezTo>
                  <a:pt x="7561" y="83332"/>
                  <a:pt x="6584" y="81925"/>
                  <a:pt x="4924" y="81925"/>
                </a:cubicBezTo>
                <a:cubicBezTo>
                  <a:pt x="4394" y="81925"/>
                  <a:pt x="3794" y="82069"/>
                  <a:pt x="3131" y="82444"/>
                </a:cubicBezTo>
                <a:cubicBezTo>
                  <a:pt x="2402" y="82839"/>
                  <a:pt x="1824" y="83417"/>
                  <a:pt x="1399" y="84146"/>
                </a:cubicBezTo>
                <a:lnTo>
                  <a:pt x="821" y="92870"/>
                </a:lnTo>
                <a:cubicBezTo>
                  <a:pt x="821" y="92870"/>
                  <a:pt x="1581" y="95119"/>
                  <a:pt x="2979" y="95210"/>
                </a:cubicBezTo>
                <a:cubicBezTo>
                  <a:pt x="3363" y="95229"/>
                  <a:pt x="3747" y="95265"/>
                  <a:pt x="4129" y="95265"/>
                </a:cubicBezTo>
                <a:cubicBezTo>
                  <a:pt x="4985" y="95265"/>
                  <a:pt x="5828" y="95083"/>
                  <a:pt x="6627" y="94116"/>
                </a:cubicBezTo>
                <a:cubicBezTo>
                  <a:pt x="7210" y="93139"/>
                  <a:pt x="8149" y="92699"/>
                  <a:pt x="9078" y="92699"/>
                </a:cubicBezTo>
                <a:cubicBezTo>
                  <a:pt x="10520" y="92699"/>
                  <a:pt x="11939" y="93758"/>
                  <a:pt x="11976" y="95514"/>
                </a:cubicBezTo>
                <a:cubicBezTo>
                  <a:pt x="12034" y="97337"/>
                  <a:pt x="10566" y="98481"/>
                  <a:pt x="9070" y="98481"/>
                </a:cubicBezTo>
                <a:cubicBezTo>
                  <a:pt x="8195" y="98481"/>
                  <a:pt x="7312" y="98091"/>
                  <a:pt x="6718" y="97216"/>
                </a:cubicBezTo>
                <a:cubicBezTo>
                  <a:pt x="6634" y="97048"/>
                  <a:pt x="5956" y="96287"/>
                  <a:pt x="3165" y="96287"/>
                </a:cubicBezTo>
                <a:cubicBezTo>
                  <a:pt x="2926" y="96287"/>
                  <a:pt x="2672" y="96293"/>
                  <a:pt x="2402" y="96304"/>
                </a:cubicBezTo>
                <a:cubicBezTo>
                  <a:pt x="943" y="96365"/>
                  <a:pt x="487" y="97915"/>
                  <a:pt x="487" y="97915"/>
                </a:cubicBezTo>
                <a:lnTo>
                  <a:pt x="122" y="104055"/>
                </a:lnTo>
                <a:cubicBezTo>
                  <a:pt x="0" y="105970"/>
                  <a:pt x="1459" y="107612"/>
                  <a:pt x="3374" y="107733"/>
                </a:cubicBezTo>
                <a:lnTo>
                  <a:pt x="130216" y="115910"/>
                </a:lnTo>
                <a:lnTo>
                  <a:pt x="151736" y="96973"/>
                </a:lnTo>
                <a:lnTo>
                  <a:pt x="157207" y="12929"/>
                </a:lnTo>
                <a:cubicBezTo>
                  <a:pt x="157329" y="11014"/>
                  <a:pt x="155839" y="9343"/>
                  <a:pt x="153924" y="9221"/>
                </a:cubicBezTo>
                <a:lnTo>
                  <a:pt x="10335" y="11"/>
                </a:lnTo>
                <a:cubicBezTo>
                  <a:pt x="10243" y="4"/>
                  <a:pt x="10152" y="0"/>
                  <a:pt x="1006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a:off x="6157454" y="3773535"/>
            <a:ext cx="596939" cy="556608"/>
          </a:xfrm>
          <a:custGeom>
            <a:avLst/>
            <a:gdLst/>
            <a:ahLst/>
            <a:cxnLst/>
            <a:rect l="l" t="t" r="r" b="b"/>
            <a:pathLst>
              <a:path w="21521" h="20067" extrusionOk="0">
                <a:moveTo>
                  <a:pt x="3840" y="0"/>
                </a:moveTo>
                <a:cubicBezTo>
                  <a:pt x="2397" y="0"/>
                  <a:pt x="1212" y="1097"/>
                  <a:pt x="1125" y="2559"/>
                </a:cubicBezTo>
                <a:lnTo>
                  <a:pt x="0" y="20066"/>
                </a:lnTo>
                <a:lnTo>
                  <a:pt x="21520" y="1130"/>
                </a:lnTo>
                <a:lnTo>
                  <a:pt x="4012" y="5"/>
                </a:lnTo>
                <a:cubicBezTo>
                  <a:pt x="3955" y="2"/>
                  <a:pt x="3897" y="0"/>
                  <a:pt x="3840" y="0"/>
                </a:cubicBezTo>
                <a:close/>
              </a:path>
            </a:pathLst>
          </a:custGeom>
          <a:solidFill>
            <a:srgbClr val="DED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a:off x="2658563" y="1251947"/>
            <a:ext cx="4150612" cy="2971130"/>
          </a:xfrm>
          <a:custGeom>
            <a:avLst/>
            <a:gdLst/>
            <a:ahLst/>
            <a:cxnLst/>
            <a:rect l="l" t="t" r="r" b="b"/>
            <a:pathLst>
              <a:path w="149639" h="107116" extrusionOk="0">
                <a:moveTo>
                  <a:pt x="3411" y="1"/>
                </a:moveTo>
                <a:cubicBezTo>
                  <a:pt x="1521" y="1"/>
                  <a:pt x="1" y="1539"/>
                  <a:pt x="1" y="3436"/>
                </a:cubicBezTo>
                <a:lnTo>
                  <a:pt x="1" y="10214"/>
                </a:lnTo>
                <a:cubicBezTo>
                  <a:pt x="1" y="10214"/>
                  <a:pt x="761" y="12007"/>
                  <a:pt x="2129" y="12007"/>
                </a:cubicBezTo>
                <a:cubicBezTo>
                  <a:pt x="2639" y="12007"/>
                  <a:pt x="3164" y="12085"/>
                  <a:pt x="3681" y="12085"/>
                </a:cubicBezTo>
                <a:cubicBezTo>
                  <a:pt x="4456" y="12085"/>
                  <a:pt x="5211" y="11910"/>
                  <a:pt x="5867" y="11035"/>
                </a:cubicBezTo>
                <a:cubicBezTo>
                  <a:pt x="6409" y="10002"/>
                  <a:pt x="7379" y="9527"/>
                  <a:pt x="8346" y="9527"/>
                </a:cubicBezTo>
                <a:cubicBezTo>
                  <a:pt x="9713" y="9527"/>
                  <a:pt x="11074" y="10474"/>
                  <a:pt x="11217" y="12129"/>
                </a:cubicBezTo>
                <a:cubicBezTo>
                  <a:pt x="11397" y="13995"/>
                  <a:pt x="9895" y="15252"/>
                  <a:pt x="8346" y="15252"/>
                </a:cubicBezTo>
                <a:cubicBezTo>
                  <a:pt x="7549" y="15252"/>
                  <a:pt x="6740" y="14919"/>
                  <a:pt x="6141" y="14166"/>
                </a:cubicBezTo>
                <a:cubicBezTo>
                  <a:pt x="6141" y="14166"/>
                  <a:pt x="5411" y="13368"/>
                  <a:pt x="4123" y="13368"/>
                </a:cubicBezTo>
                <a:cubicBezTo>
                  <a:pt x="3479" y="13368"/>
                  <a:pt x="2696" y="13568"/>
                  <a:pt x="1794" y="14166"/>
                </a:cubicBezTo>
                <a:cubicBezTo>
                  <a:pt x="639" y="14895"/>
                  <a:pt x="1" y="15229"/>
                  <a:pt x="1" y="15229"/>
                </a:cubicBezTo>
                <a:lnTo>
                  <a:pt x="1" y="23953"/>
                </a:lnTo>
                <a:cubicBezTo>
                  <a:pt x="1" y="23953"/>
                  <a:pt x="822" y="26111"/>
                  <a:pt x="2220" y="26111"/>
                </a:cubicBezTo>
                <a:cubicBezTo>
                  <a:pt x="2435" y="26111"/>
                  <a:pt x="2651" y="26115"/>
                  <a:pt x="2868" y="26115"/>
                </a:cubicBezTo>
                <a:cubicBezTo>
                  <a:pt x="3909" y="26115"/>
                  <a:pt x="4956" y="26011"/>
                  <a:pt x="5837" y="24804"/>
                </a:cubicBezTo>
                <a:cubicBezTo>
                  <a:pt x="6382" y="23739"/>
                  <a:pt x="7372" y="23250"/>
                  <a:pt x="8356" y="23250"/>
                </a:cubicBezTo>
                <a:cubicBezTo>
                  <a:pt x="9730" y="23250"/>
                  <a:pt x="11093" y="24203"/>
                  <a:pt x="11217" y="25868"/>
                </a:cubicBezTo>
                <a:cubicBezTo>
                  <a:pt x="11375" y="27730"/>
                  <a:pt x="9881" y="28972"/>
                  <a:pt x="8342" y="28972"/>
                </a:cubicBezTo>
                <a:cubicBezTo>
                  <a:pt x="7519" y="28972"/>
                  <a:pt x="6683" y="28618"/>
                  <a:pt x="6080" y="27813"/>
                </a:cubicBezTo>
                <a:cubicBezTo>
                  <a:pt x="5893" y="27564"/>
                  <a:pt x="5156" y="26722"/>
                  <a:pt x="3934" y="26722"/>
                </a:cubicBezTo>
                <a:cubicBezTo>
                  <a:pt x="3364" y="26722"/>
                  <a:pt x="2689" y="26905"/>
                  <a:pt x="1916" y="27418"/>
                </a:cubicBezTo>
                <a:cubicBezTo>
                  <a:pt x="1217" y="27874"/>
                  <a:pt x="578" y="28391"/>
                  <a:pt x="1" y="28968"/>
                </a:cubicBezTo>
                <a:lnTo>
                  <a:pt x="1" y="37661"/>
                </a:lnTo>
                <a:cubicBezTo>
                  <a:pt x="1" y="37661"/>
                  <a:pt x="943" y="39819"/>
                  <a:pt x="2311" y="39819"/>
                </a:cubicBezTo>
                <a:cubicBezTo>
                  <a:pt x="2560" y="39819"/>
                  <a:pt x="2809" y="39827"/>
                  <a:pt x="3057" y="39827"/>
                </a:cubicBezTo>
                <a:cubicBezTo>
                  <a:pt x="4047" y="39827"/>
                  <a:pt x="5010" y="39710"/>
                  <a:pt x="5837" y="38543"/>
                </a:cubicBezTo>
                <a:cubicBezTo>
                  <a:pt x="6383" y="37462"/>
                  <a:pt x="7376" y="36967"/>
                  <a:pt x="8365" y="36967"/>
                </a:cubicBezTo>
                <a:cubicBezTo>
                  <a:pt x="9740" y="36967"/>
                  <a:pt x="11106" y="37926"/>
                  <a:pt x="11247" y="39607"/>
                </a:cubicBezTo>
                <a:cubicBezTo>
                  <a:pt x="11385" y="41462"/>
                  <a:pt x="9883" y="42689"/>
                  <a:pt x="8346" y="42689"/>
                </a:cubicBezTo>
                <a:cubicBezTo>
                  <a:pt x="7517" y="42689"/>
                  <a:pt x="6677" y="42331"/>
                  <a:pt x="6080" y="41522"/>
                </a:cubicBezTo>
                <a:cubicBezTo>
                  <a:pt x="5864" y="41241"/>
                  <a:pt x="4974" y="40225"/>
                  <a:pt x="3617" y="40225"/>
                </a:cubicBezTo>
                <a:cubicBezTo>
                  <a:pt x="3062" y="40225"/>
                  <a:pt x="2430" y="40394"/>
                  <a:pt x="1733" y="40853"/>
                </a:cubicBezTo>
                <a:cubicBezTo>
                  <a:pt x="1034" y="41339"/>
                  <a:pt x="426" y="41947"/>
                  <a:pt x="1" y="42677"/>
                </a:cubicBezTo>
                <a:lnTo>
                  <a:pt x="1" y="51400"/>
                </a:lnTo>
                <a:cubicBezTo>
                  <a:pt x="1" y="51400"/>
                  <a:pt x="822" y="53437"/>
                  <a:pt x="2220" y="53437"/>
                </a:cubicBezTo>
                <a:cubicBezTo>
                  <a:pt x="2560" y="53437"/>
                  <a:pt x="2904" y="53457"/>
                  <a:pt x="3247" y="53457"/>
                </a:cubicBezTo>
                <a:cubicBezTo>
                  <a:pt x="4161" y="53457"/>
                  <a:pt x="5063" y="53312"/>
                  <a:pt x="5837" y="52251"/>
                </a:cubicBezTo>
                <a:cubicBezTo>
                  <a:pt x="6396" y="51183"/>
                  <a:pt x="7381" y="50695"/>
                  <a:pt x="8357" y="50695"/>
                </a:cubicBezTo>
                <a:cubicBezTo>
                  <a:pt x="9715" y="50695"/>
                  <a:pt x="11058" y="51640"/>
                  <a:pt x="11217" y="53285"/>
                </a:cubicBezTo>
                <a:cubicBezTo>
                  <a:pt x="11397" y="55151"/>
                  <a:pt x="9895" y="56421"/>
                  <a:pt x="8346" y="56421"/>
                </a:cubicBezTo>
                <a:cubicBezTo>
                  <a:pt x="7549" y="56421"/>
                  <a:pt x="6740" y="56085"/>
                  <a:pt x="6141" y="55321"/>
                </a:cubicBezTo>
                <a:cubicBezTo>
                  <a:pt x="6118" y="55298"/>
                  <a:pt x="4997" y="53817"/>
                  <a:pt x="3306" y="53817"/>
                </a:cubicBezTo>
                <a:cubicBezTo>
                  <a:pt x="2746" y="53817"/>
                  <a:pt x="2125" y="53979"/>
                  <a:pt x="1460" y="54409"/>
                </a:cubicBezTo>
                <a:cubicBezTo>
                  <a:pt x="761" y="54896"/>
                  <a:pt x="244" y="55595"/>
                  <a:pt x="1" y="56415"/>
                </a:cubicBezTo>
                <a:lnTo>
                  <a:pt x="1" y="65108"/>
                </a:lnTo>
                <a:cubicBezTo>
                  <a:pt x="1" y="65108"/>
                  <a:pt x="761" y="67297"/>
                  <a:pt x="2159" y="67297"/>
                </a:cubicBezTo>
                <a:cubicBezTo>
                  <a:pt x="2370" y="67297"/>
                  <a:pt x="2585" y="67301"/>
                  <a:pt x="2801" y="67301"/>
                </a:cubicBezTo>
                <a:cubicBezTo>
                  <a:pt x="3860" y="67301"/>
                  <a:pt x="4953" y="67197"/>
                  <a:pt x="5837" y="65960"/>
                </a:cubicBezTo>
                <a:cubicBezTo>
                  <a:pt x="6384" y="64902"/>
                  <a:pt x="7370" y="64416"/>
                  <a:pt x="8350" y="64416"/>
                </a:cubicBezTo>
                <a:cubicBezTo>
                  <a:pt x="9709" y="64416"/>
                  <a:pt x="11058" y="65351"/>
                  <a:pt x="11217" y="66993"/>
                </a:cubicBezTo>
                <a:cubicBezTo>
                  <a:pt x="11398" y="68881"/>
                  <a:pt x="9893" y="70145"/>
                  <a:pt x="8342" y="70145"/>
                </a:cubicBezTo>
                <a:cubicBezTo>
                  <a:pt x="7546" y="70145"/>
                  <a:pt x="6739" y="69812"/>
                  <a:pt x="6141" y="69060"/>
                </a:cubicBezTo>
                <a:cubicBezTo>
                  <a:pt x="6141" y="69060"/>
                  <a:pt x="5426" y="68148"/>
                  <a:pt x="3488" y="68148"/>
                </a:cubicBezTo>
                <a:cubicBezTo>
                  <a:pt x="2899" y="68148"/>
                  <a:pt x="2198" y="68232"/>
                  <a:pt x="1369" y="68452"/>
                </a:cubicBezTo>
                <a:cubicBezTo>
                  <a:pt x="62" y="68817"/>
                  <a:pt x="1" y="70306"/>
                  <a:pt x="1" y="70306"/>
                </a:cubicBezTo>
                <a:lnTo>
                  <a:pt x="1" y="78847"/>
                </a:lnTo>
                <a:cubicBezTo>
                  <a:pt x="1" y="78847"/>
                  <a:pt x="761" y="80610"/>
                  <a:pt x="2129" y="80610"/>
                </a:cubicBezTo>
                <a:cubicBezTo>
                  <a:pt x="2646" y="80610"/>
                  <a:pt x="3178" y="80690"/>
                  <a:pt x="3701" y="80690"/>
                </a:cubicBezTo>
                <a:cubicBezTo>
                  <a:pt x="4468" y="80690"/>
                  <a:pt x="5216" y="80518"/>
                  <a:pt x="5867" y="79668"/>
                </a:cubicBezTo>
                <a:cubicBezTo>
                  <a:pt x="6424" y="78618"/>
                  <a:pt x="7402" y="78136"/>
                  <a:pt x="8375" y="78136"/>
                </a:cubicBezTo>
                <a:cubicBezTo>
                  <a:pt x="9737" y="78136"/>
                  <a:pt x="11088" y="79082"/>
                  <a:pt x="11247" y="80732"/>
                </a:cubicBezTo>
                <a:cubicBezTo>
                  <a:pt x="11407" y="82613"/>
                  <a:pt x="9906" y="83876"/>
                  <a:pt x="8359" y="83876"/>
                </a:cubicBezTo>
                <a:cubicBezTo>
                  <a:pt x="7557" y="83876"/>
                  <a:pt x="6743" y="83536"/>
                  <a:pt x="6141" y="82768"/>
                </a:cubicBezTo>
                <a:cubicBezTo>
                  <a:pt x="6052" y="82658"/>
                  <a:pt x="5078" y="81436"/>
                  <a:pt x="3546" y="81436"/>
                </a:cubicBezTo>
                <a:cubicBezTo>
                  <a:pt x="2973" y="81436"/>
                  <a:pt x="2323" y="81606"/>
                  <a:pt x="1612" y="82069"/>
                </a:cubicBezTo>
                <a:cubicBezTo>
                  <a:pt x="943" y="82525"/>
                  <a:pt x="396" y="83133"/>
                  <a:pt x="1" y="83863"/>
                </a:cubicBezTo>
                <a:lnTo>
                  <a:pt x="1" y="92556"/>
                </a:lnTo>
                <a:cubicBezTo>
                  <a:pt x="1" y="92556"/>
                  <a:pt x="913" y="94744"/>
                  <a:pt x="2281" y="94744"/>
                </a:cubicBezTo>
                <a:cubicBezTo>
                  <a:pt x="2501" y="94744"/>
                  <a:pt x="2720" y="94749"/>
                  <a:pt x="2937" y="94749"/>
                </a:cubicBezTo>
                <a:cubicBezTo>
                  <a:pt x="3981" y="94749"/>
                  <a:pt x="4987" y="94645"/>
                  <a:pt x="5867" y="93437"/>
                </a:cubicBezTo>
                <a:cubicBezTo>
                  <a:pt x="6416" y="92365"/>
                  <a:pt x="7404" y="91872"/>
                  <a:pt x="8387" y="91872"/>
                </a:cubicBezTo>
                <a:cubicBezTo>
                  <a:pt x="9743" y="91872"/>
                  <a:pt x="11089" y="92813"/>
                  <a:pt x="11247" y="94471"/>
                </a:cubicBezTo>
                <a:cubicBezTo>
                  <a:pt x="11427" y="96331"/>
                  <a:pt x="9910" y="97585"/>
                  <a:pt x="8357" y="97585"/>
                </a:cubicBezTo>
                <a:cubicBezTo>
                  <a:pt x="7550" y="97585"/>
                  <a:pt x="6733" y="97246"/>
                  <a:pt x="6141" y="96477"/>
                </a:cubicBezTo>
                <a:cubicBezTo>
                  <a:pt x="6039" y="96350"/>
                  <a:pt x="5453" y="95759"/>
                  <a:pt x="3290" y="95759"/>
                </a:cubicBezTo>
                <a:cubicBezTo>
                  <a:pt x="2857" y="95759"/>
                  <a:pt x="2362" y="95783"/>
                  <a:pt x="1794" y="95838"/>
                </a:cubicBezTo>
                <a:cubicBezTo>
                  <a:pt x="366" y="95990"/>
                  <a:pt x="31" y="97571"/>
                  <a:pt x="31" y="97571"/>
                </a:cubicBezTo>
                <a:lnTo>
                  <a:pt x="31" y="103650"/>
                </a:lnTo>
                <a:cubicBezTo>
                  <a:pt x="31" y="105565"/>
                  <a:pt x="1581" y="107115"/>
                  <a:pt x="3496" y="107115"/>
                </a:cubicBezTo>
                <a:lnTo>
                  <a:pt x="129547" y="107115"/>
                </a:lnTo>
                <a:lnTo>
                  <a:pt x="149639" y="87024"/>
                </a:lnTo>
                <a:lnTo>
                  <a:pt x="149639" y="3436"/>
                </a:lnTo>
                <a:cubicBezTo>
                  <a:pt x="149639" y="1539"/>
                  <a:pt x="148118" y="1"/>
                  <a:pt x="146229" y="1"/>
                </a:cubicBezTo>
                <a:cubicBezTo>
                  <a:pt x="146211" y="1"/>
                  <a:pt x="146192" y="1"/>
                  <a:pt x="146174" y="1"/>
                </a:cubicBezTo>
                <a:lnTo>
                  <a:pt x="3466" y="1"/>
                </a:lnTo>
                <a:cubicBezTo>
                  <a:pt x="3447" y="1"/>
                  <a:pt x="3429" y="1"/>
                  <a:pt x="3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a:off x="6251013" y="3665747"/>
            <a:ext cx="558162" cy="558162"/>
          </a:xfrm>
          <a:custGeom>
            <a:avLst/>
            <a:gdLst/>
            <a:ahLst/>
            <a:cxnLst/>
            <a:rect l="l" t="t" r="r" b="b"/>
            <a:pathLst>
              <a:path w="20123" h="20123" extrusionOk="0">
                <a:moveTo>
                  <a:pt x="2737" y="1"/>
                </a:moveTo>
                <a:cubicBezTo>
                  <a:pt x="1217" y="1"/>
                  <a:pt x="1" y="1217"/>
                  <a:pt x="31" y="2706"/>
                </a:cubicBezTo>
                <a:lnTo>
                  <a:pt x="31" y="20123"/>
                </a:lnTo>
                <a:lnTo>
                  <a:pt x="20123" y="1"/>
                </a:lnTo>
                <a:close/>
              </a:path>
            </a:pathLst>
          </a:custGeom>
          <a:solidFill>
            <a:srgbClr val="E7E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926104">
            <a:off x="5880216" y="1006950"/>
            <a:ext cx="913713" cy="86177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1"/>
          <p:cNvGrpSpPr/>
          <p:nvPr/>
        </p:nvGrpSpPr>
        <p:grpSpPr>
          <a:xfrm>
            <a:off x="6157454" y="3120321"/>
            <a:ext cx="1657343" cy="808493"/>
            <a:chOff x="6016754" y="2989146"/>
            <a:chExt cx="1657343" cy="808493"/>
          </a:xfrm>
        </p:grpSpPr>
        <p:sp>
          <p:nvSpPr>
            <p:cNvPr id="1555" name="Google Shape;1555;p31"/>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1"/>
          <p:cNvGrpSpPr/>
          <p:nvPr/>
        </p:nvGrpSpPr>
        <p:grpSpPr>
          <a:xfrm>
            <a:off x="6493848" y="2823682"/>
            <a:ext cx="1094855" cy="1504759"/>
            <a:chOff x="6143348" y="1855432"/>
            <a:chExt cx="1094855" cy="1504759"/>
          </a:xfrm>
        </p:grpSpPr>
        <p:sp>
          <p:nvSpPr>
            <p:cNvPr id="1561" name="Google Shape;1561;p31"/>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31"/>
          <p:cNvSpPr/>
          <p:nvPr/>
        </p:nvSpPr>
        <p:spPr>
          <a:xfrm>
            <a:off x="1492879" y="45486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1"/>
          <p:cNvSpPr/>
          <p:nvPr/>
        </p:nvSpPr>
        <p:spPr>
          <a:xfrm>
            <a:off x="6507336" y="45827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0" name="Google Shape;1570;p31"/>
          <p:cNvGrpSpPr/>
          <p:nvPr/>
        </p:nvGrpSpPr>
        <p:grpSpPr>
          <a:xfrm>
            <a:off x="1343200" y="1432100"/>
            <a:ext cx="1031261" cy="913250"/>
            <a:chOff x="1343200" y="1432100"/>
            <a:chExt cx="1031261" cy="913250"/>
          </a:xfrm>
        </p:grpSpPr>
        <p:sp>
          <p:nvSpPr>
            <p:cNvPr id="1571" name="Google Shape;1571;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572" name="Google Shape;1572;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1573" name="Google Shape;1573;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31"/>
          <p:cNvGrpSpPr/>
          <p:nvPr/>
        </p:nvGrpSpPr>
        <p:grpSpPr>
          <a:xfrm>
            <a:off x="1876176" y="710725"/>
            <a:ext cx="1111474" cy="1244475"/>
            <a:chOff x="1338201" y="32850"/>
            <a:chExt cx="1111474" cy="1244475"/>
          </a:xfrm>
        </p:grpSpPr>
        <p:sp>
          <p:nvSpPr>
            <p:cNvPr id="1576" name="Google Shape;1576;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577" name="Google Shape;1577;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578" name="Google Shape;1578;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579" name="Google Shape;1579;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1"/>
          <p:cNvGrpSpPr/>
          <p:nvPr/>
        </p:nvGrpSpPr>
        <p:grpSpPr>
          <a:xfrm>
            <a:off x="2164413" y="2335346"/>
            <a:ext cx="1186423" cy="2313961"/>
            <a:chOff x="5329725" y="2719275"/>
            <a:chExt cx="1048725" cy="2045400"/>
          </a:xfrm>
        </p:grpSpPr>
        <p:sp>
          <p:nvSpPr>
            <p:cNvPr id="1582" name="Google Shape;1582;p31"/>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1"/>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1"/>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1"/>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1"/>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1"/>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31"/>
          <p:cNvSpPr/>
          <p:nvPr/>
        </p:nvSpPr>
        <p:spPr>
          <a:xfrm>
            <a:off x="1780271" y="2685271"/>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5782021" y="920208"/>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7056078" y="27209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3494215" y="43893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483768" y="2085985"/>
            <a:ext cx="4572000" cy="1061829"/>
          </a:xfrm>
          <a:prstGeom prst="rect">
            <a:avLst/>
          </a:prstGeom>
        </p:spPr>
        <p:txBody>
          <a:bodyPr>
            <a:spAutoFit/>
          </a:bodyPr>
          <a:lstStyle/>
          <a:p>
            <a:pPr marL="0" lvl="0" indent="0" algn="ctr">
              <a:lnSpc>
                <a:spcPct val="150000"/>
              </a:lnSpc>
            </a:pPr>
            <a:r>
              <a:rPr lang="id-ID" u="sng" dirty="0" smtClean="0">
                <a:solidFill>
                  <a:schemeClr val="bg2">
                    <a:lumMod val="75000"/>
                  </a:schemeClr>
                </a:solidFill>
                <a:latin typeface="Adobe Garamond Pro Bold" pitchFamily="18" charset="0"/>
                <a:ea typeface="Adobe Ming Std L" pitchFamily="18" charset="-128"/>
                <a:cs typeface="Times New Roman" pitchFamily="18" charset="0"/>
              </a:rPr>
              <a:t>Langkah-langkah pembelajaran berbasis </a:t>
            </a:r>
          </a:p>
          <a:p>
            <a:pPr marL="0" lvl="0" indent="0" algn="ctr">
              <a:lnSpc>
                <a:spcPct val="150000"/>
              </a:lnSpc>
            </a:pPr>
            <a:r>
              <a:rPr lang="id-ID" u="sng" dirty="0" smtClean="0">
                <a:solidFill>
                  <a:schemeClr val="bg2">
                    <a:lumMod val="75000"/>
                  </a:schemeClr>
                </a:solidFill>
                <a:latin typeface="Adobe Garamond Pro Bold" pitchFamily="18" charset="0"/>
                <a:ea typeface="Adobe Ming Std L" pitchFamily="18" charset="-128"/>
                <a:cs typeface="Times New Roman" pitchFamily="18" charset="0"/>
              </a:rPr>
              <a:t>budaya menuju transformasi kurikulum </a:t>
            </a:r>
          </a:p>
          <a:p>
            <a:pPr marL="0" lvl="0" indent="0" algn="ctr">
              <a:lnSpc>
                <a:spcPct val="150000"/>
              </a:lnSpc>
            </a:pPr>
            <a:r>
              <a:rPr lang="id-ID" u="sng" dirty="0" smtClean="0">
                <a:solidFill>
                  <a:schemeClr val="bg2">
                    <a:lumMod val="75000"/>
                  </a:schemeClr>
                </a:solidFill>
                <a:latin typeface="Adobe Garamond Pro Bold" pitchFamily="18" charset="0"/>
                <a:ea typeface="Adobe Ming Std L" pitchFamily="18" charset="-128"/>
                <a:cs typeface="Times New Roman" pitchFamily="18" charset="0"/>
              </a:rPr>
              <a:t>multikultural di sekolah</a:t>
            </a:r>
            <a:endParaRPr lang="id-ID" u="sng" dirty="0">
              <a:solidFill>
                <a:schemeClr val="bg2">
                  <a:lumMod val="75000"/>
                </a:schemeClr>
              </a:solidFill>
              <a:latin typeface="Adobe Garamond Pro Bold" pitchFamily="18" charset="0"/>
              <a:ea typeface="Adobe Ming Std L" pitchFamily="18" charset="-128"/>
              <a:cs typeface="Times New Roman" pitchFamily="18" charset="0"/>
            </a:endParaRPr>
          </a:p>
        </p:txBody>
      </p:sp>
    </p:spTree>
    <p:extLst>
      <p:ext uri="{BB962C8B-B14F-4D97-AF65-F5344CB8AC3E}">
        <p14:creationId xmlns:p14="http://schemas.microsoft.com/office/powerpoint/2010/main" val="6473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6;p31"/>
          <p:cNvSpPr txBox="1">
            <a:spLocks/>
          </p:cNvSpPr>
          <p:nvPr/>
        </p:nvSpPr>
        <p:spPr>
          <a:xfrm>
            <a:off x="899592" y="195486"/>
            <a:ext cx="3779100" cy="43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dirty="0" err="1" smtClean="0">
                <a:solidFill>
                  <a:schemeClr val="bg2">
                    <a:lumMod val="75000"/>
                  </a:schemeClr>
                </a:solidFill>
                <a:latin typeface="Adobe Garamond Pro Bold" pitchFamily="18" charset="0"/>
                <a:ea typeface="Adobe Ming Std L" pitchFamily="18" charset="-128"/>
                <a:cs typeface="Times New Roman" pitchFamily="18" charset="0"/>
              </a:rPr>
              <a:t>Disusun</a:t>
            </a:r>
            <a:r>
              <a:rPr lang="en-US" dirty="0" smtClean="0">
                <a:solidFill>
                  <a:schemeClr val="bg2">
                    <a:lumMod val="75000"/>
                  </a:schemeClr>
                </a:solidFill>
                <a:latin typeface="Adobe Garamond Pro Bold" pitchFamily="18" charset="0"/>
                <a:ea typeface="Adobe Ming Std L" pitchFamily="18" charset="-128"/>
                <a:cs typeface="Times New Roman" pitchFamily="18" charset="0"/>
              </a:rPr>
              <a:t> </a:t>
            </a:r>
            <a:r>
              <a:rPr lang="en-US" dirty="0" err="1" smtClean="0">
                <a:solidFill>
                  <a:schemeClr val="bg2">
                    <a:lumMod val="75000"/>
                  </a:schemeClr>
                </a:solidFill>
                <a:latin typeface="Adobe Garamond Pro Bold" pitchFamily="18" charset="0"/>
                <a:ea typeface="Adobe Ming Std L" pitchFamily="18" charset="-128"/>
                <a:cs typeface="Times New Roman" pitchFamily="18" charset="0"/>
              </a:rPr>
              <a:t>oleh</a:t>
            </a:r>
            <a:r>
              <a:rPr lang="id-ID" dirty="0">
                <a:solidFill>
                  <a:schemeClr val="bg2">
                    <a:lumMod val="75000"/>
                  </a:schemeClr>
                </a:solidFill>
                <a:latin typeface="Adobe Garamond Pro Bold" pitchFamily="18" charset="0"/>
                <a:ea typeface="Adobe Ming Std L" pitchFamily="18" charset="-128"/>
                <a:cs typeface="Times New Roman" pitchFamily="18" charset="0"/>
              </a:rPr>
              <a:t> </a:t>
            </a:r>
            <a:r>
              <a:rPr lang="id-ID" dirty="0" smtClean="0">
                <a:solidFill>
                  <a:schemeClr val="bg2">
                    <a:lumMod val="75000"/>
                  </a:schemeClr>
                </a:solidFill>
                <a:latin typeface="Adobe Garamond Pro Bold" pitchFamily="18" charset="0"/>
                <a:ea typeface="Adobe Ming Std L" pitchFamily="18" charset="-128"/>
                <a:cs typeface="Times New Roman" pitchFamily="18" charset="0"/>
              </a:rPr>
              <a:t>kelompok 10 : </a:t>
            </a:r>
            <a:endParaRPr lang="en-US" dirty="0" smtClean="0">
              <a:solidFill>
                <a:schemeClr val="bg2">
                  <a:lumMod val="75000"/>
                </a:schemeClr>
              </a:solidFill>
              <a:latin typeface="Adobe Garamond Pro Bold" pitchFamily="18" charset="0"/>
              <a:ea typeface="Adobe Ming Std L" pitchFamily="18" charset="-128"/>
              <a:cs typeface="Times New Roman" pitchFamily="18" charset="0"/>
            </a:endParaRPr>
          </a:p>
        </p:txBody>
      </p:sp>
      <p:sp>
        <p:nvSpPr>
          <p:cNvPr id="3" name="Google Shape;1566;p31"/>
          <p:cNvSpPr txBox="1">
            <a:spLocks/>
          </p:cNvSpPr>
          <p:nvPr/>
        </p:nvSpPr>
        <p:spPr>
          <a:xfrm>
            <a:off x="67039" y="2355726"/>
            <a:ext cx="3779100" cy="43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tabLst>
                <a:tab pos="1527175" algn="l"/>
              </a:tabLst>
            </a:pPr>
            <a:r>
              <a:rPr lang="en-US" dirty="0">
                <a:solidFill>
                  <a:schemeClr val="bg2">
                    <a:lumMod val="75000"/>
                  </a:schemeClr>
                </a:solidFill>
                <a:latin typeface="Adobe Garamond Pro Bold" pitchFamily="18" charset="0"/>
              </a:rPr>
              <a:t>Cindy </a:t>
            </a:r>
            <a:r>
              <a:rPr lang="en-US" dirty="0" err="1">
                <a:solidFill>
                  <a:schemeClr val="bg2">
                    <a:lumMod val="75000"/>
                  </a:schemeClr>
                </a:solidFill>
                <a:latin typeface="Adobe Garamond Pro Bold" pitchFamily="18" charset="0"/>
              </a:rPr>
              <a:t>ArdilaPutri</a:t>
            </a:r>
            <a:r>
              <a:rPr lang="en-US" dirty="0">
                <a:solidFill>
                  <a:schemeClr val="bg2">
                    <a:lumMod val="75000"/>
                  </a:schemeClr>
                </a:solidFill>
                <a:latin typeface="Adobe Garamond Pro Bold" pitchFamily="18" charset="0"/>
              </a:rPr>
              <a:t> (2053050343)</a:t>
            </a:r>
          </a:p>
          <a:p>
            <a:pPr>
              <a:lnSpc>
                <a:spcPct val="150000"/>
              </a:lnSpc>
            </a:pPr>
            <a:endParaRPr lang="en-US" dirty="0" smtClean="0">
              <a:solidFill>
                <a:schemeClr val="bg2">
                  <a:lumMod val="75000"/>
                </a:schemeClr>
              </a:solidFill>
              <a:latin typeface="Adobe Garamond Pro Bold" pitchFamily="18" charset="0"/>
              <a:ea typeface="Adobe Ming Std L" pitchFamily="18" charset="-128"/>
              <a:cs typeface="Times New Roman" pitchFamily="18" charset="0"/>
            </a:endParaRPr>
          </a:p>
        </p:txBody>
      </p:sp>
      <p:sp>
        <p:nvSpPr>
          <p:cNvPr id="4" name="Google Shape;1566;p31"/>
          <p:cNvSpPr txBox="1">
            <a:spLocks/>
          </p:cNvSpPr>
          <p:nvPr/>
        </p:nvSpPr>
        <p:spPr>
          <a:xfrm>
            <a:off x="5825394" y="1363729"/>
            <a:ext cx="3779100" cy="43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dirty="0">
                <a:solidFill>
                  <a:schemeClr val="bg2">
                    <a:lumMod val="75000"/>
                  </a:schemeClr>
                </a:solidFill>
                <a:latin typeface="Adobe Garamond Pro Bold" pitchFamily="18" charset="0"/>
                <a:ea typeface="Adobe Ming Std L" pitchFamily="18" charset="-128"/>
                <a:cs typeface="Times New Roman" pitchFamily="18" charset="0"/>
              </a:rPr>
              <a:t>Clarissa </a:t>
            </a:r>
            <a:r>
              <a:rPr lang="en-US" dirty="0" err="1">
                <a:solidFill>
                  <a:schemeClr val="bg2">
                    <a:lumMod val="75000"/>
                  </a:schemeClr>
                </a:solidFill>
                <a:latin typeface="Adobe Garamond Pro Bold" pitchFamily="18" charset="0"/>
                <a:ea typeface="Adobe Ming Std L" pitchFamily="18" charset="-128"/>
                <a:cs typeface="Times New Roman" pitchFamily="18" charset="0"/>
              </a:rPr>
              <a:t>fara</a:t>
            </a:r>
            <a:r>
              <a:rPr lang="en-US" dirty="0">
                <a:solidFill>
                  <a:schemeClr val="bg2">
                    <a:lumMod val="75000"/>
                  </a:schemeClr>
                </a:solidFill>
                <a:latin typeface="Adobe Garamond Pro Bold" pitchFamily="18" charset="0"/>
                <a:ea typeface="Adobe Ming Std L" pitchFamily="18" charset="-128"/>
                <a:cs typeface="Times New Roman" pitchFamily="18" charset="0"/>
              </a:rPr>
              <a:t> </a:t>
            </a:r>
            <a:r>
              <a:rPr lang="en-US" dirty="0" err="1">
                <a:solidFill>
                  <a:schemeClr val="bg2">
                    <a:lumMod val="75000"/>
                  </a:schemeClr>
                </a:solidFill>
                <a:latin typeface="Adobe Garamond Pro Bold" pitchFamily="18" charset="0"/>
                <a:ea typeface="Adobe Ming Std L" pitchFamily="18" charset="-128"/>
                <a:cs typeface="Times New Roman" pitchFamily="18" charset="0"/>
              </a:rPr>
              <a:t>adellia</a:t>
            </a:r>
            <a:r>
              <a:rPr lang="en-US" dirty="0">
                <a:solidFill>
                  <a:schemeClr val="bg2">
                    <a:lumMod val="75000"/>
                  </a:schemeClr>
                </a:solidFill>
                <a:latin typeface="Adobe Garamond Pro Bold" pitchFamily="18" charset="0"/>
                <a:ea typeface="Adobe Ming Std L" pitchFamily="18" charset="-128"/>
                <a:cs typeface="Times New Roman" pitchFamily="18" charset="0"/>
              </a:rPr>
              <a:t> 2053053034</a:t>
            </a:r>
            <a:endParaRPr lang="en-US" dirty="0" smtClean="0">
              <a:solidFill>
                <a:schemeClr val="bg2">
                  <a:lumMod val="75000"/>
                </a:schemeClr>
              </a:solidFill>
              <a:latin typeface="Adobe Garamond Pro Bold" pitchFamily="18" charset="0"/>
              <a:ea typeface="Adobe Ming Std L" pitchFamily="18" charset="-128"/>
              <a:cs typeface="Times New Roman" pitchFamily="18" charset="0"/>
            </a:endParaRPr>
          </a:p>
        </p:txBody>
      </p:sp>
      <p:sp>
        <p:nvSpPr>
          <p:cNvPr id="5" name="Google Shape;1566;p31"/>
          <p:cNvSpPr txBox="1">
            <a:spLocks/>
          </p:cNvSpPr>
          <p:nvPr/>
        </p:nvSpPr>
        <p:spPr>
          <a:xfrm>
            <a:off x="1729004" y="4440406"/>
            <a:ext cx="3779100" cy="43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id-ID" dirty="0" smtClean="0">
                <a:solidFill>
                  <a:schemeClr val="bg2">
                    <a:lumMod val="75000"/>
                  </a:schemeClr>
                </a:solidFill>
                <a:latin typeface="Adobe Garamond Pro Bold" pitchFamily="18" charset="0"/>
                <a:ea typeface="Adobe Ming Std L" pitchFamily="18" charset="-128"/>
                <a:cs typeface="Times New Roman" pitchFamily="18" charset="0"/>
              </a:rPr>
              <a:t>Rafiq Nur Fadillah ( 2053053004 )</a:t>
            </a:r>
            <a:endParaRPr lang="en-US" dirty="0" smtClean="0">
              <a:solidFill>
                <a:schemeClr val="bg2">
                  <a:lumMod val="75000"/>
                </a:schemeClr>
              </a:solidFill>
              <a:latin typeface="Adobe Garamond Pro Bold" pitchFamily="18" charset="0"/>
              <a:ea typeface="Adobe Ming Std L" pitchFamily="18" charset="-128"/>
              <a:cs typeface="Times New Roman" pitchFamily="18" charset="0"/>
            </a:endParaRPr>
          </a:p>
        </p:txBody>
      </p:sp>
      <p:sp>
        <p:nvSpPr>
          <p:cNvPr id="6" name="Google Shape;1566;p31"/>
          <p:cNvSpPr txBox="1">
            <a:spLocks/>
          </p:cNvSpPr>
          <p:nvPr/>
        </p:nvSpPr>
        <p:spPr>
          <a:xfrm>
            <a:off x="5292080" y="4011910"/>
            <a:ext cx="3779100" cy="43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dirty="0" err="1">
                <a:solidFill>
                  <a:schemeClr val="bg2">
                    <a:lumMod val="75000"/>
                  </a:schemeClr>
                </a:solidFill>
                <a:latin typeface="Adobe Garamond Pro Bold" pitchFamily="18" charset="0"/>
                <a:ea typeface="Adobe Ming Std L" pitchFamily="18" charset="-128"/>
                <a:cs typeface="Times New Roman" pitchFamily="18" charset="0"/>
              </a:rPr>
              <a:t>Alifiya</a:t>
            </a:r>
            <a:r>
              <a:rPr lang="en-US" dirty="0">
                <a:solidFill>
                  <a:schemeClr val="bg2">
                    <a:lumMod val="75000"/>
                  </a:schemeClr>
                </a:solidFill>
                <a:latin typeface="Adobe Garamond Pro Bold" pitchFamily="18" charset="0"/>
                <a:ea typeface="Adobe Ming Std L" pitchFamily="18" charset="-128"/>
                <a:cs typeface="Times New Roman" pitchFamily="18" charset="0"/>
              </a:rPr>
              <a:t> </a:t>
            </a:r>
            <a:r>
              <a:rPr lang="en-US" dirty="0" err="1">
                <a:solidFill>
                  <a:schemeClr val="bg2">
                    <a:lumMod val="75000"/>
                  </a:schemeClr>
                </a:solidFill>
                <a:latin typeface="Adobe Garamond Pro Bold" pitchFamily="18" charset="0"/>
                <a:ea typeface="Adobe Ming Std L" pitchFamily="18" charset="-128"/>
                <a:cs typeface="Times New Roman" pitchFamily="18" charset="0"/>
              </a:rPr>
              <a:t>Prabita</a:t>
            </a:r>
            <a:r>
              <a:rPr lang="en-US" dirty="0">
                <a:solidFill>
                  <a:schemeClr val="bg2">
                    <a:lumMod val="75000"/>
                  </a:schemeClr>
                </a:solidFill>
                <a:latin typeface="Adobe Garamond Pro Bold" pitchFamily="18" charset="0"/>
                <a:ea typeface="Adobe Ming Std L" pitchFamily="18" charset="-128"/>
                <a:cs typeface="Times New Roman" pitchFamily="18" charset="0"/>
              </a:rPr>
              <a:t> </a:t>
            </a:r>
            <a:r>
              <a:rPr lang="en-US" dirty="0" err="1">
                <a:solidFill>
                  <a:schemeClr val="bg2">
                    <a:lumMod val="75000"/>
                  </a:schemeClr>
                </a:solidFill>
                <a:latin typeface="Adobe Garamond Pro Bold" pitchFamily="18" charset="0"/>
                <a:ea typeface="Adobe Ming Std L" pitchFamily="18" charset="-128"/>
                <a:cs typeface="Times New Roman" pitchFamily="18" charset="0"/>
              </a:rPr>
              <a:t>Rahayu</a:t>
            </a:r>
            <a:r>
              <a:rPr lang="en-US" dirty="0">
                <a:solidFill>
                  <a:schemeClr val="bg2">
                    <a:lumMod val="75000"/>
                  </a:schemeClr>
                </a:solidFill>
                <a:latin typeface="Adobe Garamond Pro Bold" pitchFamily="18" charset="0"/>
                <a:ea typeface="Adobe Ming Std L" pitchFamily="18" charset="-128"/>
                <a:cs typeface="Times New Roman" pitchFamily="18" charset="0"/>
              </a:rPr>
              <a:t> 2053053008</a:t>
            </a:r>
            <a:endParaRPr lang="en-US" dirty="0" smtClean="0">
              <a:solidFill>
                <a:schemeClr val="bg2">
                  <a:lumMod val="75000"/>
                </a:schemeClr>
              </a:solidFill>
              <a:latin typeface="Adobe Garamond Pro Bold" pitchFamily="18" charset="0"/>
              <a:ea typeface="Adobe Ming Std L" pitchFamily="18" charset="-128"/>
              <a:cs typeface="Times New Roman" pitchFamily="18" charset="0"/>
            </a:endParaRPr>
          </a:p>
        </p:txBody>
      </p:sp>
      <p:pic>
        <p:nvPicPr>
          <p:cNvPr id="1026" name="Picture 2" descr="D:\kelasa_pgsdunila2020_20210412_215018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711" y="2670650"/>
            <a:ext cx="1476252" cy="1845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kelasa_pgsdunila2020_20210412_21543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04" y="915566"/>
            <a:ext cx="1367832" cy="1709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kelasa_pgsdunila2020_20210412_215452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5881"/>
            <a:ext cx="1417037" cy="17712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kelasa_pgsdunila2020_20210412_215612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149875"/>
            <a:ext cx="1584176" cy="19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16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6088"/>
            <a:ext cx="6696744" cy="2354491"/>
          </a:xfrm>
          <a:prstGeom prst="rect">
            <a:avLst/>
          </a:prstGeom>
        </p:spPr>
        <p:txBody>
          <a:bodyPr wrap="square">
            <a:spAutoFit/>
          </a:bodyPr>
          <a:lstStyle/>
          <a:p>
            <a:pPr algn="ctr">
              <a:lnSpc>
                <a:spcPct val="150000"/>
              </a:lnSpc>
            </a:pPr>
            <a:r>
              <a:rPr lang="en-US" dirty="0" err="1">
                <a:solidFill>
                  <a:schemeClr val="bg1"/>
                </a:solidFill>
                <a:latin typeface="Comic Sans MS" pitchFamily="66" charset="0"/>
              </a:rPr>
              <a:t>Pendidikan</a:t>
            </a:r>
            <a:r>
              <a:rPr lang="en-US" dirty="0">
                <a:solidFill>
                  <a:schemeClr val="bg1"/>
                </a:solidFill>
                <a:latin typeface="Comic Sans MS" pitchFamily="66" charset="0"/>
              </a:rPr>
              <a:t> </a:t>
            </a:r>
            <a:r>
              <a:rPr lang="en-US" dirty="0" err="1">
                <a:solidFill>
                  <a:schemeClr val="bg1"/>
                </a:solidFill>
                <a:latin typeface="Comic Sans MS" pitchFamily="66" charset="0"/>
              </a:rPr>
              <a:t>multikultural</a:t>
            </a:r>
            <a:r>
              <a:rPr lang="en-US" dirty="0">
                <a:solidFill>
                  <a:schemeClr val="bg1"/>
                </a:solidFill>
                <a:latin typeface="Comic Sans MS" pitchFamily="66" charset="0"/>
              </a:rPr>
              <a:t> </a:t>
            </a:r>
            <a:r>
              <a:rPr lang="en-US" dirty="0" err="1">
                <a:solidFill>
                  <a:schemeClr val="bg1"/>
                </a:solidFill>
                <a:latin typeface="Comic Sans MS" pitchFamily="66" charset="0"/>
              </a:rPr>
              <a:t>adalah</a:t>
            </a:r>
            <a:r>
              <a:rPr lang="en-US" dirty="0">
                <a:solidFill>
                  <a:schemeClr val="bg1"/>
                </a:solidFill>
                <a:latin typeface="Comic Sans MS" pitchFamily="66" charset="0"/>
              </a:rPr>
              <a:t> proses </a:t>
            </a:r>
            <a:r>
              <a:rPr lang="en-US" dirty="0" err="1">
                <a:solidFill>
                  <a:schemeClr val="bg1"/>
                </a:solidFill>
                <a:latin typeface="Comic Sans MS" pitchFamily="66" charset="0"/>
              </a:rPr>
              <a:t>pengembangan</a:t>
            </a:r>
            <a:r>
              <a:rPr lang="en-US" dirty="0">
                <a:solidFill>
                  <a:schemeClr val="bg1"/>
                </a:solidFill>
                <a:latin typeface="Comic Sans MS" pitchFamily="66" charset="0"/>
              </a:rPr>
              <a:t> </a:t>
            </a:r>
            <a:r>
              <a:rPr lang="en-US" dirty="0" err="1">
                <a:solidFill>
                  <a:schemeClr val="bg1"/>
                </a:solidFill>
                <a:latin typeface="Comic Sans MS" pitchFamily="66" charset="0"/>
              </a:rPr>
              <a:t>seluruh</a:t>
            </a:r>
            <a:r>
              <a:rPr lang="en-US" dirty="0">
                <a:solidFill>
                  <a:schemeClr val="bg1"/>
                </a:solidFill>
                <a:latin typeface="Comic Sans MS" pitchFamily="66" charset="0"/>
              </a:rPr>
              <a:t> </a:t>
            </a:r>
            <a:r>
              <a:rPr lang="en-US" dirty="0" err="1">
                <a:solidFill>
                  <a:schemeClr val="bg1"/>
                </a:solidFill>
                <a:latin typeface="Comic Sans MS" pitchFamily="66" charset="0"/>
              </a:rPr>
              <a:t>potensi</a:t>
            </a:r>
            <a:r>
              <a:rPr lang="en-US" dirty="0">
                <a:solidFill>
                  <a:schemeClr val="bg1"/>
                </a:solidFill>
                <a:latin typeface="Comic Sans MS" pitchFamily="66" charset="0"/>
              </a:rPr>
              <a:t> </a:t>
            </a:r>
            <a:r>
              <a:rPr lang="en-US" dirty="0" err="1">
                <a:solidFill>
                  <a:schemeClr val="bg1"/>
                </a:solidFill>
                <a:latin typeface="Comic Sans MS" pitchFamily="66" charset="0"/>
              </a:rPr>
              <a:t>manusia</a:t>
            </a:r>
            <a:r>
              <a:rPr lang="en-US" dirty="0">
                <a:solidFill>
                  <a:schemeClr val="bg1"/>
                </a:solidFill>
                <a:latin typeface="Comic Sans MS" pitchFamily="66" charset="0"/>
              </a:rPr>
              <a:t> yang </a:t>
            </a:r>
            <a:r>
              <a:rPr lang="en-US" dirty="0" err="1">
                <a:solidFill>
                  <a:schemeClr val="bg1"/>
                </a:solidFill>
                <a:latin typeface="Comic Sans MS" pitchFamily="66" charset="0"/>
              </a:rPr>
              <a:t>menghargai</a:t>
            </a:r>
            <a:r>
              <a:rPr lang="en-US" dirty="0">
                <a:solidFill>
                  <a:schemeClr val="bg1"/>
                </a:solidFill>
                <a:latin typeface="Comic Sans MS" pitchFamily="66" charset="0"/>
              </a:rPr>
              <a:t> </a:t>
            </a:r>
            <a:r>
              <a:rPr lang="en-US" dirty="0" err="1">
                <a:solidFill>
                  <a:schemeClr val="bg1"/>
                </a:solidFill>
                <a:latin typeface="Comic Sans MS" pitchFamily="66" charset="0"/>
              </a:rPr>
              <a:t>pluralitas</a:t>
            </a:r>
            <a:r>
              <a:rPr lang="en-US" dirty="0">
                <a:solidFill>
                  <a:schemeClr val="bg1"/>
                </a:solidFill>
                <a:latin typeface="Comic Sans MS" pitchFamily="66" charset="0"/>
              </a:rPr>
              <a:t> </a:t>
            </a:r>
            <a:r>
              <a:rPr lang="en-US" dirty="0" err="1">
                <a:solidFill>
                  <a:schemeClr val="bg1"/>
                </a:solidFill>
                <a:latin typeface="Comic Sans MS" pitchFamily="66" charset="0"/>
              </a:rPr>
              <a:t>dan</a:t>
            </a:r>
            <a:r>
              <a:rPr lang="en-US" dirty="0">
                <a:solidFill>
                  <a:schemeClr val="bg1"/>
                </a:solidFill>
                <a:latin typeface="Comic Sans MS" pitchFamily="66" charset="0"/>
              </a:rPr>
              <a:t> </a:t>
            </a:r>
            <a:r>
              <a:rPr lang="en-US" dirty="0" err="1">
                <a:solidFill>
                  <a:schemeClr val="bg1"/>
                </a:solidFill>
                <a:latin typeface="Comic Sans MS" pitchFamily="66" charset="0"/>
              </a:rPr>
              <a:t>heterogenitasnya</a:t>
            </a:r>
            <a:r>
              <a:rPr lang="en-US" dirty="0">
                <a:solidFill>
                  <a:schemeClr val="bg1"/>
                </a:solidFill>
                <a:latin typeface="Comic Sans MS" pitchFamily="66" charset="0"/>
              </a:rPr>
              <a:t> </a:t>
            </a:r>
            <a:r>
              <a:rPr lang="en-US" dirty="0" err="1">
                <a:solidFill>
                  <a:schemeClr val="bg1"/>
                </a:solidFill>
                <a:latin typeface="Comic Sans MS" pitchFamily="66" charset="0"/>
              </a:rPr>
              <a:t>sebagai</a:t>
            </a:r>
            <a:r>
              <a:rPr lang="en-US" dirty="0">
                <a:solidFill>
                  <a:schemeClr val="bg1"/>
                </a:solidFill>
                <a:latin typeface="Comic Sans MS" pitchFamily="66" charset="0"/>
              </a:rPr>
              <a:t> </a:t>
            </a:r>
            <a:r>
              <a:rPr lang="en-US" dirty="0" err="1">
                <a:solidFill>
                  <a:schemeClr val="bg1"/>
                </a:solidFill>
                <a:latin typeface="Comic Sans MS" pitchFamily="66" charset="0"/>
              </a:rPr>
              <a:t>konsekuensi</a:t>
            </a:r>
            <a:r>
              <a:rPr lang="en-US" dirty="0">
                <a:solidFill>
                  <a:schemeClr val="bg1"/>
                </a:solidFill>
                <a:latin typeface="Comic Sans MS" pitchFamily="66" charset="0"/>
              </a:rPr>
              <a:t> </a:t>
            </a:r>
            <a:r>
              <a:rPr lang="en-US" dirty="0" err="1">
                <a:solidFill>
                  <a:schemeClr val="bg1"/>
                </a:solidFill>
                <a:latin typeface="Comic Sans MS" pitchFamily="66" charset="0"/>
              </a:rPr>
              <a:t>keragaman</a:t>
            </a:r>
            <a:r>
              <a:rPr lang="en-US" dirty="0">
                <a:solidFill>
                  <a:schemeClr val="bg1"/>
                </a:solidFill>
                <a:latin typeface="Comic Sans MS" pitchFamily="66" charset="0"/>
              </a:rPr>
              <a:t> </a:t>
            </a:r>
            <a:r>
              <a:rPr lang="en-US" dirty="0" err="1">
                <a:solidFill>
                  <a:schemeClr val="bg1"/>
                </a:solidFill>
                <a:latin typeface="Comic Sans MS" pitchFamily="66" charset="0"/>
              </a:rPr>
              <a:t>budaya</a:t>
            </a:r>
            <a:r>
              <a:rPr lang="en-US" dirty="0">
                <a:solidFill>
                  <a:schemeClr val="bg1"/>
                </a:solidFill>
                <a:latin typeface="Comic Sans MS" pitchFamily="66" charset="0"/>
              </a:rPr>
              <a:t>, </a:t>
            </a:r>
            <a:r>
              <a:rPr lang="en-US" dirty="0" err="1">
                <a:solidFill>
                  <a:schemeClr val="bg1"/>
                </a:solidFill>
                <a:latin typeface="Comic Sans MS" pitchFamily="66" charset="0"/>
              </a:rPr>
              <a:t>etnis</a:t>
            </a:r>
            <a:r>
              <a:rPr lang="en-US" dirty="0">
                <a:solidFill>
                  <a:schemeClr val="bg1"/>
                </a:solidFill>
                <a:latin typeface="Comic Sans MS" pitchFamily="66" charset="0"/>
              </a:rPr>
              <a:t>, </a:t>
            </a:r>
            <a:r>
              <a:rPr lang="en-US" dirty="0" err="1">
                <a:solidFill>
                  <a:schemeClr val="bg1"/>
                </a:solidFill>
                <a:latin typeface="Comic Sans MS" pitchFamily="66" charset="0"/>
              </a:rPr>
              <a:t>suku</a:t>
            </a:r>
            <a:r>
              <a:rPr lang="en-US" dirty="0">
                <a:solidFill>
                  <a:schemeClr val="bg1"/>
                </a:solidFill>
                <a:latin typeface="Comic Sans MS" pitchFamily="66" charset="0"/>
              </a:rPr>
              <a:t>, </a:t>
            </a:r>
            <a:r>
              <a:rPr lang="en-US" dirty="0" err="1">
                <a:solidFill>
                  <a:schemeClr val="bg1"/>
                </a:solidFill>
                <a:latin typeface="Comic Sans MS" pitchFamily="66" charset="0"/>
              </a:rPr>
              <a:t>dan</a:t>
            </a:r>
            <a:r>
              <a:rPr lang="en-US" dirty="0">
                <a:solidFill>
                  <a:schemeClr val="bg1"/>
                </a:solidFill>
                <a:latin typeface="Comic Sans MS" pitchFamily="66" charset="0"/>
              </a:rPr>
              <a:t> </a:t>
            </a:r>
            <a:r>
              <a:rPr lang="en-US" dirty="0" err="1">
                <a:solidFill>
                  <a:schemeClr val="bg1"/>
                </a:solidFill>
                <a:latin typeface="Comic Sans MS" pitchFamily="66" charset="0"/>
              </a:rPr>
              <a:t>aliran</a:t>
            </a:r>
            <a:r>
              <a:rPr lang="en-US" dirty="0">
                <a:solidFill>
                  <a:schemeClr val="bg1"/>
                </a:solidFill>
                <a:latin typeface="Comic Sans MS" pitchFamily="66" charset="0"/>
              </a:rPr>
              <a:t> (agama). </a:t>
            </a:r>
            <a:r>
              <a:rPr lang="en-US" dirty="0" err="1">
                <a:solidFill>
                  <a:schemeClr val="bg1"/>
                </a:solidFill>
                <a:latin typeface="Comic Sans MS" pitchFamily="66" charset="0"/>
              </a:rPr>
              <a:t>Pendidikan</a:t>
            </a:r>
            <a:r>
              <a:rPr lang="en-US" dirty="0">
                <a:solidFill>
                  <a:schemeClr val="bg1"/>
                </a:solidFill>
                <a:latin typeface="Comic Sans MS" pitchFamily="66" charset="0"/>
              </a:rPr>
              <a:t> </a:t>
            </a:r>
            <a:r>
              <a:rPr lang="en-US" dirty="0" err="1">
                <a:solidFill>
                  <a:schemeClr val="bg1"/>
                </a:solidFill>
                <a:latin typeface="Comic Sans MS" pitchFamily="66" charset="0"/>
              </a:rPr>
              <a:t>multikultural</a:t>
            </a:r>
            <a:r>
              <a:rPr lang="en-US" dirty="0">
                <a:solidFill>
                  <a:schemeClr val="bg1"/>
                </a:solidFill>
                <a:latin typeface="Comic Sans MS" pitchFamily="66" charset="0"/>
              </a:rPr>
              <a:t> </a:t>
            </a:r>
            <a:r>
              <a:rPr lang="en-US" dirty="0" err="1">
                <a:solidFill>
                  <a:schemeClr val="bg1"/>
                </a:solidFill>
                <a:latin typeface="Comic Sans MS" pitchFamily="66" charset="0"/>
              </a:rPr>
              <a:t>menekankan</a:t>
            </a:r>
            <a:r>
              <a:rPr lang="en-US" dirty="0">
                <a:solidFill>
                  <a:schemeClr val="bg1"/>
                </a:solidFill>
                <a:latin typeface="Comic Sans MS" pitchFamily="66" charset="0"/>
              </a:rPr>
              <a:t> </a:t>
            </a:r>
            <a:r>
              <a:rPr lang="en-US" dirty="0" err="1">
                <a:solidFill>
                  <a:schemeClr val="bg1"/>
                </a:solidFill>
                <a:latin typeface="Comic Sans MS" pitchFamily="66" charset="0"/>
              </a:rPr>
              <a:t>sebuah</a:t>
            </a:r>
            <a:r>
              <a:rPr lang="en-US" dirty="0">
                <a:solidFill>
                  <a:schemeClr val="bg1"/>
                </a:solidFill>
                <a:latin typeface="Comic Sans MS" pitchFamily="66" charset="0"/>
              </a:rPr>
              <a:t> </a:t>
            </a:r>
            <a:r>
              <a:rPr lang="en-US" dirty="0" err="1">
                <a:solidFill>
                  <a:schemeClr val="bg1"/>
                </a:solidFill>
                <a:latin typeface="Comic Sans MS" pitchFamily="66" charset="0"/>
              </a:rPr>
              <a:t>filosofi</a:t>
            </a:r>
            <a:r>
              <a:rPr lang="en-US" dirty="0">
                <a:solidFill>
                  <a:schemeClr val="bg1"/>
                </a:solidFill>
                <a:latin typeface="Comic Sans MS" pitchFamily="66" charset="0"/>
              </a:rPr>
              <a:t> </a:t>
            </a:r>
            <a:r>
              <a:rPr lang="en-US" dirty="0" err="1">
                <a:solidFill>
                  <a:schemeClr val="bg1"/>
                </a:solidFill>
                <a:latin typeface="Comic Sans MS" pitchFamily="66" charset="0"/>
              </a:rPr>
              <a:t>pluralisme</a:t>
            </a:r>
            <a:r>
              <a:rPr lang="en-US" dirty="0">
                <a:solidFill>
                  <a:schemeClr val="bg1"/>
                </a:solidFill>
                <a:latin typeface="Comic Sans MS" pitchFamily="66" charset="0"/>
              </a:rPr>
              <a:t> </a:t>
            </a:r>
            <a:r>
              <a:rPr lang="en-US" dirty="0" err="1">
                <a:solidFill>
                  <a:schemeClr val="bg1"/>
                </a:solidFill>
                <a:latin typeface="Comic Sans MS" pitchFamily="66" charset="0"/>
              </a:rPr>
              <a:t>budaya</a:t>
            </a:r>
            <a:r>
              <a:rPr lang="en-US" dirty="0">
                <a:solidFill>
                  <a:schemeClr val="bg1"/>
                </a:solidFill>
                <a:latin typeface="Comic Sans MS" pitchFamily="66" charset="0"/>
              </a:rPr>
              <a:t> </a:t>
            </a:r>
            <a:r>
              <a:rPr lang="en-US" dirty="0" err="1">
                <a:solidFill>
                  <a:schemeClr val="bg1"/>
                </a:solidFill>
                <a:latin typeface="Comic Sans MS" pitchFamily="66" charset="0"/>
              </a:rPr>
              <a:t>ke</a:t>
            </a:r>
            <a:r>
              <a:rPr lang="en-US" dirty="0">
                <a:solidFill>
                  <a:schemeClr val="bg1"/>
                </a:solidFill>
                <a:latin typeface="Comic Sans MS" pitchFamily="66" charset="0"/>
              </a:rPr>
              <a:t> </a:t>
            </a:r>
            <a:r>
              <a:rPr lang="en-US" dirty="0" err="1">
                <a:solidFill>
                  <a:schemeClr val="bg1"/>
                </a:solidFill>
                <a:latin typeface="Comic Sans MS" pitchFamily="66" charset="0"/>
              </a:rPr>
              <a:t>dalam</a:t>
            </a:r>
            <a:r>
              <a:rPr lang="en-US" dirty="0">
                <a:solidFill>
                  <a:schemeClr val="bg1"/>
                </a:solidFill>
                <a:latin typeface="Comic Sans MS" pitchFamily="66" charset="0"/>
              </a:rPr>
              <a:t> </a:t>
            </a:r>
            <a:r>
              <a:rPr lang="en-US" dirty="0" err="1">
                <a:solidFill>
                  <a:schemeClr val="bg1"/>
                </a:solidFill>
                <a:latin typeface="Comic Sans MS" pitchFamily="66" charset="0"/>
              </a:rPr>
              <a:t>sistem</a:t>
            </a:r>
            <a:r>
              <a:rPr lang="en-US" dirty="0">
                <a:solidFill>
                  <a:schemeClr val="bg1"/>
                </a:solidFill>
                <a:latin typeface="Comic Sans MS" pitchFamily="66" charset="0"/>
              </a:rPr>
              <a:t> </a:t>
            </a:r>
            <a:r>
              <a:rPr lang="en-US" dirty="0" err="1">
                <a:solidFill>
                  <a:schemeClr val="bg1"/>
                </a:solidFill>
                <a:latin typeface="Comic Sans MS" pitchFamily="66" charset="0"/>
              </a:rPr>
              <a:t>pendidikan</a:t>
            </a:r>
            <a:r>
              <a:rPr lang="en-US" dirty="0">
                <a:solidFill>
                  <a:schemeClr val="bg1"/>
                </a:solidFill>
                <a:latin typeface="Comic Sans MS" pitchFamily="66" charset="0"/>
              </a:rPr>
              <a:t> yang </a:t>
            </a:r>
            <a:r>
              <a:rPr lang="en-US" dirty="0" err="1">
                <a:solidFill>
                  <a:schemeClr val="bg1"/>
                </a:solidFill>
                <a:latin typeface="Comic Sans MS" pitchFamily="66" charset="0"/>
              </a:rPr>
              <a:t>didasarkan</a:t>
            </a:r>
            <a:r>
              <a:rPr lang="en-US" dirty="0">
                <a:solidFill>
                  <a:schemeClr val="bg1"/>
                </a:solidFill>
                <a:latin typeface="Comic Sans MS" pitchFamily="66" charset="0"/>
              </a:rPr>
              <a:t> </a:t>
            </a:r>
            <a:r>
              <a:rPr lang="en-US" dirty="0" err="1">
                <a:solidFill>
                  <a:schemeClr val="bg1"/>
                </a:solidFill>
                <a:latin typeface="Comic Sans MS" pitchFamily="66" charset="0"/>
              </a:rPr>
              <a:t>pada</a:t>
            </a:r>
            <a:r>
              <a:rPr lang="en-US" dirty="0">
                <a:solidFill>
                  <a:schemeClr val="bg1"/>
                </a:solidFill>
                <a:latin typeface="Comic Sans MS" pitchFamily="66" charset="0"/>
              </a:rPr>
              <a:t> </a:t>
            </a:r>
            <a:r>
              <a:rPr lang="en-US" dirty="0" err="1">
                <a:solidFill>
                  <a:schemeClr val="bg1"/>
                </a:solidFill>
                <a:latin typeface="Comic Sans MS" pitchFamily="66" charset="0"/>
              </a:rPr>
              <a:t>prinsip</a:t>
            </a:r>
            <a:r>
              <a:rPr lang="en-US" dirty="0">
                <a:solidFill>
                  <a:schemeClr val="bg1"/>
                </a:solidFill>
                <a:latin typeface="Comic Sans MS" pitchFamily="66" charset="0"/>
              </a:rPr>
              <a:t>- </a:t>
            </a:r>
            <a:r>
              <a:rPr lang="en-US" dirty="0" err="1">
                <a:solidFill>
                  <a:schemeClr val="bg1"/>
                </a:solidFill>
                <a:latin typeface="Comic Sans MS" pitchFamily="66" charset="0"/>
              </a:rPr>
              <a:t>prinsip</a:t>
            </a:r>
            <a:r>
              <a:rPr lang="en-US" dirty="0">
                <a:solidFill>
                  <a:schemeClr val="bg1"/>
                </a:solidFill>
                <a:latin typeface="Comic Sans MS" pitchFamily="66" charset="0"/>
              </a:rPr>
              <a:t> </a:t>
            </a:r>
            <a:r>
              <a:rPr lang="en-US" dirty="0" err="1">
                <a:solidFill>
                  <a:schemeClr val="bg1"/>
                </a:solidFill>
                <a:latin typeface="Comic Sans MS" pitchFamily="66" charset="0"/>
              </a:rPr>
              <a:t>persamaan</a:t>
            </a:r>
            <a:r>
              <a:rPr lang="en-US" dirty="0">
                <a:solidFill>
                  <a:schemeClr val="bg1"/>
                </a:solidFill>
                <a:latin typeface="Comic Sans MS" pitchFamily="66" charset="0"/>
              </a:rPr>
              <a:t> (equality), </a:t>
            </a:r>
            <a:r>
              <a:rPr lang="en-US" dirty="0" err="1">
                <a:solidFill>
                  <a:schemeClr val="bg1"/>
                </a:solidFill>
                <a:latin typeface="Comic Sans MS" pitchFamily="66" charset="0"/>
              </a:rPr>
              <a:t>saling</a:t>
            </a:r>
            <a:r>
              <a:rPr lang="en-US" dirty="0">
                <a:solidFill>
                  <a:schemeClr val="bg1"/>
                </a:solidFill>
                <a:latin typeface="Comic Sans MS" pitchFamily="66" charset="0"/>
              </a:rPr>
              <a:t> </a:t>
            </a:r>
            <a:r>
              <a:rPr lang="en-US" dirty="0" err="1">
                <a:solidFill>
                  <a:schemeClr val="bg1"/>
                </a:solidFill>
                <a:latin typeface="Comic Sans MS" pitchFamily="66" charset="0"/>
              </a:rPr>
              <a:t>menghormati</a:t>
            </a:r>
            <a:r>
              <a:rPr lang="en-US" dirty="0">
                <a:solidFill>
                  <a:schemeClr val="bg1"/>
                </a:solidFill>
                <a:latin typeface="Comic Sans MS" pitchFamily="66" charset="0"/>
              </a:rPr>
              <a:t> </a:t>
            </a:r>
            <a:r>
              <a:rPr lang="en-US" dirty="0" err="1">
                <a:solidFill>
                  <a:schemeClr val="bg1"/>
                </a:solidFill>
                <a:latin typeface="Comic Sans MS" pitchFamily="66" charset="0"/>
              </a:rPr>
              <a:t>dan</a:t>
            </a:r>
            <a:r>
              <a:rPr lang="en-US" dirty="0">
                <a:solidFill>
                  <a:schemeClr val="bg1"/>
                </a:solidFill>
                <a:latin typeface="Comic Sans MS" pitchFamily="66" charset="0"/>
              </a:rPr>
              <a:t> </a:t>
            </a:r>
            <a:r>
              <a:rPr lang="en-US" dirty="0" err="1">
                <a:solidFill>
                  <a:schemeClr val="bg1"/>
                </a:solidFill>
                <a:latin typeface="Comic Sans MS" pitchFamily="66" charset="0"/>
              </a:rPr>
              <a:t>menerima</a:t>
            </a:r>
            <a:r>
              <a:rPr lang="en-US" dirty="0">
                <a:solidFill>
                  <a:schemeClr val="bg1"/>
                </a:solidFill>
                <a:latin typeface="Comic Sans MS" pitchFamily="66" charset="0"/>
              </a:rPr>
              <a:t> </a:t>
            </a:r>
            <a:r>
              <a:rPr lang="en-US" dirty="0" err="1">
                <a:solidFill>
                  <a:schemeClr val="bg1"/>
                </a:solidFill>
                <a:latin typeface="Comic Sans MS" pitchFamily="66" charset="0"/>
              </a:rPr>
              <a:t>serta</a:t>
            </a:r>
            <a:r>
              <a:rPr lang="en-US" dirty="0">
                <a:solidFill>
                  <a:schemeClr val="bg1"/>
                </a:solidFill>
                <a:latin typeface="Comic Sans MS" pitchFamily="66" charset="0"/>
              </a:rPr>
              <a:t> </a:t>
            </a:r>
            <a:r>
              <a:rPr lang="en-US" dirty="0" err="1">
                <a:solidFill>
                  <a:schemeClr val="bg1"/>
                </a:solidFill>
                <a:latin typeface="Comic Sans MS" pitchFamily="66" charset="0"/>
              </a:rPr>
              <a:t>memahami</a:t>
            </a:r>
            <a:r>
              <a:rPr lang="en-US" dirty="0">
                <a:solidFill>
                  <a:schemeClr val="bg1"/>
                </a:solidFill>
                <a:latin typeface="Comic Sans MS" pitchFamily="66" charset="0"/>
              </a:rPr>
              <a:t> </a:t>
            </a:r>
            <a:r>
              <a:rPr lang="en-US" dirty="0" err="1">
                <a:solidFill>
                  <a:schemeClr val="bg1"/>
                </a:solidFill>
                <a:latin typeface="Comic Sans MS" pitchFamily="66" charset="0"/>
              </a:rPr>
              <a:t>dan</a:t>
            </a:r>
            <a:r>
              <a:rPr lang="en-US" dirty="0">
                <a:solidFill>
                  <a:schemeClr val="bg1"/>
                </a:solidFill>
                <a:latin typeface="Comic Sans MS" pitchFamily="66" charset="0"/>
              </a:rPr>
              <a:t> </a:t>
            </a:r>
            <a:r>
              <a:rPr lang="en-US" dirty="0" err="1">
                <a:solidFill>
                  <a:schemeClr val="bg1"/>
                </a:solidFill>
                <a:latin typeface="Comic Sans MS" pitchFamily="66" charset="0"/>
              </a:rPr>
              <a:t>adanya</a:t>
            </a:r>
            <a:r>
              <a:rPr lang="en-US" dirty="0">
                <a:solidFill>
                  <a:schemeClr val="bg1"/>
                </a:solidFill>
                <a:latin typeface="Comic Sans MS" pitchFamily="66" charset="0"/>
              </a:rPr>
              <a:t> </a:t>
            </a:r>
            <a:r>
              <a:rPr lang="en-US" dirty="0" err="1">
                <a:solidFill>
                  <a:schemeClr val="bg1"/>
                </a:solidFill>
                <a:latin typeface="Comic Sans MS" pitchFamily="66" charset="0"/>
              </a:rPr>
              <a:t>komitmen</a:t>
            </a:r>
            <a:r>
              <a:rPr lang="en-US" dirty="0">
                <a:solidFill>
                  <a:schemeClr val="bg1"/>
                </a:solidFill>
                <a:latin typeface="Comic Sans MS" pitchFamily="66" charset="0"/>
              </a:rPr>
              <a:t> moral </a:t>
            </a:r>
            <a:r>
              <a:rPr lang="en-US" dirty="0" err="1">
                <a:solidFill>
                  <a:schemeClr val="bg1"/>
                </a:solidFill>
                <a:latin typeface="Comic Sans MS" pitchFamily="66" charset="0"/>
              </a:rPr>
              <a:t>untuk</a:t>
            </a:r>
            <a:r>
              <a:rPr lang="en-US" dirty="0">
                <a:solidFill>
                  <a:schemeClr val="bg1"/>
                </a:solidFill>
                <a:latin typeface="Comic Sans MS" pitchFamily="66" charset="0"/>
              </a:rPr>
              <a:t> </a:t>
            </a:r>
            <a:r>
              <a:rPr lang="en-US" dirty="0" err="1">
                <a:solidFill>
                  <a:schemeClr val="bg1"/>
                </a:solidFill>
                <a:latin typeface="Comic Sans MS" pitchFamily="66" charset="0"/>
              </a:rPr>
              <a:t>sebuah</a:t>
            </a:r>
            <a:r>
              <a:rPr lang="en-US" dirty="0">
                <a:solidFill>
                  <a:schemeClr val="bg1"/>
                </a:solidFill>
                <a:latin typeface="Comic Sans MS" pitchFamily="66" charset="0"/>
              </a:rPr>
              <a:t> </a:t>
            </a:r>
            <a:r>
              <a:rPr lang="en-US" dirty="0" err="1">
                <a:solidFill>
                  <a:schemeClr val="bg1"/>
                </a:solidFill>
                <a:latin typeface="Comic Sans MS" pitchFamily="66" charset="0"/>
              </a:rPr>
              <a:t>keadilan</a:t>
            </a:r>
            <a:r>
              <a:rPr lang="en-US" dirty="0">
                <a:solidFill>
                  <a:schemeClr val="bg1"/>
                </a:solidFill>
                <a:latin typeface="Comic Sans MS" pitchFamily="66" charset="0"/>
              </a:rPr>
              <a:t> </a:t>
            </a:r>
            <a:r>
              <a:rPr lang="en-US" dirty="0" err="1" smtClean="0">
                <a:solidFill>
                  <a:schemeClr val="bg1"/>
                </a:solidFill>
                <a:latin typeface="Comic Sans MS" pitchFamily="66" charset="0"/>
              </a:rPr>
              <a:t>sosial</a:t>
            </a:r>
            <a:r>
              <a:rPr lang="id-ID" dirty="0" smtClean="0">
                <a:solidFill>
                  <a:schemeClr val="bg1"/>
                </a:solidFill>
                <a:latin typeface="Comic Sans MS" pitchFamily="66" charset="0"/>
              </a:rPr>
              <a:t>.</a:t>
            </a:r>
            <a:endParaRPr lang="en-US" dirty="0">
              <a:solidFill>
                <a:schemeClr val="bg1"/>
              </a:solidFill>
              <a:latin typeface="Comic Sans MS" pitchFamily="66" charset="0"/>
            </a:endParaRPr>
          </a:p>
        </p:txBody>
      </p:sp>
      <p:sp>
        <p:nvSpPr>
          <p:cNvPr id="3" name="Rectangle 2"/>
          <p:cNvSpPr/>
          <p:nvPr/>
        </p:nvSpPr>
        <p:spPr>
          <a:xfrm>
            <a:off x="1403648" y="853430"/>
            <a:ext cx="4572000" cy="307777"/>
          </a:xfrm>
          <a:prstGeom prst="rect">
            <a:avLst/>
          </a:prstGeom>
        </p:spPr>
        <p:txBody>
          <a:bodyPr>
            <a:spAutoFit/>
          </a:bodyPr>
          <a:lstStyle/>
          <a:p>
            <a:r>
              <a:rPr lang="id-ID" dirty="0" smtClean="0">
                <a:solidFill>
                  <a:schemeClr val="bg2"/>
                </a:solidFill>
                <a:latin typeface="Snap ITC" pitchFamily="82" charset="0"/>
                <a:cs typeface="MV Boli" pitchFamily="2" charset="0"/>
              </a:rPr>
              <a:t>Pengertian....</a:t>
            </a:r>
            <a:endParaRPr lang="en-US" dirty="0">
              <a:solidFill>
                <a:schemeClr val="bg2"/>
              </a:solidFill>
              <a:latin typeface="Snap ITC" pitchFamily="82" charset="0"/>
              <a:cs typeface="MV Boli" pitchFamily="2" charset="0"/>
            </a:endParaRPr>
          </a:p>
        </p:txBody>
      </p:sp>
    </p:spTree>
    <p:extLst>
      <p:ext uri="{BB962C8B-B14F-4D97-AF65-F5344CB8AC3E}">
        <p14:creationId xmlns:p14="http://schemas.microsoft.com/office/powerpoint/2010/main" val="189419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1657419"/>
            <a:ext cx="5670376" cy="2354491"/>
          </a:xfrm>
          <a:prstGeom prst="rect">
            <a:avLst/>
          </a:prstGeom>
        </p:spPr>
        <p:txBody>
          <a:bodyPr wrap="square">
            <a:spAutoFit/>
          </a:bodyPr>
          <a:lstStyle/>
          <a:p>
            <a:pPr algn="ctr">
              <a:lnSpc>
                <a:spcPct val="150000"/>
              </a:lnSpc>
            </a:pPr>
            <a:r>
              <a:rPr lang="id-ID" dirty="0">
                <a:solidFill>
                  <a:schemeClr val="bg1"/>
                </a:solidFill>
                <a:latin typeface="Comic Sans MS" pitchFamily="66" charset="0"/>
              </a:rPr>
              <a:t>S</a:t>
            </a:r>
            <a:r>
              <a:rPr lang="id-ID" dirty="0" smtClean="0">
                <a:solidFill>
                  <a:schemeClr val="bg1"/>
                </a:solidFill>
                <a:latin typeface="Comic Sans MS" pitchFamily="66" charset="0"/>
              </a:rPr>
              <a:t>edangkan p</a:t>
            </a:r>
            <a:r>
              <a:rPr lang="en-US" dirty="0" err="1" smtClean="0">
                <a:solidFill>
                  <a:schemeClr val="bg1"/>
                </a:solidFill>
                <a:latin typeface="Comic Sans MS" pitchFamily="66" charset="0"/>
              </a:rPr>
              <a:t>endidikan</a:t>
            </a:r>
            <a:r>
              <a:rPr lang="en-US" dirty="0" smtClean="0">
                <a:solidFill>
                  <a:schemeClr val="bg1"/>
                </a:solidFill>
                <a:latin typeface="Comic Sans MS" pitchFamily="66" charset="0"/>
              </a:rPr>
              <a:t> </a:t>
            </a:r>
            <a:r>
              <a:rPr lang="en-US" dirty="0">
                <a:solidFill>
                  <a:schemeClr val="bg1"/>
                </a:solidFill>
                <a:latin typeface="Comic Sans MS" pitchFamily="66" charset="0"/>
              </a:rPr>
              <a:t>multi </a:t>
            </a:r>
            <a:r>
              <a:rPr lang="en-US" dirty="0" err="1">
                <a:solidFill>
                  <a:schemeClr val="bg1"/>
                </a:solidFill>
                <a:latin typeface="Comic Sans MS" pitchFamily="66" charset="0"/>
              </a:rPr>
              <a:t>budaya</a:t>
            </a:r>
            <a:r>
              <a:rPr lang="en-US" dirty="0">
                <a:solidFill>
                  <a:schemeClr val="bg1"/>
                </a:solidFill>
                <a:latin typeface="Comic Sans MS" pitchFamily="66" charset="0"/>
              </a:rPr>
              <a:t> </a:t>
            </a:r>
            <a:r>
              <a:rPr lang="en-US" dirty="0" err="1">
                <a:solidFill>
                  <a:schemeClr val="bg1"/>
                </a:solidFill>
                <a:latin typeface="Comic Sans MS" pitchFamily="66" charset="0"/>
              </a:rPr>
              <a:t>adalah</a:t>
            </a:r>
            <a:r>
              <a:rPr lang="en-US" dirty="0">
                <a:solidFill>
                  <a:schemeClr val="bg1"/>
                </a:solidFill>
                <a:latin typeface="Comic Sans MS" pitchFamily="66" charset="0"/>
              </a:rPr>
              <a:t> </a:t>
            </a:r>
            <a:r>
              <a:rPr lang="en-US" dirty="0" err="1">
                <a:solidFill>
                  <a:schemeClr val="bg1"/>
                </a:solidFill>
                <a:latin typeface="Comic Sans MS" pitchFamily="66" charset="0"/>
              </a:rPr>
              <a:t>kebijakan</a:t>
            </a:r>
            <a:r>
              <a:rPr lang="en-US" dirty="0">
                <a:solidFill>
                  <a:schemeClr val="bg1"/>
                </a:solidFill>
                <a:latin typeface="Comic Sans MS" pitchFamily="66" charset="0"/>
              </a:rPr>
              <a:t> </a:t>
            </a:r>
            <a:r>
              <a:rPr lang="en-US" dirty="0" err="1">
                <a:solidFill>
                  <a:schemeClr val="bg1"/>
                </a:solidFill>
                <a:latin typeface="Comic Sans MS" pitchFamily="66" charset="0"/>
              </a:rPr>
              <a:t>dalam</a:t>
            </a:r>
            <a:r>
              <a:rPr lang="en-US" dirty="0">
                <a:solidFill>
                  <a:schemeClr val="bg1"/>
                </a:solidFill>
                <a:latin typeface="Comic Sans MS" pitchFamily="66" charset="0"/>
              </a:rPr>
              <a:t> </a:t>
            </a:r>
            <a:r>
              <a:rPr lang="en-US" dirty="0" err="1">
                <a:solidFill>
                  <a:schemeClr val="bg1"/>
                </a:solidFill>
                <a:latin typeface="Comic Sans MS" pitchFamily="66" charset="0"/>
              </a:rPr>
              <a:t>praktik</a:t>
            </a:r>
            <a:r>
              <a:rPr lang="en-US" dirty="0">
                <a:solidFill>
                  <a:schemeClr val="bg1"/>
                </a:solidFill>
                <a:latin typeface="Comic Sans MS" pitchFamily="66" charset="0"/>
              </a:rPr>
              <a:t> </a:t>
            </a:r>
            <a:r>
              <a:rPr lang="en-US" dirty="0" err="1">
                <a:solidFill>
                  <a:schemeClr val="bg1"/>
                </a:solidFill>
                <a:latin typeface="Comic Sans MS" pitchFamily="66" charset="0"/>
              </a:rPr>
              <a:t>pendidikan</a:t>
            </a:r>
            <a:r>
              <a:rPr lang="en-US" dirty="0">
                <a:solidFill>
                  <a:schemeClr val="bg1"/>
                </a:solidFill>
                <a:latin typeface="Comic Sans MS" pitchFamily="66" charset="0"/>
              </a:rPr>
              <a:t> </a:t>
            </a:r>
            <a:r>
              <a:rPr lang="en-US" dirty="0" err="1">
                <a:solidFill>
                  <a:schemeClr val="bg1"/>
                </a:solidFill>
                <a:latin typeface="Comic Sans MS" pitchFamily="66" charset="0"/>
              </a:rPr>
              <a:t>dalam</a:t>
            </a:r>
            <a:r>
              <a:rPr lang="en-US" dirty="0">
                <a:solidFill>
                  <a:schemeClr val="bg1"/>
                </a:solidFill>
                <a:latin typeface="Comic Sans MS" pitchFamily="66" charset="0"/>
              </a:rPr>
              <a:t> </a:t>
            </a:r>
            <a:r>
              <a:rPr lang="en-US" dirty="0" err="1">
                <a:solidFill>
                  <a:schemeClr val="bg1"/>
                </a:solidFill>
                <a:latin typeface="Comic Sans MS" pitchFamily="66" charset="0"/>
              </a:rPr>
              <a:t>mengakui</a:t>
            </a:r>
            <a:r>
              <a:rPr lang="en-US" dirty="0">
                <a:solidFill>
                  <a:schemeClr val="bg1"/>
                </a:solidFill>
                <a:latin typeface="Comic Sans MS" pitchFamily="66" charset="0"/>
              </a:rPr>
              <a:t>, </a:t>
            </a:r>
            <a:r>
              <a:rPr lang="en-US" dirty="0" err="1">
                <a:solidFill>
                  <a:schemeClr val="bg1"/>
                </a:solidFill>
                <a:latin typeface="Comic Sans MS" pitchFamily="66" charset="0"/>
              </a:rPr>
              <a:t>menerima</a:t>
            </a:r>
            <a:r>
              <a:rPr lang="en-US" dirty="0">
                <a:solidFill>
                  <a:schemeClr val="bg1"/>
                </a:solidFill>
                <a:latin typeface="Comic Sans MS" pitchFamily="66" charset="0"/>
              </a:rPr>
              <a:t>, </a:t>
            </a:r>
            <a:r>
              <a:rPr lang="en-US" dirty="0" err="1">
                <a:solidFill>
                  <a:schemeClr val="bg1"/>
                </a:solidFill>
                <a:latin typeface="Comic Sans MS" pitchFamily="66" charset="0"/>
              </a:rPr>
              <a:t>menghargai</a:t>
            </a:r>
            <a:r>
              <a:rPr lang="en-US" dirty="0">
                <a:solidFill>
                  <a:schemeClr val="bg1"/>
                </a:solidFill>
                <a:latin typeface="Comic Sans MS" pitchFamily="66" charset="0"/>
              </a:rPr>
              <a:t>, </a:t>
            </a:r>
            <a:r>
              <a:rPr lang="en-US" dirty="0" err="1">
                <a:solidFill>
                  <a:schemeClr val="bg1"/>
                </a:solidFill>
                <a:latin typeface="Comic Sans MS" pitchFamily="66" charset="0"/>
              </a:rPr>
              <a:t>dan</a:t>
            </a:r>
            <a:r>
              <a:rPr lang="en-US" dirty="0">
                <a:solidFill>
                  <a:schemeClr val="bg1"/>
                </a:solidFill>
                <a:latin typeface="Comic Sans MS" pitchFamily="66" charset="0"/>
              </a:rPr>
              <a:t> </a:t>
            </a:r>
            <a:r>
              <a:rPr lang="en-US" dirty="0" err="1">
                <a:solidFill>
                  <a:schemeClr val="bg1"/>
                </a:solidFill>
                <a:latin typeface="Comic Sans MS" pitchFamily="66" charset="0"/>
              </a:rPr>
              <a:t>menghormati</a:t>
            </a:r>
            <a:r>
              <a:rPr lang="en-US" dirty="0">
                <a:solidFill>
                  <a:schemeClr val="bg1"/>
                </a:solidFill>
                <a:latin typeface="Comic Sans MS" pitchFamily="66" charset="0"/>
              </a:rPr>
              <a:t> </a:t>
            </a:r>
            <a:r>
              <a:rPr lang="en-US" dirty="0" err="1">
                <a:solidFill>
                  <a:schemeClr val="bg1"/>
                </a:solidFill>
                <a:latin typeface="Comic Sans MS" pitchFamily="66" charset="0"/>
              </a:rPr>
              <a:t>latar</a:t>
            </a:r>
            <a:r>
              <a:rPr lang="en-US" dirty="0">
                <a:solidFill>
                  <a:schemeClr val="bg1"/>
                </a:solidFill>
                <a:latin typeface="Comic Sans MS" pitchFamily="66" charset="0"/>
              </a:rPr>
              <a:t> </a:t>
            </a:r>
            <a:r>
              <a:rPr lang="en-US" dirty="0" err="1">
                <a:solidFill>
                  <a:schemeClr val="bg1"/>
                </a:solidFill>
                <a:latin typeface="Comic Sans MS" pitchFamily="66" charset="0"/>
              </a:rPr>
              <a:t>belakang</a:t>
            </a:r>
            <a:r>
              <a:rPr lang="en-US" dirty="0">
                <a:solidFill>
                  <a:schemeClr val="bg1"/>
                </a:solidFill>
                <a:latin typeface="Comic Sans MS" pitchFamily="66" charset="0"/>
              </a:rPr>
              <a:t> </a:t>
            </a:r>
            <a:r>
              <a:rPr lang="en-US" dirty="0" err="1">
                <a:solidFill>
                  <a:schemeClr val="bg1"/>
                </a:solidFill>
                <a:latin typeface="Comic Sans MS" pitchFamily="66" charset="0"/>
              </a:rPr>
              <a:t>bangsa</a:t>
            </a:r>
            <a:r>
              <a:rPr lang="en-US" dirty="0">
                <a:solidFill>
                  <a:schemeClr val="bg1"/>
                </a:solidFill>
                <a:latin typeface="Comic Sans MS" pitchFamily="66" charset="0"/>
              </a:rPr>
              <a:t> Indonesia yang </a:t>
            </a:r>
            <a:r>
              <a:rPr lang="en-US" dirty="0" err="1">
                <a:solidFill>
                  <a:schemeClr val="bg1"/>
                </a:solidFill>
                <a:latin typeface="Comic Sans MS" pitchFamily="66" charset="0"/>
              </a:rPr>
              <a:t>beraneka</a:t>
            </a:r>
            <a:r>
              <a:rPr lang="en-US" dirty="0">
                <a:solidFill>
                  <a:schemeClr val="bg1"/>
                </a:solidFill>
                <a:latin typeface="Comic Sans MS" pitchFamily="66" charset="0"/>
              </a:rPr>
              <a:t> </a:t>
            </a:r>
            <a:r>
              <a:rPr lang="en-US" dirty="0" err="1">
                <a:solidFill>
                  <a:schemeClr val="bg1"/>
                </a:solidFill>
                <a:latin typeface="Comic Sans MS" pitchFamily="66" charset="0"/>
              </a:rPr>
              <a:t>ragam</a:t>
            </a:r>
            <a:r>
              <a:rPr lang="en-US" dirty="0">
                <a:solidFill>
                  <a:schemeClr val="bg1"/>
                </a:solidFill>
                <a:latin typeface="Comic Sans MS" pitchFamily="66" charset="0"/>
              </a:rPr>
              <a:t> </a:t>
            </a:r>
            <a:r>
              <a:rPr lang="en-US" dirty="0" err="1">
                <a:solidFill>
                  <a:schemeClr val="bg1"/>
                </a:solidFill>
                <a:latin typeface="Comic Sans MS" pitchFamily="66" charset="0"/>
              </a:rPr>
              <a:t>budayanya</a:t>
            </a:r>
            <a:r>
              <a:rPr lang="en-US" dirty="0">
                <a:solidFill>
                  <a:schemeClr val="bg1"/>
                </a:solidFill>
                <a:latin typeface="Comic Sans MS" pitchFamily="66" charset="0"/>
              </a:rPr>
              <a:t>. </a:t>
            </a:r>
            <a:r>
              <a:rPr lang="id-ID" dirty="0">
                <a:solidFill>
                  <a:schemeClr val="bg1"/>
                </a:solidFill>
                <a:latin typeface="Comic Sans MS" pitchFamily="66" charset="0"/>
              </a:rPr>
              <a:t>Pendidikan multi budaya adalah suatu sikap yang memahami adanya perbedaan budaya bangsa Indonesia sebagai suatu keunikan, dengan tanpaa daya diskriminatif </a:t>
            </a:r>
            <a:r>
              <a:rPr lang="id-ID" dirty="0" smtClean="0">
                <a:solidFill>
                  <a:schemeClr val="bg1"/>
                </a:solidFill>
                <a:latin typeface="Comic Sans MS" pitchFamily="66" charset="0"/>
              </a:rPr>
              <a:t>antar perbedaan-perbedaan tersebut.</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95990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3" name="Rectangle 2"/>
          <p:cNvSpPr/>
          <p:nvPr/>
        </p:nvSpPr>
        <p:spPr>
          <a:xfrm>
            <a:off x="899592" y="627534"/>
            <a:ext cx="4572000" cy="2677656"/>
          </a:xfrm>
          <a:prstGeom prst="rect">
            <a:avLst/>
          </a:prstGeom>
        </p:spPr>
        <p:txBody>
          <a:bodyPr>
            <a:spAutoFit/>
          </a:bodyPr>
          <a:lstStyle/>
          <a:p>
            <a:pPr algn="ctr">
              <a:lnSpc>
                <a:spcPct val="150000"/>
              </a:lnSpc>
            </a:pPr>
            <a:r>
              <a:rPr lang="id-ID" dirty="0" smtClean="0">
                <a:solidFill>
                  <a:schemeClr val="bg1"/>
                </a:solidFill>
                <a:latin typeface="Comic Sans MS" pitchFamily="66" charset="0"/>
              </a:rPr>
              <a:t>Pendidikan Multi budaya merupakan strategi pendidikan yang memanfaatkan</a:t>
            </a:r>
          </a:p>
          <a:p>
            <a:pPr algn="ctr">
              <a:lnSpc>
                <a:spcPct val="150000"/>
              </a:lnSpc>
            </a:pPr>
            <a:r>
              <a:rPr lang="id-ID" dirty="0" smtClean="0">
                <a:solidFill>
                  <a:schemeClr val="bg1"/>
                </a:solidFill>
                <a:latin typeface="Comic Sans MS" pitchFamily="66" charset="0"/>
              </a:rPr>
              <a:t>Keberagaman latarbelakang kebudayaan dari para peserta didik sebagai salah satu kekuatan untuk membentuk sikap multikultural. Strategi ini amat bermanfaat bagi pihak sekolah untuk menanamkan konsep kebudayaan, perbedaan budaya</a:t>
            </a:r>
            <a:r>
              <a:rPr lang="id-ID" dirty="0">
                <a:solidFill>
                  <a:schemeClr val="bg1"/>
                </a:solidFill>
                <a:latin typeface="Comic Sans MS" pitchFamily="66" charset="0"/>
              </a:rPr>
              <a:t>, </a:t>
            </a:r>
            <a:r>
              <a:rPr lang="id-ID" dirty="0" smtClean="0">
                <a:solidFill>
                  <a:schemeClr val="bg1"/>
                </a:solidFill>
                <a:latin typeface="Comic Sans MS" pitchFamily="66" charset="0"/>
              </a:rPr>
              <a:t>dan demokrasi dalam arti </a:t>
            </a:r>
            <a:r>
              <a:rPr lang="id-ID" dirty="0">
                <a:solidFill>
                  <a:schemeClr val="bg1"/>
                </a:solidFill>
                <a:latin typeface="Comic Sans MS" pitchFamily="66" charset="0"/>
              </a:rPr>
              <a:t>yang luas.</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445" y="495039"/>
            <a:ext cx="4572000" cy="1708160"/>
          </a:xfrm>
          <a:prstGeom prst="rect">
            <a:avLst/>
          </a:prstGeom>
        </p:spPr>
        <p:txBody>
          <a:bodyPr>
            <a:spAutoFit/>
          </a:bodyPr>
          <a:lstStyle/>
          <a:p>
            <a:pPr algn="ctr">
              <a:lnSpc>
                <a:spcPct val="150000"/>
              </a:lnSpc>
            </a:pPr>
            <a:r>
              <a:rPr lang="id-ID" dirty="0">
                <a:solidFill>
                  <a:schemeClr val="bg1"/>
                </a:solidFill>
                <a:latin typeface="Comic Sans MS" pitchFamily="66" charset="0"/>
              </a:rPr>
              <a:t>Dalam konteks yang luas</a:t>
            </a:r>
            <a:r>
              <a:rPr lang="id-ID" dirty="0" smtClean="0">
                <a:solidFill>
                  <a:schemeClr val="bg1"/>
                </a:solidFill>
                <a:latin typeface="Comic Sans MS" pitchFamily="66" charset="0"/>
              </a:rPr>
              <a:t>, pendidikan Multi budaya mencoba membantu menyatukan bangsa secara demokratis</a:t>
            </a:r>
            <a:r>
              <a:rPr lang="id-ID" dirty="0">
                <a:solidFill>
                  <a:schemeClr val="bg1"/>
                </a:solidFill>
                <a:latin typeface="Comic Sans MS" pitchFamily="66" charset="0"/>
              </a:rPr>
              <a:t>, </a:t>
            </a:r>
            <a:r>
              <a:rPr lang="id-ID" dirty="0" smtClean="0">
                <a:solidFill>
                  <a:schemeClr val="bg1"/>
                </a:solidFill>
                <a:latin typeface="Comic Sans MS" pitchFamily="66" charset="0"/>
              </a:rPr>
              <a:t>dengan menekankan pada perspektif pluralitas masyarakat </a:t>
            </a:r>
            <a:r>
              <a:rPr lang="id-ID" dirty="0">
                <a:solidFill>
                  <a:schemeClr val="bg1"/>
                </a:solidFill>
                <a:latin typeface="Comic Sans MS" pitchFamily="66" charset="0"/>
              </a:rPr>
              <a:t>di </a:t>
            </a:r>
            <a:r>
              <a:rPr lang="id-ID" dirty="0" smtClean="0">
                <a:solidFill>
                  <a:schemeClr val="bg1"/>
                </a:solidFill>
                <a:latin typeface="Comic Sans MS" pitchFamily="66" charset="0"/>
              </a:rPr>
              <a:t>berbagai bangsa</a:t>
            </a:r>
            <a:r>
              <a:rPr lang="id-ID" dirty="0">
                <a:solidFill>
                  <a:schemeClr val="bg1"/>
                </a:solidFill>
                <a:latin typeface="Comic Sans MS" pitchFamily="66" charset="0"/>
              </a:rPr>
              <a:t>, etnik, </a:t>
            </a:r>
            <a:r>
              <a:rPr lang="id-ID" dirty="0" smtClean="0">
                <a:solidFill>
                  <a:schemeClr val="bg1"/>
                </a:solidFill>
                <a:latin typeface="Comic Sans MS" pitchFamily="66" charset="0"/>
              </a:rPr>
              <a:t>kelompok budaya </a:t>
            </a:r>
            <a:r>
              <a:rPr lang="id-ID" dirty="0">
                <a:solidFill>
                  <a:schemeClr val="bg1"/>
                </a:solidFill>
                <a:latin typeface="Comic Sans MS" pitchFamily="66" charset="0"/>
              </a:rPr>
              <a:t>yang </a:t>
            </a:r>
            <a:r>
              <a:rPr lang="id-ID" dirty="0" smtClean="0">
                <a:solidFill>
                  <a:schemeClr val="bg1"/>
                </a:solidFill>
                <a:latin typeface="Comic Sans MS" pitchFamily="66" charset="0"/>
              </a:rPr>
              <a:t>berbeda. </a:t>
            </a:r>
            <a:endParaRPr lang="en-US" dirty="0">
              <a:solidFill>
                <a:schemeClr val="bg1"/>
              </a:solidFill>
              <a:latin typeface="Comic Sans MS" pitchFamily="66" charset="0"/>
            </a:endParaRPr>
          </a:p>
        </p:txBody>
      </p:sp>
      <p:sp>
        <p:nvSpPr>
          <p:cNvPr id="3" name="Rectangle 2"/>
          <p:cNvSpPr/>
          <p:nvPr/>
        </p:nvSpPr>
        <p:spPr>
          <a:xfrm>
            <a:off x="3240360" y="2553166"/>
            <a:ext cx="4572000" cy="702949"/>
          </a:xfrm>
          <a:prstGeom prst="rect">
            <a:avLst/>
          </a:prstGeom>
        </p:spPr>
        <p:txBody>
          <a:bodyPr>
            <a:spAutoFit/>
          </a:bodyPr>
          <a:lstStyle/>
          <a:p>
            <a:pPr algn="ctr">
              <a:lnSpc>
                <a:spcPct val="150000"/>
              </a:lnSpc>
            </a:pPr>
            <a:r>
              <a:rPr lang="id-ID" dirty="0" smtClean="0">
                <a:solidFill>
                  <a:schemeClr val="bg1"/>
                </a:solidFill>
                <a:latin typeface="Comic Sans MS" pitchFamily="66" charset="0"/>
              </a:rPr>
              <a:t>Dengan demikian sekolah dikondisikan untuk mencerminkan praktik dari nilai-nilai demokrasi.</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47571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2" name="Rectangle 1"/>
          <p:cNvSpPr/>
          <p:nvPr/>
        </p:nvSpPr>
        <p:spPr>
          <a:xfrm>
            <a:off x="2771800" y="535781"/>
            <a:ext cx="4895892" cy="307777"/>
          </a:xfrm>
          <a:prstGeom prst="rect">
            <a:avLst/>
          </a:prstGeom>
        </p:spPr>
        <p:txBody>
          <a:bodyPr wrap="none">
            <a:spAutoFit/>
          </a:bodyPr>
          <a:lstStyle/>
          <a:p>
            <a:r>
              <a:rPr lang="id-ID" b="1" dirty="0">
                <a:solidFill>
                  <a:schemeClr val="bg2"/>
                </a:solidFill>
                <a:latin typeface="Snap ITC" pitchFamily="82" charset="0"/>
              </a:rPr>
              <a:t>Peranan Sekolah Dasar Sebagai Sistem Sosial</a:t>
            </a:r>
            <a:endParaRPr lang="en-US" dirty="0">
              <a:solidFill>
                <a:schemeClr val="bg2"/>
              </a:solidFill>
              <a:latin typeface="Snap ITC" pitchFamily="82" charset="0"/>
              <a:cs typeface="MV Boli" pitchFamily="2" charset="0"/>
            </a:endParaRPr>
          </a:p>
        </p:txBody>
      </p:sp>
      <p:sp>
        <p:nvSpPr>
          <p:cNvPr id="4" name="Rectangle 3"/>
          <p:cNvSpPr/>
          <p:nvPr/>
        </p:nvSpPr>
        <p:spPr>
          <a:xfrm>
            <a:off x="1259632" y="987574"/>
            <a:ext cx="5832648" cy="1708160"/>
          </a:xfrm>
          <a:prstGeom prst="rect">
            <a:avLst/>
          </a:prstGeom>
        </p:spPr>
        <p:txBody>
          <a:bodyPr wrap="square">
            <a:spAutoFit/>
          </a:bodyPr>
          <a:lstStyle/>
          <a:p>
            <a:pPr algn="ctr">
              <a:lnSpc>
                <a:spcPct val="150000"/>
              </a:lnSpc>
            </a:pPr>
            <a:r>
              <a:rPr lang="id-ID" dirty="0">
                <a:solidFill>
                  <a:schemeClr val="bg1"/>
                </a:solidFill>
                <a:latin typeface="Comic Sans MS" pitchFamily="66" charset="0"/>
              </a:rPr>
              <a:t>Sistem sosial adalah proses bertingkah laku (dalam masyarakat) yang saling memengaruhi dan terdapat kegiatan berulang tetap secara teratur. Faktor penting yang memiliki kekuatan mengintegrasikan system sosial adalah consensus antaranggota masyarakat tentang nilai-nilai tertentu.</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203598"/>
            <a:ext cx="4572000" cy="2031325"/>
          </a:xfrm>
          <a:prstGeom prst="rect">
            <a:avLst/>
          </a:prstGeom>
        </p:spPr>
        <p:txBody>
          <a:bodyPr>
            <a:spAutoFit/>
          </a:bodyPr>
          <a:lstStyle/>
          <a:p>
            <a:pPr algn="ctr">
              <a:lnSpc>
                <a:spcPct val="150000"/>
              </a:lnSpc>
            </a:pPr>
            <a:r>
              <a:rPr lang="id-ID" dirty="0">
                <a:solidFill>
                  <a:schemeClr val="bg1"/>
                </a:solidFill>
                <a:latin typeface="Comic Sans MS" pitchFamily="66" charset="0"/>
              </a:rPr>
              <a:t> Lingkungan sekolah merupakan suatu sistem yang terdiri dari sejumlah variabel dan faktor utama yang dapat diidentifikasi sebagai budaya sekolah, kebijakan dan politik sekolah, kurikulum formal, dan bidang studi. Variabel dan faktor sekolah sebagai sistem sosial itu antara lain :</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901911919"/>
      </p:ext>
    </p:extLst>
  </p:cSld>
  <p:clrMapOvr>
    <a:masterClrMapping/>
  </p:clrMapOvr>
</p:sld>
</file>

<file path=ppt/theme/theme1.xml><?xml version="1.0" encoding="utf-8"?>
<a:theme xmlns:a="http://schemas.openxmlformats.org/drawingml/2006/main" name="Fun Games Classroom Kit by Slidesgo">
  <a:themeElements>
    <a:clrScheme name="Simple Light">
      <a:dk1>
        <a:srgbClr val="000000"/>
      </a:dk1>
      <a:lt1>
        <a:srgbClr val="FFFFFF"/>
      </a:lt1>
      <a:dk2>
        <a:srgbClr val="6D60BD"/>
      </a:dk2>
      <a:lt2>
        <a:srgbClr val="4B4095"/>
      </a:lt2>
      <a:accent1>
        <a:srgbClr val="ACA9F1"/>
      </a:accent1>
      <a:accent2>
        <a:srgbClr val="9393E5"/>
      </a:accent2>
      <a:accent3>
        <a:srgbClr val="FFD43F"/>
      </a:accent3>
      <a:accent4>
        <a:srgbClr val="FCA12D"/>
      </a:accent4>
      <a:accent5>
        <a:srgbClr val="F44336"/>
      </a:accent5>
      <a:accent6>
        <a:srgbClr val="674EA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474</Words>
  <Application>Microsoft Office PowerPoint</Application>
  <PresentationFormat>On-screen Show (16:9)</PresentationFormat>
  <Paragraphs>43</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Fun Games Classroom Kit by Slidesgo</vt:lpstr>
      <vt:lpstr>Pendidikan Multikultural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Pendidikan Nilai dan Moral</dc:title>
  <dc:creator>a c e r</dc:creator>
  <cp:lastModifiedBy>Windows Pro</cp:lastModifiedBy>
  <cp:revision>30</cp:revision>
  <dcterms:modified xsi:type="dcterms:W3CDTF">2021-09-10T09:38:22Z</dcterms:modified>
</cp:coreProperties>
</file>