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6" r:id="rId7"/>
    <p:sldId id="306" r:id="rId8"/>
    <p:sldId id="307" r:id="rId9"/>
  </p:sldIdLst>
  <p:sldSz cx="9144000" cy="5143500" type="screen16x9"/>
  <p:notesSz cx="6858000" cy="9144000"/>
  <p:embeddedFontLst>
    <p:embeddedFont>
      <p:font typeface="Bellota Text" panose="020B0604020202020204" charset="0"/>
      <p:regular r:id="rId11"/>
      <p:bold r:id="rId12"/>
      <p:italic r:id="rId13"/>
      <p:boldItalic r:id="rId14"/>
    </p:embeddedFont>
    <p:embeddedFont>
      <p:font typeface="Berlin Sans FB" panose="020E0602020502020306" pitchFamily="34" charset="0"/>
      <p:regular r:id="rId15"/>
      <p:bold r:id="rId16"/>
    </p:embeddedFont>
    <p:embeddedFont>
      <p:font typeface="Bernard MT Condensed" panose="020508060609050204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Didact Gothic" panose="020B0604020202020204" charset="0"/>
      <p:regular r:id="rId26"/>
    </p:embeddedFont>
    <p:embeddedFont>
      <p:font typeface="Odibee San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iRIU9TOTeZVrR/Z7o86IBklra5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816CCB-5EE1-4147-86B3-7A6D6864F363}">
  <a:tblStyle styleId="{71816CCB-5EE1-4147-86B3-7A6D6864F36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82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2" name="Google Shape;1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7" name="Google Shape;14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1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51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51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51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1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1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1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2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19" name="Google Shape;19;p52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52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;p52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52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52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52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52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52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2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2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2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2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2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2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52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34" name="Google Shape;34;p52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2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2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2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2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2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52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2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5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5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5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5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5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5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5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5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5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4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5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5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5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5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5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5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5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5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5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5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5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58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58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58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p58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58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58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58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58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58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8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8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8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8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8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58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58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"/>
          <p:cNvSpPr/>
          <p:nvPr/>
        </p:nvSpPr>
        <p:spPr>
          <a:xfrm>
            <a:off x="2016310" y="1454387"/>
            <a:ext cx="508934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"/>
          <p:cNvSpPr txBox="1">
            <a:spLocks noGrp="1"/>
          </p:cNvSpPr>
          <p:nvPr>
            <p:ph type="ctrTitle"/>
          </p:nvPr>
        </p:nvSpPr>
        <p:spPr>
          <a:xfrm>
            <a:off x="2285037" y="1945462"/>
            <a:ext cx="5173443" cy="155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AKAR SEJARAH PENDIDIKAN MULTIKULTURAL</a:t>
            </a:r>
            <a:br>
              <a:rPr lang="en-ID" sz="2000" b="1" i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000" b="1" i="1" dirty="0">
              <a:solidFill>
                <a:srgbClr val="000000"/>
              </a:solidFill>
              <a:latin typeface="Bernard MT Condensed" panose="02050806060905020404" pitchFamily="18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Google Shape;305;p1"/>
          <p:cNvGrpSpPr/>
          <p:nvPr/>
        </p:nvGrpSpPr>
        <p:grpSpPr>
          <a:xfrm rot="889286">
            <a:off x="6044070" y="1075989"/>
            <a:ext cx="1912774" cy="1010181"/>
            <a:chOff x="5862862" y="867279"/>
            <a:chExt cx="1912829" cy="1010210"/>
          </a:xfrm>
        </p:grpSpPr>
        <p:sp>
          <p:nvSpPr>
            <p:cNvPr id="306" name="Google Shape;306;p1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1"/>
          <p:cNvGrpSpPr/>
          <p:nvPr/>
        </p:nvGrpSpPr>
        <p:grpSpPr>
          <a:xfrm>
            <a:off x="1446471" y="1020531"/>
            <a:ext cx="1320841" cy="1229757"/>
            <a:chOff x="1376171" y="452281"/>
            <a:chExt cx="1320841" cy="1229757"/>
          </a:xfrm>
        </p:grpSpPr>
        <p:sp>
          <p:nvSpPr>
            <p:cNvPr id="315" name="Google Shape;315;p1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"/>
          <p:cNvGrpSpPr/>
          <p:nvPr/>
        </p:nvGrpSpPr>
        <p:grpSpPr>
          <a:xfrm>
            <a:off x="6651506" y="2389396"/>
            <a:ext cx="1834071" cy="2711639"/>
            <a:chOff x="6557130" y="2325091"/>
            <a:chExt cx="1834071" cy="2711639"/>
          </a:xfrm>
        </p:grpSpPr>
        <p:sp>
          <p:nvSpPr>
            <p:cNvPr id="332" name="Google Shape;332;p1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1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1"/>
          <p:cNvGrpSpPr/>
          <p:nvPr/>
        </p:nvGrpSpPr>
        <p:grpSpPr>
          <a:xfrm>
            <a:off x="1619858" y="3028726"/>
            <a:ext cx="1762331" cy="1404698"/>
            <a:chOff x="1619858" y="3028726"/>
            <a:chExt cx="1762331" cy="1404698"/>
          </a:xfrm>
        </p:grpSpPr>
        <p:sp>
          <p:nvSpPr>
            <p:cNvPr id="399" name="Google Shape;399;p1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"/>
          <p:cNvGrpSpPr/>
          <p:nvPr/>
        </p:nvGrpSpPr>
        <p:grpSpPr>
          <a:xfrm>
            <a:off x="4828650" y="213925"/>
            <a:ext cx="496378" cy="634217"/>
            <a:chOff x="4257150" y="439500"/>
            <a:chExt cx="496378" cy="634217"/>
          </a:xfrm>
        </p:grpSpPr>
        <p:sp>
          <p:nvSpPr>
            <p:cNvPr id="422" name="Google Shape;422;p1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1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"/>
          <p:cNvSpPr/>
          <p:nvPr/>
        </p:nvSpPr>
        <p:spPr>
          <a:xfrm>
            <a:off x="-1473475" y="1905375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"/>
          <p:cNvSpPr/>
          <p:nvPr/>
        </p:nvSpPr>
        <p:spPr>
          <a:xfrm rot="253930">
            <a:off x="3497063" y="1037120"/>
            <a:ext cx="2242485" cy="786579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19320000" algn="bl" rotWithShape="0">
              <a:srgbClr val="000000">
                <a:alpha val="23921"/>
              </a:srgbClr>
            </a:outerShdw>
          </a:effectLst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"/>
          <p:cNvGrpSpPr/>
          <p:nvPr/>
        </p:nvGrpSpPr>
        <p:grpSpPr>
          <a:xfrm>
            <a:off x="2006019" y="49159"/>
            <a:ext cx="5930106" cy="1251497"/>
            <a:chOff x="2006019" y="49159"/>
            <a:chExt cx="5930106" cy="1251497"/>
          </a:xfrm>
        </p:grpSpPr>
        <p:sp>
          <p:nvSpPr>
            <p:cNvPr id="445" name="Google Shape;445;p2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2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chemeClr val="lt1"/>
                </a:solidFill>
              </a:rPr>
              <a:t>KELOMPOK 8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49" name="Google Shape;449;p2"/>
          <p:cNvSpPr txBox="1">
            <a:spLocks noGrp="1"/>
          </p:cNvSpPr>
          <p:nvPr>
            <p:ph type="body" idx="1"/>
          </p:nvPr>
        </p:nvSpPr>
        <p:spPr>
          <a:xfrm>
            <a:off x="2237996" y="1300656"/>
            <a:ext cx="5388007" cy="1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AutoNum type="arabicPeriod"/>
            </a:pPr>
            <a:r>
              <a:rPr lang="en-US" sz="1900" b="1" dirty="0"/>
              <a:t>Amanda Surya </a:t>
            </a:r>
            <a:r>
              <a:rPr lang="en-US" sz="1900" b="1" dirty="0" err="1"/>
              <a:t>Widiyati</a:t>
            </a:r>
            <a:r>
              <a:rPr lang="en-US" sz="1900" b="1" dirty="0"/>
              <a:t>  (2053053020)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AutoNum type="arabicPeriod"/>
            </a:pPr>
            <a:r>
              <a:rPr lang="en-US" sz="1900" b="1" dirty="0"/>
              <a:t>Bella Cornelia	                   (2053053018)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AutoNum type="arabicPeriod"/>
            </a:pPr>
            <a:r>
              <a:rPr lang="en-US" sz="1900" b="1" dirty="0" err="1"/>
              <a:t>Hendrawan</a:t>
            </a:r>
            <a:r>
              <a:rPr lang="en-US" sz="1900" b="1" dirty="0"/>
              <a:t> </a:t>
            </a:r>
            <a:r>
              <a:rPr lang="en-US" sz="1900" b="1" dirty="0" err="1"/>
              <a:t>Dwi</a:t>
            </a:r>
            <a:r>
              <a:rPr lang="en-US" sz="1900" b="1" dirty="0"/>
              <a:t> </a:t>
            </a:r>
            <a:r>
              <a:rPr lang="en-US" sz="1900" b="1" dirty="0" err="1"/>
              <a:t>Cahyo</a:t>
            </a:r>
            <a:r>
              <a:rPr lang="en-US" sz="1900" b="1" dirty="0"/>
              <a:t>   (2053053038)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AutoNum type="arabicPeriod"/>
            </a:pPr>
            <a:r>
              <a:rPr lang="en-US" sz="1900" b="1" dirty="0"/>
              <a:t>Ira </a:t>
            </a:r>
            <a:r>
              <a:rPr lang="en-US" sz="1900" b="1" dirty="0" err="1"/>
              <a:t>Nursanti</a:t>
            </a:r>
            <a:r>
              <a:rPr lang="en-US" sz="1900" b="1" dirty="0"/>
              <a:t>                        (2053053024)</a:t>
            </a:r>
            <a:endParaRPr sz="1900" b="1" dirty="0"/>
          </a:p>
        </p:txBody>
      </p:sp>
      <p:grpSp>
        <p:nvGrpSpPr>
          <p:cNvPr id="8" name="Google Shape;574;p4">
            <a:extLst>
              <a:ext uri="{FF2B5EF4-FFF2-40B4-BE49-F238E27FC236}">
                <a16:creationId xmlns:a16="http://schemas.microsoft.com/office/drawing/2014/main" id="{1960EDBD-5AAA-40E9-AEF1-23971D2BBA65}"/>
              </a:ext>
            </a:extLst>
          </p:cNvPr>
          <p:cNvGrpSpPr/>
          <p:nvPr/>
        </p:nvGrpSpPr>
        <p:grpSpPr>
          <a:xfrm>
            <a:off x="6785273" y="2151301"/>
            <a:ext cx="853686" cy="729620"/>
            <a:chOff x="1327725" y="574025"/>
            <a:chExt cx="2215064" cy="1893151"/>
          </a:xfrm>
        </p:grpSpPr>
        <p:sp>
          <p:nvSpPr>
            <p:cNvPr id="9" name="Google Shape;575;p4">
              <a:extLst>
                <a:ext uri="{FF2B5EF4-FFF2-40B4-BE49-F238E27FC236}">
                  <a16:creationId xmlns:a16="http://schemas.microsoft.com/office/drawing/2014/main" id="{6B40E5F9-014D-4441-B200-BBE6B549A003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76;p4">
              <a:extLst>
                <a:ext uri="{FF2B5EF4-FFF2-40B4-BE49-F238E27FC236}">
                  <a16:creationId xmlns:a16="http://schemas.microsoft.com/office/drawing/2014/main" id="{26A6E454-9A06-4306-B15E-1AB5DCEB9DD6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77;p4">
              <a:extLst>
                <a:ext uri="{FF2B5EF4-FFF2-40B4-BE49-F238E27FC236}">
                  <a16:creationId xmlns:a16="http://schemas.microsoft.com/office/drawing/2014/main" id="{989A6561-4AB9-4FA7-9F80-B16F5C786229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78;p4">
              <a:extLst>
                <a:ext uri="{FF2B5EF4-FFF2-40B4-BE49-F238E27FC236}">
                  <a16:creationId xmlns:a16="http://schemas.microsoft.com/office/drawing/2014/main" id="{C410BB17-4397-4AA6-9DE2-E762380BF81D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79;p4">
              <a:extLst>
                <a:ext uri="{FF2B5EF4-FFF2-40B4-BE49-F238E27FC236}">
                  <a16:creationId xmlns:a16="http://schemas.microsoft.com/office/drawing/2014/main" id="{15E0D034-E521-4E72-8C40-FF0BB39C93E3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80;p4">
              <a:extLst>
                <a:ext uri="{FF2B5EF4-FFF2-40B4-BE49-F238E27FC236}">
                  <a16:creationId xmlns:a16="http://schemas.microsoft.com/office/drawing/2014/main" id="{5CB08567-CD83-4807-85FC-FA28F40B016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81;p4">
              <a:extLst>
                <a:ext uri="{FF2B5EF4-FFF2-40B4-BE49-F238E27FC236}">
                  <a16:creationId xmlns:a16="http://schemas.microsoft.com/office/drawing/2014/main" id="{ED9E42B5-1276-42E1-BBA1-011155483F88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82;p4">
              <a:extLst>
                <a:ext uri="{FF2B5EF4-FFF2-40B4-BE49-F238E27FC236}">
                  <a16:creationId xmlns:a16="http://schemas.microsoft.com/office/drawing/2014/main" id="{65946DA7-FFD1-46AD-8F46-0D453681C448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83;p4">
              <a:extLst>
                <a:ext uri="{FF2B5EF4-FFF2-40B4-BE49-F238E27FC236}">
                  <a16:creationId xmlns:a16="http://schemas.microsoft.com/office/drawing/2014/main" id="{60CCDBA1-AAFD-4998-A51B-6A7DB1AC70E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84;p4">
              <a:extLst>
                <a:ext uri="{FF2B5EF4-FFF2-40B4-BE49-F238E27FC236}">
                  <a16:creationId xmlns:a16="http://schemas.microsoft.com/office/drawing/2014/main" id="{D88A73A4-B891-4B83-82FB-323001324E19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85;p4">
              <a:extLst>
                <a:ext uri="{FF2B5EF4-FFF2-40B4-BE49-F238E27FC236}">
                  <a16:creationId xmlns:a16="http://schemas.microsoft.com/office/drawing/2014/main" id="{132C3B40-599E-4645-B271-F26C62B00D85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86;p4">
              <a:extLst>
                <a:ext uri="{FF2B5EF4-FFF2-40B4-BE49-F238E27FC236}">
                  <a16:creationId xmlns:a16="http://schemas.microsoft.com/office/drawing/2014/main" id="{C3E2198E-EDA3-4123-9685-F4EFA76C8A57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87;p4">
              <a:extLst>
                <a:ext uri="{FF2B5EF4-FFF2-40B4-BE49-F238E27FC236}">
                  <a16:creationId xmlns:a16="http://schemas.microsoft.com/office/drawing/2014/main" id="{AC88CF95-2C19-4505-82D1-00025279F5A1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88;p4">
              <a:extLst>
                <a:ext uri="{FF2B5EF4-FFF2-40B4-BE49-F238E27FC236}">
                  <a16:creationId xmlns:a16="http://schemas.microsoft.com/office/drawing/2014/main" id="{78A692CE-8439-4C2A-AEB9-2BF6BECFC8A5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89;p4">
              <a:extLst>
                <a:ext uri="{FF2B5EF4-FFF2-40B4-BE49-F238E27FC236}">
                  <a16:creationId xmlns:a16="http://schemas.microsoft.com/office/drawing/2014/main" id="{6931D6E4-2A96-4019-8DF0-978A7996C834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90;p4">
              <a:extLst>
                <a:ext uri="{FF2B5EF4-FFF2-40B4-BE49-F238E27FC236}">
                  <a16:creationId xmlns:a16="http://schemas.microsoft.com/office/drawing/2014/main" id="{FD90DC60-D7CE-4250-A2A6-BD6C5013A29A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1;p4">
              <a:extLst>
                <a:ext uri="{FF2B5EF4-FFF2-40B4-BE49-F238E27FC236}">
                  <a16:creationId xmlns:a16="http://schemas.microsoft.com/office/drawing/2014/main" id="{4674DBC3-7BBA-4262-B163-7B00C5FF3683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617;p4">
            <a:extLst>
              <a:ext uri="{FF2B5EF4-FFF2-40B4-BE49-F238E27FC236}">
                <a16:creationId xmlns:a16="http://schemas.microsoft.com/office/drawing/2014/main" id="{AAC2FD2C-8FA8-49A3-8BA4-FAC1A974B877}"/>
              </a:ext>
            </a:extLst>
          </p:cNvPr>
          <p:cNvGrpSpPr/>
          <p:nvPr/>
        </p:nvGrpSpPr>
        <p:grpSpPr>
          <a:xfrm>
            <a:off x="1300079" y="2014555"/>
            <a:ext cx="1762331" cy="1404698"/>
            <a:chOff x="1292108" y="3397926"/>
            <a:chExt cx="1762331" cy="1404698"/>
          </a:xfrm>
        </p:grpSpPr>
        <p:sp>
          <p:nvSpPr>
            <p:cNvPr id="27" name="Google Shape;618;p4">
              <a:extLst>
                <a:ext uri="{FF2B5EF4-FFF2-40B4-BE49-F238E27FC236}">
                  <a16:creationId xmlns:a16="http://schemas.microsoft.com/office/drawing/2014/main" id="{5B11E4E6-75DC-4F6B-901C-D4785B37560F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619;p4">
              <a:extLst>
                <a:ext uri="{FF2B5EF4-FFF2-40B4-BE49-F238E27FC236}">
                  <a16:creationId xmlns:a16="http://schemas.microsoft.com/office/drawing/2014/main" id="{5F47555D-04F6-476E-AA12-CA1BDDD6843E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4" cy="661631"/>
              <a:chOff x="1959411" y="3975074"/>
              <a:chExt cx="853622" cy="661629"/>
            </a:xfrm>
          </p:grpSpPr>
          <p:grpSp>
            <p:nvGrpSpPr>
              <p:cNvPr id="50" name="Google Shape;620;p4">
                <a:extLst>
                  <a:ext uri="{FF2B5EF4-FFF2-40B4-BE49-F238E27FC236}">
                    <a16:creationId xmlns:a16="http://schemas.microsoft.com/office/drawing/2014/main" id="{8B574B9C-DDE7-4B14-8B04-D145D07FC3A1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79" name="Google Shape;621;p4">
                  <a:extLst>
                    <a:ext uri="{FF2B5EF4-FFF2-40B4-BE49-F238E27FC236}">
                      <a16:creationId xmlns:a16="http://schemas.microsoft.com/office/drawing/2014/main" id="{B1B020EE-E60B-4DD2-AD5D-BBF5FF06B5CA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622;p4">
                  <a:extLst>
                    <a:ext uri="{FF2B5EF4-FFF2-40B4-BE49-F238E27FC236}">
                      <a16:creationId xmlns:a16="http://schemas.microsoft.com/office/drawing/2014/main" id="{B9A4673A-92D8-4395-ACDF-6B898FCA8464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623;p4">
                  <a:extLst>
                    <a:ext uri="{FF2B5EF4-FFF2-40B4-BE49-F238E27FC236}">
                      <a16:creationId xmlns:a16="http://schemas.microsoft.com/office/drawing/2014/main" id="{A72DAFD9-0400-4DC4-B71F-3DA79700264C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624;p4">
                  <a:extLst>
                    <a:ext uri="{FF2B5EF4-FFF2-40B4-BE49-F238E27FC236}">
                      <a16:creationId xmlns:a16="http://schemas.microsoft.com/office/drawing/2014/main" id="{D0732034-6706-4C6E-BB07-C26CB9B0AB30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625;p4">
                  <a:extLst>
                    <a:ext uri="{FF2B5EF4-FFF2-40B4-BE49-F238E27FC236}">
                      <a16:creationId xmlns:a16="http://schemas.microsoft.com/office/drawing/2014/main" id="{DA687EE2-6884-40E1-8E57-97CD53343105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626;p4">
                  <a:extLst>
                    <a:ext uri="{FF2B5EF4-FFF2-40B4-BE49-F238E27FC236}">
                      <a16:creationId xmlns:a16="http://schemas.microsoft.com/office/drawing/2014/main" id="{5DC19288-2B92-4530-896F-92784ABD75D8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" name="Google Shape;627;p4">
                <a:extLst>
                  <a:ext uri="{FF2B5EF4-FFF2-40B4-BE49-F238E27FC236}">
                    <a16:creationId xmlns:a16="http://schemas.microsoft.com/office/drawing/2014/main" id="{69389547-65C2-49FC-80E6-BC14B22CBBF5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73" name="Google Shape;628;p4">
                  <a:extLst>
                    <a:ext uri="{FF2B5EF4-FFF2-40B4-BE49-F238E27FC236}">
                      <a16:creationId xmlns:a16="http://schemas.microsoft.com/office/drawing/2014/main" id="{E573F31D-55B0-4EBF-9E62-A5B846F024BE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629;p4">
                  <a:extLst>
                    <a:ext uri="{FF2B5EF4-FFF2-40B4-BE49-F238E27FC236}">
                      <a16:creationId xmlns:a16="http://schemas.microsoft.com/office/drawing/2014/main" id="{5411278B-DBD2-4801-AE5B-26600147AAC6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630;p4">
                  <a:extLst>
                    <a:ext uri="{FF2B5EF4-FFF2-40B4-BE49-F238E27FC236}">
                      <a16:creationId xmlns:a16="http://schemas.microsoft.com/office/drawing/2014/main" id="{17329771-FBFC-483E-A83A-E55C80CFD17C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631;p4">
                  <a:extLst>
                    <a:ext uri="{FF2B5EF4-FFF2-40B4-BE49-F238E27FC236}">
                      <a16:creationId xmlns:a16="http://schemas.microsoft.com/office/drawing/2014/main" id="{53D56E1C-5C06-4811-8253-037B108078C2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632;p4">
                  <a:extLst>
                    <a:ext uri="{FF2B5EF4-FFF2-40B4-BE49-F238E27FC236}">
                      <a16:creationId xmlns:a16="http://schemas.microsoft.com/office/drawing/2014/main" id="{EBA283BB-225E-47E9-976C-28DC2D646E74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633;p4">
                  <a:extLst>
                    <a:ext uri="{FF2B5EF4-FFF2-40B4-BE49-F238E27FC236}">
                      <a16:creationId xmlns:a16="http://schemas.microsoft.com/office/drawing/2014/main" id="{8A0A5246-7E3F-4A4C-AACA-9550F69EDD14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" name="Google Shape;634;p4">
                <a:extLst>
                  <a:ext uri="{FF2B5EF4-FFF2-40B4-BE49-F238E27FC236}">
                    <a16:creationId xmlns:a16="http://schemas.microsoft.com/office/drawing/2014/main" id="{29176632-942F-4C4C-B238-787BF75C2AB8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" name="Google Shape;635;p4">
                  <a:extLst>
                    <a:ext uri="{FF2B5EF4-FFF2-40B4-BE49-F238E27FC236}">
                      <a16:creationId xmlns:a16="http://schemas.microsoft.com/office/drawing/2014/main" id="{47F7AD07-7CDB-420B-9FAF-5EF28A309AA7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36;p4">
                  <a:extLst>
                    <a:ext uri="{FF2B5EF4-FFF2-40B4-BE49-F238E27FC236}">
                      <a16:creationId xmlns:a16="http://schemas.microsoft.com/office/drawing/2014/main" id="{45CCBFA9-6BDE-4D69-B3CF-575A13C9DF12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37;p4">
                  <a:extLst>
                    <a:ext uri="{FF2B5EF4-FFF2-40B4-BE49-F238E27FC236}">
                      <a16:creationId xmlns:a16="http://schemas.microsoft.com/office/drawing/2014/main" id="{69A37AA1-3535-4E46-9B37-EFE4CBFE1B1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638;p4">
                  <a:extLst>
                    <a:ext uri="{FF2B5EF4-FFF2-40B4-BE49-F238E27FC236}">
                      <a16:creationId xmlns:a16="http://schemas.microsoft.com/office/drawing/2014/main" id="{D8C52E5B-EC1D-4298-92BE-59A12F6B524D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639;p4">
                  <a:extLst>
                    <a:ext uri="{FF2B5EF4-FFF2-40B4-BE49-F238E27FC236}">
                      <a16:creationId xmlns:a16="http://schemas.microsoft.com/office/drawing/2014/main" id="{B6137EDC-BBBB-4E19-8687-1CA63999305D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640;p4">
                  <a:extLst>
                    <a:ext uri="{FF2B5EF4-FFF2-40B4-BE49-F238E27FC236}">
                      <a16:creationId xmlns:a16="http://schemas.microsoft.com/office/drawing/2014/main" id="{711A4EAD-3EBA-478F-9308-79866B3638C1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3" name="Google Shape;641;p4">
                <a:extLst>
                  <a:ext uri="{FF2B5EF4-FFF2-40B4-BE49-F238E27FC236}">
                    <a16:creationId xmlns:a16="http://schemas.microsoft.com/office/drawing/2014/main" id="{E4F35BA8-D125-4511-A34F-B75098EA837A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1" name="Google Shape;642;p4">
                  <a:extLst>
                    <a:ext uri="{FF2B5EF4-FFF2-40B4-BE49-F238E27FC236}">
                      <a16:creationId xmlns:a16="http://schemas.microsoft.com/office/drawing/2014/main" id="{A81483B7-FA1E-4C0D-AC71-69E906321023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43;p4">
                  <a:extLst>
                    <a:ext uri="{FF2B5EF4-FFF2-40B4-BE49-F238E27FC236}">
                      <a16:creationId xmlns:a16="http://schemas.microsoft.com/office/drawing/2014/main" id="{F23ABD44-BFFA-4203-85D1-2E7CFD7D5763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44;p4">
                  <a:extLst>
                    <a:ext uri="{FF2B5EF4-FFF2-40B4-BE49-F238E27FC236}">
                      <a16:creationId xmlns:a16="http://schemas.microsoft.com/office/drawing/2014/main" id="{CF372E4E-EDB2-49B6-AC0A-F0B7DBA2D32D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5;p4">
                  <a:extLst>
                    <a:ext uri="{FF2B5EF4-FFF2-40B4-BE49-F238E27FC236}">
                      <a16:creationId xmlns:a16="http://schemas.microsoft.com/office/drawing/2014/main" id="{F2F56713-8C2D-4D04-9243-A9D6319AA116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46;p4">
                  <a:extLst>
                    <a:ext uri="{FF2B5EF4-FFF2-40B4-BE49-F238E27FC236}">
                      <a16:creationId xmlns:a16="http://schemas.microsoft.com/office/drawing/2014/main" id="{B1098FE0-CCD8-42C8-9D7F-6C19C6A230F6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47;p4">
                  <a:extLst>
                    <a:ext uri="{FF2B5EF4-FFF2-40B4-BE49-F238E27FC236}">
                      <a16:creationId xmlns:a16="http://schemas.microsoft.com/office/drawing/2014/main" id="{5D712C0D-DDDB-4F3E-A922-46D10A7540FB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" name="Google Shape;648;p4">
                <a:extLst>
                  <a:ext uri="{FF2B5EF4-FFF2-40B4-BE49-F238E27FC236}">
                    <a16:creationId xmlns:a16="http://schemas.microsoft.com/office/drawing/2014/main" id="{BA11AB75-8E58-41F0-B885-C85EB030148B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55" name="Google Shape;649;p4">
                  <a:extLst>
                    <a:ext uri="{FF2B5EF4-FFF2-40B4-BE49-F238E27FC236}">
                      <a16:creationId xmlns:a16="http://schemas.microsoft.com/office/drawing/2014/main" id="{61144FB9-F67B-4A37-9590-B6A25B93D46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650;p4">
                  <a:extLst>
                    <a:ext uri="{FF2B5EF4-FFF2-40B4-BE49-F238E27FC236}">
                      <a16:creationId xmlns:a16="http://schemas.microsoft.com/office/drawing/2014/main" id="{F8D73EC6-0808-457C-A545-9C7F669B919B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651;p4">
                  <a:extLst>
                    <a:ext uri="{FF2B5EF4-FFF2-40B4-BE49-F238E27FC236}">
                      <a16:creationId xmlns:a16="http://schemas.microsoft.com/office/drawing/2014/main" id="{03FE49D6-2B38-4DB2-B740-2D7158946D2A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652;p4">
                  <a:extLst>
                    <a:ext uri="{FF2B5EF4-FFF2-40B4-BE49-F238E27FC236}">
                      <a16:creationId xmlns:a16="http://schemas.microsoft.com/office/drawing/2014/main" id="{4E2502D9-70AB-4383-9BF7-4BE7A26D88D6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53;p4">
                  <a:extLst>
                    <a:ext uri="{FF2B5EF4-FFF2-40B4-BE49-F238E27FC236}">
                      <a16:creationId xmlns:a16="http://schemas.microsoft.com/office/drawing/2014/main" id="{A93495E1-1A41-4A4E-AD10-B27AB22F8053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54;p4">
                  <a:extLst>
                    <a:ext uri="{FF2B5EF4-FFF2-40B4-BE49-F238E27FC236}">
                      <a16:creationId xmlns:a16="http://schemas.microsoft.com/office/drawing/2014/main" id="{BFC2364A-A986-47E1-AEBB-3BF9311E7DC9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" name="Google Shape;655;p4">
              <a:extLst>
                <a:ext uri="{FF2B5EF4-FFF2-40B4-BE49-F238E27FC236}">
                  <a16:creationId xmlns:a16="http://schemas.microsoft.com/office/drawing/2014/main" id="{D0571F9B-C574-4820-8070-3AEC05BA686E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44" name="Google Shape;656;p4">
                <a:extLst>
                  <a:ext uri="{FF2B5EF4-FFF2-40B4-BE49-F238E27FC236}">
                    <a16:creationId xmlns:a16="http://schemas.microsoft.com/office/drawing/2014/main" id="{328A86F2-5879-48CF-A7D1-0EF65CF32E93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657;p4">
                <a:extLst>
                  <a:ext uri="{FF2B5EF4-FFF2-40B4-BE49-F238E27FC236}">
                    <a16:creationId xmlns:a16="http://schemas.microsoft.com/office/drawing/2014/main" id="{1261AEE6-6DD6-4431-9755-0C6860BA369F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658;p4">
                <a:extLst>
                  <a:ext uri="{FF2B5EF4-FFF2-40B4-BE49-F238E27FC236}">
                    <a16:creationId xmlns:a16="http://schemas.microsoft.com/office/drawing/2014/main" id="{8655E1C2-9454-49C3-8027-4BF4F412C405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659;p4">
                <a:extLst>
                  <a:ext uri="{FF2B5EF4-FFF2-40B4-BE49-F238E27FC236}">
                    <a16:creationId xmlns:a16="http://schemas.microsoft.com/office/drawing/2014/main" id="{8F67548F-5678-4C77-95B4-43E42E53B251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660;p4">
                <a:extLst>
                  <a:ext uri="{FF2B5EF4-FFF2-40B4-BE49-F238E27FC236}">
                    <a16:creationId xmlns:a16="http://schemas.microsoft.com/office/drawing/2014/main" id="{34D27238-FE1D-4265-A4C7-E79A5E8915E3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661;p4">
                <a:extLst>
                  <a:ext uri="{FF2B5EF4-FFF2-40B4-BE49-F238E27FC236}">
                    <a16:creationId xmlns:a16="http://schemas.microsoft.com/office/drawing/2014/main" id="{27D231A7-C2AC-4519-B841-5200B88870FC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662;p4">
              <a:extLst>
                <a:ext uri="{FF2B5EF4-FFF2-40B4-BE49-F238E27FC236}">
                  <a16:creationId xmlns:a16="http://schemas.microsoft.com/office/drawing/2014/main" id="{29C37AD8-5430-4CB7-82BA-CA5FF8D7346C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38" name="Google Shape;663;p4">
                <a:extLst>
                  <a:ext uri="{FF2B5EF4-FFF2-40B4-BE49-F238E27FC236}">
                    <a16:creationId xmlns:a16="http://schemas.microsoft.com/office/drawing/2014/main" id="{E89A1946-5B6A-42ED-8429-FD67D5501E61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664;p4">
                <a:extLst>
                  <a:ext uri="{FF2B5EF4-FFF2-40B4-BE49-F238E27FC236}">
                    <a16:creationId xmlns:a16="http://schemas.microsoft.com/office/drawing/2014/main" id="{83B7AAB3-C9B5-4C76-8A99-D71C37C2419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665;p4">
                <a:extLst>
                  <a:ext uri="{FF2B5EF4-FFF2-40B4-BE49-F238E27FC236}">
                    <a16:creationId xmlns:a16="http://schemas.microsoft.com/office/drawing/2014/main" id="{53F2F175-E11C-46D4-B80D-639AAC154885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666;p4">
                <a:extLst>
                  <a:ext uri="{FF2B5EF4-FFF2-40B4-BE49-F238E27FC236}">
                    <a16:creationId xmlns:a16="http://schemas.microsoft.com/office/drawing/2014/main" id="{DD1F3A6E-0C13-47F5-BBA7-6853B9B23C83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667;p4">
                <a:extLst>
                  <a:ext uri="{FF2B5EF4-FFF2-40B4-BE49-F238E27FC236}">
                    <a16:creationId xmlns:a16="http://schemas.microsoft.com/office/drawing/2014/main" id="{0719968A-8CD2-484B-BEC9-95C4513A06B4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668;p4">
                <a:extLst>
                  <a:ext uri="{FF2B5EF4-FFF2-40B4-BE49-F238E27FC236}">
                    <a16:creationId xmlns:a16="http://schemas.microsoft.com/office/drawing/2014/main" id="{023E423A-EE3E-4414-A5E1-3A6CAF45159B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669;p4">
              <a:extLst>
                <a:ext uri="{FF2B5EF4-FFF2-40B4-BE49-F238E27FC236}">
                  <a16:creationId xmlns:a16="http://schemas.microsoft.com/office/drawing/2014/main" id="{4ECFFB30-F2F6-48EB-8111-C4F42A47041B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32" name="Google Shape;670;p4">
                <a:extLst>
                  <a:ext uri="{FF2B5EF4-FFF2-40B4-BE49-F238E27FC236}">
                    <a16:creationId xmlns:a16="http://schemas.microsoft.com/office/drawing/2014/main" id="{709B2686-544D-4A6C-B722-B6EE2F292E2E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71;p4">
                <a:extLst>
                  <a:ext uri="{FF2B5EF4-FFF2-40B4-BE49-F238E27FC236}">
                    <a16:creationId xmlns:a16="http://schemas.microsoft.com/office/drawing/2014/main" id="{0B43DCD1-4F9A-4BEA-9F73-E4414BE212D4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2;p4">
                <a:extLst>
                  <a:ext uri="{FF2B5EF4-FFF2-40B4-BE49-F238E27FC236}">
                    <a16:creationId xmlns:a16="http://schemas.microsoft.com/office/drawing/2014/main" id="{EA998F8F-F3D4-4F29-8B90-412F900E6DA0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73;p4">
                <a:extLst>
                  <a:ext uri="{FF2B5EF4-FFF2-40B4-BE49-F238E27FC236}">
                    <a16:creationId xmlns:a16="http://schemas.microsoft.com/office/drawing/2014/main" id="{F203BDB8-1E9F-4878-82DB-3ADAF59E126B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674;p4">
                <a:extLst>
                  <a:ext uri="{FF2B5EF4-FFF2-40B4-BE49-F238E27FC236}">
                    <a16:creationId xmlns:a16="http://schemas.microsoft.com/office/drawing/2014/main" id="{8F1D88CC-3302-40D5-B4E1-309E09229A9A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675;p4">
                <a:extLst>
                  <a:ext uri="{FF2B5EF4-FFF2-40B4-BE49-F238E27FC236}">
                    <a16:creationId xmlns:a16="http://schemas.microsoft.com/office/drawing/2014/main" id="{C7B0DC72-054D-41C3-B5E7-3A2501CD5A4D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" name="Google Shape;314;p1">
            <a:extLst>
              <a:ext uri="{FF2B5EF4-FFF2-40B4-BE49-F238E27FC236}">
                <a16:creationId xmlns:a16="http://schemas.microsoft.com/office/drawing/2014/main" id="{1456D6A5-A547-467B-89C2-1A50B1E111C1}"/>
              </a:ext>
            </a:extLst>
          </p:cNvPr>
          <p:cNvGrpSpPr/>
          <p:nvPr/>
        </p:nvGrpSpPr>
        <p:grpSpPr>
          <a:xfrm>
            <a:off x="2682053" y="33404"/>
            <a:ext cx="1320841" cy="1229757"/>
            <a:chOff x="1376171" y="452281"/>
            <a:chExt cx="1320841" cy="1229757"/>
          </a:xfrm>
        </p:grpSpPr>
        <p:sp>
          <p:nvSpPr>
            <p:cNvPr id="86" name="Google Shape;315;p1">
              <a:extLst>
                <a:ext uri="{FF2B5EF4-FFF2-40B4-BE49-F238E27FC236}">
                  <a16:creationId xmlns:a16="http://schemas.microsoft.com/office/drawing/2014/main" id="{455B91D6-E9B4-41E0-9BDD-F67C18EDE1A0}"/>
                </a:ext>
              </a:extLst>
            </p:cNvPr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16;p1">
              <a:extLst>
                <a:ext uri="{FF2B5EF4-FFF2-40B4-BE49-F238E27FC236}">
                  <a16:creationId xmlns:a16="http://schemas.microsoft.com/office/drawing/2014/main" id="{D78A0B9A-4C8F-43DD-A2B7-5D9EF64F8CCC}"/>
                </a:ext>
              </a:extLst>
            </p:cNvPr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17;p1">
              <a:extLst>
                <a:ext uri="{FF2B5EF4-FFF2-40B4-BE49-F238E27FC236}">
                  <a16:creationId xmlns:a16="http://schemas.microsoft.com/office/drawing/2014/main" id="{1C0DD7B0-1F82-4D47-B9C0-3C43EDF8B154}"/>
                </a:ext>
              </a:extLst>
            </p:cNvPr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18;p1">
              <a:extLst>
                <a:ext uri="{FF2B5EF4-FFF2-40B4-BE49-F238E27FC236}">
                  <a16:creationId xmlns:a16="http://schemas.microsoft.com/office/drawing/2014/main" id="{93417C95-5DE7-4AA9-B74C-407ED07437BE}"/>
                </a:ext>
              </a:extLst>
            </p:cNvPr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19;p1">
              <a:extLst>
                <a:ext uri="{FF2B5EF4-FFF2-40B4-BE49-F238E27FC236}">
                  <a16:creationId xmlns:a16="http://schemas.microsoft.com/office/drawing/2014/main" id="{89D49A2E-6A13-416C-89FD-5D72A2AA188F}"/>
                </a:ext>
              </a:extLst>
            </p:cNvPr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20;p1">
              <a:extLst>
                <a:ext uri="{FF2B5EF4-FFF2-40B4-BE49-F238E27FC236}">
                  <a16:creationId xmlns:a16="http://schemas.microsoft.com/office/drawing/2014/main" id="{F3100A06-6EDC-410A-B661-1682F6F6E86D}"/>
                </a:ext>
              </a:extLst>
            </p:cNvPr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21;p1">
              <a:extLst>
                <a:ext uri="{FF2B5EF4-FFF2-40B4-BE49-F238E27FC236}">
                  <a16:creationId xmlns:a16="http://schemas.microsoft.com/office/drawing/2014/main" id="{CAF595B6-C946-4705-A8DD-1A322411FFF6}"/>
                </a:ext>
              </a:extLst>
            </p:cNvPr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22;p1">
              <a:extLst>
                <a:ext uri="{FF2B5EF4-FFF2-40B4-BE49-F238E27FC236}">
                  <a16:creationId xmlns:a16="http://schemas.microsoft.com/office/drawing/2014/main" id="{3806DDF3-9DBD-49CF-8844-E4FBA386B991}"/>
                </a:ext>
              </a:extLst>
            </p:cNvPr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23;p1">
              <a:extLst>
                <a:ext uri="{FF2B5EF4-FFF2-40B4-BE49-F238E27FC236}">
                  <a16:creationId xmlns:a16="http://schemas.microsoft.com/office/drawing/2014/main" id="{BF0E97AB-E265-44D0-9687-6EAC6E86B5CE}"/>
                </a:ext>
              </a:extLst>
            </p:cNvPr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24;p1">
              <a:extLst>
                <a:ext uri="{FF2B5EF4-FFF2-40B4-BE49-F238E27FC236}">
                  <a16:creationId xmlns:a16="http://schemas.microsoft.com/office/drawing/2014/main" id="{B4D1CDE5-A74C-4383-8C4B-793B6CB0616D}"/>
                </a:ext>
              </a:extLst>
            </p:cNvPr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25;p1">
              <a:extLst>
                <a:ext uri="{FF2B5EF4-FFF2-40B4-BE49-F238E27FC236}">
                  <a16:creationId xmlns:a16="http://schemas.microsoft.com/office/drawing/2014/main" id="{44DFCD18-E147-4E38-AA1F-5003E28DFC80}"/>
                </a:ext>
              </a:extLst>
            </p:cNvPr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26;p1">
              <a:extLst>
                <a:ext uri="{FF2B5EF4-FFF2-40B4-BE49-F238E27FC236}">
                  <a16:creationId xmlns:a16="http://schemas.microsoft.com/office/drawing/2014/main" id="{4CCD7FB5-AC08-4CA6-8373-624353798975}"/>
                </a:ext>
              </a:extLst>
            </p:cNvPr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27;p1">
              <a:extLst>
                <a:ext uri="{FF2B5EF4-FFF2-40B4-BE49-F238E27FC236}">
                  <a16:creationId xmlns:a16="http://schemas.microsoft.com/office/drawing/2014/main" id="{20032370-408B-495D-BF50-186D2A6A7251}"/>
                </a:ext>
              </a:extLst>
            </p:cNvPr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28;p1">
              <a:extLst>
                <a:ext uri="{FF2B5EF4-FFF2-40B4-BE49-F238E27FC236}">
                  <a16:creationId xmlns:a16="http://schemas.microsoft.com/office/drawing/2014/main" id="{3E000293-7282-4164-9D9E-A017B9B269CD}"/>
                </a:ext>
              </a:extLst>
            </p:cNvPr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29;p1">
              <a:extLst>
                <a:ext uri="{FF2B5EF4-FFF2-40B4-BE49-F238E27FC236}">
                  <a16:creationId xmlns:a16="http://schemas.microsoft.com/office/drawing/2014/main" id="{CE728E2F-AE00-438A-B820-0A01E03CA0F7}"/>
                </a:ext>
              </a:extLst>
            </p:cNvPr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0;p1">
              <a:extLst>
                <a:ext uri="{FF2B5EF4-FFF2-40B4-BE49-F238E27FC236}">
                  <a16:creationId xmlns:a16="http://schemas.microsoft.com/office/drawing/2014/main" id="{77E051CA-3DE6-43BB-8594-AC6123705D48}"/>
                </a:ext>
              </a:extLst>
            </p:cNvPr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149;p8">
            <a:extLst>
              <a:ext uri="{FF2B5EF4-FFF2-40B4-BE49-F238E27FC236}">
                <a16:creationId xmlns:a16="http://schemas.microsoft.com/office/drawing/2014/main" id="{AD25A93F-6C7F-42FF-A7BD-F87AD54C886B}"/>
              </a:ext>
            </a:extLst>
          </p:cNvPr>
          <p:cNvGrpSpPr/>
          <p:nvPr/>
        </p:nvGrpSpPr>
        <p:grpSpPr>
          <a:xfrm rot="432144">
            <a:off x="3926957" y="2879003"/>
            <a:ext cx="1959514" cy="2264723"/>
            <a:chOff x="6562276" y="1844876"/>
            <a:chExt cx="1865009" cy="2464577"/>
          </a:xfrm>
        </p:grpSpPr>
        <p:sp>
          <p:nvSpPr>
            <p:cNvPr id="103" name="Google Shape;1150;p8">
              <a:extLst>
                <a:ext uri="{FF2B5EF4-FFF2-40B4-BE49-F238E27FC236}">
                  <a16:creationId xmlns:a16="http://schemas.microsoft.com/office/drawing/2014/main" id="{7F1BCD28-1C66-4F84-AB82-263C1B1F0B25}"/>
                </a:ext>
              </a:extLst>
            </p:cNvPr>
            <p:cNvSpPr/>
            <p:nvPr/>
          </p:nvSpPr>
          <p:spPr>
            <a:xfrm>
              <a:off x="6562276" y="1844876"/>
              <a:ext cx="1865009" cy="2464577"/>
            </a:xfrm>
            <a:custGeom>
              <a:avLst/>
              <a:gdLst/>
              <a:ahLst/>
              <a:cxnLst/>
              <a:rect l="l" t="t" r="r" b="b"/>
              <a:pathLst>
                <a:path w="56230" h="74307" extrusionOk="0">
                  <a:moveTo>
                    <a:pt x="35862" y="1"/>
                  </a:moveTo>
                  <a:cubicBezTo>
                    <a:pt x="25578" y="1"/>
                    <a:pt x="18090" y="8111"/>
                    <a:pt x="17779" y="8459"/>
                  </a:cubicBezTo>
                  <a:lnTo>
                    <a:pt x="17759" y="8476"/>
                  </a:lnTo>
                  <a:cubicBezTo>
                    <a:pt x="17556" y="8688"/>
                    <a:pt x="17361" y="8907"/>
                    <a:pt x="17169" y="9125"/>
                  </a:cubicBezTo>
                  <a:lnTo>
                    <a:pt x="15362" y="11117"/>
                  </a:lnTo>
                  <a:lnTo>
                    <a:pt x="15627" y="11180"/>
                  </a:lnTo>
                  <a:cubicBezTo>
                    <a:pt x="13755" y="14070"/>
                    <a:pt x="12728" y="17441"/>
                    <a:pt x="12684" y="20944"/>
                  </a:cubicBezTo>
                  <a:cubicBezTo>
                    <a:pt x="12604" y="27295"/>
                    <a:pt x="12740" y="33118"/>
                    <a:pt x="13092" y="38292"/>
                  </a:cubicBezTo>
                  <a:cubicBezTo>
                    <a:pt x="12067" y="37610"/>
                    <a:pt x="10868" y="37201"/>
                    <a:pt x="9586" y="37112"/>
                  </a:cubicBezTo>
                  <a:lnTo>
                    <a:pt x="9499" y="37106"/>
                  </a:lnTo>
                  <a:cubicBezTo>
                    <a:pt x="9330" y="37096"/>
                    <a:pt x="9158" y="37089"/>
                    <a:pt x="8985" y="37089"/>
                  </a:cubicBezTo>
                  <a:cubicBezTo>
                    <a:pt x="5518" y="37089"/>
                    <a:pt x="2168" y="39286"/>
                    <a:pt x="1353" y="42094"/>
                  </a:cubicBezTo>
                  <a:cubicBezTo>
                    <a:pt x="908" y="43615"/>
                    <a:pt x="991" y="44911"/>
                    <a:pt x="1316" y="45948"/>
                  </a:cubicBezTo>
                  <a:cubicBezTo>
                    <a:pt x="971" y="46333"/>
                    <a:pt x="699" y="46784"/>
                    <a:pt x="533" y="47271"/>
                  </a:cubicBezTo>
                  <a:cubicBezTo>
                    <a:pt x="0" y="48852"/>
                    <a:pt x="587" y="50486"/>
                    <a:pt x="2101" y="51643"/>
                  </a:cubicBezTo>
                  <a:cubicBezTo>
                    <a:pt x="2135" y="51666"/>
                    <a:pt x="2164" y="51689"/>
                    <a:pt x="2194" y="51712"/>
                  </a:cubicBezTo>
                  <a:cubicBezTo>
                    <a:pt x="1886" y="52638"/>
                    <a:pt x="1890" y="53724"/>
                    <a:pt x="2462" y="54908"/>
                  </a:cubicBezTo>
                  <a:cubicBezTo>
                    <a:pt x="3063" y="56147"/>
                    <a:pt x="4157" y="56989"/>
                    <a:pt x="5495" y="57284"/>
                  </a:cubicBezTo>
                  <a:lnTo>
                    <a:pt x="5893" y="58487"/>
                  </a:lnTo>
                  <a:lnTo>
                    <a:pt x="5959" y="58454"/>
                  </a:lnTo>
                  <a:cubicBezTo>
                    <a:pt x="6006" y="58573"/>
                    <a:pt x="6055" y="58686"/>
                    <a:pt x="6101" y="58795"/>
                  </a:cubicBezTo>
                  <a:cubicBezTo>
                    <a:pt x="6732" y="60257"/>
                    <a:pt x="7275" y="61036"/>
                    <a:pt x="7981" y="61483"/>
                  </a:cubicBezTo>
                  <a:cubicBezTo>
                    <a:pt x="8385" y="61742"/>
                    <a:pt x="8846" y="61878"/>
                    <a:pt x="9310" y="61878"/>
                  </a:cubicBezTo>
                  <a:cubicBezTo>
                    <a:pt x="10971" y="61878"/>
                    <a:pt x="11763" y="60274"/>
                    <a:pt x="12025" y="59747"/>
                  </a:cubicBezTo>
                  <a:lnTo>
                    <a:pt x="10620" y="59051"/>
                  </a:lnTo>
                  <a:lnTo>
                    <a:pt x="10646" y="59004"/>
                  </a:lnTo>
                  <a:lnTo>
                    <a:pt x="12052" y="59693"/>
                  </a:lnTo>
                  <a:cubicBezTo>
                    <a:pt x="12340" y="59104"/>
                    <a:pt x="12635" y="58351"/>
                    <a:pt x="12976" y="57324"/>
                  </a:cubicBezTo>
                  <a:cubicBezTo>
                    <a:pt x="13165" y="56764"/>
                    <a:pt x="13357" y="56134"/>
                    <a:pt x="13573" y="55382"/>
                  </a:cubicBezTo>
                  <a:lnTo>
                    <a:pt x="13586" y="55342"/>
                  </a:lnTo>
                  <a:lnTo>
                    <a:pt x="13606" y="55266"/>
                  </a:lnTo>
                  <a:cubicBezTo>
                    <a:pt x="13675" y="55027"/>
                    <a:pt x="13742" y="54785"/>
                    <a:pt x="13808" y="54547"/>
                  </a:cubicBezTo>
                  <a:cubicBezTo>
                    <a:pt x="13996" y="53867"/>
                    <a:pt x="14186" y="53135"/>
                    <a:pt x="14388" y="52335"/>
                  </a:cubicBezTo>
                  <a:cubicBezTo>
                    <a:pt x="14862" y="52260"/>
                    <a:pt x="15329" y="52190"/>
                    <a:pt x="15793" y="52130"/>
                  </a:cubicBezTo>
                  <a:cubicBezTo>
                    <a:pt x="16612" y="52985"/>
                    <a:pt x="17686" y="53568"/>
                    <a:pt x="18889" y="53777"/>
                  </a:cubicBezTo>
                  <a:cubicBezTo>
                    <a:pt x="20526" y="54065"/>
                    <a:pt x="22953" y="54420"/>
                    <a:pt x="25913" y="54639"/>
                  </a:cubicBezTo>
                  <a:cubicBezTo>
                    <a:pt x="25555" y="57542"/>
                    <a:pt x="25030" y="61878"/>
                    <a:pt x="24649" y="65534"/>
                  </a:cubicBezTo>
                  <a:cubicBezTo>
                    <a:pt x="24421" y="67708"/>
                    <a:pt x="25110" y="69902"/>
                    <a:pt x="26539" y="71553"/>
                  </a:cubicBezTo>
                  <a:cubicBezTo>
                    <a:pt x="27970" y="73207"/>
                    <a:pt x="30045" y="74207"/>
                    <a:pt x="32229" y="74294"/>
                  </a:cubicBezTo>
                  <a:lnTo>
                    <a:pt x="32411" y="74300"/>
                  </a:lnTo>
                  <a:cubicBezTo>
                    <a:pt x="32501" y="74304"/>
                    <a:pt x="32594" y="74307"/>
                    <a:pt x="32684" y="74307"/>
                  </a:cubicBezTo>
                  <a:cubicBezTo>
                    <a:pt x="34106" y="74307"/>
                    <a:pt x="35498" y="73926"/>
                    <a:pt x="36727" y="73200"/>
                  </a:cubicBezTo>
                  <a:cubicBezTo>
                    <a:pt x="39953" y="71861"/>
                    <a:pt x="41944" y="68550"/>
                    <a:pt x="41596" y="65076"/>
                  </a:cubicBezTo>
                  <a:cubicBezTo>
                    <a:pt x="41238" y="61550"/>
                    <a:pt x="40791" y="57192"/>
                    <a:pt x="40453" y="54258"/>
                  </a:cubicBezTo>
                  <a:cubicBezTo>
                    <a:pt x="41487" y="54122"/>
                    <a:pt x="42508" y="53963"/>
                    <a:pt x="43502" y="53781"/>
                  </a:cubicBezTo>
                  <a:cubicBezTo>
                    <a:pt x="43823" y="53721"/>
                    <a:pt x="44149" y="53632"/>
                    <a:pt x="44470" y="53509"/>
                  </a:cubicBezTo>
                  <a:cubicBezTo>
                    <a:pt x="44755" y="53409"/>
                    <a:pt x="46249" y="52883"/>
                    <a:pt x="47920" y="52054"/>
                  </a:cubicBezTo>
                  <a:lnTo>
                    <a:pt x="47920" y="52054"/>
                  </a:lnTo>
                  <a:cubicBezTo>
                    <a:pt x="47874" y="52355"/>
                    <a:pt x="47811" y="52647"/>
                    <a:pt x="47731" y="52919"/>
                  </a:cubicBezTo>
                  <a:cubicBezTo>
                    <a:pt x="46876" y="55915"/>
                    <a:pt x="46568" y="57148"/>
                    <a:pt x="46462" y="57990"/>
                  </a:cubicBezTo>
                  <a:cubicBezTo>
                    <a:pt x="46283" y="59425"/>
                    <a:pt x="46704" y="60429"/>
                    <a:pt x="47781" y="61149"/>
                  </a:cubicBezTo>
                  <a:cubicBezTo>
                    <a:pt x="48285" y="61483"/>
                    <a:pt x="48871" y="61662"/>
                    <a:pt x="49471" y="61662"/>
                  </a:cubicBezTo>
                  <a:cubicBezTo>
                    <a:pt x="50373" y="61662"/>
                    <a:pt x="51712" y="61275"/>
                    <a:pt x="52971" y="59422"/>
                  </a:cubicBezTo>
                  <a:cubicBezTo>
                    <a:pt x="55089" y="56313"/>
                    <a:pt x="56229" y="50085"/>
                    <a:pt x="53860" y="43585"/>
                  </a:cubicBezTo>
                  <a:cubicBezTo>
                    <a:pt x="54562" y="37954"/>
                    <a:pt x="55536" y="27471"/>
                    <a:pt x="54738" y="16931"/>
                  </a:cubicBezTo>
                  <a:cubicBezTo>
                    <a:pt x="54132" y="8933"/>
                    <a:pt x="48365" y="2350"/>
                    <a:pt x="40814" y="527"/>
                  </a:cubicBezTo>
                  <a:lnTo>
                    <a:pt x="41099" y="203"/>
                  </a:lnTo>
                  <a:lnTo>
                    <a:pt x="37771" y="63"/>
                  </a:lnTo>
                  <a:cubicBezTo>
                    <a:pt x="37732" y="60"/>
                    <a:pt x="37380" y="40"/>
                    <a:pt x="37241" y="33"/>
                  </a:cubicBezTo>
                  <a:cubicBezTo>
                    <a:pt x="37089" y="27"/>
                    <a:pt x="36939" y="24"/>
                    <a:pt x="36791" y="21"/>
                  </a:cubicBezTo>
                  <a:lnTo>
                    <a:pt x="36671" y="17"/>
                  </a:lnTo>
                  <a:cubicBezTo>
                    <a:pt x="36399" y="4"/>
                    <a:pt x="36130" y="1"/>
                    <a:pt x="35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14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51;p8">
              <a:extLst>
                <a:ext uri="{FF2B5EF4-FFF2-40B4-BE49-F238E27FC236}">
                  <a16:creationId xmlns:a16="http://schemas.microsoft.com/office/drawing/2014/main" id="{1A26D9A4-FAB1-4FF0-A8B6-748D038B741B}"/>
                </a:ext>
              </a:extLst>
            </p:cNvPr>
            <p:cNvSpPr/>
            <p:nvPr/>
          </p:nvSpPr>
          <p:spPr>
            <a:xfrm>
              <a:off x="7470669" y="3544495"/>
              <a:ext cx="412803" cy="678441"/>
            </a:xfrm>
            <a:custGeom>
              <a:avLst/>
              <a:gdLst/>
              <a:ahLst/>
              <a:cxnLst/>
              <a:rect l="l" t="t" r="r" b="b"/>
              <a:pathLst>
                <a:path w="12446" h="20455" extrusionOk="0">
                  <a:moveTo>
                    <a:pt x="2009" y="0"/>
                  </a:moveTo>
                  <a:cubicBezTo>
                    <a:pt x="2009" y="0"/>
                    <a:pt x="988" y="7926"/>
                    <a:pt x="351" y="14025"/>
                  </a:cubicBezTo>
                  <a:cubicBezTo>
                    <a:pt x="0" y="17369"/>
                    <a:pt x="2549" y="20309"/>
                    <a:pt x="5907" y="20444"/>
                  </a:cubicBezTo>
                  <a:cubicBezTo>
                    <a:pt x="5963" y="20444"/>
                    <a:pt x="6019" y="20448"/>
                    <a:pt x="6075" y="20451"/>
                  </a:cubicBezTo>
                  <a:cubicBezTo>
                    <a:pt x="6143" y="20453"/>
                    <a:pt x="6211" y="20455"/>
                    <a:pt x="6279" y="20455"/>
                  </a:cubicBezTo>
                  <a:cubicBezTo>
                    <a:pt x="9717" y="20455"/>
                    <a:pt x="12446" y="17500"/>
                    <a:pt x="12098" y="14048"/>
                  </a:cubicBezTo>
                  <a:cubicBezTo>
                    <a:pt x="11578" y="8914"/>
                    <a:pt x="10845" y="1850"/>
                    <a:pt x="10580" y="323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52;p8">
              <a:extLst>
                <a:ext uri="{FF2B5EF4-FFF2-40B4-BE49-F238E27FC236}">
                  <a16:creationId xmlns:a16="http://schemas.microsoft.com/office/drawing/2014/main" id="{FA75C50B-8B27-4A26-9600-BB5BE56A65F6}"/>
                </a:ext>
              </a:extLst>
            </p:cNvPr>
            <p:cNvSpPr/>
            <p:nvPr/>
          </p:nvSpPr>
          <p:spPr>
            <a:xfrm>
              <a:off x="7438230" y="3560681"/>
              <a:ext cx="412836" cy="678408"/>
            </a:xfrm>
            <a:custGeom>
              <a:avLst/>
              <a:gdLst/>
              <a:ahLst/>
              <a:cxnLst/>
              <a:rect l="l" t="t" r="r" b="b"/>
              <a:pathLst>
                <a:path w="12447" h="20454" extrusionOk="0">
                  <a:moveTo>
                    <a:pt x="2009" y="0"/>
                  </a:moveTo>
                  <a:cubicBezTo>
                    <a:pt x="2009" y="0"/>
                    <a:pt x="988" y="7929"/>
                    <a:pt x="348" y="14027"/>
                  </a:cubicBezTo>
                  <a:cubicBezTo>
                    <a:pt x="1" y="17371"/>
                    <a:pt x="2549" y="20311"/>
                    <a:pt x="5907" y="20444"/>
                  </a:cubicBezTo>
                  <a:cubicBezTo>
                    <a:pt x="5963" y="20447"/>
                    <a:pt x="6019" y="20450"/>
                    <a:pt x="6072" y="20450"/>
                  </a:cubicBezTo>
                  <a:cubicBezTo>
                    <a:pt x="6141" y="20452"/>
                    <a:pt x="6209" y="20453"/>
                    <a:pt x="6276" y="20453"/>
                  </a:cubicBezTo>
                  <a:cubicBezTo>
                    <a:pt x="9718" y="20453"/>
                    <a:pt x="12446" y="17502"/>
                    <a:pt x="12098" y="14050"/>
                  </a:cubicBezTo>
                  <a:cubicBezTo>
                    <a:pt x="11578" y="8913"/>
                    <a:pt x="10845" y="1853"/>
                    <a:pt x="10580" y="321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3;p8">
              <a:extLst>
                <a:ext uri="{FF2B5EF4-FFF2-40B4-BE49-F238E27FC236}">
                  <a16:creationId xmlns:a16="http://schemas.microsoft.com/office/drawing/2014/main" id="{885C40A5-8964-4098-8820-EBAD961F6F44}"/>
                </a:ext>
              </a:extLst>
            </p:cNvPr>
            <p:cNvSpPr/>
            <p:nvPr/>
          </p:nvSpPr>
          <p:spPr>
            <a:xfrm>
              <a:off x="7204058" y="1915162"/>
              <a:ext cx="571576" cy="275556"/>
            </a:xfrm>
            <a:custGeom>
              <a:avLst/>
              <a:gdLst/>
              <a:ahLst/>
              <a:cxnLst/>
              <a:rect l="l" t="t" r="r" b="b"/>
              <a:pathLst>
                <a:path w="17233" h="8308" extrusionOk="0">
                  <a:moveTo>
                    <a:pt x="16512" y="1"/>
                  </a:moveTo>
                  <a:cubicBezTo>
                    <a:pt x="7049" y="1"/>
                    <a:pt x="1" y="7765"/>
                    <a:pt x="1" y="7765"/>
                  </a:cubicBezTo>
                  <a:cubicBezTo>
                    <a:pt x="908" y="8143"/>
                    <a:pt x="1855" y="8308"/>
                    <a:pt x="2817" y="8308"/>
                  </a:cubicBezTo>
                  <a:cubicBezTo>
                    <a:pt x="9632" y="8308"/>
                    <a:pt x="17232" y="16"/>
                    <a:pt x="17232" y="16"/>
                  </a:cubicBezTo>
                  <a:cubicBezTo>
                    <a:pt x="16991" y="6"/>
                    <a:pt x="16751" y="1"/>
                    <a:pt x="1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4;p8">
              <a:extLst>
                <a:ext uri="{FF2B5EF4-FFF2-40B4-BE49-F238E27FC236}">
                  <a16:creationId xmlns:a16="http://schemas.microsoft.com/office/drawing/2014/main" id="{B06DE944-AAE0-4228-83D1-771913522F67}"/>
                </a:ext>
              </a:extLst>
            </p:cNvPr>
            <p:cNvSpPr/>
            <p:nvPr/>
          </p:nvSpPr>
          <p:spPr>
            <a:xfrm>
              <a:off x="7977157" y="3391618"/>
              <a:ext cx="269884" cy="162023"/>
            </a:xfrm>
            <a:custGeom>
              <a:avLst/>
              <a:gdLst/>
              <a:ahLst/>
              <a:cxnLst/>
              <a:rect l="l" t="t" r="r" b="b"/>
              <a:pathLst>
                <a:path w="8137" h="4885" extrusionOk="0">
                  <a:moveTo>
                    <a:pt x="3836" y="0"/>
                  </a:moveTo>
                  <a:cubicBezTo>
                    <a:pt x="3225" y="0"/>
                    <a:pt x="2637" y="76"/>
                    <a:pt x="2141" y="274"/>
                  </a:cubicBezTo>
                  <a:cubicBezTo>
                    <a:pt x="0" y="1133"/>
                    <a:pt x="1084" y="4885"/>
                    <a:pt x="1084" y="4885"/>
                  </a:cubicBezTo>
                  <a:cubicBezTo>
                    <a:pt x="1084" y="4885"/>
                    <a:pt x="6311" y="3112"/>
                    <a:pt x="8137" y="838"/>
                  </a:cubicBezTo>
                  <a:cubicBezTo>
                    <a:pt x="8137" y="838"/>
                    <a:pt x="5862" y="0"/>
                    <a:pt x="3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5;p8">
              <a:extLst>
                <a:ext uri="{FF2B5EF4-FFF2-40B4-BE49-F238E27FC236}">
                  <a16:creationId xmlns:a16="http://schemas.microsoft.com/office/drawing/2014/main" id="{1F5BB656-C007-4D85-B3CB-E659FE55BAE1}"/>
                </a:ext>
              </a:extLst>
            </p:cNvPr>
            <p:cNvSpPr/>
            <p:nvPr/>
          </p:nvSpPr>
          <p:spPr>
            <a:xfrm>
              <a:off x="7231124" y="1915626"/>
              <a:ext cx="1106700" cy="1584942"/>
            </a:xfrm>
            <a:custGeom>
              <a:avLst/>
              <a:gdLst/>
              <a:ahLst/>
              <a:cxnLst/>
              <a:rect l="l" t="t" r="r" b="b"/>
              <a:pathLst>
                <a:path w="33367" h="47786" extrusionOk="0">
                  <a:moveTo>
                    <a:pt x="16214" y="1"/>
                  </a:moveTo>
                  <a:cubicBezTo>
                    <a:pt x="7425" y="1"/>
                    <a:pt x="216" y="7158"/>
                    <a:pt x="103" y="16044"/>
                  </a:cubicBezTo>
                  <a:cubicBezTo>
                    <a:pt x="0" y="24241"/>
                    <a:pt x="225" y="35128"/>
                    <a:pt x="1687" y="43862"/>
                  </a:cubicBezTo>
                  <a:cubicBezTo>
                    <a:pt x="1933" y="45340"/>
                    <a:pt x="3083" y="46497"/>
                    <a:pt x="4558" y="46755"/>
                  </a:cubicBezTo>
                  <a:cubicBezTo>
                    <a:pt x="7085" y="47201"/>
                    <a:pt x="11413" y="47786"/>
                    <a:pt x="16686" y="47786"/>
                  </a:cubicBezTo>
                  <a:cubicBezTo>
                    <a:pt x="20251" y="47786"/>
                    <a:pt x="24249" y="47518"/>
                    <a:pt x="28414" y="46759"/>
                  </a:cubicBezTo>
                  <a:cubicBezTo>
                    <a:pt x="29890" y="46491"/>
                    <a:pt x="31019" y="45297"/>
                    <a:pt x="31235" y="43815"/>
                  </a:cubicBezTo>
                  <a:cubicBezTo>
                    <a:pt x="31958" y="38831"/>
                    <a:pt x="33366" y="26952"/>
                    <a:pt x="32458" y="14960"/>
                  </a:cubicBezTo>
                  <a:cubicBezTo>
                    <a:pt x="31848" y="6926"/>
                    <a:pt x="25405" y="519"/>
                    <a:pt x="17365" y="42"/>
                  </a:cubicBezTo>
                  <a:cubicBezTo>
                    <a:pt x="17235" y="32"/>
                    <a:pt x="17106" y="25"/>
                    <a:pt x="16976" y="19"/>
                  </a:cubicBezTo>
                  <a:cubicBezTo>
                    <a:pt x="16721" y="7"/>
                    <a:pt x="16467" y="1"/>
                    <a:pt x="16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6;p8">
              <a:extLst>
                <a:ext uri="{FF2B5EF4-FFF2-40B4-BE49-F238E27FC236}">
                  <a16:creationId xmlns:a16="http://schemas.microsoft.com/office/drawing/2014/main" id="{91C5030D-4519-4C27-9F35-DC8C63CC6381}"/>
                </a:ext>
              </a:extLst>
            </p:cNvPr>
            <p:cNvSpPr/>
            <p:nvPr/>
          </p:nvSpPr>
          <p:spPr>
            <a:xfrm>
              <a:off x="6802882" y="3413576"/>
              <a:ext cx="493765" cy="137446"/>
            </a:xfrm>
            <a:custGeom>
              <a:avLst/>
              <a:gdLst/>
              <a:ahLst/>
              <a:cxnLst/>
              <a:rect l="l" t="t" r="r" b="b"/>
              <a:pathLst>
                <a:path w="14887" h="4144" extrusionOk="0">
                  <a:moveTo>
                    <a:pt x="13419" y="0"/>
                  </a:moveTo>
                  <a:cubicBezTo>
                    <a:pt x="12519" y="0"/>
                    <a:pt x="4411" y="56"/>
                    <a:pt x="1" y="2042"/>
                  </a:cubicBezTo>
                  <a:lnTo>
                    <a:pt x="1111" y="4143"/>
                  </a:lnTo>
                  <a:cubicBezTo>
                    <a:pt x="1111" y="4143"/>
                    <a:pt x="7575" y="2333"/>
                    <a:pt x="13782" y="2333"/>
                  </a:cubicBezTo>
                  <a:cubicBezTo>
                    <a:pt x="14152" y="2333"/>
                    <a:pt x="14520" y="2340"/>
                    <a:pt x="14886" y="2353"/>
                  </a:cubicBezTo>
                  <a:lnTo>
                    <a:pt x="13501" y="0"/>
                  </a:lnTo>
                  <a:cubicBezTo>
                    <a:pt x="13501" y="0"/>
                    <a:pt x="13473" y="0"/>
                    <a:pt x="13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7;p8">
              <a:extLst>
                <a:ext uri="{FF2B5EF4-FFF2-40B4-BE49-F238E27FC236}">
                  <a16:creationId xmlns:a16="http://schemas.microsoft.com/office/drawing/2014/main" id="{398F75C0-CCB7-4A79-A640-122E49047777}"/>
                </a:ext>
              </a:extLst>
            </p:cNvPr>
            <p:cNvSpPr/>
            <p:nvPr/>
          </p:nvSpPr>
          <p:spPr>
            <a:xfrm>
              <a:off x="7050918" y="2008533"/>
              <a:ext cx="1105506" cy="1584909"/>
            </a:xfrm>
            <a:custGeom>
              <a:avLst/>
              <a:gdLst/>
              <a:ahLst/>
              <a:cxnLst/>
              <a:rect l="l" t="t" r="r" b="b"/>
              <a:pathLst>
                <a:path w="33331" h="47785" extrusionOk="0">
                  <a:moveTo>
                    <a:pt x="16177" y="0"/>
                  </a:moveTo>
                  <a:cubicBezTo>
                    <a:pt x="7392" y="0"/>
                    <a:pt x="186" y="7156"/>
                    <a:pt x="73" y="16037"/>
                  </a:cubicBezTo>
                  <a:cubicBezTo>
                    <a:pt x="0" y="21847"/>
                    <a:pt x="93" y="29003"/>
                    <a:pt x="673" y="35784"/>
                  </a:cubicBezTo>
                  <a:cubicBezTo>
                    <a:pt x="733" y="36523"/>
                    <a:pt x="803" y="37256"/>
                    <a:pt x="875" y="37982"/>
                  </a:cubicBezTo>
                  <a:cubicBezTo>
                    <a:pt x="1085" y="40011"/>
                    <a:pt x="1346" y="41983"/>
                    <a:pt x="1658" y="43858"/>
                  </a:cubicBezTo>
                  <a:cubicBezTo>
                    <a:pt x="1903" y="45337"/>
                    <a:pt x="3053" y="46497"/>
                    <a:pt x="4525" y="46755"/>
                  </a:cubicBezTo>
                  <a:cubicBezTo>
                    <a:pt x="7055" y="47198"/>
                    <a:pt x="11389" y="47785"/>
                    <a:pt x="16667" y="47785"/>
                  </a:cubicBezTo>
                  <a:cubicBezTo>
                    <a:pt x="20231" y="47785"/>
                    <a:pt x="24226" y="47517"/>
                    <a:pt x="28389" y="46758"/>
                  </a:cubicBezTo>
                  <a:cubicBezTo>
                    <a:pt x="29860" y="46490"/>
                    <a:pt x="30991" y="45293"/>
                    <a:pt x="31206" y="43812"/>
                  </a:cubicBezTo>
                  <a:cubicBezTo>
                    <a:pt x="31929" y="38827"/>
                    <a:pt x="33330" y="26948"/>
                    <a:pt x="32429" y="14957"/>
                  </a:cubicBezTo>
                  <a:cubicBezTo>
                    <a:pt x="31816" y="6922"/>
                    <a:pt x="25376" y="516"/>
                    <a:pt x="17335" y="38"/>
                  </a:cubicBezTo>
                  <a:cubicBezTo>
                    <a:pt x="17202" y="31"/>
                    <a:pt x="17077" y="22"/>
                    <a:pt x="16944" y="18"/>
                  </a:cubicBezTo>
                  <a:cubicBezTo>
                    <a:pt x="16687" y="6"/>
                    <a:pt x="16431" y="0"/>
                    <a:pt x="16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8;p8">
              <a:extLst>
                <a:ext uri="{FF2B5EF4-FFF2-40B4-BE49-F238E27FC236}">
                  <a16:creationId xmlns:a16="http://schemas.microsoft.com/office/drawing/2014/main" id="{6BAB2F1B-00C5-441B-8920-4723F50364BB}"/>
                </a:ext>
              </a:extLst>
            </p:cNvPr>
            <p:cNvSpPr/>
            <p:nvPr/>
          </p:nvSpPr>
          <p:spPr>
            <a:xfrm>
              <a:off x="8163366" y="3253999"/>
              <a:ext cx="227496" cy="565771"/>
            </a:xfrm>
            <a:custGeom>
              <a:avLst/>
              <a:gdLst/>
              <a:ahLst/>
              <a:cxnLst/>
              <a:rect l="l" t="t" r="r" b="b"/>
              <a:pathLst>
                <a:path w="6859" h="17058" extrusionOk="0">
                  <a:moveTo>
                    <a:pt x="1968" y="0"/>
                  </a:moveTo>
                  <a:cubicBezTo>
                    <a:pt x="1796" y="0"/>
                    <a:pt x="1623" y="33"/>
                    <a:pt x="1455" y="101"/>
                  </a:cubicBezTo>
                  <a:cubicBezTo>
                    <a:pt x="796" y="373"/>
                    <a:pt x="464" y="1109"/>
                    <a:pt x="697" y="1785"/>
                  </a:cubicBezTo>
                  <a:cubicBezTo>
                    <a:pt x="1362" y="3731"/>
                    <a:pt x="2447" y="7721"/>
                    <a:pt x="1502" y="11019"/>
                  </a:cubicBezTo>
                  <a:cubicBezTo>
                    <a:pt x="0" y="16260"/>
                    <a:pt x="60" y="16482"/>
                    <a:pt x="686" y="16899"/>
                  </a:cubicBezTo>
                  <a:cubicBezTo>
                    <a:pt x="846" y="17006"/>
                    <a:pt x="1019" y="17058"/>
                    <a:pt x="1201" y="17058"/>
                  </a:cubicBezTo>
                  <a:cubicBezTo>
                    <a:pt x="3412" y="17058"/>
                    <a:pt x="6859" y="9399"/>
                    <a:pt x="3192" y="801"/>
                  </a:cubicBezTo>
                  <a:cubicBezTo>
                    <a:pt x="2978" y="298"/>
                    <a:pt x="24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9;p8">
              <a:extLst>
                <a:ext uri="{FF2B5EF4-FFF2-40B4-BE49-F238E27FC236}">
                  <a16:creationId xmlns:a16="http://schemas.microsoft.com/office/drawing/2014/main" id="{C23A3253-D3BF-42D9-B3EA-C6EDA28893AB}"/>
                </a:ext>
              </a:extLst>
            </p:cNvPr>
            <p:cNvSpPr/>
            <p:nvPr/>
          </p:nvSpPr>
          <p:spPr>
            <a:xfrm>
              <a:off x="7449110" y="2228112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4" y="1"/>
                    <a:pt x="448" y="57"/>
                    <a:pt x="312" y="177"/>
                  </a:cubicBezTo>
                  <a:cubicBezTo>
                    <a:pt x="66" y="391"/>
                    <a:pt x="0" y="749"/>
                    <a:pt x="156" y="1038"/>
                  </a:cubicBezTo>
                  <a:lnTo>
                    <a:pt x="935" y="2493"/>
                  </a:lnTo>
                  <a:cubicBezTo>
                    <a:pt x="1068" y="2738"/>
                    <a:pt x="1310" y="2864"/>
                    <a:pt x="1558" y="2864"/>
                  </a:cubicBezTo>
                  <a:cubicBezTo>
                    <a:pt x="1767" y="2864"/>
                    <a:pt x="1976" y="2775"/>
                    <a:pt x="2119" y="2586"/>
                  </a:cubicBezTo>
                  <a:lnTo>
                    <a:pt x="2135" y="2563"/>
                  </a:lnTo>
                  <a:cubicBezTo>
                    <a:pt x="2304" y="2340"/>
                    <a:pt x="2327" y="2039"/>
                    <a:pt x="2191" y="1794"/>
                  </a:cubicBezTo>
                  <a:lnTo>
                    <a:pt x="1393" y="362"/>
                  </a:lnTo>
                  <a:cubicBezTo>
                    <a:pt x="1260" y="126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60;p8">
              <a:extLst>
                <a:ext uri="{FF2B5EF4-FFF2-40B4-BE49-F238E27FC236}">
                  <a16:creationId xmlns:a16="http://schemas.microsoft.com/office/drawing/2014/main" id="{967018DC-54F1-4990-AE95-6035604DB155}"/>
                </a:ext>
              </a:extLst>
            </p:cNvPr>
            <p:cNvSpPr/>
            <p:nvPr/>
          </p:nvSpPr>
          <p:spPr>
            <a:xfrm>
              <a:off x="7473190" y="2838026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3" y="1"/>
                    <a:pt x="448" y="57"/>
                    <a:pt x="312" y="177"/>
                  </a:cubicBezTo>
                  <a:cubicBezTo>
                    <a:pt x="67" y="392"/>
                    <a:pt x="1" y="750"/>
                    <a:pt x="156" y="1039"/>
                  </a:cubicBezTo>
                  <a:lnTo>
                    <a:pt x="935" y="2494"/>
                  </a:lnTo>
                  <a:cubicBezTo>
                    <a:pt x="1067" y="2739"/>
                    <a:pt x="1313" y="2865"/>
                    <a:pt x="1558" y="2865"/>
                  </a:cubicBezTo>
                  <a:cubicBezTo>
                    <a:pt x="1767" y="2865"/>
                    <a:pt x="1976" y="2772"/>
                    <a:pt x="2118" y="2586"/>
                  </a:cubicBezTo>
                  <a:lnTo>
                    <a:pt x="2135" y="2563"/>
                  </a:lnTo>
                  <a:cubicBezTo>
                    <a:pt x="2304" y="2338"/>
                    <a:pt x="2327" y="2036"/>
                    <a:pt x="2191" y="1795"/>
                  </a:cubicBezTo>
                  <a:lnTo>
                    <a:pt x="1393" y="363"/>
                  </a:lnTo>
                  <a:cubicBezTo>
                    <a:pt x="1260" y="127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61;p8">
              <a:extLst>
                <a:ext uri="{FF2B5EF4-FFF2-40B4-BE49-F238E27FC236}">
                  <a16:creationId xmlns:a16="http://schemas.microsoft.com/office/drawing/2014/main" id="{9C64F002-C164-4F73-8067-CEA9CD0FF2C4}"/>
                </a:ext>
              </a:extLst>
            </p:cNvPr>
            <p:cNvSpPr/>
            <p:nvPr/>
          </p:nvSpPr>
          <p:spPr>
            <a:xfrm>
              <a:off x="7815658" y="2270237"/>
              <a:ext cx="109917" cy="59270"/>
            </a:xfrm>
            <a:custGeom>
              <a:avLst/>
              <a:gdLst/>
              <a:ahLst/>
              <a:cxnLst/>
              <a:rect l="l" t="t" r="r" b="b"/>
              <a:pathLst>
                <a:path w="3314" h="1787" extrusionOk="0">
                  <a:moveTo>
                    <a:pt x="2423" y="0"/>
                  </a:moveTo>
                  <a:cubicBezTo>
                    <a:pt x="2370" y="0"/>
                    <a:pt x="2313" y="7"/>
                    <a:pt x="2260" y="20"/>
                  </a:cubicBezTo>
                  <a:lnTo>
                    <a:pt x="666" y="398"/>
                  </a:lnTo>
                  <a:cubicBezTo>
                    <a:pt x="228" y="501"/>
                    <a:pt x="0" y="981"/>
                    <a:pt x="192" y="1385"/>
                  </a:cubicBezTo>
                  <a:cubicBezTo>
                    <a:pt x="311" y="1634"/>
                    <a:pt x="563" y="1786"/>
                    <a:pt x="828" y="1786"/>
                  </a:cubicBezTo>
                  <a:cubicBezTo>
                    <a:pt x="878" y="1786"/>
                    <a:pt x="932" y="1783"/>
                    <a:pt x="981" y="1770"/>
                  </a:cubicBezTo>
                  <a:lnTo>
                    <a:pt x="2592" y="1416"/>
                  </a:lnTo>
                  <a:cubicBezTo>
                    <a:pt x="3092" y="1306"/>
                    <a:pt x="3314" y="712"/>
                    <a:pt x="3003" y="305"/>
                  </a:cubicBezTo>
                  <a:lnTo>
                    <a:pt x="2986" y="282"/>
                  </a:lnTo>
                  <a:cubicBezTo>
                    <a:pt x="2850" y="103"/>
                    <a:pt x="2642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2;p8">
              <a:extLst>
                <a:ext uri="{FF2B5EF4-FFF2-40B4-BE49-F238E27FC236}">
                  <a16:creationId xmlns:a16="http://schemas.microsoft.com/office/drawing/2014/main" id="{AF6EAD06-9EE6-4B55-8432-048B2E57B8DE}"/>
                </a:ext>
              </a:extLst>
            </p:cNvPr>
            <p:cNvSpPr/>
            <p:nvPr/>
          </p:nvSpPr>
          <p:spPr>
            <a:xfrm>
              <a:off x="7165019" y="2287385"/>
              <a:ext cx="75688" cy="97512"/>
            </a:xfrm>
            <a:custGeom>
              <a:avLst/>
              <a:gdLst/>
              <a:ahLst/>
              <a:cxnLst/>
              <a:rect l="l" t="t" r="r" b="b"/>
              <a:pathLst>
                <a:path w="2282" h="2940" extrusionOk="0">
                  <a:moveTo>
                    <a:pt x="1409" y="0"/>
                  </a:moveTo>
                  <a:lnTo>
                    <a:pt x="1380" y="4"/>
                  </a:lnTo>
                  <a:cubicBezTo>
                    <a:pt x="1098" y="16"/>
                    <a:pt x="853" y="192"/>
                    <a:pt x="753" y="454"/>
                  </a:cubicBezTo>
                  <a:lnTo>
                    <a:pt x="164" y="1982"/>
                  </a:lnTo>
                  <a:cubicBezTo>
                    <a:pt x="1" y="2400"/>
                    <a:pt x="266" y="2860"/>
                    <a:pt x="710" y="2930"/>
                  </a:cubicBezTo>
                  <a:cubicBezTo>
                    <a:pt x="747" y="2936"/>
                    <a:pt x="783" y="2940"/>
                    <a:pt x="820" y="2940"/>
                  </a:cubicBezTo>
                  <a:cubicBezTo>
                    <a:pt x="1102" y="2940"/>
                    <a:pt x="1363" y="2768"/>
                    <a:pt x="1472" y="2499"/>
                  </a:cubicBezTo>
                  <a:lnTo>
                    <a:pt x="2093" y="971"/>
                  </a:lnTo>
                  <a:cubicBezTo>
                    <a:pt x="2281" y="504"/>
                    <a:pt x="1937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3;p8">
              <a:extLst>
                <a:ext uri="{FF2B5EF4-FFF2-40B4-BE49-F238E27FC236}">
                  <a16:creationId xmlns:a16="http://schemas.microsoft.com/office/drawing/2014/main" id="{7D1D7D50-4004-4CC8-A846-5855DB9F859A}"/>
                </a:ext>
              </a:extLst>
            </p:cNvPr>
            <p:cNvSpPr/>
            <p:nvPr/>
          </p:nvSpPr>
          <p:spPr>
            <a:xfrm>
              <a:off x="7227144" y="2614101"/>
              <a:ext cx="91741" cy="88988"/>
            </a:xfrm>
            <a:custGeom>
              <a:avLst/>
              <a:gdLst/>
              <a:ahLst/>
              <a:cxnLst/>
              <a:rect l="l" t="t" r="r" b="b"/>
              <a:pathLst>
                <a:path w="2766" h="2683" extrusionOk="0">
                  <a:moveTo>
                    <a:pt x="1866" y="1"/>
                  </a:moveTo>
                  <a:cubicBezTo>
                    <a:pt x="1658" y="1"/>
                    <a:pt x="1456" y="94"/>
                    <a:pt x="1320" y="262"/>
                  </a:cubicBezTo>
                  <a:lnTo>
                    <a:pt x="286" y="1532"/>
                  </a:lnTo>
                  <a:cubicBezTo>
                    <a:pt x="1" y="1880"/>
                    <a:pt x="110" y="2401"/>
                    <a:pt x="511" y="2603"/>
                  </a:cubicBezTo>
                  <a:cubicBezTo>
                    <a:pt x="614" y="2655"/>
                    <a:pt x="723" y="2682"/>
                    <a:pt x="832" y="2682"/>
                  </a:cubicBezTo>
                  <a:cubicBezTo>
                    <a:pt x="1035" y="2682"/>
                    <a:pt x="1234" y="2592"/>
                    <a:pt x="1369" y="2430"/>
                  </a:cubicBezTo>
                  <a:lnTo>
                    <a:pt x="2434" y="1168"/>
                  </a:lnTo>
                  <a:cubicBezTo>
                    <a:pt x="2765" y="776"/>
                    <a:pt x="2579" y="173"/>
                    <a:pt x="2082" y="37"/>
                  </a:cubicBezTo>
                  <a:lnTo>
                    <a:pt x="2056" y="27"/>
                  </a:lnTo>
                  <a:cubicBezTo>
                    <a:pt x="1993" y="10"/>
                    <a:pt x="1930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4;p8">
              <a:extLst>
                <a:ext uri="{FF2B5EF4-FFF2-40B4-BE49-F238E27FC236}">
                  <a16:creationId xmlns:a16="http://schemas.microsoft.com/office/drawing/2014/main" id="{694B5748-A093-4F3C-9A91-E42001BB4D81}"/>
                </a:ext>
              </a:extLst>
            </p:cNvPr>
            <p:cNvSpPr/>
            <p:nvPr/>
          </p:nvSpPr>
          <p:spPr>
            <a:xfrm>
              <a:off x="7923257" y="2609689"/>
              <a:ext cx="86899" cy="87993"/>
            </a:xfrm>
            <a:custGeom>
              <a:avLst/>
              <a:gdLst/>
              <a:ahLst/>
              <a:cxnLst/>
              <a:rect l="l" t="t" r="r" b="b"/>
              <a:pathLst>
                <a:path w="2620" h="2653" extrusionOk="0">
                  <a:moveTo>
                    <a:pt x="763" y="1"/>
                  </a:moveTo>
                  <a:cubicBezTo>
                    <a:pt x="547" y="1"/>
                    <a:pt x="332" y="100"/>
                    <a:pt x="193" y="293"/>
                  </a:cubicBezTo>
                  <a:cubicBezTo>
                    <a:pt x="1" y="561"/>
                    <a:pt x="17" y="923"/>
                    <a:pt x="233" y="1171"/>
                  </a:cubicBezTo>
                  <a:lnTo>
                    <a:pt x="1320" y="2410"/>
                  </a:lnTo>
                  <a:cubicBezTo>
                    <a:pt x="1462" y="2573"/>
                    <a:pt x="1658" y="2653"/>
                    <a:pt x="1850" y="2653"/>
                  </a:cubicBezTo>
                  <a:cubicBezTo>
                    <a:pt x="2112" y="2653"/>
                    <a:pt x="2374" y="2507"/>
                    <a:pt x="2493" y="2235"/>
                  </a:cubicBezTo>
                  <a:lnTo>
                    <a:pt x="2506" y="2208"/>
                  </a:lnTo>
                  <a:cubicBezTo>
                    <a:pt x="2619" y="1953"/>
                    <a:pt x="2572" y="1655"/>
                    <a:pt x="2384" y="1446"/>
                  </a:cubicBezTo>
                  <a:lnTo>
                    <a:pt x="1287" y="233"/>
                  </a:lnTo>
                  <a:cubicBezTo>
                    <a:pt x="1144" y="77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5;p8">
              <a:extLst>
                <a:ext uri="{FF2B5EF4-FFF2-40B4-BE49-F238E27FC236}">
                  <a16:creationId xmlns:a16="http://schemas.microsoft.com/office/drawing/2014/main" id="{EEFD8A96-B504-4B65-B7B9-B7EC2AA90073}"/>
                </a:ext>
              </a:extLst>
            </p:cNvPr>
            <p:cNvSpPr/>
            <p:nvPr/>
          </p:nvSpPr>
          <p:spPr>
            <a:xfrm>
              <a:off x="7598170" y="2607733"/>
              <a:ext cx="86899" cy="92604"/>
            </a:xfrm>
            <a:custGeom>
              <a:avLst/>
              <a:gdLst/>
              <a:ahLst/>
              <a:cxnLst/>
              <a:rect l="l" t="t" r="r" b="b"/>
              <a:pathLst>
                <a:path w="2620" h="2792" extrusionOk="0">
                  <a:moveTo>
                    <a:pt x="1717" y="0"/>
                  </a:moveTo>
                  <a:cubicBezTo>
                    <a:pt x="1479" y="0"/>
                    <a:pt x="1257" y="123"/>
                    <a:pt x="1125" y="326"/>
                  </a:cubicBezTo>
                  <a:lnTo>
                    <a:pt x="243" y="1704"/>
                  </a:lnTo>
                  <a:cubicBezTo>
                    <a:pt x="1" y="2082"/>
                    <a:pt x="166" y="2589"/>
                    <a:pt x="588" y="2745"/>
                  </a:cubicBezTo>
                  <a:cubicBezTo>
                    <a:pt x="667" y="2775"/>
                    <a:pt x="753" y="2791"/>
                    <a:pt x="836" y="2791"/>
                  </a:cubicBezTo>
                  <a:cubicBezTo>
                    <a:pt x="1065" y="2791"/>
                    <a:pt x="1287" y="2675"/>
                    <a:pt x="1423" y="2476"/>
                  </a:cubicBezTo>
                  <a:lnTo>
                    <a:pt x="2334" y="1101"/>
                  </a:lnTo>
                  <a:cubicBezTo>
                    <a:pt x="2619" y="673"/>
                    <a:pt x="2364" y="93"/>
                    <a:pt x="1857" y="14"/>
                  </a:cubicBezTo>
                  <a:lnTo>
                    <a:pt x="1827" y="11"/>
                  </a:lnTo>
                  <a:cubicBezTo>
                    <a:pt x="1791" y="3"/>
                    <a:pt x="175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6;p8">
              <a:extLst>
                <a:ext uri="{FF2B5EF4-FFF2-40B4-BE49-F238E27FC236}">
                  <a16:creationId xmlns:a16="http://schemas.microsoft.com/office/drawing/2014/main" id="{117B6D02-1688-4DA8-8DFF-F8E47B64E0CD}"/>
                </a:ext>
              </a:extLst>
            </p:cNvPr>
            <p:cNvSpPr/>
            <p:nvPr/>
          </p:nvSpPr>
          <p:spPr>
            <a:xfrm>
              <a:off x="7229797" y="3066096"/>
              <a:ext cx="774229" cy="192338"/>
            </a:xfrm>
            <a:custGeom>
              <a:avLst/>
              <a:gdLst/>
              <a:ahLst/>
              <a:cxnLst/>
              <a:rect l="l" t="t" r="r" b="b"/>
              <a:pathLst>
                <a:path w="23343" h="5799" extrusionOk="0">
                  <a:moveTo>
                    <a:pt x="2261" y="0"/>
                  </a:moveTo>
                  <a:cubicBezTo>
                    <a:pt x="1019" y="0"/>
                    <a:pt x="168" y="374"/>
                    <a:pt x="123" y="1517"/>
                  </a:cubicBezTo>
                  <a:cubicBezTo>
                    <a:pt x="1" y="4626"/>
                    <a:pt x="4316" y="5482"/>
                    <a:pt x="10424" y="5766"/>
                  </a:cubicBezTo>
                  <a:cubicBezTo>
                    <a:pt x="10892" y="5788"/>
                    <a:pt x="11364" y="5799"/>
                    <a:pt x="11837" y="5799"/>
                  </a:cubicBezTo>
                  <a:cubicBezTo>
                    <a:pt x="17538" y="5799"/>
                    <a:pt x="23342" y="4247"/>
                    <a:pt x="22482" y="1948"/>
                  </a:cubicBezTo>
                  <a:cubicBezTo>
                    <a:pt x="22084" y="886"/>
                    <a:pt x="21198" y="560"/>
                    <a:pt x="19944" y="560"/>
                  </a:cubicBezTo>
                  <a:cubicBezTo>
                    <a:pt x="18952" y="560"/>
                    <a:pt x="17729" y="764"/>
                    <a:pt x="16334" y="967"/>
                  </a:cubicBezTo>
                  <a:cubicBezTo>
                    <a:pt x="14934" y="1171"/>
                    <a:pt x="13363" y="1374"/>
                    <a:pt x="11677" y="1374"/>
                  </a:cubicBezTo>
                  <a:cubicBezTo>
                    <a:pt x="11139" y="1374"/>
                    <a:pt x="10589" y="1354"/>
                    <a:pt x="10030" y="1305"/>
                  </a:cubicBezTo>
                  <a:cubicBezTo>
                    <a:pt x="7682" y="1102"/>
                    <a:pt x="4394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7;p8">
              <a:extLst>
                <a:ext uri="{FF2B5EF4-FFF2-40B4-BE49-F238E27FC236}">
                  <a16:creationId xmlns:a16="http://schemas.microsoft.com/office/drawing/2014/main" id="{AE51B5EF-3986-4D39-8C74-B432153016A9}"/>
                </a:ext>
              </a:extLst>
            </p:cNvPr>
            <p:cNvSpPr/>
            <p:nvPr/>
          </p:nvSpPr>
          <p:spPr>
            <a:xfrm>
              <a:off x="7225486" y="3181293"/>
              <a:ext cx="495755" cy="340100"/>
            </a:xfrm>
            <a:custGeom>
              <a:avLst/>
              <a:gdLst/>
              <a:ahLst/>
              <a:cxnLst/>
              <a:rect l="l" t="t" r="r" b="b"/>
              <a:pathLst>
                <a:path w="14947" h="10254" extrusionOk="0">
                  <a:moveTo>
                    <a:pt x="6149" y="0"/>
                  </a:moveTo>
                  <a:cubicBezTo>
                    <a:pt x="5813" y="0"/>
                    <a:pt x="5426" y="57"/>
                    <a:pt x="4983" y="196"/>
                  </a:cubicBezTo>
                  <a:cubicBezTo>
                    <a:pt x="2450" y="984"/>
                    <a:pt x="1" y="6509"/>
                    <a:pt x="882" y="8438"/>
                  </a:cubicBezTo>
                  <a:cubicBezTo>
                    <a:pt x="1395" y="9556"/>
                    <a:pt x="3026" y="10253"/>
                    <a:pt x="4637" y="10253"/>
                  </a:cubicBezTo>
                  <a:cubicBezTo>
                    <a:pt x="5806" y="10253"/>
                    <a:pt x="6965" y="9886"/>
                    <a:pt x="7677" y="9045"/>
                  </a:cubicBezTo>
                  <a:cubicBezTo>
                    <a:pt x="8754" y="7776"/>
                    <a:pt x="10273" y="5625"/>
                    <a:pt x="11399" y="4086"/>
                  </a:cubicBezTo>
                  <a:cubicBezTo>
                    <a:pt x="12218" y="2973"/>
                    <a:pt x="13435" y="2220"/>
                    <a:pt x="14800" y="1989"/>
                  </a:cubicBezTo>
                  <a:cubicBezTo>
                    <a:pt x="14826" y="2071"/>
                    <a:pt x="14850" y="2107"/>
                    <a:pt x="14863" y="2107"/>
                  </a:cubicBezTo>
                  <a:cubicBezTo>
                    <a:pt x="14947" y="2107"/>
                    <a:pt x="14623" y="653"/>
                    <a:pt x="12162" y="196"/>
                  </a:cubicBezTo>
                  <a:cubicBezTo>
                    <a:pt x="11777" y="125"/>
                    <a:pt x="11423" y="94"/>
                    <a:pt x="11098" y="94"/>
                  </a:cubicBezTo>
                  <a:cubicBezTo>
                    <a:pt x="9089" y="94"/>
                    <a:pt x="8197" y="1262"/>
                    <a:pt x="8197" y="1262"/>
                  </a:cubicBezTo>
                  <a:cubicBezTo>
                    <a:pt x="8197" y="1262"/>
                    <a:pt x="7731" y="0"/>
                    <a:pt x="6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8;p8">
              <a:extLst>
                <a:ext uri="{FF2B5EF4-FFF2-40B4-BE49-F238E27FC236}">
                  <a16:creationId xmlns:a16="http://schemas.microsoft.com/office/drawing/2014/main" id="{3CC024CD-AF6D-4F6D-B538-FDA92AA13F9C}"/>
                </a:ext>
              </a:extLst>
            </p:cNvPr>
            <p:cNvSpPr/>
            <p:nvPr/>
          </p:nvSpPr>
          <p:spPr>
            <a:xfrm>
              <a:off x="7355142" y="3223152"/>
              <a:ext cx="142255" cy="220232"/>
            </a:xfrm>
            <a:custGeom>
              <a:avLst/>
              <a:gdLst/>
              <a:ahLst/>
              <a:cxnLst/>
              <a:rect l="l" t="t" r="r" b="b"/>
              <a:pathLst>
                <a:path w="4289" h="6640" extrusionOk="0">
                  <a:moveTo>
                    <a:pt x="4288" y="0"/>
                  </a:moveTo>
                  <a:cubicBezTo>
                    <a:pt x="3689" y="315"/>
                    <a:pt x="3172" y="773"/>
                    <a:pt x="2711" y="1267"/>
                  </a:cubicBezTo>
                  <a:cubicBezTo>
                    <a:pt x="2247" y="1764"/>
                    <a:pt x="1849" y="2318"/>
                    <a:pt x="1488" y="2891"/>
                  </a:cubicBezTo>
                  <a:cubicBezTo>
                    <a:pt x="1137" y="3471"/>
                    <a:pt x="838" y="4080"/>
                    <a:pt x="586" y="4707"/>
                  </a:cubicBezTo>
                  <a:cubicBezTo>
                    <a:pt x="457" y="5019"/>
                    <a:pt x="361" y="5344"/>
                    <a:pt x="251" y="5662"/>
                  </a:cubicBezTo>
                  <a:cubicBezTo>
                    <a:pt x="162" y="5990"/>
                    <a:pt x="72" y="6312"/>
                    <a:pt x="0" y="6639"/>
                  </a:cubicBezTo>
                  <a:cubicBezTo>
                    <a:pt x="149" y="6338"/>
                    <a:pt x="271" y="6026"/>
                    <a:pt x="414" y="5725"/>
                  </a:cubicBezTo>
                  <a:cubicBezTo>
                    <a:pt x="560" y="5423"/>
                    <a:pt x="689" y="5119"/>
                    <a:pt x="842" y="4820"/>
                  </a:cubicBezTo>
                  <a:cubicBezTo>
                    <a:pt x="994" y="4525"/>
                    <a:pt x="1130" y="4224"/>
                    <a:pt x="1299" y="3935"/>
                  </a:cubicBezTo>
                  <a:cubicBezTo>
                    <a:pt x="1452" y="3643"/>
                    <a:pt x="1620" y="3358"/>
                    <a:pt x="1790" y="3077"/>
                  </a:cubicBezTo>
                  <a:cubicBezTo>
                    <a:pt x="2134" y="2509"/>
                    <a:pt x="2509" y="1966"/>
                    <a:pt x="2916" y="1446"/>
                  </a:cubicBezTo>
                  <a:cubicBezTo>
                    <a:pt x="3334" y="935"/>
                    <a:pt x="3768" y="428"/>
                    <a:pt x="428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9;p8">
              <a:extLst>
                <a:ext uri="{FF2B5EF4-FFF2-40B4-BE49-F238E27FC236}">
                  <a16:creationId xmlns:a16="http://schemas.microsoft.com/office/drawing/2014/main" id="{920AE8C1-444B-4A45-8FD0-8D89ED43365B}"/>
                </a:ext>
              </a:extLst>
            </p:cNvPr>
            <p:cNvSpPr/>
            <p:nvPr/>
          </p:nvSpPr>
          <p:spPr>
            <a:xfrm>
              <a:off x="7066308" y="2876999"/>
              <a:ext cx="180100" cy="217546"/>
            </a:xfrm>
            <a:custGeom>
              <a:avLst/>
              <a:gdLst/>
              <a:ahLst/>
              <a:cxnLst/>
              <a:rect l="l" t="t" r="r" b="b"/>
              <a:pathLst>
                <a:path w="5430" h="6559" extrusionOk="0">
                  <a:moveTo>
                    <a:pt x="1624" y="0"/>
                  </a:moveTo>
                  <a:cubicBezTo>
                    <a:pt x="1477" y="0"/>
                    <a:pt x="1337" y="95"/>
                    <a:pt x="1286" y="242"/>
                  </a:cubicBezTo>
                  <a:cubicBezTo>
                    <a:pt x="1154" y="643"/>
                    <a:pt x="1" y="4179"/>
                    <a:pt x="928" y="5773"/>
                  </a:cubicBezTo>
                  <a:cubicBezTo>
                    <a:pt x="1171" y="6184"/>
                    <a:pt x="1525" y="6439"/>
                    <a:pt x="1986" y="6526"/>
                  </a:cubicBezTo>
                  <a:cubicBezTo>
                    <a:pt x="2095" y="6546"/>
                    <a:pt x="2205" y="6559"/>
                    <a:pt x="2311" y="6559"/>
                  </a:cubicBezTo>
                  <a:cubicBezTo>
                    <a:pt x="2666" y="6559"/>
                    <a:pt x="3004" y="6442"/>
                    <a:pt x="3319" y="6217"/>
                  </a:cubicBezTo>
                  <a:cubicBezTo>
                    <a:pt x="4856" y="5120"/>
                    <a:pt x="5380" y="1570"/>
                    <a:pt x="5400" y="1421"/>
                  </a:cubicBezTo>
                  <a:cubicBezTo>
                    <a:pt x="5430" y="1226"/>
                    <a:pt x="5294" y="1047"/>
                    <a:pt x="5101" y="1021"/>
                  </a:cubicBezTo>
                  <a:cubicBezTo>
                    <a:pt x="5085" y="1018"/>
                    <a:pt x="5068" y="1017"/>
                    <a:pt x="5052" y="1017"/>
                  </a:cubicBezTo>
                  <a:cubicBezTo>
                    <a:pt x="4880" y="1017"/>
                    <a:pt x="4728" y="1143"/>
                    <a:pt x="4700" y="1319"/>
                  </a:cubicBezTo>
                  <a:cubicBezTo>
                    <a:pt x="4564" y="2263"/>
                    <a:pt x="3978" y="4879"/>
                    <a:pt x="2907" y="5644"/>
                  </a:cubicBezTo>
                  <a:cubicBezTo>
                    <a:pt x="2714" y="5781"/>
                    <a:pt x="2517" y="5848"/>
                    <a:pt x="2309" y="5848"/>
                  </a:cubicBezTo>
                  <a:cubicBezTo>
                    <a:pt x="2247" y="5848"/>
                    <a:pt x="2183" y="5842"/>
                    <a:pt x="2118" y="5830"/>
                  </a:cubicBezTo>
                  <a:cubicBezTo>
                    <a:pt x="1860" y="5783"/>
                    <a:pt x="1678" y="5651"/>
                    <a:pt x="1542" y="5415"/>
                  </a:cubicBezTo>
                  <a:cubicBezTo>
                    <a:pt x="889" y="4302"/>
                    <a:pt x="1621" y="1468"/>
                    <a:pt x="1956" y="470"/>
                  </a:cubicBezTo>
                  <a:cubicBezTo>
                    <a:pt x="2019" y="285"/>
                    <a:pt x="1920" y="83"/>
                    <a:pt x="1734" y="19"/>
                  </a:cubicBezTo>
                  <a:cubicBezTo>
                    <a:pt x="1698" y="6"/>
                    <a:pt x="1660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70;p8">
              <a:extLst>
                <a:ext uri="{FF2B5EF4-FFF2-40B4-BE49-F238E27FC236}">
                  <a16:creationId xmlns:a16="http://schemas.microsoft.com/office/drawing/2014/main" id="{A5188EDD-E5E3-4C17-BD8E-0CA8090E1585}"/>
                </a:ext>
              </a:extLst>
            </p:cNvPr>
            <p:cNvSpPr/>
            <p:nvPr/>
          </p:nvSpPr>
          <p:spPr>
            <a:xfrm>
              <a:off x="7936658" y="2887016"/>
              <a:ext cx="180100" cy="217413"/>
            </a:xfrm>
            <a:custGeom>
              <a:avLst/>
              <a:gdLst/>
              <a:ahLst/>
              <a:cxnLst/>
              <a:rect l="l" t="t" r="r" b="b"/>
              <a:pathLst>
                <a:path w="5430" h="6555" extrusionOk="0">
                  <a:moveTo>
                    <a:pt x="1623" y="0"/>
                  </a:moveTo>
                  <a:cubicBezTo>
                    <a:pt x="1475" y="0"/>
                    <a:pt x="1337" y="93"/>
                    <a:pt x="1287" y="241"/>
                  </a:cubicBezTo>
                  <a:cubicBezTo>
                    <a:pt x="1154" y="639"/>
                    <a:pt x="1" y="4179"/>
                    <a:pt x="932" y="5770"/>
                  </a:cubicBezTo>
                  <a:cubicBezTo>
                    <a:pt x="1171" y="6184"/>
                    <a:pt x="1526" y="6436"/>
                    <a:pt x="1986" y="6525"/>
                  </a:cubicBezTo>
                  <a:cubicBezTo>
                    <a:pt x="2096" y="6545"/>
                    <a:pt x="2205" y="6555"/>
                    <a:pt x="2315" y="6555"/>
                  </a:cubicBezTo>
                  <a:cubicBezTo>
                    <a:pt x="2666" y="6555"/>
                    <a:pt x="3004" y="6443"/>
                    <a:pt x="3322" y="6217"/>
                  </a:cubicBezTo>
                  <a:cubicBezTo>
                    <a:pt x="4856" y="5120"/>
                    <a:pt x="5381" y="1570"/>
                    <a:pt x="5404" y="1418"/>
                  </a:cubicBezTo>
                  <a:cubicBezTo>
                    <a:pt x="5430" y="1225"/>
                    <a:pt x="5294" y="1046"/>
                    <a:pt x="5102" y="1020"/>
                  </a:cubicBezTo>
                  <a:cubicBezTo>
                    <a:pt x="5084" y="1017"/>
                    <a:pt x="5066" y="1016"/>
                    <a:pt x="5048" y="1016"/>
                  </a:cubicBezTo>
                  <a:cubicBezTo>
                    <a:pt x="4877" y="1016"/>
                    <a:pt x="4728" y="1144"/>
                    <a:pt x="4701" y="1318"/>
                  </a:cubicBezTo>
                  <a:cubicBezTo>
                    <a:pt x="4568" y="2259"/>
                    <a:pt x="3981" y="4875"/>
                    <a:pt x="2911" y="5640"/>
                  </a:cubicBezTo>
                  <a:cubicBezTo>
                    <a:pt x="2715" y="5780"/>
                    <a:pt x="2517" y="5848"/>
                    <a:pt x="2310" y="5848"/>
                  </a:cubicBezTo>
                  <a:cubicBezTo>
                    <a:pt x="2247" y="5848"/>
                    <a:pt x="2184" y="5842"/>
                    <a:pt x="2119" y="5829"/>
                  </a:cubicBezTo>
                  <a:cubicBezTo>
                    <a:pt x="1864" y="5779"/>
                    <a:pt x="1678" y="5650"/>
                    <a:pt x="1542" y="5415"/>
                  </a:cubicBezTo>
                  <a:cubicBezTo>
                    <a:pt x="893" y="4301"/>
                    <a:pt x="1622" y="1464"/>
                    <a:pt x="1960" y="466"/>
                  </a:cubicBezTo>
                  <a:cubicBezTo>
                    <a:pt x="2020" y="281"/>
                    <a:pt x="1920" y="82"/>
                    <a:pt x="1738" y="19"/>
                  </a:cubicBezTo>
                  <a:cubicBezTo>
                    <a:pt x="1700" y="6"/>
                    <a:pt x="1661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71;p8">
              <a:extLst>
                <a:ext uri="{FF2B5EF4-FFF2-40B4-BE49-F238E27FC236}">
                  <a16:creationId xmlns:a16="http://schemas.microsoft.com/office/drawing/2014/main" id="{DC542927-E4EA-41C0-866C-6CF6B03D82BB}"/>
                </a:ext>
              </a:extLst>
            </p:cNvPr>
            <p:cNvSpPr/>
            <p:nvPr/>
          </p:nvSpPr>
          <p:spPr>
            <a:xfrm>
              <a:off x="7881166" y="3255724"/>
              <a:ext cx="206169" cy="94859"/>
            </a:xfrm>
            <a:custGeom>
              <a:avLst/>
              <a:gdLst/>
              <a:ahLst/>
              <a:cxnLst/>
              <a:rect l="l" t="t" r="r" b="b"/>
              <a:pathLst>
                <a:path w="6216" h="2860" extrusionOk="0">
                  <a:moveTo>
                    <a:pt x="3106" y="0"/>
                  </a:moveTo>
                  <a:cubicBezTo>
                    <a:pt x="1392" y="0"/>
                    <a:pt x="0" y="640"/>
                    <a:pt x="0" y="1428"/>
                  </a:cubicBezTo>
                  <a:cubicBezTo>
                    <a:pt x="0" y="2220"/>
                    <a:pt x="1392" y="2860"/>
                    <a:pt x="3106" y="2860"/>
                  </a:cubicBezTo>
                  <a:cubicBezTo>
                    <a:pt x="4823" y="2860"/>
                    <a:pt x="6215" y="2220"/>
                    <a:pt x="6215" y="1428"/>
                  </a:cubicBezTo>
                  <a:cubicBezTo>
                    <a:pt x="6215" y="640"/>
                    <a:pt x="4823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2;p8">
              <a:extLst>
                <a:ext uri="{FF2B5EF4-FFF2-40B4-BE49-F238E27FC236}">
                  <a16:creationId xmlns:a16="http://schemas.microsoft.com/office/drawing/2014/main" id="{FA33549F-950F-4460-9556-74E2041A36A7}"/>
                </a:ext>
              </a:extLst>
            </p:cNvPr>
            <p:cNvSpPr/>
            <p:nvPr/>
          </p:nvSpPr>
          <p:spPr>
            <a:xfrm>
              <a:off x="7073241" y="3187860"/>
              <a:ext cx="146700" cy="86103"/>
            </a:xfrm>
            <a:custGeom>
              <a:avLst/>
              <a:gdLst/>
              <a:ahLst/>
              <a:cxnLst/>
              <a:rect l="l" t="t" r="r" b="b"/>
              <a:pathLst>
                <a:path w="4423" h="2596" extrusionOk="0">
                  <a:moveTo>
                    <a:pt x="1594" y="1"/>
                  </a:moveTo>
                  <a:cubicBezTo>
                    <a:pt x="1005" y="1"/>
                    <a:pt x="458" y="84"/>
                    <a:pt x="0" y="229"/>
                  </a:cubicBezTo>
                  <a:cubicBezTo>
                    <a:pt x="60" y="968"/>
                    <a:pt x="130" y="1701"/>
                    <a:pt x="202" y="2427"/>
                  </a:cubicBezTo>
                  <a:cubicBezTo>
                    <a:pt x="614" y="2533"/>
                    <a:pt x="1088" y="2596"/>
                    <a:pt x="1594" y="2596"/>
                  </a:cubicBezTo>
                  <a:cubicBezTo>
                    <a:pt x="3156" y="2596"/>
                    <a:pt x="4422" y="2016"/>
                    <a:pt x="4422" y="1297"/>
                  </a:cubicBezTo>
                  <a:cubicBezTo>
                    <a:pt x="4422" y="584"/>
                    <a:pt x="315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3;p8">
              <a:extLst>
                <a:ext uri="{FF2B5EF4-FFF2-40B4-BE49-F238E27FC236}">
                  <a16:creationId xmlns:a16="http://schemas.microsoft.com/office/drawing/2014/main" id="{85C826A7-04F5-4879-BCCD-F8E9C007D6B3}"/>
                </a:ext>
              </a:extLst>
            </p:cNvPr>
            <p:cNvSpPr/>
            <p:nvPr/>
          </p:nvSpPr>
          <p:spPr>
            <a:xfrm>
              <a:off x="6742548" y="3444092"/>
              <a:ext cx="251443" cy="382720"/>
            </a:xfrm>
            <a:custGeom>
              <a:avLst/>
              <a:gdLst/>
              <a:ahLst/>
              <a:cxnLst/>
              <a:rect l="l" t="t" r="r" b="b"/>
              <a:pathLst>
                <a:path w="7581" h="11539" extrusionOk="0">
                  <a:moveTo>
                    <a:pt x="4219" y="0"/>
                  </a:moveTo>
                  <a:cubicBezTo>
                    <a:pt x="3037" y="0"/>
                    <a:pt x="1666" y="261"/>
                    <a:pt x="336" y="1122"/>
                  </a:cubicBezTo>
                  <a:cubicBezTo>
                    <a:pt x="328" y="1126"/>
                    <a:pt x="319" y="1135"/>
                    <a:pt x="309" y="1142"/>
                  </a:cubicBezTo>
                  <a:cubicBezTo>
                    <a:pt x="209" y="1205"/>
                    <a:pt x="103" y="1277"/>
                    <a:pt x="1" y="1354"/>
                  </a:cubicBezTo>
                  <a:cubicBezTo>
                    <a:pt x="1" y="1354"/>
                    <a:pt x="332" y="2686"/>
                    <a:pt x="819" y="4390"/>
                  </a:cubicBezTo>
                  <a:cubicBezTo>
                    <a:pt x="1078" y="5291"/>
                    <a:pt x="1379" y="6293"/>
                    <a:pt x="1697" y="7254"/>
                  </a:cubicBezTo>
                  <a:cubicBezTo>
                    <a:pt x="1993" y="8158"/>
                    <a:pt x="2308" y="9030"/>
                    <a:pt x="2615" y="9743"/>
                  </a:cubicBezTo>
                  <a:cubicBezTo>
                    <a:pt x="2993" y="10624"/>
                    <a:pt x="3362" y="11274"/>
                    <a:pt x="3683" y="11476"/>
                  </a:cubicBezTo>
                  <a:cubicBezTo>
                    <a:pt x="3749" y="11519"/>
                    <a:pt x="3813" y="11539"/>
                    <a:pt x="3875" y="11539"/>
                  </a:cubicBezTo>
                  <a:cubicBezTo>
                    <a:pt x="4124" y="11539"/>
                    <a:pt x="4402" y="11171"/>
                    <a:pt x="4697" y="10575"/>
                  </a:cubicBezTo>
                  <a:cubicBezTo>
                    <a:pt x="4969" y="10028"/>
                    <a:pt x="5248" y="9279"/>
                    <a:pt x="5529" y="8441"/>
                  </a:cubicBezTo>
                  <a:cubicBezTo>
                    <a:pt x="5728" y="7834"/>
                    <a:pt x="5927" y="7174"/>
                    <a:pt x="6119" y="6508"/>
                  </a:cubicBezTo>
                  <a:cubicBezTo>
                    <a:pt x="6189" y="6263"/>
                    <a:pt x="6262" y="6014"/>
                    <a:pt x="6328" y="5772"/>
                  </a:cubicBezTo>
                  <a:cubicBezTo>
                    <a:pt x="6689" y="4459"/>
                    <a:pt x="7004" y="3174"/>
                    <a:pt x="7229" y="2226"/>
                  </a:cubicBezTo>
                  <a:cubicBezTo>
                    <a:pt x="7448" y="1304"/>
                    <a:pt x="7581" y="701"/>
                    <a:pt x="7581" y="701"/>
                  </a:cubicBezTo>
                  <a:cubicBezTo>
                    <a:pt x="7581" y="701"/>
                    <a:pt x="6620" y="234"/>
                    <a:pt x="5225" y="61"/>
                  </a:cubicBezTo>
                  <a:cubicBezTo>
                    <a:pt x="4956" y="29"/>
                    <a:pt x="4668" y="5"/>
                    <a:pt x="4373" y="2"/>
                  </a:cubicBezTo>
                  <a:cubicBezTo>
                    <a:pt x="4322" y="1"/>
                    <a:pt x="4271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4;p8">
              <a:extLst>
                <a:ext uri="{FF2B5EF4-FFF2-40B4-BE49-F238E27FC236}">
                  <a16:creationId xmlns:a16="http://schemas.microsoft.com/office/drawing/2014/main" id="{6DFC42DB-847D-4778-9D04-22E26CAD43E1}"/>
                </a:ext>
              </a:extLst>
            </p:cNvPr>
            <p:cNvSpPr/>
            <p:nvPr/>
          </p:nvSpPr>
          <p:spPr>
            <a:xfrm>
              <a:off x="6829417" y="3659392"/>
              <a:ext cx="116219" cy="107861"/>
            </a:xfrm>
            <a:custGeom>
              <a:avLst/>
              <a:gdLst/>
              <a:ahLst/>
              <a:cxnLst/>
              <a:rect l="l" t="t" r="r" b="b"/>
              <a:pathLst>
                <a:path w="3504" h="3252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265" y="335"/>
                    <a:pt x="3016" y="643"/>
                    <a:pt x="2751" y="939"/>
                  </a:cubicBezTo>
                  <a:cubicBezTo>
                    <a:pt x="2473" y="1223"/>
                    <a:pt x="2191" y="1499"/>
                    <a:pt x="1890" y="1757"/>
                  </a:cubicBezTo>
                  <a:cubicBezTo>
                    <a:pt x="1289" y="2281"/>
                    <a:pt x="649" y="2755"/>
                    <a:pt x="0" y="3252"/>
                  </a:cubicBezTo>
                  <a:cubicBezTo>
                    <a:pt x="394" y="3132"/>
                    <a:pt x="762" y="2950"/>
                    <a:pt x="1117" y="2741"/>
                  </a:cubicBezTo>
                  <a:cubicBezTo>
                    <a:pt x="1475" y="2536"/>
                    <a:pt x="1806" y="2291"/>
                    <a:pt x="2121" y="2025"/>
                  </a:cubicBezTo>
                  <a:cubicBezTo>
                    <a:pt x="2430" y="1751"/>
                    <a:pt x="2718" y="1448"/>
                    <a:pt x="2963" y="1114"/>
                  </a:cubicBezTo>
                  <a:cubicBezTo>
                    <a:pt x="3202" y="772"/>
                    <a:pt x="3397" y="398"/>
                    <a:pt x="350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5;p8">
              <a:extLst>
                <a:ext uri="{FF2B5EF4-FFF2-40B4-BE49-F238E27FC236}">
                  <a16:creationId xmlns:a16="http://schemas.microsoft.com/office/drawing/2014/main" id="{0EB61C3F-3A26-47D3-8D78-81FF21431F94}"/>
                </a:ext>
              </a:extLst>
            </p:cNvPr>
            <p:cNvSpPr/>
            <p:nvPr/>
          </p:nvSpPr>
          <p:spPr>
            <a:xfrm>
              <a:off x="6798835" y="3517893"/>
              <a:ext cx="183516" cy="166799"/>
            </a:xfrm>
            <a:custGeom>
              <a:avLst/>
              <a:gdLst/>
              <a:ahLst/>
              <a:cxnLst/>
              <a:rect l="l" t="t" r="r" b="b"/>
              <a:pathLst>
                <a:path w="5533" h="5029" extrusionOk="0">
                  <a:moveTo>
                    <a:pt x="5532" y="1"/>
                  </a:moveTo>
                  <a:lnTo>
                    <a:pt x="5532" y="1"/>
                  </a:lnTo>
                  <a:cubicBezTo>
                    <a:pt x="5125" y="484"/>
                    <a:pt x="4684" y="919"/>
                    <a:pt x="4236" y="1350"/>
                  </a:cubicBezTo>
                  <a:cubicBezTo>
                    <a:pt x="3789" y="1781"/>
                    <a:pt x="3321" y="2191"/>
                    <a:pt x="2855" y="2599"/>
                  </a:cubicBezTo>
                  <a:cubicBezTo>
                    <a:pt x="2387" y="3010"/>
                    <a:pt x="1906" y="3408"/>
                    <a:pt x="1429" y="3813"/>
                  </a:cubicBezTo>
                  <a:cubicBezTo>
                    <a:pt x="952" y="4210"/>
                    <a:pt x="478" y="4618"/>
                    <a:pt x="0" y="5029"/>
                  </a:cubicBezTo>
                  <a:cubicBezTo>
                    <a:pt x="1108" y="4429"/>
                    <a:pt x="2128" y="3686"/>
                    <a:pt x="3086" y="2868"/>
                  </a:cubicBezTo>
                  <a:cubicBezTo>
                    <a:pt x="3557" y="2450"/>
                    <a:pt x="4021" y="2020"/>
                    <a:pt x="4435" y="1542"/>
                  </a:cubicBezTo>
                  <a:cubicBezTo>
                    <a:pt x="4856" y="1071"/>
                    <a:pt x="5241" y="561"/>
                    <a:pt x="5532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6;p8">
              <a:extLst>
                <a:ext uri="{FF2B5EF4-FFF2-40B4-BE49-F238E27FC236}">
                  <a16:creationId xmlns:a16="http://schemas.microsoft.com/office/drawing/2014/main" id="{453E3A62-4CE2-4B07-AABC-95430D3BE3A9}"/>
                </a:ext>
              </a:extLst>
            </p:cNvPr>
            <p:cNvSpPr/>
            <p:nvPr/>
          </p:nvSpPr>
          <p:spPr>
            <a:xfrm>
              <a:off x="6769713" y="3446115"/>
              <a:ext cx="146136" cy="143615"/>
            </a:xfrm>
            <a:custGeom>
              <a:avLst/>
              <a:gdLst/>
              <a:ahLst/>
              <a:cxnLst/>
              <a:rect l="l" t="t" r="r" b="b"/>
              <a:pathLst>
                <a:path w="4406" h="4330" extrusionOk="0">
                  <a:moveTo>
                    <a:pt x="4406" y="0"/>
                  </a:moveTo>
                  <a:cubicBezTo>
                    <a:pt x="4110" y="431"/>
                    <a:pt x="3752" y="799"/>
                    <a:pt x="3398" y="1167"/>
                  </a:cubicBezTo>
                  <a:cubicBezTo>
                    <a:pt x="3037" y="1531"/>
                    <a:pt x="2668" y="1886"/>
                    <a:pt x="2287" y="2231"/>
                  </a:cubicBezTo>
                  <a:cubicBezTo>
                    <a:pt x="1531" y="2934"/>
                    <a:pt x="753" y="3603"/>
                    <a:pt x="0" y="4329"/>
                  </a:cubicBezTo>
                  <a:cubicBezTo>
                    <a:pt x="918" y="3829"/>
                    <a:pt x="1753" y="3196"/>
                    <a:pt x="2526" y="2493"/>
                  </a:cubicBezTo>
                  <a:cubicBezTo>
                    <a:pt x="2910" y="2138"/>
                    <a:pt x="3278" y="1764"/>
                    <a:pt x="3603" y="1352"/>
                  </a:cubicBezTo>
                  <a:cubicBezTo>
                    <a:pt x="3931" y="942"/>
                    <a:pt x="4233" y="497"/>
                    <a:pt x="4406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7;p8">
              <a:extLst>
                <a:ext uri="{FF2B5EF4-FFF2-40B4-BE49-F238E27FC236}">
                  <a16:creationId xmlns:a16="http://schemas.microsoft.com/office/drawing/2014/main" id="{06B276B7-EB87-47B3-87B5-67E74BB619F7}"/>
                </a:ext>
              </a:extLst>
            </p:cNvPr>
            <p:cNvSpPr/>
            <p:nvPr/>
          </p:nvSpPr>
          <p:spPr>
            <a:xfrm>
              <a:off x="6887562" y="3444025"/>
              <a:ext cx="83350" cy="106998"/>
            </a:xfrm>
            <a:custGeom>
              <a:avLst/>
              <a:gdLst/>
              <a:ahLst/>
              <a:cxnLst/>
              <a:rect l="l" t="t" r="r" b="b"/>
              <a:pathLst>
                <a:path w="2513" h="3226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338"/>
                    <a:pt x="236" y="657"/>
                    <a:pt x="401" y="961"/>
                  </a:cubicBezTo>
                  <a:cubicBezTo>
                    <a:pt x="564" y="1270"/>
                    <a:pt x="756" y="1558"/>
                    <a:pt x="965" y="1840"/>
                  </a:cubicBezTo>
                  <a:cubicBezTo>
                    <a:pt x="1385" y="2387"/>
                    <a:pt x="1893" y="2894"/>
                    <a:pt x="2513" y="3225"/>
                  </a:cubicBezTo>
                  <a:lnTo>
                    <a:pt x="1867" y="2427"/>
                  </a:lnTo>
                  <a:cubicBezTo>
                    <a:pt x="1658" y="2158"/>
                    <a:pt x="1445" y="1896"/>
                    <a:pt x="1246" y="1625"/>
                  </a:cubicBezTo>
                  <a:cubicBezTo>
                    <a:pt x="833" y="1088"/>
                    <a:pt x="441" y="540"/>
                    <a:pt x="1" y="0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8;p8">
              <a:extLst>
                <a:ext uri="{FF2B5EF4-FFF2-40B4-BE49-F238E27FC236}">
                  <a16:creationId xmlns:a16="http://schemas.microsoft.com/office/drawing/2014/main" id="{DD091577-2B30-44AC-9F0D-AF4938618121}"/>
                </a:ext>
              </a:extLst>
            </p:cNvPr>
            <p:cNvSpPr/>
            <p:nvPr/>
          </p:nvSpPr>
          <p:spPr>
            <a:xfrm>
              <a:off x="6822916" y="3451157"/>
              <a:ext cx="129519" cy="184279"/>
            </a:xfrm>
            <a:custGeom>
              <a:avLst/>
              <a:gdLst/>
              <a:ahLst/>
              <a:cxnLst/>
              <a:rect l="l" t="t" r="r" b="b"/>
              <a:pathLst>
                <a:path w="3905" h="5556" extrusionOk="0">
                  <a:moveTo>
                    <a:pt x="1" y="1"/>
                  </a:moveTo>
                  <a:cubicBezTo>
                    <a:pt x="388" y="1081"/>
                    <a:pt x="945" y="2089"/>
                    <a:pt x="1578" y="3044"/>
                  </a:cubicBezTo>
                  <a:cubicBezTo>
                    <a:pt x="2225" y="3981"/>
                    <a:pt x="2967" y="4887"/>
                    <a:pt x="3905" y="5556"/>
                  </a:cubicBezTo>
                  <a:cubicBezTo>
                    <a:pt x="3530" y="5118"/>
                    <a:pt x="3186" y="4674"/>
                    <a:pt x="2844" y="4226"/>
                  </a:cubicBezTo>
                  <a:cubicBezTo>
                    <a:pt x="2513" y="3769"/>
                    <a:pt x="2185" y="3312"/>
                    <a:pt x="1870" y="2845"/>
                  </a:cubicBezTo>
                  <a:cubicBezTo>
                    <a:pt x="1237" y="1910"/>
                    <a:pt x="634" y="955"/>
                    <a:pt x="1" y="1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9;p8">
              <a:extLst>
                <a:ext uri="{FF2B5EF4-FFF2-40B4-BE49-F238E27FC236}">
                  <a16:creationId xmlns:a16="http://schemas.microsoft.com/office/drawing/2014/main" id="{28AEEBB3-37FA-42B7-A52A-CC32962E2BD3}"/>
                </a:ext>
              </a:extLst>
            </p:cNvPr>
            <p:cNvSpPr/>
            <p:nvPr/>
          </p:nvSpPr>
          <p:spPr>
            <a:xfrm>
              <a:off x="6753560" y="3481307"/>
              <a:ext cx="172405" cy="242753"/>
            </a:xfrm>
            <a:custGeom>
              <a:avLst/>
              <a:gdLst/>
              <a:ahLst/>
              <a:cxnLst/>
              <a:rect l="l" t="t" r="r" b="b"/>
              <a:pathLst>
                <a:path w="5198" h="7319" extrusionOk="0">
                  <a:moveTo>
                    <a:pt x="0" y="0"/>
                  </a:moveTo>
                  <a:lnTo>
                    <a:pt x="0" y="0"/>
                  </a:lnTo>
                  <a:cubicBezTo>
                    <a:pt x="268" y="709"/>
                    <a:pt x="600" y="1388"/>
                    <a:pt x="951" y="2058"/>
                  </a:cubicBezTo>
                  <a:cubicBezTo>
                    <a:pt x="1303" y="2728"/>
                    <a:pt x="1691" y="3377"/>
                    <a:pt x="2112" y="4007"/>
                  </a:cubicBezTo>
                  <a:cubicBezTo>
                    <a:pt x="2542" y="4630"/>
                    <a:pt x="2983" y="5250"/>
                    <a:pt x="3500" y="5810"/>
                  </a:cubicBezTo>
                  <a:cubicBezTo>
                    <a:pt x="4010" y="6370"/>
                    <a:pt x="4561" y="6904"/>
                    <a:pt x="5197" y="7319"/>
                  </a:cubicBezTo>
                  <a:cubicBezTo>
                    <a:pt x="5064" y="7183"/>
                    <a:pt x="4932" y="7047"/>
                    <a:pt x="4799" y="6917"/>
                  </a:cubicBezTo>
                  <a:cubicBezTo>
                    <a:pt x="4667" y="6785"/>
                    <a:pt x="4547" y="6635"/>
                    <a:pt x="4425" y="6496"/>
                  </a:cubicBezTo>
                  <a:cubicBezTo>
                    <a:pt x="4169" y="6225"/>
                    <a:pt x="3938" y="5930"/>
                    <a:pt x="3709" y="5635"/>
                  </a:cubicBezTo>
                  <a:cubicBezTo>
                    <a:pt x="3251" y="5044"/>
                    <a:pt x="2824" y="4431"/>
                    <a:pt x="2407" y="3811"/>
                  </a:cubicBezTo>
                  <a:cubicBezTo>
                    <a:pt x="1982" y="3195"/>
                    <a:pt x="1591" y="2555"/>
                    <a:pt x="1186" y="19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80;p8">
              <a:extLst>
                <a:ext uri="{FF2B5EF4-FFF2-40B4-BE49-F238E27FC236}">
                  <a16:creationId xmlns:a16="http://schemas.microsoft.com/office/drawing/2014/main" id="{2C892516-2390-4B18-A1E4-4DF1957A32FD}"/>
                </a:ext>
              </a:extLst>
            </p:cNvPr>
            <p:cNvSpPr/>
            <p:nvPr/>
          </p:nvSpPr>
          <p:spPr>
            <a:xfrm>
              <a:off x="6802882" y="3696774"/>
              <a:ext cx="99536" cy="100398"/>
            </a:xfrm>
            <a:custGeom>
              <a:avLst/>
              <a:gdLst/>
              <a:ahLst/>
              <a:cxnLst/>
              <a:rect l="l" t="t" r="r" b="b"/>
              <a:pathLst>
                <a:path w="3001" h="3027" extrusionOk="0">
                  <a:moveTo>
                    <a:pt x="1" y="0"/>
                  </a:moveTo>
                  <a:lnTo>
                    <a:pt x="1" y="0"/>
                  </a:lnTo>
                  <a:cubicBezTo>
                    <a:pt x="147" y="335"/>
                    <a:pt x="339" y="644"/>
                    <a:pt x="548" y="938"/>
                  </a:cubicBezTo>
                  <a:cubicBezTo>
                    <a:pt x="757" y="1233"/>
                    <a:pt x="986" y="1511"/>
                    <a:pt x="1234" y="1777"/>
                  </a:cubicBezTo>
                  <a:cubicBezTo>
                    <a:pt x="1486" y="2039"/>
                    <a:pt x="1748" y="2290"/>
                    <a:pt x="2043" y="2506"/>
                  </a:cubicBezTo>
                  <a:cubicBezTo>
                    <a:pt x="2338" y="2721"/>
                    <a:pt x="2656" y="2914"/>
                    <a:pt x="3001" y="3026"/>
                  </a:cubicBezTo>
                  <a:cubicBezTo>
                    <a:pt x="2457" y="2546"/>
                    <a:pt x="1977" y="2052"/>
                    <a:pt x="1489" y="1535"/>
                  </a:cubicBezTo>
                  <a:cubicBezTo>
                    <a:pt x="1002" y="1025"/>
                    <a:pt x="531" y="49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81;p8">
              <a:extLst>
                <a:ext uri="{FF2B5EF4-FFF2-40B4-BE49-F238E27FC236}">
                  <a16:creationId xmlns:a16="http://schemas.microsoft.com/office/drawing/2014/main" id="{8252C96D-2978-403B-93C4-6D13C157B716}"/>
                </a:ext>
              </a:extLst>
            </p:cNvPr>
            <p:cNvSpPr/>
            <p:nvPr/>
          </p:nvSpPr>
          <p:spPr>
            <a:xfrm>
              <a:off x="6879004" y="3475470"/>
              <a:ext cx="109420" cy="318375"/>
            </a:xfrm>
            <a:custGeom>
              <a:avLst/>
              <a:gdLst/>
              <a:ahLst/>
              <a:cxnLst/>
              <a:rect l="l" t="t" r="r" b="b"/>
              <a:pathLst>
                <a:path w="3299" h="9599" extrusionOk="0">
                  <a:moveTo>
                    <a:pt x="1998" y="1"/>
                  </a:moveTo>
                  <a:cubicBezTo>
                    <a:pt x="1998" y="1"/>
                    <a:pt x="1849" y="339"/>
                    <a:pt x="1528" y="706"/>
                  </a:cubicBezTo>
                  <a:cubicBezTo>
                    <a:pt x="1720" y="968"/>
                    <a:pt x="1926" y="1220"/>
                    <a:pt x="2125" y="1479"/>
                  </a:cubicBezTo>
                  <a:lnTo>
                    <a:pt x="2506" y="1949"/>
                  </a:lnTo>
                  <a:cubicBezTo>
                    <a:pt x="2714" y="1734"/>
                    <a:pt x="2920" y="1512"/>
                    <a:pt x="3115" y="1280"/>
                  </a:cubicBezTo>
                  <a:lnTo>
                    <a:pt x="3115" y="1280"/>
                  </a:lnTo>
                  <a:cubicBezTo>
                    <a:pt x="3115" y="1280"/>
                    <a:pt x="3115" y="1280"/>
                    <a:pt x="3115" y="1280"/>
                  </a:cubicBezTo>
                  <a:cubicBezTo>
                    <a:pt x="3185" y="981"/>
                    <a:pt x="3248" y="716"/>
                    <a:pt x="3298" y="495"/>
                  </a:cubicBezTo>
                  <a:cubicBezTo>
                    <a:pt x="2791" y="448"/>
                    <a:pt x="2324" y="279"/>
                    <a:pt x="1998" y="1"/>
                  </a:cubicBezTo>
                  <a:close/>
                  <a:moveTo>
                    <a:pt x="3115" y="1280"/>
                  </a:moveTo>
                  <a:cubicBezTo>
                    <a:pt x="2970" y="1561"/>
                    <a:pt x="2801" y="1827"/>
                    <a:pt x="2615" y="2085"/>
                  </a:cubicBezTo>
                  <a:lnTo>
                    <a:pt x="2771" y="2277"/>
                  </a:lnTo>
                  <a:cubicBezTo>
                    <a:pt x="2697" y="2241"/>
                    <a:pt x="2628" y="2198"/>
                    <a:pt x="2562" y="2158"/>
                  </a:cubicBezTo>
                  <a:cubicBezTo>
                    <a:pt x="2390" y="2387"/>
                    <a:pt x="2207" y="2609"/>
                    <a:pt x="2018" y="2821"/>
                  </a:cubicBezTo>
                  <a:cubicBezTo>
                    <a:pt x="1776" y="3100"/>
                    <a:pt x="1518" y="3365"/>
                    <a:pt x="1250" y="3617"/>
                  </a:cubicBezTo>
                  <a:cubicBezTo>
                    <a:pt x="1561" y="4024"/>
                    <a:pt x="1876" y="4428"/>
                    <a:pt x="2214" y="4823"/>
                  </a:cubicBezTo>
                  <a:cubicBezTo>
                    <a:pt x="1793" y="4521"/>
                    <a:pt x="1409" y="4174"/>
                    <a:pt x="1057" y="3796"/>
                  </a:cubicBezTo>
                  <a:cubicBezTo>
                    <a:pt x="928" y="3915"/>
                    <a:pt x="799" y="4030"/>
                    <a:pt x="669" y="4147"/>
                  </a:cubicBezTo>
                  <a:lnTo>
                    <a:pt x="311" y="4445"/>
                  </a:lnTo>
                  <a:cubicBezTo>
                    <a:pt x="441" y="5104"/>
                    <a:pt x="464" y="5797"/>
                    <a:pt x="427" y="6430"/>
                  </a:cubicBezTo>
                  <a:cubicBezTo>
                    <a:pt x="497" y="6513"/>
                    <a:pt x="570" y="6593"/>
                    <a:pt x="643" y="6672"/>
                  </a:cubicBezTo>
                  <a:cubicBezTo>
                    <a:pt x="709" y="6745"/>
                    <a:pt x="772" y="6825"/>
                    <a:pt x="838" y="6898"/>
                  </a:cubicBezTo>
                  <a:cubicBezTo>
                    <a:pt x="978" y="6762"/>
                    <a:pt x="1117" y="6623"/>
                    <a:pt x="1256" y="6484"/>
                  </a:cubicBezTo>
                  <a:cubicBezTo>
                    <a:pt x="1521" y="6192"/>
                    <a:pt x="1767" y="5884"/>
                    <a:pt x="2009" y="5549"/>
                  </a:cubicBezTo>
                  <a:cubicBezTo>
                    <a:pt x="2078" y="5310"/>
                    <a:pt x="2148" y="5064"/>
                    <a:pt x="2214" y="4826"/>
                  </a:cubicBezTo>
                  <a:cubicBezTo>
                    <a:pt x="2575" y="3513"/>
                    <a:pt x="2890" y="2228"/>
                    <a:pt x="3115" y="1280"/>
                  </a:cubicBezTo>
                  <a:close/>
                  <a:moveTo>
                    <a:pt x="407" y="6689"/>
                  </a:moveTo>
                  <a:cubicBezTo>
                    <a:pt x="401" y="6768"/>
                    <a:pt x="395" y="6845"/>
                    <a:pt x="384" y="6918"/>
                  </a:cubicBezTo>
                  <a:cubicBezTo>
                    <a:pt x="368" y="7067"/>
                    <a:pt x="348" y="7216"/>
                    <a:pt x="328" y="7362"/>
                  </a:cubicBezTo>
                  <a:cubicBezTo>
                    <a:pt x="351" y="7342"/>
                    <a:pt x="371" y="7322"/>
                    <a:pt x="395" y="7302"/>
                  </a:cubicBezTo>
                  <a:cubicBezTo>
                    <a:pt x="514" y="7203"/>
                    <a:pt x="629" y="7097"/>
                    <a:pt x="742" y="6990"/>
                  </a:cubicBezTo>
                  <a:cubicBezTo>
                    <a:pt x="629" y="6894"/>
                    <a:pt x="517" y="6791"/>
                    <a:pt x="407" y="6689"/>
                  </a:cubicBezTo>
                  <a:close/>
                  <a:moveTo>
                    <a:pt x="1969" y="5681"/>
                  </a:moveTo>
                  <a:cubicBezTo>
                    <a:pt x="1859" y="6029"/>
                    <a:pt x="1680" y="6357"/>
                    <a:pt x="1468" y="6659"/>
                  </a:cubicBezTo>
                  <a:cubicBezTo>
                    <a:pt x="1345" y="6828"/>
                    <a:pt x="1210" y="6987"/>
                    <a:pt x="1067" y="7140"/>
                  </a:cubicBezTo>
                  <a:cubicBezTo>
                    <a:pt x="1183" y="7256"/>
                    <a:pt x="1299" y="7375"/>
                    <a:pt x="1415" y="7495"/>
                  </a:cubicBezTo>
                  <a:cubicBezTo>
                    <a:pt x="1604" y="6924"/>
                    <a:pt x="1790" y="6308"/>
                    <a:pt x="1969" y="5681"/>
                  </a:cubicBezTo>
                  <a:close/>
                  <a:moveTo>
                    <a:pt x="1007" y="7206"/>
                  </a:moveTo>
                  <a:cubicBezTo>
                    <a:pt x="885" y="7332"/>
                    <a:pt x="759" y="7455"/>
                    <a:pt x="626" y="7570"/>
                  </a:cubicBezTo>
                  <a:cubicBezTo>
                    <a:pt x="504" y="7677"/>
                    <a:pt x="375" y="7779"/>
                    <a:pt x="245" y="7876"/>
                  </a:cubicBezTo>
                  <a:cubicBezTo>
                    <a:pt x="176" y="8266"/>
                    <a:pt x="92" y="8651"/>
                    <a:pt x="0" y="9035"/>
                  </a:cubicBezTo>
                  <a:cubicBezTo>
                    <a:pt x="192" y="9225"/>
                    <a:pt x="391" y="9413"/>
                    <a:pt x="597" y="9599"/>
                  </a:cubicBezTo>
                  <a:cubicBezTo>
                    <a:pt x="865" y="9055"/>
                    <a:pt x="1140" y="8320"/>
                    <a:pt x="1415" y="7495"/>
                  </a:cubicBezTo>
                  <a:cubicBezTo>
                    <a:pt x="1276" y="7405"/>
                    <a:pt x="1140" y="7305"/>
                    <a:pt x="1007" y="7206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2;p8">
              <a:extLst>
                <a:ext uri="{FF2B5EF4-FFF2-40B4-BE49-F238E27FC236}">
                  <a16:creationId xmlns:a16="http://schemas.microsoft.com/office/drawing/2014/main" id="{33A5DA14-4D34-4493-8A11-B9BDD91E9794}"/>
                </a:ext>
              </a:extLst>
            </p:cNvPr>
            <p:cNvSpPr/>
            <p:nvPr/>
          </p:nvSpPr>
          <p:spPr>
            <a:xfrm>
              <a:off x="6887131" y="3659492"/>
              <a:ext cx="58507" cy="77214"/>
            </a:xfrm>
            <a:custGeom>
              <a:avLst/>
              <a:gdLst/>
              <a:ahLst/>
              <a:cxnLst/>
              <a:rect l="l" t="t" r="r" b="b"/>
              <a:pathLst>
                <a:path w="1764" h="2328" extrusionOk="0">
                  <a:moveTo>
                    <a:pt x="1764" y="1"/>
                  </a:moveTo>
                  <a:lnTo>
                    <a:pt x="1764" y="1"/>
                  </a:lnTo>
                  <a:cubicBezTo>
                    <a:pt x="1522" y="336"/>
                    <a:pt x="1276" y="644"/>
                    <a:pt x="1011" y="936"/>
                  </a:cubicBezTo>
                  <a:cubicBezTo>
                    <a:pt x="872" y="1075"/>
                    <a:pt x="733" y="1214"/>
                    <a:pt x="593" y="1350"/>
                  </a:cubicBezTo>
                  <a:cubicBezTo>
                    <a:pt x="650" y="1416"/>
                    <a:pt x="710" y="1482"/>
                    <a:pt x="772" y="1545"/>
                  </a:cubicBezTo>
                  <a:cubicBezTo>
                    <a:pt x="789" y="1562"/>
                    <a:pt x="806" y="1575"/>
                    <a:pt x="822" y="1592"/>
                  </a:cubicBezTo>
                  <a:cubicBezTo>
                    <a:pt x="965" y="1439"/>
                    <a:pt x="1100" y="1280"/>
                    <a:pt x="1223" y="1111"/>
                  </a:cubicBezTo>
                  <a:cubicBezTo>
                    <a:pt x="1435" y="809"/>
                    <a:pt x="1614" y="481"/>
                    <a:pt x="1724" y="133"/>
                  </a:cubicBezTo>
                  <a:cubicBezTo>
                    <a:pt x="1737" y="93"/>
                    <a:pt x="1747" y="53"/>
                    <a:pt x="1760" y="14"/>
                  </a:cubicBezTo>
                  <a:cubicBezTo>
                    <a:pt x="1760" y="7"/>
                    <a:pt x="1764" y="4"/>
                    <a:pt x="1764" y="1"/>
                  </a:cubicBezTo>
                  <a:close/>
                  <a:moveTo>
                    <a:pt x="497" y="1442"/>
                  </a:moveTo>
                  <a:cubicBezTo>
                    <a:pt x="384" y="1549"/>
                    <a:pt x="269" y="1655"/>
                    <a:pt x="150" y="1754"/>
                  </a:cubicBezTo>
                  <a:cubicBezTo>
                    <a:pt x="126" y="1774"/>
                    <a:pt x="106" y="1794"/>
                    <a:pt x="83" y="1814"/>
                  </a:cubicBezTo>
                  <a:cubicBezTo>
                    <a:pt x="70" y="1903"/>
                    <a:pt x="57" y="1993"/>
                    <a:pt x="40" y="2082"/>
                  </a:cubicBezTo>
                  <a:cubicBezTo>
                    <a:pt x="26" y="2165"/>
                    <a:pt x="14" y="2245"/>
                    <a:pt x="0" y="2328"/>
                  </a:cubicBezTo>
                  <a:cubicBezTo>
                    <a:pt x="130" y="2231"/>
                    <a:pt x="259" y="2129"/>
                    <a:pt x="381" y="2022"/>
                  </a:cubicBezTo>
                  <a:cubicBezTo>
                    <a:pt x="514" y="1907"/>
                    <a:pt x="640" y="1784"/>
                    <a:pt x="762" y="1658"/>
                  </a:cubicBezTo>
                  <a:cubicBezTo>
                    <a:pt x="673" y="1589"/>
                    <a:pt x="583" y="1515"/>
                    <a:pt x="497" y="1442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3;p8">
              <a:extLst>
                <a:ext uri="{FF2B5EF4-FFF2-40B4-BE49-F238E27FC236}">
                  <a16:creationId xmlns:a16="http://schemas.microsoft.com/office/drawing/2014/main" id="{BE3F5468-7630-4349-BB84-B9FDDEE0CDA7}"/>
                </a:ext>
              </a:extLst>
            </p:cNvPr>
            <p:cNvSpPr/>
            <p:nvPr/>
          </p:nvSpPr>
          <p:spPr>
            <a:xfrm>
              <a:off x="6769813" y="3486250"/>
              <a:ext cx="188922" cy="124013"/>
            </a:xfrm>
            <a:custGeom>
              <a:avLst/>
              <a:gdLst/>
              <a:ahLst/>
              <a:cxnLst/>
              <a:rect l="l" t="t" r="r" b="b"/>
              <a:pathLst>
                <a:path w="5696" h="3739" extrusionOk="0">
                  <a:moveTo>
                    <a:pt x="398" y="0"/>
                  </a:moveTo>
                  <a:cubicBezTo>
                    <a:pt x="398" y="0"/>
                    <a:pt x="262" y="242"/>
                    <a:pt x="0" y="497"/>
                  </a:cubicBezTo>
                  <a:cubicBezTo>
                    <a:pt x="517" y="941"/>
                    <a:pt x="1177" y="1144"/>
                    <a:pt x="1793" y="1469"/>
                  </a:cubicBezTo>
                  <a:cubicBezTo>
                    <a:pt x="1877" y="1395"/>
                    <a:pt x="1960" y="1319"/>
                    <a:pt x="2042" y="1247"/>
                  </a:cubicBezTo>
                  <a:cubicBezTo>
                    <a:pt x="1804" y="1193"/>
                    <a:pt x="1598" y="1117"/>
                    <a:pt x="1423" y="1031"/>
                  </a:cubicBezTo>
                  <a:cubicBezTo>
                    <a:pt x="611" y="636"/>
                    <a:pt x="398" y="0"/>
                    <a:pt x="398" y="0"/>
                  </a:cubicBezTo>
                  <a:close/>
                  <a:moveTo>
                    <a:pt x="4571" y="636"/>
                  </a:moveTo>
                  <a:cubicBezTo>
                    <a:pt x="4230" y="948"/>
                    <a:pt x="3762" y="1233"/>
                    <a:pt x="3153" y="1313"/>
                  </a:cubicBezTo>
                  <a:cubicBezTo>
                    <a:pt x="3259" y="1472"/>
                    <a:pt x="3364" y="1628"/>
                    <a:pt x="3471" y="1787"/>
                  </a:cubicBezTo>
                  <a:cubicBezTo>
                    <a:pt x="3753" y="2204"/>
                    <a:pt x="4041" y="2612"/>
                    <a:pt x="4336" y="3020"/>
                  </a:cubicBezTo>
                  <a:cubicBezTo>
                    <a:pt x="4601" y="2784"/>
                    <a:pt x="4860" y="2549"/>
                    <a:pt x="5111" y="2304"/>
                  </a:cubicBezTo>
                  <a:cubicBezTo>
                    <a:pt x="5307" y="2114"/>
                    <a:pt x="5503" y="1923"/>
                    <a:pt x="5695" y="1730"/>
                  </a:cubicBezTo>
                  <a:cubicBezTo>
                    <a:pt x="5264" y="1432"/>
                    <a:pt x="4893" y="1048"/>
                    <a:pt x="4571" y="636"/>
                  </a:cubicBezTo>
                  <a:close/>
                  <a:moveTo>
                    <a:pt x="2483" y="1316"/>
                  </a:moveTo>
                  <a:cubicBezTo>
                    <a:pt x="2361" y="1429"/>
                    <a:pt x="2235" y="1542"/>
                    <a:pt x="2105" y="1651"/>
                  </a:cubicBezTo>
                  <a:cubicBezTo>
                    <a:pt x="2361" y="1813"/>
                    <a:pt x="2602" y="2012"/>
                    <a:pt x="2815" y="2274"/>
                  </a:cubicBezTo>
                  <a:cubicBezTo>
                    <a:pt x="3146" y="2688"/>
                    <a:pt x="3372" y="3195"/>
                    <a:pt x="3517" y="3739"/>
                  </a:cubicBezTo>
                  <a:cubicBezTo>
                    <a:pt x="3587" y="3676"/>
                    <a:pt x="3656" y="3616"/>
                    <a:pt x="3730" y="3553"/>
                  </a:cubicBezTo>
                  <a:cubicBezTo>
                    <a:pt x="3858" y="3440"/>
                    <a:pt x="3988" y="3328"/>
                    <a:pt x="4117" y="3212"/>
                  </a:cubicBezTo>
                  <a:cubicBezTo>
                    <a:pt x="3779" y="2824"/>
                    <a:pt x="3468" y="2406"/>
                    <a:pt x="3179" y="1986"/>
                  </a:cubicBezTo>
                  <a:cubicBezTo>
                    <a:pt x="3037" y="1770"/>
                    <a:pt x="2897" y="1554"/>
                    <a:pt x="2765" y="1336"/>
                  </a:cubicBezTo>
                  <a:cubicBezTo>
                    <a:pt x="2732" y="1332"/>
                    <a:pt x="2695" y="1332"/>
                    <a:pt x="2662" y="1329"/>
                  </a:cubicBezTo>
                  <a:cubicBezTo>
                    <a:pt x="2602" y="1326"/>
                    <a:pt x="2543" y="1323"/>
                    <a:pt x="2483" y="1316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4;p8">
              <a:extLst>
                <a:ext uri="{FF2B5EF4-FFF2-40B4-BE49-F238E27FC236}">
                  <a16:creationId xmlns:a16="http://schemas.microsoft.com/office/drawing/2014/main" id="{1066DE98-E645-4305-B7CC-ACEA7EAF8491}"/>
                </a:ext>
              </a:extLst>
            </p:cNvPr>
            <p:cNvSpPr/>
            <p:nvPr/>
          </p:nvSpPr>
          <p:spPr>
            <a:xfrm>
              <a:off x="6886467" y="3517893"/>
              <a:ext cx="95887" cy="105008"/>
            </a:xfrm>
            <a:custGeom>
              <a:avLst/>
              <a:gdLst/>
              <a:ahLst/>
              <a:cxnLst/>
              <a:rect l="l" t="t" r="r" b="b"/>
              <a:pathLst>
                <a:path w="2891" h="3166" extrusionOk="0">
                  <a:moveTo>
                    <a:pt x="2890" y="1"/>
                  </a:moveTo>
                  <a:cubicBezTo>
                    <a:pt x="2695" y="233"/>
                    <a:pt x="2489" y="455"/>
                    <a:pt x="2281" y="670"/>
                  </a:cubicBezTo>
                  <a:lnTo>
                    <a:pt x="2390" y="806"/>
                  </a:lnTo>
                  <a:cubicBezTo>
                    <a:pt x="2576" y="548"/>
                    <a:pt x="2745" y="282"/>
                    <a:pt x="2890" y="1"/>
                  </a:cubicBezTo>
                  <a:close/>
                  <a:moveTo>
                    <a:pt x="2178" y="776"/>
                  </a:moveTo>
                  <a:cubicBezTo>
                    <a:pt x="1986" y="969"/>
                    <a:pt x="1790" y="1160"/>
                    <a:pt x="1594" y="1350"/>
                  </a:cubicBezTo>
                  <a:cubicBezTo>
                    <a:pt x="1343" y="1595"/>
                    <a:pt x="1084" y="1830"/>
                    <a:pt x="819" y="2066"/>
                  </a:cubicBezTo>
                  <a:cubicBezTo>
                    <a:pt x="855" y="2115"/>
                    <a:pt x="892" y="2165"/>
                    <a:pt x="928" y="2214"/>
                  </a:cubicBezTo>
                  <a:cubicBezTo>
                    <a:pt x="961" y="2254"/>
                    <a:pt x="991" y="2298"/>
                    <a:pt x="1025" y="2338"/>
                  </a:cubicBezTo>
                  <a:cubicBezTo>
                    <a:pt x="1293" y="2086"/>
                    <a:pt x="1551" y="1821"/>
                    <a:pt x="1793" y="1542"/>
                  </a:cubicBezTo>
                  <a:cubicBezTo>
                    <a:pt x="1982" y="1330"/>
                    <a:pt x="2165" y="1108"/>
                    <a:pt x="2337" y="879"/>
                  </a:cubicBezTo>
                  <a:cubicBezTo>
                    <a:pt x="2284" y="846"/>
                    <a:pt x="2231" y="810"/>
                    <a:pt x="2178" y="776"/>
                  </a:cubicBezTo>
                  <a:close/>
                  <a:moveTo>
                    <a:pt x="600" y="2258"/>
                  </a:moveTo>
                  <a:cubicBezTo>
                    <a:pt x="471" y="2374"/>
                    <a:pt x="341" y="2486"/>
                    <a:pt x="213" y="2599"/>
                  </a:cubicBezTo>
                  <a:cubicBezTo>
                    <a:pt x="139" y="2662"/>
                    <a:pt x="70" y="2722"/>
                    <a:pt x="0" y="2785"/>
                  </a:cubicBezTo>
                  <a:cubicBezTo>
                    <a:pt x="17" y="2848"/>
                    <a:pt x="30" y="2910"/>
                    <a:pt x="46" y="2977"/>
                  </a:cubicBezTo>
                  <a:cubicBezTo>
                    <a:pt x="60" y="3040"/>
                    <a:pt x="73" y="3103"/>
                    <a:pt x="86" y="3166"/>
                  </a:cubicBezTo>
                  <a:lnTo>
                    <a:pt x="444" y="2868"/>
                  </a:lnTo>
                  <a:cubicBezTo>
                    <a:pt x="574" y="2751"/>
                    <a:pt x="703" y="2636"/>
                    <a:pt x="832" y="2517"/>
                  </a:cubicBezTo>
                  <a:cubicBezTo>
                    <a:pt x="753" y="2430"/>
                    <a:pt x="676" y="2347"/>
                    <a:pt x="600" y="2258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5;p8">
              <a:extLst>
                <a:ext uri="{FF2B5EF4-FFF2-40B4-BE49-F238E27FC236}">
                  <a16:creationId xmlns:a16="http://schemas.microsoft.com/office/drawing/2014/main" id="{D23225C7-C16E-462C-9E2A-D2373A2B148E}"/>
                </a:ext>
              </a:extLst>
            </p:cNvPr>
            <p:cNvSpPr/>
            <p:nvPr/>
          </p:nvSpPr>
          <p:spPr>
            <a:xfrm>
              <a:off x="6829284" y="3527578"/>
              <a:ext cx="22919" cy="13433"/>
            </a:xfrm>
            <a:custGeom>
              <a:avLst/>
              <a:gdLst/>
              <a:ahLst/>
              <a:cxnLst/>
              <a:rect l="l" t="t" r="r" b="b"/>
              <a:pathLst>
                <a:path w="691" h="405" extrusionOk="0">
                  <a:moveTo>
                    <a:pt x="249" y="1"/>
                  </a:moveTo>
                  <a:cubicBezTo>
                    <a:pt x="167" y="73"/>
                    <a:pt x="84" y="149"/>
                    <a:pt x="0" y="223"/>
                  </a:cubicBezTo>
                  <a:cubicBezTo>
                    <a:pt x="54" y="252"/>
                    <a:pt x="107" y="282"/>
                    <a:pt x="159" y="312"/>
                  </a:cubicBezTo>
                  <a:cubicBezTo>
                    <a:pt x="213" y="342"/>
                    <a:pt x="263" y="371"/>
                    <a:pt x="312" y="405"/>
                  </a:cubicBezTo>
                  <a:cubicBezTo>
                    <a:pt x="442" y="296"/>
                    <a:pt x="568" y="183"/>
                    <a:pt x="690" y="70"/>
                  </a:cubicBezTo>
                  <a:cubicBezTo>
                    <a:pt x="531" y="57"/>
                    <a:pt x="385" y="30"/>
                    <a:pt x="24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6;p8">
              <a:extLst>
                <a:ext uri="{FF2B5EF4-FFF2-40B4-BE49-F238E27FC236}">
                  <a16:creationId xmlns:a16="http://schemas.microsoft.com/office/drawing/2014/main" id="{2007BB56-D59F-4C48-BE1B-A17937E38C21}"/>
                </a:ext>
              </a:extLst>
            </p:cNvPr>
            <p:cNvSpPr/>
            <p:nvPr/>
          </p:nvSpPr>
          <p:spPr>
            <a:xfrm>
              <a:off x="6921427" y="3498887"/>
              <a:ext cx="49486" cy="52139"/>
            </a:xfrm>
            <a:custGeom>
              <a:avLst/>
              <a:gdLst/>
              <a:ahLst/>
              <a:cxnLst/>
              <a:rect l="l" t="t" r="r" b="b"/>
              <a:pathLst>
                <a:path w="1492" h="1572" extrusionOk="0">
                  <a:moveTo>
                    <a:pt x="249" y="0"/>
                  </a:moveTo>
                  <a:cubicBezTo>
                    <a:pt x="173" y="87"/>
                    <a:pt x="90" y="173"/>
                    <a:pt x="0" y="255"/>
                  </a:cubicBezTo>
                  <a:cubicBezTo>
                    <a:pt x="322" y="667"/>
                    <a:pt x="693" y="1051"/>
                    <a:pt x="1124" y="1349"/>
                  </a:cubicBezTo>
                  <a:cubicBezTo>
                    <a:pt x="1177" y="1383"/>
                    <a:pt x="1230" y="1419"/>
                    <a:pt x="1283" y="1452"/>
                  </a:cubicBezTo>
                  <a:cubicBezTo>
                    <a:pt x="1349" y="1492"/>
                    <a:pt x="1418" y="1535"/>
                    <a:pt x="1492" y="1571"/>
                  </a:cubicBezTo>
                  <a:lnTo>
                    <a:pt x="1336" y="1379"/>
                  </a:lnTo>
                  <a:lnTo>
                    <a:pt x="1227" y="1243"/>
                  </a:lnTo>
                  <a:lnTo>
                    <a:pt x="846" y="773"/>
                  </a:lnTo>
                  <a:cubicBezTo>
                    <a:pt x="647" y="514"/>
                    <a:pt x="441" y="262"/>
                    <a:pt x="249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7;p8">
              <a:extLst>
                <a:ext uri="{FF2B5EF4-FFF2-40B4-BE49-F238E27FC236}">
                  <a16:creationId xmlns:a16="http://schemas.microsoft.com/office/drawing/2014/main" id="{0346BBE2-6C8D-4642-837A-AFD4A2979422}"/>
                </a:ext>
              </a:extLst>
            </p:cNvPr>
            <p:cNvSpPr/>
            <p:nvPr/>
          </p:nvSpPr>
          <p:spPr>
            <a:xfrm>
              <a:off x="6864675" y="3784075"/>
              <a:ext cx="33367" cy="42753"/>
            </a:xfrm>
            <a:custGeom>
              <a:avLst/>
              <a:gdLst/>
              <a:ahLst/>
              <a:cxnLst/>
              <a:rect l="l" t="t" r="r" b="b"/>
              <a:pathLst>
                <a:path w="1006" h="1289" extrusionOk="0">
                  <a:moveTo>
                    <a:pt x="362" y="0"/>
                  </a:moveTo>
                  <a:cubicBezTo>
                    <a:pt x="253" y="411"/>
                    <a:pt x="131" y="819"/>
                    <a:pt x="1" y="1226"/>
                  </a:cubicBezTo>
                  <a:cubicBezTo>
                    <a:pt x="67" y="1269"/>
                    <a:pt x="131" y="1289"/>
                    <a:pt x="193" y="1289"/>
                  </a:cubicBezTo>
                  <a:cubicBezTo>
                    <a:pt x="438" y="1289"/>
                    <a:pt x="714" y="931"/>
                    <a:pt x="1006" y="345"/>
                  </a:cubicBezTo>
                  <a:cubicBezTo>
                    <a:pt x="776" y="255"/>
                    <a:pt x="564" y="136"/>
                    <a:pt x="362" y="0"/>
                  </a:cubicBezTo>
                  <a:close/>
                </a:path>
              </a:pathLst>
            </a:custGeom>
            <a:solidFill>
              <a:srgbClr val="EF8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8;p8">
              <a:extLst>
                <a:ext uri="{FF2B5EF4-FFF2-40B4-BE49-F238E27FC236}">
                  <a16:creationId xmlns:a16="http://schemas.microsoft.com/office/drawing/2014/main" id="{771492FD-44AE-4E2C-98DF-191C591C1B2C}"/>
                </a:ext>
              </a:extLst>
            </p:cNvPr>
            <p:cNvSpPr/>
            <p:nvPr/>
          </p:nvSpPr>
          <p:spPr>
            <a:xfrm>
              <a:off x="6861491" y="3529767"/>
              <a:ext cx="90945" cy="105672"/>
            </a:xfrm>
            <a:custGeom>
              <a:avLst/>
              <a:gdLst/>
              <a:ahLst/>
              <a:cxnLst/>
              <a:rect l="l" t="t" r="r" b="b"/>
              <a:pathLst>
                <a:path w="2742" h="3186" extrusionOk="0">
                  <a:moveTo>
                    <a:pt x="389" y="1"/>
                  </a:moveTo>
                  <a:cubicBezTo>
                    <a:pt x="282" y="14"/>
                    <a:pt x="170" y="24"/>
                    <a:pt x="54" y="24"/>
                  </a:cubicBezTo>
                  <a:lnTo>
                    <a:pt x="1" y="24"/>
                  </a:lnTo>
                  <a:cubicBezTo>
                    <a:pt x="133" y="242"/>
                    <a:pt x="273" y="458"/>
                    <a:pt x="415" y="674"/>
                  </a:cubicBezTo>
                  <a:cubicBezTo>
                    <a:pt x="704" y="1094"/>
                    <a:pt x="1015" y="1512"/>
                    <a:pt x="1353" y="1900"/>
                  </a:cubicBezTo>
                  <a:cubicBezTo>
                    <a:pt x="1429" y="1989"/>
                    <a:pt x="1506" y="2072"/>
                    <a:pt x="1585" y="2159"/>
                  </a:cubicBezTo>
                  <a:cubicBezTo>
                    <a:pt x="1937" y="2537"/>
                    <a:pt x="2321" y="2884"/>
                    <a:pt x="2742" y="3186"/>
                  </a:cubicBezTo>
                  <a:cubicBezTo>
                    <a:pt x="2404" y="2791"/>
                    <a:pt x="2089" y="2387"/>
                    <a:pt x="1778" y="1980"/>
                  </a:cubicBezTo>
                  <a:cubicBezTo>
                    <a:pt x="1744" y="1940"/>
                    <a:pt x="1714" y="1896"/>
                    <a:pt x="1681" y="1856"/>
                  </a:cubicBezTo>
                  <a:cubicBezTo>
                    <a:pt x="1645" y="1807"/>
                    <a:pt x="1608" y="1757"/>
                    <a:pt x="1572" y="1708"/>
                  </a:cubicBezTo>
                  <a:cubicBezTo>
                    <a:pt x="1277" y="1300"/>
                    <a:pt x="989" y="892"/>
                    <a:pt x="707" y="475"/>
                  </a:cubicBezTo>
                  <a:cubicBezTo>
                    <a:pt x="600" y="316"/>
                    <a:pt x="495" y="160"/>
                    <a:pt x="38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9;p8">
              <a:extLst>
                <a:ext uri="{FF2B5EF4-FFF2-40B4-BE49-F238E27FC236}">
                  <a16:creationId xmlns:a16="http://schemas.microsoft.com/office/drawing/2014/main" id="{54FC3C68-D503-4315-B3BC-1A998FD9BA4F}"/>
                </a:ext>
              </a:extLst>
            </p:cNvPr>
            <p:cNvSpPr/>
            <p:nvPr/>
          </p:nvSpPr>
          <p:spPr>
            <a:xfrm>
              <a:off x="6892504" y="3688747"/>
              <a:ext cx="33466" cy="35323"/>
            </a:xfrm>
            <a:custGeom>
              <a:avLst/>
              <a:gdLst/>
              <a:ahLst/>
              <a:cxnLst/>
              <a:rect l="l" t="t" r="r" b="b"/>
              <a:pathLst>
                <a:path w="1009" h="1065" extrusionOk="0">
                  <a:moveTo>
                    <a:pt x="20" y="0"/>
                  </a:moveTo>
                  <a:cubicBezTo>
                    <a:pt x="17" y="46"/>
                    <a:pt x="14" y="93"/>
                    <a:pt x="11" y="139"/>
                  </a:cubicBezTo>
                  <a:cubicBezTo>
                    <a:pt x="7" y="179"/>
                    <a:pt x="4" y="219"/>
                    <a:pt x="0" y="259"/>
                  </a:cubicBezTo>
                  <a:cubicBezTo>
                    <a:pt x="110" y="361"/>
                    <a:pt x="222" y="464"/>
                    <a:pt x="335" y="560"/>
                  </a:cubicBezTo>
                  <a:cubicBezTo>
                    <a:pt x="421" y="633"/>
                    <a:pt x="511" y="707"/>
                    <a:pt x="600" y="776"/>
                  </a:cubicBezTo>
                  <a:cubicBezTo>
                    <a:pt x="733" y="875"/>
                    <a:pt x="869" y="975"/>
                    <a:pt x="1008" y="1065"/>
                  </a:cubicBezTo>
                  <a:cubicBezTo>
                    <a:pt x="892" y="945"/>
                    <a:pt x="776" y="826"/>
                    <a:pt x="660" y="710"/>
                  </a:cubicBezTo>
                  <a:cubicBezTo>
                    <a:pt x="644" y="693"/>
                    <a:pt x="627" y="680"/>
                    <a:pt x="610" y="663"/>
                  </a:cubicBezTo>
                  <a:cubicBezTo>
                    <a:pt x="548" y="600"/>
                    <a:pt x="488" y="534"/>
                    <a:pt x="431" y="468"/>
                  </a:cubicBezTo>
                  <a:cubicBezTo>
                    <a:pt x="365" y="395"/>
                    <a:pt x="302" y="315"/>
                    <a:pt x="236" y="242"/>
                  </a:cubicBezTo>
                  <a:cubicBezTo>
                    <a:pt x="163" y="163"/>
                    <a:pt x="90" y="83"/>
                    <a:pt x="2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90;p8">
              <a:extLst>
                <a:ext uri="{FF2B5EF4-FFF2-40B4-BE49-F238E27FC236}">
                  <a16:creationId xmlns:a16="http://schemas.microsoft.com/office/drawing/2014/main" id="{9B23D093-9C12-4E9A-9448-54F8B61A29A3}"/>
                </a:ext>
              </a:extLst>
            </p:cNvPr>
            <p:cNvSpPr/>
            <p:nvPr/>
          </p:nvSpPr>
          <p:spPr>
            <a:xfrm>
              <a:off x="6876683" y="3775153"/>
              <a:ext cx="22123" cy="20365"/>
            </a:xfrm>
            <a:custGeom>
              <a:avLst/>
              <a:gdLst/>
              <a:ahLst/>
              <a:cxnLst/>
              <a:rect l="l" t="t" r="r" b="b"/>
              <a:pathLst>
                <a:path w="667" h="614" extrusionOk="0">
                  <a:moveTo>
                    <a:pt x="70" y="0"/>
                  </a:moveTo>
                  <a:cubicBezTo>
                    <a:pt x="57" y="47"/>
                    <a:pt x="47" y="94"/>
                    <a:pt x="33" y="140"/>
                  </a:cubicBezTo>
                  <a:cubicBezTo>
                    <a:pt x="23" y="183"/>
                    <a:pt x="10" y="226"/>
                    <a:pt x="0" y="269"/>
                  </a:cubicBezTo>
                  <a:cubicBezTo>
                    <a:pt x="202" y="405"/>
                    <a:pt x="414" y="524"/>
                    <a:pt x="644" y="614"/>
                  </a:cubicBezTo>
                  <a:cubicBezTo>
                    <a:pt x="647" y="607"/>
                    <a:pt x="650" y="600"/>
                    <a:pt x="653" y="594"/>
                  </a:cubicBezTo>
                  <a:cubicBezTo>
                    <a:pt x="656" y="584"/>
                    <a:pt x="663" y="574"/>
                    <a:pt x="667" y="564"/>
                  </a:cubicBezTo>
                  <a:cubicBezTo>
                    <a:pt x="461" y="378"/>
                    <a:pt x="262" y="190"/>
                    <a:pt x="7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91;p8">
              <a:extLst>
                <a:ext uri="{FF2B5EF4-FFF2-40B4-BE49-F238E27FC236}">
                  <a16:creationId xmlns:a16="http://schemas.microsoft.com/office/drawing/2014/main" id="{826EC3B9-6AFE-4FCE-94C1-B717B677C3E3}"/>
                </a:ext>
              </a:extLst>
            </p:cNvPr>
            <p:cNvSpPr/>
            <p:nvPr/>
          </p:nvSpPr>
          <p:spPr>
            <a:xfrm>
              <a:off x="6610105" y="3145437"/>
              <a:ext cx="483814" cy="385042"/>
            </a:xfrm>
            <a:custGeom>
              <a:avLst/>
              <a:gdLst/>
              <a:ahLst/>
              <a:cxnLst/>
              <a:rect l="l" t="t" r="r" b="b"/>
              <a:pathLst>
                <a:path w="14587" h="11609" extrusionOk="0">
                  <a:moveTo>
                    <a:pt x="7540" y="0"/>
                  </a:moveTo>
                  <a:cubicBezTo>
                    <a:pt x="5025" y="0"/>
                    <a:pt x="2506" y="1556"/>
                    <a:pt x="1949" y="3477"/>
                  </a:cubicBezTo>
                  <a:cubicBezTo>
                    <a:pt x="1127" y="6301"/>
                    <a:pt x="2850" y="7587"/>
                    <a:pt x="2850" y="7587"/>
                  </a:cubicBezTo>
                  <a:cubicBezTo>
                    <a:pt x="2774" y="7562"/>
                    <a:pt x="2692" y="7550"/>
                    <a:pt x="2607" y="7550"/>
                  </a:cubicBezTo>
                  <a:cubicBezTo>
                    <a:pt x="1582" y="7550"/>
                    <a:pt x="1" y="9257"/>
                    <a:pt x="1949" y="10746"/>
                  </a:cubicBezTo>
                  <a:cubicBezTo>
                    <a:pt x="2537" y="11195"/>
                    <a:pt x="3052" y="11357"/>
                    <a:pt x="3488" y="11357"/>
                  </a:cubicBezTo>
                  <a:cubicBezTo>
                    <a:pt x="4613" y="11357"/>
                    <a:pt x="5213" y="10275"/>
                    <a:pt x="5213" y="10275"/>
                  </a:cubicBezTo>
                  <a:cubicBezTo>
                    <a:pt x="5213" y="10275"/>
                    <a:pt x="5426" y="10911"/>
                    <a:pt x="6238" y="11306"/>
                  </a:cubicBezTo>
                  <a:cubicBezTo>
                    <a:pt x="6553" y="11462"/>
                    <a:pt x="6960" y="11578"/>
                    <a:pt x="7477" y="11604"/>
                  </a:cubicBezTo>
                  <a:cubicBezTo>
                    <a:pt x="7530" y="11607"/>
                    <a:pt x="7581" y="11609"/>
                    <a:pt x="7632" y="11609"/>
                  </a:cubicBezTo>
                  <a:cubicBezTo>
                    <a:pt x="9373" y="11609"/>
                    <a:pt x="10105" y="9951"/>
                    <a:pt x="10105" y="9951"/>
                  </a:cubicBezTo>
                  <a:cubicBezTo>
                    <a:pt x="10498" y="10289"/>
                    <a:pt x="11097" y="10461"/>
                    <a:pt x="11722" y="10461"/>
                  </a:cubicBezTo>
                  <a:cubicBezTo>
                    <a:pt x="12905" y="10461"/>
                    <a:pt x="14183" y="9844"/>
                    <a:pt x="14341" y="8565"/>
                  </a:cubicBezTo>
                  <a:cubicBezTo>
                    <a:pt x="14587" y="6606"/>
                    <a:pt x="12141" y="6606"/>
                    <a:pt x="12141" y="6606"/>
                  </a:cubicBezTo>
                  <a:cubicBezTo>
                    <a:pt x="12141" y="6606"/>
                    <a:pt x="13937" y="3676"/>
                    <a:pt x="10874" y="1147"/>
                  </a:cubicBezTo>
                  <a:cubicBezTo>
                    <a:pt x="10023" y="442"/>
                    <a:pt x="9019" y="93"/>
                    <a:pt x="7991" y="17"/>
                  </a:cubicBezTo>
                  <a:lnTo>
                    <a:pt x="7985" y="17"/>
                  </a:lnTo>
                  <a:cubicBezTo>
                    <a:pt x="7837" y="6"/>
                    <a:pt x="7688" y="0"/>
                    <a:pt x="7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92;p8">
              <a:extLst>
                <a:ext uri="{FF2B5EF4-FFF2-40B4-BE49-F238E27FC236}">
                  <a16:creationId xmlns:a16="http://schemas.microsoft.com/office/drawing/2014/main" id="{D6067717-E577-4FD7-AA9C-33B782052DED}"/>
                </a:ext>
              </a:extLst>
            </p:cNvPr>
            <p:cNvSpPr/>
            <p:nvPr/>
          </p:nvSpPr>
          <p:spPr>
            <a:xfrm>
              <a:off x="6816979" y="3145968"/>
              <a:ext cx="269353" cy="384577"/>
            </a:xfrm>
            <a:custGeom>
              <a:avLst/>
              <a:gdLst/>
              <a:ahLst/>
              <a:cxnLst/>
              <a:rect l="l" t="t" r="r" b="b"/>
              <a:pathLst>
                <a:path w="8121" h="11595" extrusionOk="0">
                  <a:moveTo>
                    <a:pt x="1754" y="1"/>
                  </a:moveTo>
                  <a:cubicBezTo>
                    <a:pt x="2702" y="1105"/>
                    <a:pt x="3663" y="2159"/>
                    <a:pt x="3245" y="4253"/>
                  </a:cubicBezTo>
                  <a:cubicBezTo>
                    <a:pt x="3136" y="4816"/>
                    <a:pt x="2934" y="5370"/>
                    <a:pt x="2977" y="5944"/>
                  </a:cubicBezTo>
                  <a:cubicBezTo>
                    <a:pt x="3027" y="6640"/>
                    <a:pt x="3438" y="7282"/>
                    <a:pt x="3464" y="7982"/>
                  </a:cubicBezTo>
                  <a:cubicBezTo>
                    <a:pt x="3490" y="8559"/>
                    <a:pt x="3007" y="9205"/>
                    <a:pt x="2499" y="9205"/>
                  </a:cubicBezTo>
                  <a:cubicBezTo>
                    <a:pt x="2393" y="9205"/>
                    <a:pt x="2288" y="9179"/>
                    <a:pt x="2185" y="9112"/>
                  </a:cubicBezTo>
                  <a:lnTo>
                    <a:pt x="2185" y="9112"/>
                  </a:lnTo>
                  <a:cubicBezTo>
                    <a:pt x="2513" y="9762"/>
                    <a:pt x="1996" y="10557"/>
                    <a:pt x="1346" y="10886"/>
                  </a:cubicBezTo>
                  <a:cubicBezTo>
                    <a:pt x="928" y="11097"/>
                    <a:pt x="464" y="11191"/>
                    <a:pt x="1" y="11290"/>
                  </a:cubicBezTo>
                  <a:cubicBezTo>
                    <a:pt x="316" y="11446"/>
                    <a:pt x="723" y="11562"/>
                    <a:pt x="1240" y="11588"/>
                  </a:cubicBezTo>
                  <a:cubicBezTo>
                    <a:pt x="1293" y="11591"/>
                    <a:pt x="1343" y="11595"/>
                    <a:pt x="1396" y="11595"/>
                  </a:cubicBezTo>
                  <a:cubicBezTo>
                    <a:pt x="3136" y="11595"/>
                    <a:pt x="3868" y="9935"/>
                    <a:pt x="3868" y="9935"/>
                  </a:cubicBezTo>
                  <a:cubicBezTo>
                    <a:pt x="4263" y="10273"/>
                    <a:pt x="4859" y="10444"/>
                    <a:pt x="5486" y="10444"/>
                  </a:cubicBezTo>
                  <a:cubicBezTo>
                    <a:pt x="6669" y="10444"/>
                    <a:pt x="7945" y="9828"/>
                    <a:pt x="8104" y="8549"/>
                  </a:cubicBezTo>
                  <a:cubicBezTo>
                    <a:pt x="8118" y="8453"/>
                    <a:pt x="8121" y="8367"/>
                    <a:pt x="8121" y="8281"/>
                  </a:cubicBezTo>
                  <a:cubicBezTo>
                    <a:pt x="8121" y="6590"/>
                    <a:pt x="5904" y="6590"/>
                    <a:pt x="5904" y="6590"/>
                  </a:cubicBezTo>
                  <a:cubicBezTo>
                    <a:pt x="5904" y="6590"/>
                    <a:pt x="6427" y="5738"/>
                    <a:pt x="6427" y="4555"/>
                  </a:cubicBezTo>
                  <a:cubicBezTo>
                    <a:pt x="6427" y="3544"/>
                    <a:pt x="6046" y="2295"/>
                    <a:pt x="4637" y="1131"/>
                  </a:cubicBezTo>
                  <a:cubicBezTo>
                    <a:pt x="3786" y="426"/>
                    <a:pt x="2782" y="77"/>
                    <a:pt x="175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3;p8">
              <a:extLst>
                <a:ext uri="{FF2B5EF4-FFF2-40B4-BE49-F238E27FC236}">
                  <a16:creationId xmlns:a16="http://schemas.microsoft.com/office/drawing/2014/main" id="{8EF9EC57-8500-4C15-BF80-4CAD3685BC61}"/>
                </a:ext>
              </a:extLst>
            </p:cNvPr>
            <p:cNvSpPr/>
            <p:nvPr/>
          </p:nvSpPr>
          <p:spPr>
            <a:xfrm>
              <a:off x="6864808" y="3318513"/>
              <a:ext cx="92537" cy="95058"/>
            </a:xfrm>
            <a:custGeom>
              <a:avLst/>
              <a:gdLst/>
              <a:ahLst/>
              <a:cxnLst/>
              <a:rect l="l" t="t" r="r" b="b"/>
              <a:pathLst>
                <a:path w="2790" h="2866" extrusionOk="0">
                  <a:moveTo>
                    <a:pt x="1223" y="0"/>
                  </a:moveTo>
                  <a:cubicBezTo>
                    <a:pt x="1193" y="0"/>
                    <a:pt x="1164" y="1"/>
                    <a:pt x="1134" y="3"/>
                  </a:cubicBezTo>
                  <a:cubicBezTo>
                    <a:pt x="262" y="56"/>
                    <a:pt x="0" y="1265"/>
                    <a:pt x="329" y="2091"/>
                  </a:cubicBezTo>
                  <a:cubicBezTo>
                    <a:pt x="495" y="2532"/>
                    <a:pt x="833" y="2866"/>
                    <a:pt x="1330" y="2866"/>
                  </a:cubicBezTo>
                  <a:cubicBezTo>
                    <a:pt x="1368" y="2866"/>
                    <a:pt x="1406" y="2864"/>
                    <a:pt x="1445" y="2860"/>
                  </a:cubicBezTo>
                  <a:cubicBezTo>
                    <a:pt x="1863" y="2816"/>
                    <a:pt x="2155" y="2582"/>
                    <a:pt x="2327" y="2263"/>
                  </a:cubicBezTo>
                  <a:cubicBezTo>
                    <a:pt x="2789" y="1422"/>
                    <a:pt x="2406" y="0"/>
                    <a:pt x="1223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4;p8">
              <a:extLst>
                <a:ext uri="{FF2B5EF4-FFF2-40B4-BE49-F238E27FC236}">
                  <a16:creationId xmlns:a16="http://schemas.microsoft.com/office/drawing/2014/main" id="{4133629C-A42E-4BEA-8E57-5A48DF35DDCE}"/>
                </a:ext>
              </a:extLst>
            </p:cNvPr>
            <p:cNvSpPr/>
            <p:nvPr/>
          </p:nvSpPr>
          <p:spPr>
            <a:xfrm>
              <a:off x="6875687" y="3379611"/>
              <a:ext cx="66302" cy="33964"/>
            </a:xfrm>
            <a:custGeom>
              <a:avLst/>
              <a:gdLst/>
              <a:ahLst/>
              <a:cxnLst/>
              <a:rect l="l" t="t" r="r" b="b"/>
              <a:pathLst>
                <a:path w="1999" h="1024" extrusionOk="0">
                  <a:moveTo>
                    <a:pt x="878" y="1"/>
                  </a:moveTo>
                  <a:cubicBezTo>
                    <a:pt x="538" y="1"/>
                    <a:pt x="236" y="110"/>
                    <a:pt x="1" y="249"/>
                  </a:cubicBezTo>
                  <a:cubicBezTo>
                    <a:pt x="167" y="690"/>
                    <a:pt x="505" y="1024"/>
                    <a:pt x="1002" y="1024"/>
                  </a:cubicBezTo>
                  <a:cubicBezTo>
                    <a:pt x="1040" y="1024"/>
                    <a:pt x="1078" y="1022"/>
                    <a:pt x="1117" y="1018"/>
                  </a:cubicBezTo>
                  <a:cubicBezTo>
                    <a:pt x="1535" y="974"/>
                    <a:pt x="1827" y="740"/>
                    <a:pt x="1999" y="421"/>
                  </a:cubicBezTo>
                  <a:cubicBezTo>
                    <a:pt x="1606" y="113"/>
                    <a:pt x="1222" y="1"/>
                    <a:pt x="87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5;p8">
              <a:extLst>
                <a:ext uri="{FF2B5EF4-FFF2-40B4-BE49-F238E27FC236}">
                  <a16:creationId xmlns:a16="http://schemas.microsoft.com/office/drawing/2014/main" id="{95F2F9FE-ACD0-46CF-9522-9E26C3789644}"/>
                </a:ext>
              </a:extLst>
            </p:cNvPr>
            <p:cNvSpPr/>
            <p:nvPr/>
          </p:nvSpPr>
          <p:spPr>
            <a:xfrm>
              <a:off x="6782350" y="3310188"/>
              <a:ext cx="34428" cy="56153"/>
            </a:xfrm>
            <a:custGeom>
              <a:avLst/>
              <a:gdLst/>
              <a:ahLst/>
              <a:cxnLst/>
              <a:rect l="l" t="t" r="r" b="b"/>
              <a:pathLst>
                <a:path w="1038" h="1693" extrusionOk="0">
                  <a:moveTo>
                    <a:pt x="475" y="1"/>
                  </a:moveTo>
                  <a:cubicBezTo>
                    <a:pt x="468" y="1"/>
                    <a:pt x="461" y="1"/>
                    <a:pt x="454" y="2"/>
                  </a:cubicBezTo>
                  <a:cubicBezTo>
                    <a:pt x="186" y="25"/>
                    <a:pt x="0" y="419"/>
                    <a:pt x="40" y="884"/>
                  </a:cubicBezTo>
                  <a:cubicBezTo>
                    <a:pt x="76" y="1338"/>
                    <a:pt x="309" y="1693"/>
                    <a:pt x="566" y="1693"/>
                  </a:cubicBezTo>
                  <a:cubicBezTo>
                    <a:pt x="573" y="1693"/>
                    <a:pt x="580" y="1692"/>
                    <a:pt x="587" y="1692"/>
                  </a:cubicBezTo>
                  <a:cubicBezTo>
                    <a:pt x="852" y="1669"/>
                    <a:pt x="1038" y="1274"/>
                    <a:pt x="1002" y="807"/>
                  </a:cubicBezTo>
                  <a:cubicBezTo>
                    <a:pt x="966" y="355"/>
                    <a:pt x="732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6;p8">
              <a:extLst>
                <a:ext uri="{FF2B5EF4-FFF2-40B4-BE49-F238E27FC236}">
                  <a16:creationId xmlns:a16="http://schemas.microsoft.com/office/drawing/2014/main" id="{E62E5FD6-DC77-413A-BC3E-D0DB9F1A8293}"/>
                </a:ext>
              </a:extLst>
            </p:cNvPr>
            <p:cNvSpPr/>
            <p:nvPr/>
          </p:nvSpPr>
          <p:spPr>
            <a:xfrm>
              <a:off x="6964746" y="3290519"/>
              <a:ext cx="34428" cy="56053"/>
            </a:xfrm>
            <a:custGeom>
              <a:avLst/>
              <a:gdLst/>
              <a:ahLst/>
              <a:cxnLst/>
              <a:rect l="l" t="t" r="r" b="b"/>
              <a:pathLst>
                <a:path w="1038" h="1690" extrusionOk="0">
                  <a:moveTo>
                    <a:pt x="479" y="0"/>
                  </a:moveTo>
                  <a:cubicBezTo>
                    <a:pt x="471" y="0"/>
                    <a:pt x="463" y="0"/>
                    <a:pt x="455" y="1"/>
                  </a:cubicBezTo>
                  <a:cubicBezTo>
                    <a:pt x="186" y="21"/>
                    <a:pt x="0" y="416"/>
                    <a:pt x="40" y="883"/>
                  </a:cubicBezTo>
                  <a:cubicBezTo>
                    <a:pt x="76" y="1335"/>
                    <a:pt x="309" y="1689"/>
                    <a:pt x="566" y="1689"/>
                  </a:cubicBezTo>
                  <a:cubicBezTo>
                    <a:pt x="573" y="1689"/>
                    <a:pt x="580" y="1689"/>
                    <a:pt x="587" y="1688"/>
                  </a:cubicBezTo>
                  <a:cubicBezTo>
                    <a:pt x="852" y="1668"/>
                    <a:pt x="1038" y="1271"/>
                    <a:pt x="1001" y="807"/>
                  </a:cubicBezTo>
                  <a:cubicBezTo>
                    <a:pt x="966" y="353"/>
                    <a:pt x="734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7;p8">
              <a:extLst>
                <a:ext uri="{FF2B5EF4-FFF2-40B4-BE49-F238E27FC236}">
                  <a16:creationId xmlns:a16="http://schemas.microsoft.com/office/drawing/2014/main" id="{057CAC3E-6D76-45D8-95F3-1958DE2B530D}"/>
                </a:ext>
              </a:extLst>
            </p:cNvPr>
            <p:cNvSpPr/>
            <p:nvPr/>
          </p:nvSpPr>
          <p:spPr>
            <a:xfrm>
              <a:off x="6742448" y="3388965"/>
              <a:ext cx="75788" cy="45970"/>
            </a:xfrm>
            <a:custGeom>
              <a:avLst/>
              <a:gdLst/>
              <a:ahLst/>
              <a:cxnLst/>
              <a:rect l="l" t="t" r="r" b="b"/>
              <a:pathLst>
                <a:path w="2285" h="1386" extrusionOk="0">
                  <a:moveTo>
                    <a:pt x="1140" y="0"/>
                  </a:moveTo>
                  <a:cubicBezTo>
                    <a:pt x="510" y="0"/>
                    <a:pt x="1" y="311"/>
                    <a:pt x="1" y="692"/>
                  </a:cubicBezTo>
                  <a:cubicBezTo>
                    <a:pt x="1" y="1074"/>
                    <a:pt x="510" y="1385"/>
                    <a:pt x="1140" y="1385"/>
                  </a:cubicBezTo>
                  <a:cubicBezTo>
                    <a:pt x="1774" y="1385"/>
                    <a:pt x="2284" y="1074"/>
                    <a:pt x="2284" y="692"/>
                  </a:cubicBezTo>
                  <a:cubicBezTo>
                    <a:pt x="2284" y="311"/>
                    <a:pt x="1774" y="0"/>
                    <a:pt x="114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8;p8">
              <a:extLst>
                <a:ext uri="{FF2B5EF4-FFF2-40B4-BE49-F238E27FC236}">
                  <a16:creationId xmlns:a16="http://schemas.microsoft.com/office/drawing/2014/main" id="{0D37FBB9-1026-4A62-B10D-4394150C90AB}"/>
                </a:ext>
              </a:extLst>
            </p:cNvPr>
            <p:cNvSpPr/>
            <p:nvPr/>
          </p:nvSpPr>
          <p:spPr>
            <a:xfrm>
              <a:off x="6981993" y="3352777"/>
              <a:ext cx="72139" cy="43781"/>
            </a:xfrm>
            <a:custGeom>
              <a:avLst/>
              <a:gdLst/>
              <a:ahLst/>
              <a:cxnLst/>
              <a:rect l="l" t="t" r="r" b="b"/>
              <a:pathLst>
                <a:path w="2175" h="1320" extrusionOk="0">
                  <a:moveTo>
                    <a:pt x="1088" y="1"/>
                  </a:moveTo>
                  <a:cubicBezTo>
                    <a:pt x="487" y="1"/>
                    <a:pt x="1" y="296"/>
                    <a:pt x="1" y="660"/>
                  </a:cubicBezTo>
                  <a:cubicBezTo>
                    <a:pt x="1" y="1024"/>
                    <a:pt x="487" y="1319"/>
                    <a:pt x="1088" y="1319"/>
                  </a:cubicBezTo>
                  <a:cubicBezTo>
                    <a:pt x="1688" y="1319"/>
                    <a:pt x="2175" y="1024"/>
                    <a:pt x="2175" y="660"/>
                  </a:cubicBezTo>
                  <a:cubicBezTo>
                    <a:pt x="2175" y="296"/>
                    <a:pt x="1688" y="1"/>
                    <a:pt x="108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9;p8">
              <a:extLst>
                <a:ext uri="{FF2B5EF4-FFF2-40B4-BE49-F238E27FC236}">
                  <a16:creationId xmlns:a16="http://schemas.microsoft.com/office/drawing/2014/main" id="{7240E1A9-18D8-4C8A-AAC8-D20DC21905D0}"/>
                </a:ext>
              </a:extLst>
            </p:cNvPr>
            <p:cNvSpPr/>
            <p:nvPr/>
          </p:nvSpPr>
          <p:spPr>
            <a:xfrm>
              <a:off x="6745964" y="3268362"/>
              <a:ext cx="52902" cy="43748"/>
            </a:xfrm>
            <a:custGeom>
              <a:avLst/>
              <a:gdLst/>
              <a:ahLst/>
              <a:cxnLst/>
              <a:rect l="l" t="t" r="r" b="b"/>
              <a:pathLst>
                <a:path w="1595" h="1319" extrusionOk="0">
                  <a:moveTo>
                    <a:pt x="1359" y="1"/>
                  </a:moveTo>
                  <a:cubicBezTo>
                    <a:pt x="1343" y="1"/>
                    <a:pt x="1326" y="3"/>
                    <a:pt x="1310" y="6"/>
                  </a:cubicBezTo>
                  <a:cubicBezTo>
                    <a:pt x="219" y="282"/>
                    <a:pt x="34" y="1031"/>
                    <a:pt x="27" y="1060"/>
                  </a:cubicBezTo>
                  <a:cubicBezTo>
                    <a:pt x="0" y="1173"/>
                    <a:pt x="66" y="1286"/>
                    <a:pt x="179" y="1313"/>
                  </a:cubicBezTo>
                  <a:cubicBezTo>
                    <a:pt x="196" y="1316"/>
                    <a:pt x="213" y="1319"/>
                    <a:pt x="229" y="1319"/>
                  </a:cubicBezTo>
                  <a:cubicBezTo>
                    <a:pt x="325" y="1319"/>
                    <a:pt x="412" y="1256"/>
                    <a:pt x="435" y="1160"/>
                  </a:cubicBezTo>
                  <a:cubicBezTo>
                    <a:pt x="441" y="1137"/>
                    <a:pt x="583" y="623"/>
                    <a:pt x="1412" y="418"/>
                  </a:cubicBezTo>
                  <a:cubicBezTo>
                    <a:pt x="1525" y="387"/>
                    <a:pt x="1594" y="275"/>
                    <a:pt x="1568" y="162"/>
                  </a:cubicBezTo>
                  <a:cubicBezTo>
                    <a:pt x="1542" y="66"/>
                    <a:pt x="1456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200;p8">
              <a:extLst>
                <a:ext uri="{FF2B5EF4-FFF2-40B4-BE49-F238E27FC236}">
                  <a16:creationId xmlns:a16="http://schemas.microsoft.com/office/drawing/2014/main" id="{A53CF6D3-96DB-4354-B9C3-9B9E4BB7A1F5}"/>
                </a:ext>
              </a:extLst>
            </p:cNvPr>
            <p:cNvSpPr/>
            <p:nvPr/>
          </p:nvSpPr>
          <p:spPr>
            <a:xfrm>
              <a:off x="6974630" y="3253834"/>
              <a:ext cx="38043" cy="43449"/>
            </a:xfrm>
            <a:custGeom>
              <a:avLst/>
              <a:gdLst/>
              <a:ahLst/>
              <a:cxnLst/>
              <a:rect l="l" t="t" r="r" b="b"/>
              <a:pathLst>
                <a:path w="1147" h="1310" extrusionOk="0">
                  <a:moveTo>
                    <a:pt x="234" y="1"/>
                  </a:moveTo>
                  <a:cubicBezTo>
                    <a:pt x="181" y="1"/>
                    <a:pt x="127" y="21"/>
                    <a:pt x="87" y="60"/>
                  </a:cubicBezTo>
                  <a:cubicBezTo>
                    <a:pt x="1" y="143"/>
                    <a:pt x="1" y="276"/>
                    <a:pt x="83" y="359"/>
                  </a:cubicBezTo>
                  <a:cubicBezTo>
                    <a:pt x="87" y="362"/>
                    <a:pt x="495" y="783"/>
                    <a:pt x="723" y="1200"/>
                  </a:cubicBezTo>
                  <a:cubicBezTo>
                    <a:pt x="759" y="1270"/>
                    <a:pt x="833" y="1310"/>
                    <a:pt x="908" y="1310"/>
                  </a:cubicBezTo>
                  <a:cubicBezTo>
                    <a:pt x="942" y="1310"/>
                    <a:pt x="975" y="1303"/>
                    <a:pt x="1008" y="1283"/>
                  </a:cubicBezTo>
                  <a:cubicBezTo>
                    <a:pt x="1111" y="1226"/>
                    <a:pt x="1147" y="1101"/>
                    <a:pt x="1091" y="998"/>
                  </a:cubicBezTo>
                  <a:cubicBezTo>
                    <a:pt x="836" y="530"/>
                    <a:pt x="402" y="83"/>
                    <a:pt x="382" y="63"/>
                  </a:cubicBezTo>
                  <a:cubicBezTo>
                    <a:pt x="341" y="22"/>
                    <a:pt x="28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201;p8">
              <a:extLst>
                <a:ext uri="{FF2B5EF4-FFF2-40B4-BE49-F238E27FC236}">
                  <a16:creationId xmlns:a16="http://schemas.microsoft.com/office/drawing/2014/main" id="{9F435BF1-34E4-46C7-A1EC-A7B6898053AD}"/>
                </a:ext>
              </a:extLst>
            </p:cNvPr>
            <p:cNvSpPr/>
            <p:nvPr/>
          </p:nvSpPr>
          <p:spPr>
            <a:xfrm>
              <a:off x="6674817" y="3530331"/>
              <a:ext cx="180829" cy="148093"/>
            </a:xfrm>
            <a:custGeom>
              <a:avLst/>
              <a:gdLst/>
              <a:ahLst/>
              <a:cxnLst/>
              <a:rect l="l" t="t" r="r" b="b"/>
              <a:pathLst>
                <a:path w="5452" h="4465" extrusionOk="0">
                  <a:moveTo>
                    <a:pt x="2202" y="0"/>
                  </a:moveTo>
                  <a:cubicBezTo>
                    <a:pt x="2202" y="0"/>
                    <a:pt x="1" y="1147"/>
                    <a:pt x="982" y="3169"/>
                  </a:cubicBezTo>
                  <a:cubicBezTo>
                    <a:pt x="1422" y="4080"/>
                    <a:pt x="2315" y="4465"/>
                    <a:pt x="3182" y="4465"/>
                  </a:cubicBezTo>
                  <a:cubicBezTo>
                    <a:pt x="4242" y="4465"/>
                    <a:pt x="5262" y="3888"/>
                    <a:pt x="5364" y="2993"/>
                  </a:cubicBezTo>
                  <a:cubicBezTo>
                    <a:pt x="5452" y="2203"/>
                    <a:pt x="4887" y="2000"/>
                    <a:pt x="4280" y="2000"/>
                  </a:cubicBezTo>
                  <a:cubicBezTo>
                    <a:pt x="3634" y="2000"/>
                    <a:pt x="2941" y="2231"/>
                    <a:pt x="2941" y="2231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"/>
          <p:cNvSpPr/>
          <p:nvPr/>
        </p:nvSpPr>
        <p:spPr>
          <a:xfrm rot="21435120">
            <a:off x="943892" y="1776750"/>
            <a:ext cx="7354291" cy="2729492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"/>
          <p:cNvSpPr txBox="1">
            <a:spLocks noGrp="1"/>
          </p:cNvSpPr>
          <p:nvPr>
            <p:ph type="ctrTitle"/>
          </p:nvPr>
        </p:nvSpPr>
        <p:spPr>
          <a:xfrm rot="-182">
            <a:off x="2774611" y="1199671"/>
            <a:ext cx="4051346" cy="90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b="1" dirty="0">
                <a:solidFill>
                  <a:srgbClr val="52525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Sejarah </a:t>
            </a:r>
            <a:r>
              <a:rPr lang="en-US" sz="2000" b="1" dirty="0">
                <a:solidFill>
                  <a:srgbClr val="52525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solidFill>
                  <a:srgbClr val="52525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endidikan </a:t>
            </a:r>
            <a:r>
              <a:rPr lang="en-US" sz="2000" b="1" dirty="0" err="1">
                <a:solidFill>
                  <a:srgbClr val="52525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>
                <a:solidFill>
                  <a:srgbClr val="52525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ultikultural</a:t>
            </a:r>
            <a:b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549" name="Google Shape;549;p4"/>
          <p:cNvSpPr txBox="1">
            <a:spLocks noGrp="1"/>
          </p:cNvSpPr>
          <p:nvPr>
            <p:ph type="subTitle" idx="1"/>
          </p:nvPr>
        </p:nvSpPr>
        <p:spPr>
          <a:xfrm rot="989">
            <a:off x="1456332" y="1828047"/>
            <a:ext cx="6880688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silam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sesudah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Perang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Dunia II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lahirnya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negara dan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prinsip-psinsip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demokrasi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Pandangan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multikulturalisme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kenegaraan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sebagaimana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mestinya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masa Orde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relasi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praktek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kenegaraan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jatuhya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Suharto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kekuasaannya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diikuti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era Reformasi, Indonesia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disintregasi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krisis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moneter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agama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mengakibatkan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krisis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bangsa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negara.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era Reformasi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melanggengkan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kekuasaan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memonopoli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kata lain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dianggap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walaupun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realitas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kultur dan agama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beranekaragam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reformasi,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membawa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demokrasi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menghidupkan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wacana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</a:t>
            </a:r>
            <a:r>
              <a:rPr lang="en-US" sz="1200" b="1" dirty="0">
                <a:solidFill>
                  <a:srgbClr val="52525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kekuatan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bangsa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</a:t>
            </a:r>
            <a:endParaRPr sz="1200" b="1" dirty="0">
              <a:solidFill>
                <a:schemeClr val="lt1"/>
              </a:solidFill>
            </a:endParaRPr>
          </a:p>
        </p:txBody>
      </p:sp>
      <p:grpSp>
        <p:nvGrpSpPr>
          <p:cNvPr id="550" name="Google Shape;550;p4"/>
          <p:cNvGrpSpPr/>
          <p:nvPr/>
        </p:nvGrpSpPr>
        <p:grpSpPr>
          <a:xfrm>
            <a:off x="2899740" y="986281"/>
            <a:ext cx="348279" cy="730036"/>
            <a:chOff x="1689271" y="684050"/>
            <a:chExt cx="959791" cy="1660885"/>
          </a:xfrm>
        </p:grpSpPr>
        <p:sp>
          <p:nvSpPr>
            <p:cNvPr id="551" name="Google Shape;551;p4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Google Shape;573;p4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4" name="Google Shape;574;p4"/>
          <p:cNvGrpSpPr/>
          <p:nvPr/>
        </p:nvGrpSpPr>
        <p:grpSpPr>
          <a:xfrm>
            <a:off x="891918" y="1301673"/>
            <a:ext cx="853686" cy="729620"/>
            <a:chOff x="1327725" y="574025"/>
            <a:chExt cx="2215064" cy="1893151"/>
          </a:xfrm>
        </p:grpSpPr>
        <p:sp>
          <p:nvSpPr>
            <p:cNvPr id="575" name="Google Shape;575;p4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4"/>
          <p:cNvGrpSpPr/>
          <p:nvPr/>
        </p:nvGrpSpPr>
        <p:grpSpPr>
          <a:xfrm>
            <a:off x="7928449" y="1154206"/>
            <a:ext cx="799069" cy="806261"/>
            <a:chOff x="6956050" y="265900"/>
            <a:chExt cx="1231801" cy="1242887"/>
          </a:xfrm>
        </p:grpSpPr>
        <p:sp>
          <p:nvSpPr>
            <p:cNvPr id="593" name="Google Shape;593;p4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4"/>
          <p:cNvGrpSpPr/>
          <p:nvPr/>
        </p:nvGrpSpPr>
        <p:grpSpPr>
          <a:xfrm>
            <a:off x="477068" y="3624700"/>
            <a:ext cx="1932359" cy="1535215"/>
            <a:chOff x="1292108" y="3397926"/>
            <a:chExt cx="1762331" cy="1404698"/>
          </a:xfrm>
        </p:grpSpPr>
        <p:sp>
          <p:nvSpPr>
            <p:cNvPr id="618" name="Google Shape;618;p4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" name="Google Shape;619;p4"/>
            <p:cNvGrpSpPr/>
            <p:nvPr/>
          </p:nvGrpSpPr>
          <p:grpSpPr>
            <a:xfrm rot="-7563">
              <a:off x="1959985" y="3986887"/>
              <a:ext cx="853624" cy="661631"/>
              <a:chOff x="1959411" y="3975074"/>
              <a:chExt cx="853622" cy="661629"/>
            </a:xfrm>
          </p:grpSpPr>
          <p:grpSp>
            <p:nvGrpSpPr>
              <p:cNvPr id="620" name="Google Shape;620;p4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21" name="Google Shape;621;p4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4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4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4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4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4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7" name="Google Shape;627;p4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28" name="Google Shape;628;p4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4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4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4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4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4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4" name="Google Shape;634;p4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4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4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4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4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4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4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1" name="Google Shape;641;p4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4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4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4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4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4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4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8" name="Google Shape;648;p4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4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4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4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4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4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4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55" name="Google Shape;655;p4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56" name="Google Shape;656;p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4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63" name="Google Shape;663;p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4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"/>
          <p:cNvSpPr/>
          <p:nvPr/>
        </p:nvSpPr>
        <p:spPr>
          <a:xfrm>
            <a:off x="1144713" y="1340074"/>
            <a:ext cx="7588764" cy="313992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5"/>
          <p:cNvSpPr/>
          <p:nvPr/>
        </p:nvSpPr>
        <p:spPr>
          <a:xfrm rot="7791998">
            <a:off x="8316349" y="4272110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4901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"/>
          <p:cNvSpPr/>
          <p:nvPr/>
        </p:nvSpPr>
        <p:spPr>
          <a:xfrm rot="7791998">
            <a:off x="805907" y="1288733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4901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lt1"/>
                </a:solidFill>
              </a:rPr>
              <a:t>OUR FRIENDS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84" name="Google Shape;684;p5"/>
          <p:cNvSpPr txBox="1">
            <a:spLocks noGrp="1"/>
          </p:cNvSpPr>
          <p:nvPr>
            <p:ph type="subTitle" idx="1"/>
          </p:nvPr>
        </p:nvSpPr>
        <p:spPr>
          <a:xfrm rot="611">
            <a:off x="1337898" y="2231795"/>
            <a:ext cx="7038537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era Reformasi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ditinjau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Salah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l"/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memang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sesuatu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Indonesia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pengalaman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Apalagi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otonomi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disampikan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Oleh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sebab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persiapan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pas dan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Indonesia.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memerlukan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yang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melaksanakannya</a:t>
            </a:r>
            <a:r>
              <a:rPr lang="en-US" sz="1200" b="1" dirty="0">
                <a:solidFill>
                  <a:srgbClr val="525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l"/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multicultural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relative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dunia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Tilaar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2004: 123).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sejalan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demokrasi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negara. </a:t>
            </a:r>
            <a:endParaRPr lang="en-ID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6" name="Google Shape;686;p5"/>
          <p:cNvSpPr/>
          <p:nvPr/>
        </p:nvSpPr>
        <p:spPr>
          <a:xfrm rot="584684">
            <a:off x="5701007" y="537532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7" name="Google Shape;687;p5"/>
          <p:cNvGrpSpPr/>
          <p:nvPr/>
        </p:nvGrpSpPr>
        <p:grpSpPr>
          <a:xfrm rot="-2123940">
            <a:off x="3206953" y="448086"/>
            <a:ext cx="670391" cy="838400"/>
            <a:chOff x="7086900" y="2742275"/>
            <a:chExt cx="1912041" cy="2352039"/>
          </a:xfrm>
        </p:grpSpPr>
        <p:sp>
          <p:nvSpPr>
            <p:cNvPr id="688" name="Google Shape;688;p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5"/>
          <p:cNvGrpSpPr/>
          <p:nvPr/>
        </p:nvGrpSpPr>
        <p:grpSpPr>
          <a:xfrm rot="2112449">
            <a:off x="372128" y="4405455"/>
            <a:ext cx="1917772" cy="265361"/>
            <a:chOff x="5889124" y="4026299"/>
            <a:chExt cx="1800075" cy="249075"/>
          </a:xfrm>
        </p:grpSpPr>
        <p:sp>
          <p:nvSpPr>
            <p:cNvPr id="696" name="Google Shape;696;p5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7" name="Google Shape;697;p5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698" name="Google Shape;698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4" name="Google Shape;704;p5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05" name="Google Shape;705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1" name="Google Shape;711;p5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12" name="Google Shape;712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19" name="Google Shape;719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5" name="Google Shape;725;p5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26" name="Google Shape;726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2" name="Google Shape;732;p5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33" name="Google Shape;733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5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40" name="Google Shape;740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5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47" name="Google Shape;747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5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54" name="Google Shape;754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5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761" name="Google Shape;761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5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768" name="Google Shape;768;p5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4" name="Google Shape;774;p5"/>
          <p:cNvGrpSpPr/>
          <p:nvPr/>
        </p:nvGrpSpPr>
        <p:grpSpPr>
          <a:xfrm rot="13011721">
            <a:off x="7345007" y="1162797"/>
            <a:ext cx="1598601" cy="242765"/>
            <a:chOff x="1777900" y="2356875"/>
            <a:chExt cx="5003236" cy="814081"/>
          </a:xfrm>
        </p:grpSpPr>
        <p:sp>
          <p:nvSpPr>
            <p:cNvPr id="775" name="Google Shape;775;p5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8"/>
          <p:cNvGrpSpPr/>
          <p:nvPr/>
        </p:nvGrpSpPr>
        <p:grpSpPr>
          <a:xfrm rot="432144">
            <a:off x="7839599" y="2898027"/>
            <a:ext cx="1281099" cy="2125029"/>
            <a:chOff x="6562276" y="1844876"/>
            <a:chExt cx="1865009" cy="2464577"/>
          </a:xfrm>
        </p:grpSpPr>
        <p:sp>
          <p:nvSpPr>
            <p:cNvPr id="1150" name="Google Shape;1150;p8"/>
            <p:cNvSpPr/>
            <p:nvPr/>
          </p:nvSpPr>
          <p:spPr>
            <a:xfrm>
              <a:off x="6562276" y="1844876"/>
              <a:ext cx="1865009" cy="2464577"/>
            </a:xfrm>
            <a:custGeom>
              <a:avLst/>
              <a:gdLst/>
              <a:ahLst/>
              <a:cxnLst/>
              <a:rect l="l" t="t" r="r" b="b"/>
              <a:pathLst>
                <a:path w="56230" h="74307" extrusionOk="0">
                  <a:moveTo>
                    <a:pt x="35862" y="1"/>
                  </a:moveTo>
                  <a:cubicBezTo>
                    <a:pt x="25578" y="1"/>
                    <a:pt x="18090" y="8111"/>
                    <a:pt x="17779" y="8459"/>
                  </a:cubicBezTo>
                  <a:lnTo>
                    <a:pt x="17759" y="8476"/>
                  </a:lnTo>
                  <a:cubicBezTo>
                    <a:pt x="17556" y="8688"/>
                    <a:pt x="17361" y="8907"/>
                    <a:pt x="17169" y="9125"/>
                  </a:cubicBezTo>
                  <a:lnTo>
                    <a:pt x="15362" y="11117"/>
                  </a:lnTo>
                  <a:lnTo>
                    <a:pt x="15627" y="11180"/>
                  </a:lnTo>
                  <a:cubicBezTo>
                    <a:pt x="13755" y="14070"/>
                    <a:pt x="12728" y="17441"/>
                    <a:pt x="12684" y="20944"/>
                  </a:cubicBezTo>
                  <a:cubicBezTo>
                    <a:pt x="12604" y="27295"/>
                    <a:pt x="12740" y="33118"/>
                    <a:pt x="13092" y="38292"/>
                  </a:cubicBezTo>
                  <a:cubicBezTo>
                    <a:pt x="12067" y="37610"/>
                    <a:pt x="10868" y="37201"/>
                    <a:pt x="9586" y="37112"/>
                  </a:cubicBezTo>
                  <a:lnTo>
                    <a:pt x="9499" y="37106"/>
                  </a:lnTo>
                  <a:cubicBezTo>
                    <a:pt x="9330" y="37096"/>
                    <a:pt x="9158" y="37089"/>
                    <a:pt x="8985" y="37089"/>
                  </a:cubicBezTo>
                  <a:cubicBezTo>
                    <a:pt x="5518" y="37089"/>
                    <a:pt x="2168" y="39286"/>
                    <a:pt x="1353" y="42094"/>
                  </a:cubicBezTo>
                  <a:cubicBezTo>
                    <a:pt x="908" y="43615"/>
                    <a:pt x="991" y="44911"/>
                    <a:pt x="1316" y="45948"/>
                  </a:cubicBezTo>
                  <a:cubicBezTo>
                    <a:pt x="971" y="46333"/>
                    <a:pt x="699" y="46784"/>
                    <a:pt x="533" y="47271"/>
                  </a:cubicBezTo>
                  <a:cubicBezTo>
                    <a:pt x="0" y="48852"/>
                    <a:pt x="587" y="50486"/>
                    <a:pt x="2101" y="51643"/>
                  </a:cubicBezTo>
                  <a:cubicBezTo>
                    <a:pt x="2135" y="51666"/>
                    <a:pt x="2164" y="51689"/>
                    <a:pt x="2194" y="51712"/>
                  </a:cubicBezTo>
                  <a:cubicBezTo>
                    <a:pt x="1886" y="52638"/>
                    <a:pt x="1890" y="53724"/>
                    <a:pt x="2462" y="54908"/>
                  </a:cubicBezTo>
                  <a:cubicBezTo>
                    <a:pt x="3063" y="56147"/>
                    <a:pt x="4157" y="56989"/>
                    <a:pt x="5495" y="57284"/>
                  </a:cubicBezTo>
                  <a:lnTo>
                    <a:pt x="5893" y="58487"/>
                  </a:lnTo>
                  <a:lnTo>
                    <a:pt x="5959" y="58454"/>
                  </a:lnTo>
                  <a:cubicBezTo>
                    <a:pt x="6006" y="58573"/>
                    <a:pt x="6055" y="58686"/>
                    <a:pt x="6101" y="58795"/>
                  </a:cubicBezTo>
                  <a:cubicBezTo>
                    <a:pt x="6732" y="60257"/>
                    <a:pt x="7275" y="61036"/>
                    <a:pt x="7981" y="61483"/>
                  </a:cubicBezTo>
                  <a:cubicBezTo>
                    <a:pt x="8385" y="61742"/>
                    <a:pt x="8846" y="61878"/>
                    <a:pt x="9310" y="61878"/>
                  </a:cubicBezTo>
                  <a:cubicBezTo>
                    <a:pt x="10971" y="61878"/>
                    <a:pt x="11763" y="60274"/>
                    <a:pt x="12025" y="59747"/>
                  </a:cubicBezTo>
                  <a:lnTo>
                    <a:pt x="10620" y="59051"/>
                  </a:lnTo>
                  <a:lnTo>
                    <a:pt x="10646" y="59004"/>
                  </a:lnTo>
                  <a:lnTo>
                    <a:pt x="12052" y="59693"/>
                  </a:lnTo>
                  <a:cubicBezTo>
                    <a:pt x="12340" y="59104"/>
                    <a:pt x="12635" y="58351"/>
                    <a:pt x="12976" y="57324"/>
                  </a:cubicBezTo>
                  <a:cubicBezTo>
                    <a:pt x="13165" y="56764"/>
                    <a:pt x="13357" y="56134"/>
                    <a:pt x="13573" y="55382"/>
                  </a:cubicBezTo>
                  <a:lnTo>
                    <a:pt x="13586" y="55342"/>
                  </a:lnTo>
                  <a:lnTo>
                    <a:pt x="13606" y="55266"/>
                  </a:lnTo>
                  <a:cubicBezTo>
                    <a:pt x="13675" y="55027"/>
                    <a:pt x="13742" y="54785"/>
                    <a:pt x="13808" y="54547"/>
                  </a:cubicBezTo>
                  <a:cubicBezTo>
                    <a:pt x="13996" y="53867"/>
                    <a:pt x="14186" y="53135"/>
                    <a:pt x="14388" y="52335"/>
                  </a:cubicBezTo>
                  <a:cubicBezTo>
                    <a:pt x="14862" y="52260"/>
                    <a:pt x="15329" y="52190"/>
                    <a:pt x="15793" y="52130"/>
                  </a:cubicBezTo>
                  <a:cubicBezTo>
                    <a:pt x="16612" y="52985"/>
                    <a:pt x="17686" y="53568"/>
                    <a:pt x="18889" y="53777"/>
                  </a:cubicBezTo>
                  <a:cubicBezTo>
                    <a:pt x="20526" y="54065"/>
                    <a:pt x="22953" y="54420"/>
                    <a:pt x="25913" y="54639"/>
                  </a:cubicBezTo>
                  <a:cubicBezTo>
                    <a:pt x="25555" y="57542"/>
                    <a:pt x="25030" y="61878"/>
                    <a:pt x="24649" y="65534"/>
                  </a:cubicBezTo>
                  <a:cubicBezTo>
                    <a:pt x="24421" y="67708"/>
                    <a:pt x="25110" y="69902"/>
                    <a:pt x="26539" y="71553"/>
                  </a:cubicBezTo>
                  <a:cubicBezTo>
                    <a:pt x="27970" y="73207"/>
                    <a:pt x="30045" y="74207"/>
                    <a:pt x="32229" y="74294"/>
                  </a:cubicBezTo>
                  <a:lnTo>
                    <a:pt x="32411" y="74300"/>
                  </a:lnTo>
                  <a:cubicBezTo>
                    <a:pt x="32501" y="74304"/>
                    <a:pt x="32594" y="74307"/>
                    <a:pt x="32684" y="74307"/>
                  </a:cubicBezTo>
                  <a:cubicBezTo>
                    <a:pt x="34106" y="74307"/>
                    <a:pt x="35498" y="73926"/>
                    <a:pt x="36727" y="73200"/>
                  </a:cubicBezTo>
                  <a:cubicBezTo>
                    <a:pt x="39953" y="71861"/>
                    <a:pt x="41944" y="68550"/>
                    <a:pt x="41596" y="65076"/>
                  </a:cubicBezTo>
                  <a:cubicBezTo>
                    <a:pt x="41238" y="61550"/>
                    <a:pt x="40791" y="57192"/>
                    <a:pt x="40453" y="54258"/>
                  </a:cubicBezTo>
                  <a:cubicBezTo>
                    <a:pt x="41487" y="54122"/>
                    <a:pt x="42508" y="53963"/>
                    <a:pt x="43502" y="53781"/>
                  </a:cubicBezTo>
                  <a:cubicBezTo>
                    <a:pt x="43823" y="53721"/>
                    <a:pt x="44149" y="53632"/>
                    <a:pt x="44470" y="53509"/>
                  </a:cubicBezTo>
                  <a:cubicBezTo>
                    <a:pt x="44755" y="53409"/>
                    <a:pt x="46249" y="52883"/>
                    <a:pt x="47920" y="52054"/>
                  </a:cubicBezTo>
                  <a:lnTo>
                    <a:pt x="47920" y="52054"/>
                  </a:lnTo>
                  <a:cubicBezTo>
                    <a:pt x="47874" y="52355"/>
                    <a:pt x="47811" y="52647"/>
                    <a:pt x="47731" y="52919"/>
                  </a:cubicBezTo>
                  <a:cubicBezTo>
                    <a:pt x="46876" y="55915"/>
                    <a:pt x="46568" y="57148"/>
                    <a:pt x="46462" y="57990"/>
                  </a:cubicBezTo>
                  <a:cubicBezTo>
                    <a:pt x="46283" y="59425"/>
                    <a:pt x="46704" y="60429"/>
                    <a:pt x="47781" y="61149"/>
                  </a:cubicBezTo>
                  <a:cubicBezTo>
                    <a:pt x="48285" y="61483"/>
                    <a:pt x="48871" y="61662"/>
                    <a:pt x="49471" y="61662"/>
                  </a:cubicBezTo>
                  <a:cubicBezTo>
                    <a:pt x="50373" y="61662"/>
                    <a:pt x="51712" y="61275"/>
                    <a:pt x="52971" y="59422"/>
                  </a:cubicBezTo>
                  <a:cubicBezTo>
                    <a:pt x="55089" y="56313"/>
                    <a:pt x="56229" y="50085"/>
                    <a:pt x="53860" y="43585"/>
                  </a:cubicBezTo>
                  <a:cubicBezTo>
                    <a:pt x="54562" y="37954"/>
                    <a:pt x="55536" y="27471"/>
                    <a:pt x="54738" y="16931"/>
                  </a:cubicBezTo>
                  <a:cubicBezTo>
                    <a:pt x="54132" y="8933"/>
                    <a:pt x="48365" y="2350"/>
                    <a:pt x="40814" y="527"/>
                  </a:cubicBezTo>
                  <a:lnTo>
                    <a:pt x="41099" y="203"/>
                  </a:lnTo>
                  <a:lnTo>
                    <a:pt x="37771" y="63"/>
                  </a:lnTo>
                  <a:cubicBezTo>
                    <a:pt x="37732" y="60"/>
                    <a:pt x="37380" y="40"/>
                    <a:pt x="37241" y="33"/>
                  </a:cubicBezTo>
                  <a:cubicBezTo>
                    <a:pt x="37089" y="27"/>
                    <a:pt x="36939" y="24"/>
                    <a:pt x="36791" y="21"/>
                  </a:cubicBezTo>
                  <a:lnTo>
                    <a:pt x="36671" y="17"/>
                  </a:lnTo>
                  <a:cubicBezTo>
                    <a:pt x="36399" y="4"/>
                    <a:pt x="36130" y="1"/>
                    <a:pt x="35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14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7470669" y="3544495"/>
              <a:ext cx="412803" cy="678441"/>
            </a:xfrm>
            <a:custGeom>
              <a:avLst/>
              <a:gdLst/>
              <a:ahLst/>
              <a:cxnLst/>
              <a:rect l="l" t="t" r="r" b="b"/>
              <a:pathLst>
                <a:path w="12446" h="20455" extrusionOk="0">
                  <a:moveTo>
                    <a:pt x="2009" y="0"/>
                  </a:moveTo>
                  <a:cubicBezTo>
                    <a:pt x="2009" y="0"/>
                    <a:pt x="988" y="7926"/>
                    <a:pt x="351" y="14025"/>
                  </a:cubicBezTo>
                  <a:cubicBezTo>
                    <a:pt x="0" y="17369"/>
                    <a:pt x="2549" y="20309"/>
                    <a:pt x="5907" y="20444"/>
                  </a:cubicBezTo>
                  <a:cubicBezTo>
                    <a:pt x="5963" y="20444"/>
                    <a:pt x="6019" y="20448"/>
                    <a:pt x="6075" y="20451"/>
                  </a:cubicBezTo>
                  <a:cubicBezTo>
                    <a:pt x="6143" y="20453"/>
                    <a:pt x="6211" y="20455"/>
                    <a:pt x="6279" y="20455"/>
                  </a:cubicBezTo>
                  <a:cubicBezTo>
                    <a:pt x="9717" y="20455"/>
                    <a:pt x="12446" y="17500"/>
                    <a:pt x="12098" y="14048"/>
                  </a:cubicBezTo>
                  <a:cubicBezTo>
                    <a:pt x="11578" y="8914"/>
                    <a:pt x="10845" y="1850"/>
                    <a:pt x="10580" y="323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7438230" y="3560681"/>
              <a:ext cx="412836" cy="678408"/>
            </a:xfrm>
            <a:custGeom>
              <a:avLst/>
              <a:gdLst/>
              <a:ahLst/>
              <a:cxnLst/>
              <a:rect l="l" t="t" r="r" b="b"/>
              <a:pathLst>
                <a:path w="12447" h="20454" extrusionOk="0">
                  <a:moveTo>
                    <a:pt x="2009" y="0"/>
                  </a:moveTo>
                  <a:cubicBezTo>
                    <a:pt x="2009" y="0"/>
                    <a:pt x="988" y="7929"/>
                    <a:pt x="348" y="14027"/>
                  </a:cubicBezTo>
                  <a:cubicBezTo>
                    <a:pt x="1" y="17371"/>
                    <a:pt x="2549" y="20311"/>
                    <a:pt x="5907" y="20444"/>
                  </a:cubicBezTo>
                  <a:cubicBezTo>
                    <a:pt x="5963" y="20447"/>
                    <a:pt x="6019" y="20450"/>
                    <a:pt x="6072" y="20450"/>
                  </a:cubicBezTo>
                  <a:cubicBezTo>
                    <a:pt x="6141" y="20452"/>
                    <a:pt x="6209" y="20453"/>
                    <a:pt x="6276" y="20453"/>
                  </a:cubicBezTo>
                  <a:cubicBezTo>
                    <a:pt x="9718" y="20453"/>
                    <a:pt x="12446" y="17502"/>
                    <a:pt x="12098" y="14050"/>
                  </a:cubicBezTo>
                  <a:cubicBezTo>
                    <a:pt x="11578" y="8913"/>
                    <a:pt x="10845" y="1853"/>
                    <a:pt x="10580" y="321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7204058" y="1915162"/>
              <a:ext cx="571576" cy="275556"/>
            </a:xfrm>
            <a:custGeom>
              <a:avLst/>
              <a:gdLst/>
              <a:ahLst/>
              <a:cxnLst/>
              <a:rect l="l" t="t" r="r" b="b"/>
              <a:pathLst>
                <a:path w="17233" h="8308" extrusionOk="0">
                  <a:moveTo>
                    <a:pt x="16512" y="1"/>
                  </a:moveTo>
                  <a:cubicBezTo>
                    <a:pt x="7049" y="1"/>
                    <a:pt x="1" y="7765"/>
                    <a:pt x="1" y="7765"/>
                  </a:cubicBezTo>
                  <a:cubicBezTo>
                    <a:pt x="908" y="8143"/>
                    <a:pt x="1855" y="8308"/>
                    <a:pt x="2817" y="8308"/>
                  </a:cubicBezTo>
                  <a:cubicBezTo>
                    <a:pt x="9632" y="8308"/>
                    <a:pt x="17232" y="16"/>
                    <a:pt x="17232" y="16"/>
                  </a:cubicBezTo>
                  <a:cubicBezTo>
                    <a:pt x="16991" y="6"/>
                    <a:pt x="16751" y="1"/>
                    <a:pt x="1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7977157" y="3391618"/>
              <a:ext cx="269884" cy="162023"/>
            </a:xfrm>
            <a:custGeom>
              <a:avLst/>
              <a:gdLst/>
              <a:ahLst/>
              <a:cxnLst/>
              <a:rect l="l" t="t" r="r" b="b"/>
              <a:pathLst>
                <a:path w="8137" h="4885" extrusionOk="0">
                  <a:moveTo>
                    <a:pt x="3836" y="0"/>
                  </a:moveTo>
                  <a:cubicBezTo>
                    <a:pt x="3225" y="0"/>
                    <a:pt x="2637" y="76"/>
                    <a:pt x="2141" y="274"/>
                  </a:cubicBezTo>
                  <a:cubicBezTo>
                    <a:pt x="0" y="1133"/>
                    <a:pt x="1084" y="4885"/>
                    <a:pt x="1084" y="4885"/>
                  </a:cubicBezTo>
                  <a:cubicBezTo>
                    <a:pt x="1084" y="4885"/>
                    <a:pt x="6311" y="3112"/>
                    <a:pt x="8137" y="838"/>
                  </a:cubicBezTo>
                  <a:cubicBezTo>
                    <a:pt x="8137" y="838"/>
                    <a:pt x="5862" y="0"/>
                    <a:pt x="3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7231124" y="1915626"/>
              <a:ext cx="1106700" cy="1584942"/>
            </a:xfrm>
            <a:custGeom>
              <a:avLst/>
              <a:gdLst/>
              <a:ahLst/>
              <a:cxnLst/>
              <a:rect l="l" t="t" r="r" b="b"/>
              <a:pathLst>
                <a:path w="33367" h="47786" extrusionOk="0">
                  <a:moveTo>
                    <a:pt x="16214" y="1"/>
                  </a:moveTo>
                  <a:cubicBezTo>
                    <a:pt x="7425" y="1"/>
                    <a:pt x="216" y="7158"/>
                    <a:pt x="103" y="16044"/>
                  </a:cubicBezTo>
                  <a:cubicBezTo>
                    <a:pt x="0" y="24241"/>
                    <a:pt x="225" y="35128"/>
                    <a:pt x="1687" y="43862"/>
                  </a:cubicBezTo>
                  <a:cubicBezTo>
                    <a:pt x="1933" y="45340"/>
                    <a:pt x="3083" y="46497"/>
                    <a:pt x="4558" y="46755"/>
                  </a:cubicBezTo>
                  <a:cubicBezTo>
                    <a:pt x="7085" y="47201"/>
                    <a:pt x="11413" y="47786"/>
                    <a:pt x="16686" y="47786"/>
                  </a:cubicBezTo>
                  <a:cubicBezTo>
                    <a:pt x="20251" y="47786"/>
                    <a:pt x="24249" y="47518"/>
                    <a:pt x="28414" y="46759"/>
                  </a:cubicBezTo>
                  <a:cubicBezTo>
                    <a:pt x="29890" y="46491"/>
                    <a:pt x="31019" y="45297"/>
                    <a:pt x="31235" y="43815"/>
                  </a:cubicBezTo>
                  <a:cubicBezTo>
                    <a:pt x="31958" y="38831"/>
                    <a:pt x="33366" y="26952"/>
                    <a:pt x="32458" y="14960"/>
                  </a:cubicBezTo>
                  <a:cubicBezTo>
                    <a:pt x="31848" y="6926"/>
                    <a:pt x="25405" y="519"/>
                    <a:pt x="17365" y="42"/>
                  </a:cubicBezTo>
                  <a:cubicBezTo>
                    <a:pt x="17235" y="32"/>
                    <a:pt x="17106" y="25"/>
                    <a:pt x="16976" y="19"/>
                  </a:cubicBezTo>
                  <a:cubicBezTo>
                    <a:pt x="16721" y="7"/>
                    <a:pt x="16467" y="1"/>
                    <a:pt x="16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802882" y="3413576"/>
              <a:ext cx="493765" cy="137446"/>
            </a:xfrm>
            <a:custGeom>
              <a:avLst/>
              <a:gdLst/>
              <a:ahLst/>
              <a:cxnLst/>
              <a:rect l="l" t="t" r="r" b="b"/>
              <a:pathLst>
                <a:path w="14887" h="4144" extrusionOk="0">
                  <a:moveTo>
                    <a:pt x="13419" y="0"/>
                  </a:moveTo>
                  <a:cubicBezTo>
                    <a:pt x="12519" y="0"/>
                    <a:pt x="4411" y="56"/>
                    <a:pt x="1" y="2042"/>
                  </a:cubicBezTo>
                  <a:lnTo>
                    <a:pt x="1111" y="4143"/>
                  </a:lnTo>
                  <a:cubicBezTo>
                    <a:pt x="1111" y="4143"/>
                    <a:pt x="7575" y="2333"/>
                    <a:pt x="13782" y="2333"/>
                  </a:cubicBezTo>
                  <a:cubicBezTo>
                    <a:pt x="14152" y="2333"/>
                    <a:pt x="14520" y="2340"/>
                    <a:pt x="14886" y="2353"/>
                  </a:cubicBezTo>
                  <a:lnTo>
                    <a:pt x="13501" y="0"/>
                  </a:lnTo>
                  <a:cubicBezTo>
                    <a:pt x="13501" y="0"/>
                    <a:pt x="13473" y="0"/>
                    <a:pt x="13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7050918" y="2008533"/>
              <a:ext cx="1105506" cy="1584909"/>
            </a:xfrm>
            <a:custGeom>
              <a:avLst/>
              <a:gdLst/>
              <a:ahLst/>
              <a:cxnLst/>
              <a:rect l="l" t="t" r="r" b="b"/>
              <a:pathLst>
                <a:path w="33331" h="47785" extrusionOk="0">
                  <a:moveTo>
                    <a:pt x="16177" y="0"/>
                  </a:moveTo>
                  <a:cubicBezTo>
                    <a:pt x="7392" y="0"/>
                    <a:pt x="186" y="7156"/>
                    <a:pt x="73" y="16037"/>
                  </a:cubicBezTo>
                  <a:cubicBezTo>
                    <a:pt x="0" y="21847"/>
                    <a:pt x="93" y="29003"/>
                    <a:pt x="673" y="35784"/>
                  </a:cubicBezTo>
                  <a:cubicBezTo>
                    <a:pt x="733" y="36523"/>
                    <a:pt x="803" y="37256"/>
                    <a:pt x="875" y="37982"/>
                  </a:cubicBezTo>
                  <a:cubicBezTo>
                    <a:pt x="1085" y="40011"/>
                    <a:pt x="1346" y="41983"/>
                    <a:pt x="1658" y="43858"/>
                  </a:cubicBezTo>
                  <a:cubicBezTo>
                    <a:pt x="1903" y="45337"/>
                    <a:pt x="3053" y="46497"/>
                    <a:pt x="4525" y="46755"/>
                  </a:cubicBezTo>
                  <a:cubicBezTo>
                    <a:pt x="7055" y="47198"/>
                    <a:pt x="11389" y="47785"/>
                    <a:pt x="16667" y="47785"/>
                  </a:cubicBezTo>
                  <a:cubicBezTo>
                    <a:pt x="20231" y="47785"/>
                    <a:pt x="24226" y="47517"/>
                    <a:pt x="28389" y="46758"/>
                  </a:cubicBezTo>
                  <a:cubicBezTo>
                    <a:pt x="29860" y="46490"/>
                    <a:pt x="30991" y="45293"/>
                    <a:pt x="31206" y="43812"/>
                  </a:cubicBezTo>
                  <a:cubicBezTo>
                    <a:pt x="31929" y="38827"/>
                    <a:pt x="33330" y="26948"/>
                    <a:pt x="32429" y="14957"/>
                  </a:cubicBezTo>
                  <a:cubicBezTo>
                    <a:pt x="31816" y="6922"/>
                    <a:pt x="25376" y="516"/>
                    <a:pt x="17335" y="38"/>
                  </a:cubicBezTo>
                  <a:cubicBezTo>
                    <a:pt x="17202" y="31"/>
                    <a:pt x="17077" y="22"/>
                    <a:pt x="16944" y="18"/>
                  </a:cubicBezTo>
                  <a:cubicBezTo>
                    <a:pt x="16687" y="6"/>
                    <a:pt x="16431" y="0"/>
                    <a:pt x="16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8163366" y="3253999"/>
              <a:ext cx="227496" cy="565771"/>
            </a:xfrm>
            <a:custGeom>
              <a:avLst/>
              <a:gdLst/>
              <a:ahLst/>
              <a:cxnLst/>
              <a:rect l="l" t="t" r="r" b="b"/>
              <a:pathLst>
                <a:path w="6859" h="17058" extrusionOk="0">
                  <a:moveTo>
                    <a:pt x="1968" y="0"/>
                  </a:moveTo>
                  <a:cubicBezTo>
                    <a:pt x="1796" y="0"/>
                    <a:pt x="1623" y="33"/>
                    <a:pt x="1455" y="101"/>
                  </a:cubicBezTo>
                  <a:cubicBezTo>
                    <a:pt x="796" y="373"/>
                    <a:pt x="464" y="1109"/>
                    <a:pt x="697" y="1785"/>
                  </a:cubicBezTo>
                  <a:cubicBezTo>
                    <a:pt x="1362" y="3731"/>
                    <a:pt x="2447" y="7721"/>
                    <a:pt x="1502" y="11019"/>
                  </a:cubicBezTo>
                  <a:cubicBezTo>
                    <a:pt x="0" y="16260"/>
                    <a:pt x="60" y="16482"/>
                    <a:pt x="686" y="16899"/>
                  </a:cubicBezTo>
                  <a:cubicBezTo>
                    <a:pt x="846" y="17006"/>
                    <a:pt x="1019" y="17058"/>
                    <a:pt x="1201" y="17058"/>
                  </a:cubicBezTo>
                  <a:cubicBezTo>
                    <a:pt x="3412" y="17058"/>
                    <a:pt x="6859" y="9399"/>
                    <a:pt x="3192" y="801"/>
                  </a:cubicBezTo>
                  <a:cubicBezTo>
                    <a:pt x="2978" y="298"/>
                    <a:pt x="24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7449110" y="2228112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4" y="1"/>
                    <a:pt x="448" y="57"/>
                    <a:pt x="312" y="177"/>
                  </a:cubicBezTo>
                  <a:cubicBezTo>
                    <a:pt x="66" y="391"/>
                    <a:pt x="0" y="749"/>
                    <a:pt x="156" y="1038"/>
                  </a:cubicBezTo>
                  <a:lnTo>
                    <a:pt x="935" y="2493"/>
                  </a:lnTo>
                  <a:cubicBezTo>
                    <a:pt x="1068" y="2738"/>
                    <a:pt x="1310" y="2864"/>
                    <a:pt x="1558" y="2864"/>
                  </a:cubicBezTo>
                  <a:cubicBezTo>
                    <a:pt x="1767" y="2864"/>
                    <a:pt x="1976" y="2775"/>
                    <a:pt x="2119" y="2586"/>
                  </a:cubicBezTo>
                  <a:lnTo>
                    <a:pt x="2135" y="2563"/>
                  </a:lnTo>
                  <a:cubicBezTo>
                    <a:pt x="2304" y="2340"/>
                    <a:pt x="2327" y="2039"/>
                    <a:pt x="2191" y="1794"/>
                  </a:cubicBezTo>
                  <a:lnTo>
                    <a:pt x="1393" y="362"/>
                  </a:lnTo>
                  <a:cubicBezTo>
                    <a:pt x="1260" y="126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7473190" y="2838026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3" y="1"/>
                    <a:pt x="448" y="57"/>
                    <a:pt x="312" y="177"/>
                  </a:cubicBezTo>
                  <a:cubicBezTo>
                    <a:pt x="67" y="392"/>
                    <a:pt x="1" y="750"/>
                    <a:pt x="156" y="1039"/>
                  </a:cubicBezTo>
                  <a:lnTo>
                    <a:pt x="935" y="2494"/>
                  </a:lnTo>
                  <a:cubicBezTo>
                    <a:pt x="1067" y="2739"/>
                    <a:pt x="1313" y="2865"/>
                    <a:pt x="1558" y="2865"/>
                  </a:cubicBezTo>
                  <a:cubicBezTo>
                    <a:pt x="1767" y="2865"/>
                    <a:pt x="1976" y="2772"/>
                    <a:pt x="2118" y="2586"/>
                  </a:cubicBezTo>
                  <a:lnTo>
                    <a:pt x="2135" y="2563"/>
                  </a:lnTo>
                  <a:cubicBezTo>
                    <a:pt x="2304" y="2338"/>
                    <a:pt x="2327" y="2036"/>
                    <a:pt x="2191" y="1795"/>
                  </a:cubicBezTo>
                  <a:lnTo>
                    <a:pt x="1393" y="363"/>
                  </a:lnTo>
                  <a:cubicBezTo>
                    <a:pt x="1260" y="127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7815658" y="2270237"/>
              <a:ext cx="109917" cy="59270"/>
            </a:xfrm>
            <a:custGeom>
              <a:avLst/>
              <a:gdLst/>
              <a:ahLst/>
              <a:cxnLst/>
              <a:rect l="l" t="t" r="r" b="b"/>
              <a:pathLst>
                <a:path w="3314" h="1787" extrusionOk="0">
                  <a:moveTo>
                    <a:pt x="2423" y="0"/>
                  </a:moveTo>
                  <a:cubicBezTo>
                    <a:pt x="2370" y="0"/>
                    <a:pt x="2313" y="7"/>
                    <a:pt x="2260" y="20"/>
                  </a:cubicBezTo>
                  <a:lnTo>
                    <a:pt x="666" y="398"/>
                  </a:lnTo>
                  <a:cubicBezTo>
                    <a:pt x="228" y="501"/>
                    <a:pt x="0" y="981"/>
                    <a:pt x="192" y="1385"/>
                  </a:cubicBezTo>
                  <a:cubicBezTo>
                    <a:pt x="311" y="1634"/>
                    <a:pt x="563" y="1786"/>
                    <a:pt x="828" y="1786"/>
                  </a:cubicBezTo>
                  <a:cubicBezTo>
                    <a:pt x="878" y="1786"/>
                    <a:pt x="932" y="1783"/>
                    <a:pt x="981" y="1770"/>
                  </a:cubicBezTo>
                  <a:lnTo>
                    <a:pt x="2592" y="1416"/>
                  </a:lnTo>
                  <a:cubicBezTo>
                    <a:pt x="3092" y="1306"/>
                    <a:pt x="3314" y="712"/>
                    <a:pt x="3003" y="305"/>
                  </a:cubicBezTo>
                  <a:lnTo>
                    <a:pt x="2986" y="282"/>
                  </a:lnTo>
                  <a:cubicBezTo>
                    <a:pt x="2850" y="103"/>
                    <a:pt x="2642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7165019" y="2287385"/>
              <a:ext cx="75688" cy="97512"/>
            </a:xfrm>
            <a:custGeom>
              <a:avLst/>
              <a:gdLst/>
              <a:ahLst/>
              <a:cxnLst/>
              <a:rect l="l" t="t" r="r" b="b"/>
              <a:pathLst>
                <a:path w="2282" h="2940" extrusionOk="0">
                  <a:moveTo>
                    <a:pt x="1409" y="0"/>
                  </a:moveTo>
                  <a:lnTo>
                    <a:pt x="1380" y="4"/>
                  </a:lnTo>
                  <a:cubicBezTo>
                    <a:pt x="1098" y="16"/>
                    <a:pt x="853" y="192"/>
                    <a:pt x="753" y="454"/>
                  </a:cubicBezTo>
                  <a:lnTo>
                    <a:pt x="164" y="1982"/>
                  </a:lnTo>
                  <a:cubicBezTo>
                    <a:pt x="1" y="2400"/>
                    <a:pt x="266" y="2860"/>
                    <a:pt x="710" y="2930"/>
                  </a:cubicBezTo>
                  <a:cubicBezTo>
                    <a:pt x="747" y="2936"/>
                    <a:pt x="783" y="2940"/>
                    <a:pt x="820" y="2940"/>
                  </a:cubicBezTo>
                  <a:cubicBezTo>
                    <a:pt x="1102" y="2940"/>
                    <a:pt x="1363" y="2768"/>
                    <a:pt x="1472" y="2499"/>
                  </a:cubicBezTo>
                  <a:lnTo>
                    <a:pt x="2093" y="971"/>
                  </a:lnTo>
                  <a:cubicBezTo>
                    <a:pt x="2281" y="504"/>
                    <a:pt x="1937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7227144" y="2614101"/>
              <a:ext cx="91741" cy="88988"/>
            </a:xfrm>
            <a:custGeom>
              <a:avLst/>
              <a:gdLst/>
              <a:ahLst/>
              <a:cxnLst/>
              <a:rect l="l" t="t" r="r" b="b"/>
              <a:pathLst>
                <a:path w="2766" h="2683" extrusionOk="0">
                  <a:moveTo>
                    <a:pt x="1866" y="1"/>
                  </a:moveTo>
                  <a:cubicBezTo>
                    <a:pt x="1658" y="1"/>
                    <a:pt x="1456" y="94"/>
                    <a:pt x="1320" y="262"/>
                  </a:cubicBezTo>
                  <a:lnTo>
                    <a:pt x="286" y="1532"/>
                  </a:lnTo>
                  <a:cubicBezTo>
                    <a:pt x="1" y="1880"/>
                    <a:pt x="110" y="2401"/>
                    <a:pt x="511" y="2603"/>
                  </a:cubicBezTo>
                  <a:cubicBezTo>
                    <a:pt x="614" y="2655"/>
                    <a:pt x="723" y="2682"/>
                    <a:pt x="832" y="2682"/>
                  </a:cubicBezTo>
                  <a:cubicBezTo>
                    <a:pt x="1035" y="2682"/>
                    <a:pt x="1234" y="2592"/>
                    <a:pt x="1369" y="2430"/>
                  </a:cubicBezTo>
                  <a:lnTo>
                    <a:pt x="2434" y="1168"/>
                  </a:lnTo>
                  <a:cubicBezTo>
                    <a:pt x="2765" y="776"/>
                    <a:pt x="2579" y="173"/>
                    <a:pt x="2082" y="37"/>
                  </a:cubicBezTo>
                  <a:lnTo>
                    <a:pt x="2056" y="27"/>
                  </a:lnTo>
                  <a:cubicBezTo>
                    <a:pt x="1993" y="10"/>
                    <a:pt x="1930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7923257" y="2609689"/>
              <a:ext cx="86899" cy="87993"/>
            </a:xfrm>
            <a:custGeom>
              <a:avLst/>
              <a:gdLst/>
              <a:ahLst/>
              <a:cxnLst/>
              <a:rect l="l" t="t" r="r" b="b"/>
              <a:pathLst>
                <a:path w="2620" h="2653" extrusionOk="0">
                  <a:moveTo>
                    <a:pt x="763" y="1"/>
                  </a:moveTo>
                  <a:cubicBezTo>
                    <a:pt x="547" y="1"/>
                    <a:pt x="332" y="100"/>
                    <a:pt x="193" y="293"/>
                  </a:cubicBezTo>
                  <a:cubicBezTo>
                    <a:pt x="1" y="561"/>
                    <a:pt x="17" y="923"/>
                    <a:pt x="233" y="1171"/>
                  </a:cubicBezTo>
                  <a:lnTo>
                    <a:pt x="1320" y="2410"/>
                  </a:lnTo>
                  <a:cubicBezTo>
                    <a:pt x="1462" y="2573"/>
                    <a:pt x="1658" y="2653"/>
                    <a:pt x="1850" y="2653"/>
                  </a:cubicBezTo>
                  <a:cubicBezTo>
                    <a:pt x="2112" y="2653"/>
                    <a:pt x="2374" y="2507"/>
                    <a:pt x="2493" y="2235"/>
                  </a:cubicBezTo>
                  <a:lnTo>
                    <a:pt x="2506" y="2208"/>
                  </a:lnTo>
                  <a:cubicBezTo>
                    <a:pt x="2619" y="1953"/>
                    <a:pt x="2572" y="1655"/>
                    <a:pt x="2384" y="1446"/>
                  </a:cubicBezTo>
                  <a:lnTo>
                    <a:pt x="1287" y="233"/>
                  </a:lnTo>
                  <a:cubicBezTo>
                    <a:pt x="1144" y="77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7598170" y="2607733"/>
              <a:ext cx="86899" cy="92604"/>
            </a:xfrm>
            <a:custGeom>
              <a:avLst/>
              <a:gdLst/>
              <a:ahLst/>
              <a:cxnLst/>
              <a:rect l="l" t="t" r="r" b="b"/>
              <a:pathLst>
                <a:path w="2620" h="2792" extrusionOk="0">
                  <a:moveTo>
                    <a:pt x="1717" y="0"/>
                  </a:moveTo>
                  <a:cubicBezTo>
                    <a:pt x="1479" y="0"/>
                    <a:pt x="1257" y="123"/>
                    <a:pt x="1125" y="326"/>
                  </a:cubicBezTo>
                  <a:lnTo>
                    <a:pt x="243" y="1704"/>
                  </a:lnTo>
                  <a:cubicBezTo>
                    <a:pt x="1" y="2082"/>
                    <a:pt x="166" y="2589"/>
                    <a:pt x="588" y="2745"/>
                  </a:cubicBezTo>
                  <a:cubicBezTo>
                    <a:pt x="667" y="2775"/>
                    <a:pt x="753" y="2791"/>
                    <a:pt x="836" y="2791"/>
                  </a:cubicBezTo>
                  <a:cubicBezTo>
                    <a:pt x="1065" y="2791"/>
                    <a:pt x="1287" y="2675"/>
                    <a:pt x="1423" y="2476"/>
                  </a:cubicBezTo>
                  <a:lnTo>
                    <a:pt x="2334" y="1101"/>
                  </a:lnTo>
                  <a:cubicBezTo>
                    <a:pt x="2619" y="673"/>
                    <a:pt x="2364" y="93"/>
                    <a:pt x="1857" y="14"/>
                  </a:cubicBezTo>
                  <a:lnTo>
                    <a:pt x="1827" y="11"/>
                  </a:lnTo>
                  <a:cubicBezTo>
                    <a:pt x="1791" y="3"/>
                    <a:pt x="175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7229797" y="3066096"/>
              <a:ext cx="774229" cy="192338"/>
            </a:xfrm>
            <a:custGeom>
              <a:avLst/>
              <a:gdLst/>
              <a:ahLst/>
              <a:cxnLst/>
              <a:rect l="l" t="t" r="r" b="b"/>
              <a:pathLst>
                <a:path w="23343" h="5799" extrusionOk="0">
                  <a:moveTo>
                    <a:pt x="2261" y="0"/>
                  </a:moveTo>
                  <a:cubicBezTo>
                    <a:pt x="1019" y="0"/>
                    <a:pt x="168" y="374"/>
                    <a:pt x="123" y="1517"/>
                  </a:cubicBezTo>
                  <a:cubicBezTo>
                    <a:pt x="1" y="4626"/>
                    <a:pt x="4316" y="5482"/>
                    <a:pt x="10424" y="5766"/>
                  </a:cubicBezTo>
                  <a:cubicBezTo>
                    <a:pt x="10892" y="5788"/>
                    <a:pt x="11364" y="5799"/>
                    <a:pt x="11837" y="5799"/>
                  </a:cubicBezTo>
                  <a:cubicBezTo>
                    <a:pt x="17538" y="5799"/>
                    <a:pt x="23342" y="4247"/>
                    <a:pt x="22482" y="1948"/>
                  </a:cubicBezTo>
                  <a:cubicBezTo>
                    <a:pt x="22084" y="886"/>
                    <a:pt x="21198" y="560"/>
                    <a:pt x="19944" y="560"/>
                  </a:cubicBezTo>
                  <a:cubicBezTo>
                    <a:pt x="18952" y="560"/>
                    <a:pt x="17729" y="764"/>
                    <a:pt x="16334" y="967"/>
                  </a:cubicBezTo>
                  <a:cubicBezTo>
                    <a:pt x="14934" y="1171"/>
                    <a:pt x="13363" y="1374"/>
                    <a:pt x="11677" y="1374"/>
                  </a:cubicBezTo>
                  <a:cubicBezTo>
                    <a:pt x="11139" y="1374"/>
                    <a:pt x="10589" y="1354"/>
                    <a:pt x="10030" y="1305"/>
                  </a:cubicBezTo>
                  <a:cubicBezTo>
                    <a:pt x="7682" y="1102"/>
                    <a:pt x="4394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7225486" y="3181293"/>
              <a:ext cx="495755" cy="340100"/>
            </a:xfrm>
            <a:custGeom>
              <a:avLst/>
              <a:gdLst/>
              <a:ahLst/>
              <a:cxnLst/>
              <a:rect l="l" t="t" r="r" b="b"/>
              <a:pathLst>
                <a:path w="14947" h="10254" extrusionOk="0">
                  <a:moveTo>
                    <a:pt x="6149" y="0"/>
                  </a:moveTo>
                  <a:cubicBezTo>
                    <a:pt x="5813" y="0"/>
                    <a:pt x="5426" y="57"/>
                    <a:pt x="4983" y="196"/>
                  </a:cubicBezTo>
                  <a:cubicBezTo>
                    <a:pt x="2450" y="984"/>
                    <a:pt x="1" y="6509"/>
                    <a:pt x="882" y="8438"/>
                  </a:cubicBezTo>
                  <a:cubicBezTo>
                    <a:pt x="1395" y="9556"/>
                    <a:pt x="3026" y="10253"/>
                    <a:pt x="4637" y="10253"/>
                  </a:cubicBezTo>
                  <a:cubicBezTo>
                    <a:pt x="5806" y="10253"/>
                    <a:pt x="6965" y="9886"/>
                    <a:pt x="7677" y="9045"/>
                  </a:cubicBezTo>
                  <a:cubicBezTo>
                    <a:pt x="8754" y="7776"/>
                    <a:pt x="10273" y="5625"/>
                    <a:pt x="11399" y="4086"/>
                  </a:cubicBezTo>
                  <a:cubicBezTo>
                    <a:pt x="12218" y="2973"/>
                    <a:pt x="13435" y="2220"/>
                    <a:pt x="14800" y="1989"/>
                  </a:cubicBezTo>
                  <a:cubicBezTo>
                    <a:pt x="14826" y="2071"/>
                    <a:pt x="14850" y="2107"/>
                    <a:pt x="14863" y="2107"/>
                  </a:cubicBezTo>
                  <a:cubicBezTo>
                    <a:pt x="14947" y="2107"/>
                    <a:pt x="14623" y="653"/>
                    <a:pt x="12162" y="196"/>
                  </a:cubicBezTo>
                  <a:cubicBezTo>
                    <a:pt x="11777" y="125"/>
                    <a:pt x="11423" y="94"/>
                    <a:pt x="11098" y="94"/>
                  </a:cubicBezTo>
                  <a:cubicBezTo>
                    <a:pt x="9089" y="94"/>
                    <a:pt x="8197" y="1262"/>
                    <a:pt x="8197" y="1262"/>
                  </a:cubicBezTo>
                  <a:cubicBezTo>
                    <a:pt x="8197" y="1262"/>
                    <a:pt x="7731" y="0"/>
                    <a:pt x="6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7355142" y="3223152"/>
              <a:ext cx="142255" cy="220232"/>
            </a:xfrm>
            <a:custGeom>
              <a:avLst/>
              <a:gdLst/>
              <a:ahLst/>
              <a:cxnLst/>
              <a:rect l="l" t="t" r="r" b="b"/>
              <a:pathLst>
                <a:path w="4289" h="6640" extrusionOk="0">
                  <a:moveTo>
                    <a:pt x="4288" y="0"/>
                  </a:moveTo>
                  <a:cubicBezTo>
                    <a:pt x="3689" y="315"/>
                    <a:pt x="3172" y="773"/>
                    <a:pt x="2711" y="1267"/>
                  </a:cubicBezTo>
                  <a:cubicBezTo>
                    <a:pt x="2247" y="1764"/>
                    <a:pt x="1849" y="2318"/>
                    <a:pt x="1488" y="2891"/>
                  </a:cubicBezTo>
                  <a:cubicBezTo>
                    <a:pt x="1137" y="3471"/>
                    <a:pt x="838" y="4080"/>
                    <a:pt x="586" y="4707"/>
                  </a:cubicBezTo>
                  <a:cubicBezTo>
                    <a:pt x="457" y="5019"/>
                    <a:pt x="361" y="5344"/>
                    <a:pt x="251" y="5662"/>
                  </a:cubicBezTo>
                  <a:cubicBezTo>
                    <a:pt x="162" y="5990"/>
                    <a:pt x="72" y="6312"/>
                    <a:pt x="0" y="6639"/>
                  </a:cubicBezTo>
                  <a:cubicBezTo>
                    <a:pt x="149" y="6338"/>
                    <a:pt x="271" y="6026"/>
                    <a:pt x="414" y="5725"/>
                  </a:cubicBezTo>
                  <a:cubicBezTo>
                    <a:pt x="560" y="5423"/>
                    <a:pt x="689" y="5119"/>
                    <a:pt x="842" y="4820"/>
                  </a:cubicBezTo>
                  <a:cubicBezTo>
                    <a:pt x="994" y="4525"/>
                    <a:pt x="1130" y="4224"/>
                    <a:pt x="1299" y="3935"/>
                  </a:cubicBezTo>
                  <a:cubicBezTo>
                    <a:pt x="1452" y="3643"/>
                    <a:pt x="1620" y="3358"/>
                    <a:pt x="1790" y="3077"/>
                  </a:cubicBezTo>
                  <a:cubicBezTo>
                    <a:pt x="2134" y="2509"/>
                    <a:pt x="2509" y="1966"/>
                    <a:pt x="2916" y="1446"/>
                  </a:cubicBezTo>
                  <a:cubicBezTo>
                    <a:pt x="3334" y="935"/>
                    <a:pt x="3768" y="428"/>
                    <a:pt x="428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7066308" y="2876999"/>
              <a:ext cx="180100" cy="217546"/>
            </a:xfrm>
            <a:custGeom>
              <a:avLst/>
              <a:gdLst/>
              <a:ahLst/>
              <a:cxnLst/>
              <a:rect l="l" t="t" r="r" b="b"/>
              <a:pathLst>
                <a:path w="5430" h="6559" extrusionOk="0">
                  <a:moveTo>
                    <a:pt x="1624" y="0"/>
                  </a:moveTo>
                  <a:cubicBezTo>
                    <a:pt x="1477" y="0"/>
                    <a:pt x="1337" y="95"/>
                    <a:pt x="1286" y="242"/>
                  </a:cubicBezTo>
                  <a:cubicBezTo>
                    <a:pt x="1154" y="643"/>
                    <a:pt x="1" y="4179"/>
                    <a:pt x="928" y="5773"/>
                  </a:cubicBezTo>
                  <a:cubicBezTo>
                    <a:pt x="1171" y="6184"/>
                    <a:pt x="1525" y="6439"/>
                    <a:pt x="1986" y="6526"/>
                  </a:cubicBezTo>
                  <a:cubicBezTo>
                    <a:pt x="2095" y="6546"/>
                    <a:pt x="2205" y="6559"/>
                    <a:pt x="2311" y="6559"/>
                  </a:cubicBezTo>
                  <a:cubicBezTo>
                    <a:pt x="2666" y="6559"/>
                    <a:pt x="3004" y="6442"/>
                    <a:pt x="3319" y="6217"/>
                  </a:cubicBezTo>
                  <a:cubicBezTo>
                    <a:pt x="4856" y="5120"/>
                    <a:pt x="5380" y="1570"/>
                    <a:pt x="5400" y="1421"/>
                  </a:cubicBezTo>
                  <a:cubicBezTo>
                    <a:pt x="5430" y="1226"/>
                    <a:pt x="5294" y="1047"/>
                    <a:pt x="5101" y="1021"/>
                  </a:cubicBezTo>
                  <a:cubicBezTo>
                    <a:pt x="5085" y="1018"/>
                    <a:pt x="5068" y="1017"/>
                    <a:pt x="5052" y="1017"/>
                  </a:cubicBezTo>
                  <a:cubicBezTo>
                    <a:pt x="4880" y="1017"/>
                    <a:pt x="4728" y="1143"/>
                    <a:pt x="4700" y="1319"/>
                  </a:cubicBezTo>
                  <a:cubicBezTo>
                    <a:pt x="4564" y="2263"/>
                    <a:pt x="3978" y="4879"/>
                    <a:pt x="2907" y="5644"/>
                  </a:cubicBezTo>
                  <a:cubicBezTo>
                    <a:pt x="2714" y="5781"/>
                    <a:pt x="2517" y="5848"/>
                    <a:pt x="2309" y="5848"/>
                  </a:cubicBezTo>
                  <a:cubicBezTo>
                    <a:pt x="2247" y="5848"/>
                    <a:pt x="2183" y="5842"/>
                    <a:pt x="2118" y="5830"/>
                  </a:cubicBezTo>
                  <a:cubicBezTo>
                    <a:pt x="1860" y="5783"/>
                    <a:pt x="1678" y="5651"/>
                    <a:pt x="1542" y="5415"/>
                  </a:cubicBezTo>
                  <a:cubicBezTo>
                    <a:pt x="889" y="4302"/>
                    <a:pt x="1621" y="1468"/>
                    <a:pt x="1956" y="470"/>
                  </a:cubicBezTo>
                  <a:cubicBezTo>
                    <a:pt x="2019" y="285"/>
                    <a:pt x="1920" y="83"/>
                    <a:pt x="1734" y="19"/>
                  </a:cubicBezTo>
                  <a:cubicBezTo>
                    <a:pt x="1698" y="6"/>
                    <a:pt x="1660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7936658" y="2887016"/>
              <a:ext cx="180100" cy="217413"/>
            </a:xfrm>
            <a:custGeom>
              <a:avLst/>
              <a:gdLst/>
              <a:ahLst/>
              <a:cxnLst/>
              <a:rect l="l" t="t" r="r" b="b"/>
              <a:pathLst>
                <a:path w="5430" h="6555" extrusionOk="0">
                  <a:moveTo>
                    <a:pt x="1623" y="0"/>
                  </a:moveTo>
                  <a:cubicBezTo>
                    <a:pt x="1475" y="0"/>
                    <a:pt x="1337" y="93"/>
                    <a:pt x="1287" y="241"/>
                  </a:cubicBezTo>
                  <a:cubicBezTo>
                    <a:pt x="1154" y="639"/>
                    <a:pt x="1" y="4179"/>
                    <a:pt x="932" y="5770"/>
                  </a:cubicBezTo>
                  <a:cubicBezTo>
                    <a:pt x="1171" y="6184"/>
                    <a:pt x="1526" y="6436"/>
                    <a:pt x="1986" y="6525"/>
                  </a:cubicBezTo>
                  <a:cubicBezTo>
                    <a:pt x="2096" y="6545"/>
                    <a:pt x="2205" y="6555"/>
                    <a:pt x="2315" y="6555"/>
                  </a:cubicBezTo>
                  <a:cubicBezTo>
                    <a:pt x="2666" y="6555"/>
                    <a:pt x="3004" y="6443"/>
                    <a:pt x="3322" y="6217"/>
                  </a:cubicBezTo>
                  <a:cubicBezTo>
                    <a:pt x="4856" y="5120"/>
                    <a:pt x="5381" y="1570"/>
                    <a:pt x="5404" y="1418"/>
                  </a:cubicBezTo>
                  <a:cubicBezTo>
                    <a:pt x="5430" y="1225"/>
                    <a:pt x="5294" y="1046"/>
                    <a:pt x="5102" y="1020"/>
                  </a:cubicBezTo>
                  <a:cubicBezTo>
                    <a:pt x="5084" y="1017"/>
                    <a:pt x="5066" y="1016"/>
                    <a:pt x="5048" y="1016"/>
                  </a:cubicBezTo>
                  <a:cubicBezTo>
                    <a:pt x="4877" y="1016"/>
                    <a:pt x="4728" y="1144"/>
                    <a:pt x="4701" y="1318"/>
                  </a:cubicBezTo>
                  <a:cubicBezTo>
                    <a:pt x="4568" y="2259"/>
                    <a:pt x="3981" y="4875"/>
                    <a:pt x="2911" y="5640"/>
                  </a:cubicBezTo>
                  <a:cubicBezTo>
                    <a:pt x="2715" y="5780"/>
                    <a:pt x="2517" y="5848"/>
                    <a:pt x="2310" y="5848"/>
                  </a:cubicBezTo>
                  <a:cubicBezTo>
                    <a:pt x="2247" y="5848"/>
                    <a:pt x="2184" y="5842"/>
                    <a:pt x="2119" y="5829"/>
                  </a:cubicBezTo>
                  <a:cubicBezTo>
                    <a:pt x="1864" y="5779"/>
                    <a:pt x="1678" y="5650"/>
                    <a:pt x="1542" y="5415"/>
                  </a:cubicBezTo>
                  <a:cubicBezTo>
                    <a:pt x="893" y="4301"/>
                    <a:pt x="1622" y="1464"/>
                    <a:pt x="1960" y="466"/>
                  </a:cubicBezTo>
                  <a:cubicBezTo>
                    <a:pt x="2020" y="281"/>
                    <a:pt x="1920" y="82"/>
                    <a:pt x="1738" y="19"/>
                  </a:cubicBezTo>
                  <a:cubicBezTo>
                    <a:pt x="1700" y="6"/>
                    <a:pt x="1661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7881166" y="3255724"/>
              <a:ext cx="206169" cy="94859"/>
            </a:xfrm>
            <a:custGeom>
              <a:avLst/>
              <a:gdLst/>
              <a:ahLst/>
              <a:cxnLst/>
              <a:rect l="l" t="t" r="r" b="b"/>
              <a:pathLst>
                <a:path w="6216" h="2860" extrusionOk="0">
                  <a:moveTo>
                    <a:pt x="3106" y="0"/>
                  </a:moveTo>
                  <a:cubicBezTo>
                    <a:pt x="1392" y="0"/>
                    <a:pt x="0" y="640"/>
                    <a:pt x="0" y="1428"/>
                  </a:cubicBezTo>
                  <a:cubicBezTo>
                    <a:pt x="0" y="2220"/>
                    <a:pt x="1392" y="2860"/>
                    <a:pt x="3106" y="2860"/>
                  </a:cubicBezTo>
                  <a:cubicBezTo>
                    <a:pt x="4823" y="2860"/>
                    <a:pt x="6215" y="2220"/>
                    <a:pt x="6215" y="1428"/>
                  </a:cubicBezTo>
                  <a:cubicBezTo>
                    <a:pt x="6215" y="640"/>
                    <a:pt x="4823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7073241" y="3187860"/>
              <a:ext cx="146700" cy="86103"/>
            </a:xfrm>
            <a:custGeom>
              <a:avLst/>
              <a:gdLst/>
              <a:ahLst/>
              <a:cxnLst/>
              <a:rect l="l" t="t" r="r" b="b"/>
              <a:pathLst>
                <a:path w="4423" h="2596" extrusionOk="0">
                  <a:moveTo>
                    <a:pt x="1594" y="1"/>
                  </a:moveTo>
                  <a:cubicBezTo>
                    <a:pt x="1005" y="1"/>
                    <a:pt x="458" y="84"/>
                    <a:pt x="0" y="229"/>
                  </a:cubicBezTo>
                  <a:cubicBezTo>
                    <a:pt x="60" y="968"/>
                    <a:pt x="130" y="1701"/>
                    <a:pt x="202" y="2427"/>
                  </a:cubicBezTo>
                  <a:cubicBezTo>
                    <a:pt x="614" y="2533"/>
                    <a:pt x="1088" y="2596"/>
                    <a:pt x="1594" y="2596"/>
                  </a:cubicBezTo>
                  <a:cubicBezTo>
                    <a:pt x="3156" y="2596"/>
                    <a:pt x="4422" y="2016"/>
                    <a:pt x="4422" y="1297"/>
                  </a:cubicBezTo>
                  <a:cubicBezTo>
                    <a:pt x="4422" y="584"/>
                    <a:pt x="315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742548" y="3444092"/>
              <a:ext cx="251443" cy="382720"/>
            </a:xfrm>
            <a:custGeom>
              <a:avLst/>
              <a:gdLst/>
              <a:ahLst/>
              <a:cxnLst/>
              <a:rect l="l" t="t" r="r" b="b"/>
              <a:pathLst>
                <a:path w="7581" h="11539" extrusionOk="0">
                  <a:moveTo>
                    <a:pt x="4219" y="0"/>
                  </a:moveTo>
                  <a:cubicBezTo>
                    <a:pt x="3037" y="0"/>
                    <a:pt x="1666" y="261"/>
                    <a:pt x="336" y="1122"/>
                  </a:cubicBezTo>
                  <a:cubicBezTo>
                    <a:pt x="328" y="1126"/>
                    <a:pt x="319" y="1135"/>
                    <a:pt x="309" y="1142"/>
                  </a:cubicBezTo>
                  <a:cubicBezTo>
                    <a:pt x="209" y="1205"/>
                    <a:pt x="103" y="1277"/>
                    <a:pt x="1" y="1354"/>
                  </a:cubicBezTo>
                  <a:cubicBezTo>
                    <a:pt x="1" y="1354"/>
                    <a:pt x="332" y="2686"/>
                    <a:pt x="819" y="4390"/>
                  </a:cubicBezTo>
                  <a:cubicBezTo>
                    <a:pt x="1078" y="5291"/>
                    <a:pt x="1379" y="6293"/>
                    <a:pt x="1697" y="7254"/>
                  </a:cubicBezTo>
                  <a:cubicBezTo>
                    <a:pt x="1993" y="8158"/>
                    <a:pt x="2308" y="9030"/>
                    <a:pt x="2615" y="9743"/>
                  </a:cubicBezTo>
                  <a:cubicBezTo>
                    <a:pt x="2993" y="10624"/>
                    <a:pt x="3362" y="11274"/>
                    <a:pt x="3683" y="11476"/>
                  </a:cubicBezTo>
                  <a:cubicBezTo>
                    <a:pt x="3749" y="11519"/>
                    <a:pt x="3813" y="11539"/>
                    <a:pt x="3875" y="11539"/>
                  </a:cubicBezTo>
                  <a:cubicBezTo>
                    <a:pt x="4124" y="11539"/>
                    <a:pt x="4402" y="11171"/>
                    <a:pt x="4697" y="10575"/>
                  </a:cubicBezTo>
                  <a:cubicBezTo>
                    <a:pt x="4969" y="10028"/>
                    <a:pt x="5248" y="9279"/>
                    <a:pt x="5529" y="8441"/>
                  </a:cubicBezTo>
                  <a:cubicBezTo>
                    <a:pt x="5728" y="7834"/>
                    <a:pt x="5927" y="7174"/>
                    <a:pt x="6119" y="6508"/>
                  </a:cubicBezTo>
                  <a:cubicBezTo>
                    <a:pt x="6189" y="6263"/>
                    <a:pt x="6262" y="6014"/>
                    <a:pt x="6328" y="5772"/>
                  </a:cubicBezTo>
                  <a:cubicBezTo>
                    <a:pt x="6689" y="4459"/>
                    <a:pt x="7004" y="3174"/>
                    <a:pt x="7229" y="2226"/>
                  </a:cubicBezTo>
                  <a:cubicBezTo>
                    <a:pt x="7448" y="1304"/>
                    <a:pt x="7581" y="701"/>
                    <a:pt x="7581" y="701"/>
                  </a:cubicBezTo>
                  <a:cubicBezTo>
                    <a:pt x="7581" y="701"/>
                    <a:pt x="6620" y="234"/>
                    <a:pt x="5225" y="61"/>
                  </a:cubicBezTo>
                  <a:cubicBezTo>
                    <a:pt x="4956" y="29"/>
                    <a:pt x="4668" y="5"/>
                    <a:pt x="4373" y="2"/>
                  </a:cubicBezTo>
                  <a:cubicBezTo>
                    <a:pt x="4322" y="1"/>
                    <a:pt x="4271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829417" y="3659392"/>
              <a:ext cx="116219" cy="107861"/>
            </a:xfrm>
            <a:custGeom>
              <a:avLst/>
              <a:gdLst/>
              <a:ahLst/>
              <a:cxnLst/>
              <a:rect l="l" t="t" r="r" b="b"/>
              <a:pathLst>
                <a:path w="3504" h="3252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265" y="335"/>
                    <a:pt x="3016" y="643"/>
                    <a:pt x="2751" y="939"/>
                  </a:cubicBezTo>
                  <a:cubicBezTo>
                    <a:pt x="2473" y="1223"/>
                    <a:pt x="2191" y="1499"/>
                    <a:pt x="1890" y="1757"/>
                  </a:cubicBezTo>
                  <a:cubicBezTo>
                    <a:pt x="1289" y="2281"/>
                    <a:pt x="649" y="2755"/>
                    <a:pt x="0" y="3252"/>
                  </a:cubicBezTo>
                  <a:cubicBezTo>
                    <a:pt x="394" y="3132"/>
                    <a:pt x="762" y="2950"/>
                    <a:pt x="1117" y="2741"/>
                  </a:cubicBezTo>
                  <a:cubicBezTo>
                    <a:pt x="1475" y="2536"/>
                    <a:pt x="1806" y="2291"/>
                    <a:pt x="2121" y="2025"/>
                  </a:cubicBezTo>
                  <a:cubicBezTo>
                    <a:pt x="2430" y="1751"/>
                    <a:pt x="2718" y="1448"/>
                    <a:pt x="2963" y="1114"/>
                  </a:cubicBezTo>
                  <a:cubicBezTo>
                    <a:pt x="3202" y="772"/>
                    <a:pt x="3397" y="398"/>
                    <a:pt x="350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798835" y="3517893"/>
              <a:ext cx="183516" cy="166799"/>
            </a:xfrm>
            <a:custGeom>
              <a:avLst/>
              <a:gdLst/>
              <a:ahLst/>
              <a:cxnLst/>
              <a:rect l="l" t="t" r="r" b="b"/>
              <a:pathLst>
                <a:path w="5533" h="5029" extrusionOk="0">
                  <a:moveTo>
                    <a:pt x="5532" y="1"/>
                  </a:moveTo>
                  <a:lnTo>
                    <a:pt x="5532" y="1"/>
                  </a:lnTo>
                  <a:cubicBezTo>
                    <a:pt x="5125" y="484"/>
                    <a:pt x="4684" y="919"/>
                    <a:pt x="4236" y="1350"/>
                  </a:cubicBezTo>
                  <a:cubicBezTo>
                    <a:pt x="3789" y="1781"/>
                    <a:pt x="3321" y="2191"/>
                    <a:pt x="2855" y="2599"/>
                  </a:cubicBezTo>
                  <a:cubicBezTo>
                    <a:pt x="2387" y="3010"/>
                    <a:pt x="1906" y="3408"/>
                    <a:pt x="1429" y="3813"/>
                  </a:cubicBezTo>
                  <a:cubicBezTo>
                    <a:pt x="952" y="4210"/>
                    <a:pt x="478" y="4618"/>
                    <a:pt x="0" y="5029"/>
                  </a:cubicBezTo>
                  <a:cubicBezTo>
                    <a:pt x="1108" y="4429"/>
                    <a:pt x="2128" y="3686"/>
                    <a:pt x="3086" y="2868"/>
                  </a:cubicBezTo>
                  <a:cubicBezTo>
                    <a:pt x="3557" y="2450"/>
                    <a:pt x="4021" y="2020"/>
                    <a:pt x="4435" y="1542"/>
                  </a:cubicBezTo>
                  <a:cubicBezTo>
                    <a:pt x="4856" y="1071"/>
                    <a:pt x="5241" y="561"/>
                    <a:pt x="5532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769713" y="3446115"/>
              <a:ext cx="146136" cy="143615"/>
            </a:xfrm>
            <a:custGeom>
              <a:avLst/>
              <a:gdLst/>
              <a:ahLst/>
              <a:cxnLst/>
              <a:rect l="l" t="t" r="r" b="b"/>
              <a:pathLst>
                <a:path w="4406" h="4330" extrusionOk="0">
                  <a:moveTo>
                    <a:pt x="4406" y="0"/>
                  </a:moveTo>
                  <a:cubicBezTo>
                    <a:pt x="4110" y="431"/>
                    <a:pt x="3752" y="799"/>
                    <a:pt x="3398" y="1167"/>
                  </a:cubicBezTo>
                  <a:cubicBezTo>
                    <a:pt x="3037" y="1531"/>
                    <a:pt x="2668" y="1886"/>
                    <a:pt x="2287" y="2231"/>
                  </a:cubicBezTo>
                  <a:cubicBezTo>
                    <a:pt x="1531" y="2934"/>
                    <a:pt x="753" y="3603"/>
                    <a:pt x="0" y="4329"/>
                  </a:cubicBezTo>
                  <a:cubicBezTo>
                    <a:pt x="918" y="3829"/>
                    <a:pt x="1753" y="3196"/>
                    <a:pt x="2526" y="2493"/>
                  </a:cubicBezTo>
                  <a:cubicBezTo>
                    <a:pt x="2910" y="2138"/>
                    <a:pt x="3278" y="1764"/>
                    <a:pt x="3603" y="1352"/>
                  </a:cubicBezTo>
                  <a:cubicBezTo>
                    <a:pt x="3931" y="942"/>
                    <a:pt x="4233" y="497"/>
                    <a:pt x="4406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887562" y="3444025"/>
              <a:ext cx="83350" cy="106998"/>
            </a:xfrm>
            <a:custGeom>
              <a:avLst/>
              <a:gdLst/>
              <a:ahLst/>
              <a:cxnLst/>
              <a:rect l="l" t="t" r="r" b="b"/>
              <a:pathLst>
                <a:path w="2513" h="3226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338"/>
                    <a:pt x="236" y="657"/>
                    <a:pt x="401" y="961"/>
                  </a:cubicBezTo>
                  <a:cubicBezTo>
                    <a:pt x="564" y="1270"/>
                    <a:pt x="756" y="1558"/>
                    <a:pt x="965" y="1840"/>
                  </a:cubicBezTo>
                  <a:cubicBezTo>
                    <a:pt x="1385" y="2387"/>
                    <a:pt x="1893" y="2894"/>
                    <a:pt x="2513" y="3225"/>
                  </a:cubicBezTo>
                  <a:lnTo>
                    <a:pt x="1867" y="2427"/>
                  </a:lnTo>
                  <a:cubicBezTo>
                    <a:pt x="1658" y="2158"/>
                    <a:pt x="1445" y="1896"/>
                    <a:pt x="1246" y="1625"/>
                  </a:cubicBezTo>
                  <a:cubicBezTo>
                    <a:pt x="833" y="1088"/>
                    <a:pt x="441" y="540"/>
                    <a:pt x="1" y="0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822916" y="3451157"/>
              <a:ext cx="129519" cy="184279"/>
            </a:xfrm>
            <a:custGeom>
              <a:avLst/>
              <a:gdLst/>
              <a:ahLst/>
              <a:cxnLst/>
              <a:rect l="l" t="t" r="r" b="b"/>
              <a:pathLst>
                <a:path w="3905" h="5556" extrusionOk="0">
                  <a:moveTo>
                    <a:pt x="1" y="1"/>
                  </a:moveTo>
                  <a:cubicBezTo>
                    <a:pt x="388" y="1081"/>
                    <a:pt x="945" y="2089"/>
                    <a:pt x="1578" y="3044"/>
                  </a:cubicBezTo>
                  <a:cubicBezTo>
                    <a:pt x="2225" y="3981"/>
                    <a:pt x="2967" y="4887"/>
                    <a:pt x="3905" y="5556"/>
                  </a:cubicBezTo>
                  <a:cubicBezTo>
                    <a:pt x="3530" y="5118"/>
                    <a:pt x="3186" y="4674"/>
                    <a:pt x="2844" y="4226"/>
                  </a:cubicBezTo>
                  <a:cubicBezTo>
                    <a:pt x="2513" y="3769"/>
                    <a:pt x="2185" y="3312"/>
                    <a:pt x="1870" y="2845"/>
                  </a:cubicBezTo>
                  <a:cubicBezTo>
                    <a:pt x="1237" y="1910"/>
                    <a:pt x="634" y="955"/>
                    <a:pt x="1" y="1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753560" y="3481307"/>
              <a:ext cx="172405" cy="242753"/>
            </a:xfrm>
            <a:custGeom>
              <a:avLst/>
              <a:gdLst/>
              <a:ahLst/>
              <a:cxnLst/>
              <a:rect l="l" t="t" r="r" b="b"/>
              <a:pathLst>
                <a:path w="5198" h="7319" extrusionOk="0">
                  <a:moveTo>
                    <a:pt x="0" y="0"/>
                  </a:moveTo>
                  <a:lnTo>
                    <a:pt x="0" y="0"/>
                  </a:lnTo>
                  <a:cubicBezTo>
                    <a:pt x="268" y="709"/>
                    <a:pt x="600" y="1388"/>
                    <a:pt x="951" y="2058"/>
                  </a:cubicBezTo>
                  <a:cubicBezTo>
                    <a:pt x="1303" y="2728"/>
                    <a:pt x="1691" y="3377"/>
                    <a:pt x="2112" y="4007"/>
                  </a:cubicBezTo>
                  <a:cubicBezTo>
                    <a:pt x="2542" y="4630"/>
                    <a:pt x="2983" y="5250"/>
                    <a:pt x="3500" y="5810"/>
                  </a:cubicBezTo>
                  <a:cubicBezTo>
                    <a:pt x="4010" y="6370"/>
                    <a:pt x="4561" y="6904"/>
                    <a:pt x="5197" y="7319"/>
                  </a:cubicBezTo>
                  <a:cubicBezTo>
                    <a:pt x="5064" y="7183"/>
                    <a:pt x="4932" y="7047"/>
                    <a:pt x="4799" y="6917"/>
                  </a:cubicBezTo>
                  <a:cubicBezTo>
                    <a:pt x="4667" y="6785"/>
                    <a:pt x="4547" y="6635"/>
                    <a:pt x="4425" y="6496"/>
                  </a:cubicBezTo>
                  <a:cubicBezTo>
                    <a:pt x="4169" y="6225"/>
                    <a:pt x="3938" y="5930"/>
                    <a:pt x="3709" y="5635"/>
                  </a:cubicBezTo>
                  <a:cubicBezTo>
                    <a:pt x="3251" y="5044"/>
                    <a:pt x="2824" y="4431"/>
                    <a:pt x="2407" y="3811"/>
                  </a:cubicBezTo>
                  <a:cubicBezTo>
                    <a:pt x="1982" y="3195"/>
                    <a:pt x="1591" y="2555"/>
                    <a:pt x="1186" y="19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802882" y="3696774"/>
              <a:ext cx="99536" cy="100398"/>
            </a:xfrm>
            <a:custGeom>
              <a:avLst/>
              <a:gdLst/>
              <a:ahLst/>
              <a:cxnLst/>
              <a:rect l="l" t="t" r="r" b="b"/>
              <a:pathLst>
                <a:path w="3001" h="3027" extrusionOk="0">
                  <a:moveTo>
                    <a:pt x="1" y="0"/>
                  </a:moveTo>
                  <a:lnTo>
                    <a:pt x="1" y="0"/>
                  </a:lnTo>
                  <a:cubicBezTo>
                    <a:pt x="147" y="335"/>
                    <a:pt x="339" y="644"/>
                    <a:pt x="548" y="938"/>
                  </a:cubicBezTo>
                  <a:cubicBezTo>
                    <a:pt x="757" y="1233"/>
                    <a:pt x="986" y="1511"/>
                    <a:pt x="1234" y="1777"/>
                  </a:cubicBezTo>
                  <a:cubicBezTo>
                    <a:pt x="1486" y="2039"/>
                    <a:pt x="1748" y="2290"/>
                    <a:pt x="2043" y="2506"/>
                  </a:cubicBezTo>
                  <a:cubicBezTo>
                    <a:pt x="2338" y="2721"/>
                    <a:pt x="2656" y="2914"/>
                    <a:pt x="3001" y="3026"/>
                  </a:cubicBezTo>
                  <a:cubicBezTo>
                    <a:pt x="2457" y="2546"/>
                    <a:pt x="1977" y="2052"/>
                    <a:pt x="1489" y="1535"/>
                  </a:cubicBezTo>
                  <a:cubicBezTo>
                    <a:pt x="1002" y="1025"/>
                    <a:pt x="531" y="49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879004" y="3475470"/>
              <a:ext cx="109420" cy="318375"/>
            </a:xfrm>
            <a:custGeom>
              <a:avLst/>
              <a:gdLst/>
              <a:ahLst/>
              <a:cxnLst/>
              <a:rect l="l" t="t" r="r" b="b"/>
              <a:pathLst>
                <a:path w="3299" h="9599" extrusionOk="0">
                  <a:moveTo>
                    <a:pt x="1998" y="1"/>
                  </a:moveTo>
                  <a:cubicBezTo>
                    <a:pt x="1998" y="1"/>
                    <a:pt x="1849" y="339"/>
                    <a:pt x="1528" y="706"/>
                  </a:cubicBezTo>
                  <a:cubicBezTo>
                    <a:pt x="1720" y="968"/>
                    <a:pt x="1926" y="1220"/>
                    <a:pt x="2125" y="1479"/>
                  </a:cubicBezTo>
                  <a:lnTo>
                    <a:pt x="2506" y="1949"/>
                  </a:lnTo>
                  <a:cubicBezTo>
                    <a:pt x="2714" y="1734"/>
                    <a:pt x="2920" y="1512"/>
                    <a:pt x="3115" y="1280"/>
                  </a:cubicBezTo>
                  <a:lnTo>
                    <a:pt x="3115" y="1280"/>
                  </a:lnTo>
                  <a:cubicBezTo>
                    <a:pt x="3115" y="1280"/>
                    <a:pt x="3115" y="1280"/>
                    <a:pt x="3115" y="1280"/>
                  </a:cubicBezTo>
                  <a:cubicBezTo>
                    <a:pt x="3185" y="981"/>
                    <a:pt x="3248" y="716"/>
                    <a:pt x="3298" y="495"/>
                  </a:cubicBezTo>
                  <a:cubicBezTo>
                    <a:pt x="2791" y="448"/>
                    <a:pt x="2324" y="279"/>
                    <a:pt x="1998" y="1"/>
                  </a:cubicBezTo>
                  <a:close/>
                  <a:moveTo>
                    <a:pt x="3115" y="1280"/>
                  </a:moveTo>
                  <a:cubicBezTo>
                    <a:pt x="2970" y="1561"/>
                    <a:pt x="2801" y="1827"/>
                    <a:pt x="2615" y="2085"/>
                  </a:cubicBezTo>
                  <a:lnTo>
                    <a:pt x="2771" y="2277"/>
                  </a:lnTo>
                  <a:cubicBezTo>
                    <a:pt x="2697" y="2241"/>
                    <a:pt x="2628" y="2198"/>
                    <a:pt x="2562" y="2158"/>
                  </a:cubicBezTo>
                  <a:cubicBezTo>
                    <a:pt x="2390" y="2387"/>
                    <a:pt x="2207" y="2609"/>
                    <a:pt x="2018" y="2821"/>
                  </a:cubicBezTo>
                  <a:cubicBezTo>
                    <a:pt x="1776" y="3100"/>
                    <a:pt x="1518" y="3365"/>
                    <a:pt x="1250" y="3617"/>
                  </a:cubicBezTo>
                  <a:cubicBezTo>
                    <a:pt x="1561" y="4024"/>
                    <a:pt x="1876" y="4428"/>
                    <a:pt x="2214" y="4823"/>
                  </a:cubicBezTo>
                  <a:cubicBezTo>
                    <a:pt x="1793" y="4521"/>
                    <a:pt x="1409" y="4174"/>
                    <a:pt x="1057" y="3796"/>
                  </a:cubicBezTo>
                  <a:cubicBezTo>
                    <a:pt x="928" y="3915"/>
                    <a:pt x="799" y="4030"/>
                    <a:pt x="669" y="4147"/>
                  </a:cubicBezTo>
                  <a:lnTo>
                    <a:pt x="311" y="4445"/>
                  </a:lnTo>
                  <a:cubicBezTo>
                    <a:pt x="441" y="5104"/>
                    <a:pt x="464" y="5797"/>
                    <a:pt x="427" y="6430"/>
                  </a:cubicBezTo>
                  <a:cubicBezTo>
                    <a:pt x="497" y="6513"/>
                    <a:pt x="570" y="6593"/>
                    <a:pt x="643" y="6672"/>
                  </a:cubicBezTo>
                  <a:cubicBezTo>
                    <a:pt x="709" y="6745"/>
                    <a:pt x="772" y="6825"/>
                    <a:pt x="838" y="6898"/>
                  </a:cubicBezTo>
                  <a:cubicBezTo>
                    <a:pt x="978" y="6762"/>
                    <a:pt x="1117" y="6623"/>
                    <a:pt x="1256" y="6484"/>
                  </a:cubicBezTo>
                  <a:cubicBezTo>
                    <a:pt x="1521" y="6192"/>
                    <a:pt x="1767" y="5884"/>
                    <a:pt x="2009" y="5549"/>
                  </a:cubicBezTo>
                  <a:cubicBezTo>
                    <a:pt x="2078" y="5310"/>
                    <a:pt x="2148" y="5064"/>
                    <a:pt x="2214" y="4826"/>
                  </a:cubicBezTo>
                  <a:cubicBezTo>
                    <a:pt x="2575" y="3513"/>
                    <a:pt x="2890" y="2228"/>
                    <a:pt x="3115" y="1280"/>
                  </a:cubicBezTo>
                  <a:close/>
                  <a:moveTo>
                    <a:pt x="407" y="6689"/>
                  </a:moveTo>
                  <a:cubicBezTo>
                    <a:pt x="401" y="6768"/>
                    <a:pt x="395" y="6845"/>
                    <a:pt x="384" y="6918"/>
                  </a:cubicBezTo>
                  <a:cubicBezTo>
                    <a:pt x="368" y="7067"/>
                    <a:pt x="348" y="7216"/>
                    <a:pt x="328" y="7362"/>
                  </a:cubicBezTo>
                  <a:cubicBezTo>
                    <a:pt x="351" y="7342"/>
                    <a:pt x="371" y="7322"/>
                    <a:pt x="395" y="7302"/>
                  </a:cubicBezTo>
                  <a:cubicBezTo>
                    <a:pt x="514" y="7203"/>
                    <a:pt x="629" y="7097"/>
                    <a:pt x="742" y="6990"/>
                  </a:cubicBezTo>
                  <a:cubicBezTo>
                    <a:pt x="629" y="6894"/>
                    <a:pt x="517" y="6791"/>
                    <a:pt x="407" y="6689"/>
                  </a:cubicBezTo>
                  <a:close/>
                  <a:moveTo>
                    <a:pt x="1969" y="5681"/>
                  </a:moveTo>
                  <a:cubicBezTo>
                    <a:pt x="1859" y="6029"/>
                    <a:pt x="1680" y="6357"/>
                    <a:pt x="1468" y="6659"/>
                  </a:cubicBezTo>
                  <a:cubicBezTo>
                    <a:pt x="1345" y="6828"/>
                    <a:pt x="1210" y="6987"/>
                    <a:pt x="1067" y="7140"/>
                  </a:cubicBezTo>
                  <a:cubicBezTo>
                    <a:pt x="1183" y="7256"/>
                    <a:pt x="1299" y="7375"/>
                    <a:pt x="1415" y="7495"/>
                  </a:cubicBezTo>
                  <a:cubicBezTo>
                    <a:pt x="1604" y="6924"/>
                    <a:pt x="1790" y="6308"/>
                    <a:pt x="1969" y="5681"/>
                  </a:cubicBezTo>
                  <a:close/>
                  <a:moveTo>
                    <a:pt x="1007" y="7206"/>
                  </a:moveTo>
                  <a:cubicBezTo>
                    <a:pt x="885" y="7332"/>
                    <a:pt x="759" y="7455"/>
                    <a:pt x="626" y="7570"/>
                  </a:cubicBezTo>
                  <a:cubicBezTo>
                    <a:pt x="504" y="7677"/>
                    <a:pt x="375" y="7779"/>
                    <a:pt x="245" y="7876"/>
                  </a:cubicBezTo>
                  <a:cubicBezTo>
                    <a:pt x="176" y="8266"/>
                    <a:pt x="92" y="8651"/>
                    <a:pt x="0" y="9035"/>
                  </a:cubicBezTo>
                  <a:cubicBezTo>
                    <a:pt x="192" y="9225"/>
                    <a:pt x="391" y="9413"/>
                    <a:pt x="597" y="9599"/>
                  </a:cubicBezTo>
                  <a:cubicBezTo>
                    <a:pt x="865" y="9055"/>
                    <a:pt x="1140" y="8320"/>
                    <a:pt x="1415" y="7495"/>
                  </a:cubicBezTo>
                  <a:cubicBezTo>
                    <a:pt x="1276" y="7405"/>
                    <a:pt x="1140" y="7305"/>
                    <a:pt x="1007" y="7206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887131" y="3659492"/>
              <a:ext cx="58507" cy="77214"/>
            </a:xfrm>
            <a:custGeom>
              <a:avLst/>
              <a:gdLst/>
              <a:ahLst/>
              <a:cxnLst/>
              <a:rect l="l" t="t" r="r" b="b"/>
              <a:pathLst>
                <a:path w="1764" h="2328" extrusionOk="0">
                  <a:moveTo>
                    <a:pt x="1764" y="1"/>
                  </a:moveTo>
                  <a:lnTo>
                    <a:pt x="1764" y="1"/>
                  </a:lnTo>
                  <a:cubicBezTo>
                    <a:pt x="1522" y="336"/>
                    <a:pt x="1276" y="644"/>
                    <a:pt x="1011" y="936"/>
                  </a:cubicBezTo>
                  <a:cubicBezTo>
                    <a:pt x="872" y="1075"/>
                    <a:pt x="733" y="1214"/>
                    <a:pt x="593" y="1350"/>
                  </a:cubicBezTo>
                  <a:cubicBezTo>
                    <a:pt x="650" y="1416"/>
                    <a:pt x="710" y="1482"/>
                    <a:pt x="772" y="1545"/>
                  </a:cubicBezTo>
                  <a:cubicBezTo>
                    <a:pt x="789" y="1562"/>
                    <a:pt x="806" y="1575"/>
                    <a:pt x="822" y="1592"/>
                  </a:cubicBezTo>
                  <a:cubicBezTo>
                    <a:pt x="965" y="1439"/>
                    <a:pt x="1100" y="1280"/>
                    <a:pt x="1223" y="1111"/>
                  </a:cubicBezTo>
                  <a:cubicBezTo>
                    <a:pt x="1435" y="809"/>
                    <a:pt x="1614" y="481"/>
                    <a:pt x="1724" y="133"/>
                  </a:cubicBezTo>
                  <a:cubicBezTo>
                    <a:pt x="1737" y="93"/>
                    <a:pt x="1747" y="53"/>
                    <a:pt x="1760" y="14"/>
                  </a:cubicBezTo>
                  <a:cubicBezTo>
                    <a:pt x="1760" y="7"/>
                    <a:pt x="1764" y="4"/>
                    <a:pt x="1764" y="1"/>
                  </a:cubicBezTo>
                  <a:close/>
                  <a:moveTo>
                    <a:pt x="497" y="1442"/>
                  </a:moveTo>
                  <a:cubicBezTo>
                    <a:pt x="384" y="1549"/>
                    <a:pt x="269" y="1655"/>
                    <a:pt x="150" y="1754"/>
                  </a:cubicBezTo>
                  <a:cubicBezTo>
                    <a:pt x="126" y="1774"/>
                    <a:pt x="106" y="1794"/>
                    <a:pt x="83" y="1814"/>
                  </a:cubicBezTo>
                  <a:cubicBezTo>
                    <a:pt x="70" y="1903"/>
                    <a:pt x="57" y="1993"/>
                    <a:pt x="40" y="2082"/>
                  </a:cubicBezTo>
                  <a:cubicBezTo>
                    <a:pt x="26" y="2165"/>
                    <a:pt x="14" y="2245"/>
                    <a:pt x="0" y="2328"/>
                  </a:cubicBezTo>
                  <a:cubicBezTo>
                    <a:pt x="130" y="2231"/>
                    <a:pt x="259" y="2129"/>
                    <a:pt x="381" y="2022"/>
                  </a:cubicBezTo>
                  <a:cubicBezTo>
                    <a:pt x="514" y="1907"/>
                    <a:pt x="640" y="1784"/>
                    <a:pt x="762" y="1658"/>
                  </a:cubicBezTo>
                  <a:cubicBezTo>
                    <a:pt x="673" y="1589"/>
                    <a:pt x="583" y="1515"/>
                    <a:pt x="497" y="1442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69813" y="3486250"/>
              <a:ext cx="188922" cy="124013"/>
            </a:xfrm>
            <a:custGeom>
              <a:avLst/>
              <a:gdLst/>
              <a:ahLst/>
              <a:cxnLst/>
              <a:rect l="l" t="t" r="r" b="b"/>
              <a:pathLst>
                <a:path w="5696" h="3739" extrusionOk="0">
                  <a:moveTo>
                    <a:pt x="398" y="0"/>
                  </a:moveTo>
                  <a:cubicBezTo>
                    <a:pt x="398" y="0"/>
                    <a:pt x="262" y="242"/>
                    <a:pt x="0" y="497"/>
                  </a:cubicBezTo>
                  <a:cubicBezTo>
                    <a:pt x="517" y="941"/>
                    <a:pt x="1177" y="1144"/>
                    <a:pt x="1793" y="1469"/>
                  </a:cubicBezTo>
                  <a:cubicBezTo>
                    <a:pt x="1877" y="1395"/>
                    <a:pt x="1960" y="1319"/>
                    <a:pt x="2042" y="1247"/>
                  </a:cubicBezTo>
                  <a:cubicBezTo>
                    <a:pt x="1804" y="1193"/>
                    <a:pt x="1598" y="1117"/>
                    <a:pt x="1423" y="1031"/>
                  </a:cubicBezTo>
                  <a:cubicBezTo>
                    <a:pt x="611" y="636"/>
                    <a:pt x="398" y="0"/>
                    <a:pt x="398" y="0"/>
                  </a:cubicBezTo>
                  <a:close/>
                  <a:moveTo>
                    <a:pt x="4571" y="636"/>
                  </a:moveTo>
                  <a:cubicBezTo>
                    <a:pt x="4230" y="948"/>
                    <a:pt x="3762" y="1233"/>
                    <a:pt x="3153" y="1313"/>
                  </a:cubicBezTo>
                  <a:cubicBezTo>
                    <a:pt x="3259" y="1472"/>
                    <a:pt x="3364" y="1628"/>
                    <a:pt x="3471" y="1787"/>
                  </a:cubicBezTo>
                  <a:cubicBezTo>
                    <a:pt x="3753" y="2204"/>
                    <a:pt x="4041" y="2612"/>
                    <a:pt x="4336" y="3020"/>
                  </a:cubicBezTo>
                  <a:cubicBezTo>
                    <a:pt x="4601" y="2784"/>
                    <a:pt x="4860" y="2549"/>
                    <a:pt x="5111" y="2304"/>
                  </a:cubicBezTo>
                  <a:cubicBezTo>
                    <a:pt x="5307" y="2114"/>
                    <a:pt x="5503" y="1923"/>
                    <a:pt x="5695" y="1730"/>
                  </a:cubicBezTo>
                  <a:cubicBezTo>
                    <a:pt x="5264" y="1432"/>
                    <a:pt x="4893" y="1048"/>
                    <a:pt x="4571" y="636"/>
                  </a:cubicBezTo>
                  <a:close/>
                  <a:moveTo>
                    <a:pt x="2483" y="1316"/>
                  </a:moveTo>
                  <a:cubicBezTo>
                    <a:pt x="2361" y="1429"/>
                    <a:pt x="2235" y="1542"/>
                    <a:pt x="2105" y="1651"/>
                  </a:cubicBezTo>
                  <a:cubicBezTo>
                    <a:pt x="2361" y="1813"/>
                    <a:pt x="2602" y="2012"/>
                    <a:pt x="2815" y="2274"/>
                  </a:cubicBezTo>
                  <a:cubicBezTo>
                    <a:pt x="3146" y="2688"/>
                    <a:pt x="3372" y="3195"/>
                    <a:pt x="3517" y="3739"/>
                  </a:cubicBezTo>
                  <a:cubicBezTo>
                    <a:pt x="3587" y="3676"/>
                    <a:pt x="3656" y="3616"/>
                    <a:pt x="3730" y="3553"/>
                  </a:cubicBezTo>
                  <a:cubicBezTo>
                    <a:pt x="3858" y="3440"/>
                    <a:pt x="3988" y="3328"/>
                    <a:pt x="4117" y="3212"/>
                  </a:cubicBezTo>
                  <a:cubicBezTo>
                    <a:pt x="3779" y="2824"/>
                    <a:pt x="3468" y="2406"/>
                    <a:pt x="3179" y="1986"/>
                  </a:cubicBezTo>
                  <a:cubicBezTo>
                    <a:pt x="3037" y="1770"/>
                    <a:pt x="2897" y="1554"/>
                    <a:pt x="2765" y="1336"/>
                  </a:cubicBezTo>
                  <a:cubicBezTo>
                    <a:pt x="2732" y="1332"/>
                    <a:pt x="2695" y="1332"/>
                    <a:pt x="2662" y="1329"/>
                  </a:cubicBezTo>
                  <a:cubicBezTo>
                    <a:pt x="2602" y="1326"/>
                    <a:pt x="2543" y="1323"/>
                    <a:pt x="2483" y="1316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886467" y="3517893"/>
              <a:ext cx="95887" cy="105008"/>
            </a:xfrm>
            <a:custGeom>
              <a:avLst/>
              <a:gdLst/>
              <a:ahLst/>
              <a:cxnLst/>
              <a:rect l="l" t="t" r="r" b="b"/>
              <a:pathLst>
                <a:path w="2891" h="3166" extrusionOk="0">
                  <a:moveTo>
                    <a:pt x="2890" y="1"/>
                  </a:moveTo>
                  <a:cubicBezTo>
                    <a:pt x="2695" y="233"/>
                    <a:pt x="2489" y="455"/>
                    <a:pt x="2281" y="670"/>
                  </a:cubicBezTo>
                  <a:lnTo>
                    <a:pt x="2390" y="806"/>
                  </a:lnTo>
                  <a:cubicBezTo>
                    <a:pt x="2576" y="548"/>
                    <a:pt x="2745" y="282"/>
                    <a:pt x="2890" y="1"/>
                  </a:cubicBezTo>
                  <a:close/>
                  <a:moveTo>
                    <a:pt x="2178" y="776"/>
                  </a:moveTo>
                  <a:cubicBezTo>
                    <a:pt x="1986" y="969"/>
                    <a:pt x="1790" y="1160"/>
                    <a:pt x="1594" y="1350"/>
                  </a:cubicBezTo>
                  <a:cubicBezTo>
                    <a:pt x="1343" y="1595"/>
                    <a:pt x="1084" y="1830"/>
                    <a:pt x="819" y="2066"/>
                  </a:cubicBezTo>
                  <a:cubicBezTo>
                    <a:pt x="855" y="2115"/>
                    <a:pt x="892" y="2165"/>
                    <a:pt x="928" y="2214"/>
                  </a:cubicBezTo>
                  <a:cubicBezTo>
                    <a:pt x="961" y="2254"/>
                    <a:pt x="991" y="2298"/>
                    <a:pt x="1025" y="2338"/>
                  </a:cubicBezTo>
                  <a:cubicBezTo>
                    <a:pt x="1293" y="2086"/>
                    <a:pt x="1551" y="1821"/>
                    <a:pt x="1793" y="1542"/>
                  </a:cubicBezTo>
                  <a:cubicBezTo>
                    <a:pt x="1982" y="1330"/>
                    <a:pt x="2165" y="1108"/>
                    <a:pt x="2337" y="879"/>
                  </a:cubicBezTo>
                  <a:cubicBezTo>
                    <a:pt x="2284" y="846"/>
                    <a:pt x="2231" y="810"/>
                    <a:pt x="2178" y="776"/>
                  </a:cubicBezTo>
                  <a:close/>
                  <a:moveTo>
                    <a:pt x="600" y="2258"/>
                  </a:moveTo>
                  <a:cubicBezTo>
                    <a:pt x="471" y="2374"/>
                    <a:pt x="341" y="2486"/>
                    <a:pt x="213" y="2599"/>
                  </a:cubicBezTo>
                  <a:cubicBezTo>
                    <a:pt x="139" y="2662"/>
                    <a:pt x="70" y="2722"/>
                    <a:pt x="0" y="2785"/>
                  </a:cubicBezTo>
                  <a:cubicBezTo>
                    <a:pt x="17" y="2848"/>
                    <a:pt x="30" y="2910"/>
                    <a:pt x="46" y="2977"/>
                  </a:cubicBezTo>
                  <a:cubicBezTo>
                    <a:pt x="60" y="3040"/>
                    <a:pt x="73" y="3103"/>
                    <a:pt x="86" y="3166"/>
                  </a:cubicBezTo>
                  <a:lnTo>
                    <a:pt x="444" y="2868"/>
                  </a:lnTo>
                  <a:cubicBezTo>
                    <a:pt x="574" y="2751"/>
                    <a:pt x="703" y="2636"/>
                    <a:pt x="832" y="2517"/>
                  </a:cubicBezTo>
                  <a:cubicBezTo>
                    <a:pt x="753" y="2430"/>
                    <a:pt x="676" y="2347"/>
                    <a:pt x="600" y="2258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829284" y="3527578"/>
              <a:ext cx="22919" cy="13433"/>
            </a:xfrm>
            <a:custGeom>
              <a:avLst/>
              <a:gdLst/>
              <a:ahLst/>
              <a:cxnLst/>
              <a:rect l="l" t="t" r="r" b="b"/>
              <a:pathLst>
                <a:path w="691" h="405" extrusionOk="0">
                  <a:moveTo>
                    <a:pt x="249" y="1"/>
                  </a:moveTo>
                  <a:cubicBezTo>
                    <a:pt x="167" y="73"/>
                    <a:pt x="84" y="149"/>
                    <a:pt x="0" y="223"/>
                  </a:cubicBezTo>
                  <a:cubicBezTo>
                    <a:pt x="54" y="252"/>
                    <a:pt x="107" y="282"/>
                    <a:pt x="159" y="312"/>
                  </a:cubicBezTo>
                  <a:cubicBezTo>
                    <a:pt x="213" y="342"/>
                    <a:pt x="263" y="371"/>
                    <a:pt x="312" y="405"/>
                  </a:cubicBezTo>
                  <a:cubicBezTo>
                    <a:pt x="442" y="296"/>
                    <a:pt x="568" y="183"/>
                    <a:pt x="690" y="70"/>
                  </a:cubicBezTo>
                  <a:cubicBezTo>
                    <a:pt x="531" y="57"/>
                    <a:pt x="385" y="30"/>
                    <a:pt x="24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921427" y="3498887"/>
              <a:ext cx="49486" cy="52139"/>
            </a:xfrm>
            <a:custGeom>
              <a:avLst/>
              <a:gdLst/>
              <a:ahLst/>
              <a:cxnLst/>
              <a:rect l="l" t="t" r="r" b="b"/>
              <a:pathLst>
                <a:path w="1492" h="1572" extrusionOk="0">
                  <a:moveTo>
                    <a:pt x="249" y="0"/>
                  </a:moveTo>
                  <a:cubicBezTo>
                    <a:pt x="173" y="87"/>
                    <a:pt x="90" y="173"/>
                    <a:pt x="0" y="255"/>
                  </a:cubicBezTo>
                  <a:cubicBezTo>
                    <a:pt x="322" y="667"/>
                    <a:pt x="693" y="1051"/>
                    <a:pt x="1124" y="1349"/>
                  </a:cubicBezTo>
                  <a:cubicBezTo>
                    <a:pt x="1177" y="1383"/>
                    <a:pt x="1230" y="1419"/>
                    <a:pt x="1283" y="1452"/>
                  </a:cubicBezTo>
                  <a:cubicBezTo>
                    <a:pt x="1349" y="1492"/>
                    <a:pt x="1418" y="1535"/>
                    <a:pt x="1492" y="1571"/>
                  </a:cubicBezTo>
                  <a:lnTo>
                    <a:pt x="1336" y="1379"/>
                  </a:lnTo>
                  <a:lnTo>
                    <a:pt x="1227" y="1243"/>
                  </a:lnTo>
                  <a:lnTo>
                    <a:pt x="846" y="773"/>
                  </a:lnTo>
                  <a:cubicBezTo>
                    <a:pt x="647" y="514"/>
                    <a:pt x="441" y="262"/>
                    <a:pt x="249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864675" y="3784075"/>
              <a:ext cx="33367" cy="42753"/>
            </a:xfrm>
            <a:custGeom>
              <a:avLst/>
              <a:gdLst/>
              <a:ahLst/>
              <a:cxnLst/>
              <a:rect l="l" t="t" r="r" b="b"/>
              <a:pathLst>
                <a:path w="1006" h="1289" extrusionOk="0">
                  <a:moveTo>
                    <a:pt x="362" y="0"/>
                  </a:moveTo>
                  <a:cubicBezTo>
                    <a:pt x="253" y="411"/>
                    <a:pt x="131" y="819"/>
                    <a:pt x="1" y="1226"/>
                  </a:cubicBezTo>
                  <a:cubicBezTo>
                    <a:pt x="67" y="1269"/>
                    <a:pt x="131" y="1289"/>
                    <a:pt x="193" y="1289"/>
                  </a:cubicBezTo>
                  <a:cubicBezTo>
                    <a:pt x="438" y="1289"/>
                    <a:pt x="714" y="931"/>
                    <a:pt x="1006" y="345"/>
                  </a:cubicBezTo>
                  <a:cubicBezTo>
                    <a:pt x="776" y="255"/>
                    <a:pt x="564" y="136"/>
                    <a:pt x="362" y="0"/>
                  </a:cubicBezTo>
                  <a:close/>
                </a:path>
              </a:pathLst>
            </a:custGeom>
            <a:solidFill>
              <a:srgbClr val="EF8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861491" y="3529767"/>
              <a:ext cx="90945" cy="105672"/>
            </a:xfrm>
            <a:custGeom>
              <a:avLst/>
              <a:gdLst/>
              <a:ahLst/>
              <a:cxnLst/>
              <a:rect l="l" t="t" r="r" b="b"/>
              <a:pathLst>
                <a:path w="2742" h="3186" extrusionOk="0">
                  <a:moveTo>
                    <a:pt x="389" y="1"/>
                  </a:moveTo>
                  <a:cubicBezTo>
                    <a:pt x="282" y="14"/>
                    <a:pt x="170" y="24"/>
                    <a:pt x="54" y="24"/>
                  </a:cubicBezTo>
                  <a:lnTo>
                    <a:pt x="1" y="24"/>
                  </a:lnTo>
                  <a:cubicBezTo>
                    <a:pt x="133" y="242"/>
                    <a:pt x="273" y="458"/>
                    <a:pt x="415" y="674"/>
                  </a:cubicBezTo>
                  <a:cubicBezTo>
                    <a:pt x="704" y="1094"/>
                    <a:pt x="1015" y="1512"/>
                    <a:pt x="1353" y="1900"/>
                  </a:cubicBezTo>
                  <a:cubicBezTo>
                    <a:pt x="1429" y="1989"/>
                    <a:pt x="1506" y="2072"/>
                    <a:pt x="1585" y="2159"/>
                  </a:cubicBezTo>
                  <a:cubicBezTo>
                    <a:pt x="1937" y="2537"/>
                    <a:pt x="2321" y="2884"/>
                    <a:pt x="2742" y="3186"/>
                  </a:cubicBezTo>
                  <a:cubicBezTo>
                    <a:pt x="2404" y="2791"/>
                    <a:pt x="2089" y="2387"/>
                    <a:pt x="1778" y="1980"/>
                  </a:cubicBezTo>
                  <a:cubicBezTo>
                    <a:pt x="1744" y="1940"/>
                    <a:pt x="1714" y="1896"/>
                    <a:pt x="1681" y="1856"/>
                  </a:cubicBezTo>
                  <a:cubicBezTo>
                    <a:pt x="1645" y="1807"/>
                    <a:pt x="1608" y="1757"/>
                    <a:pt x="1572" y="1708"/>
                  </a:cubicBezTo>
                  <a:cubicBezTo>
                    <a:pt x="1277" y="1300"/>
                    <a:pt x="989" y="892"/>
                    <a:pt x="707" y="475"/>
                  </a:cubicBezTo>
                  <a:cubicBezTo>
                    <a:pt x="600" y="316"/>
                    <a:pt x="495" y="160"/>
                    <a:pt x="38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892504" y="3688747"/>
              <a:ext cx="33466" cy="35323"/>
            </a:xfrm>
            <a:custGeom>
              <a:avLst/>
              <a:gdLst/>
              <a:ahLst/>
              <a:cxnLst/>
              <a:rect l="l" t="t" r="r" b="b"/>
              <a:pathLst>
                <a:path w="1009" h="1065" extrusionOk="0">
                  <a:moveTo>
                    <a:pt x="20" y="0"/>
                  </a:moveTo>
                  <a:cubicBezTo>
                    <a:pt x="17" y="46"/>
                    <a:pt x="14" y="93"/>
                    <a:pt x="11" y="139"/>
                  </a:cubicBezTo>
                  <a:cubicBezTo>
                    <a:pt x="7" y="179"/>
                    <a:pt x="4" y="219"/>
                    <a:pt x="0" y="259"/>
                  </a:cubicBezTo>
                  <a:cubicBezTo>
                    <a:pt x="110" y="361"/>
                    <a:pt x="222" y="464"/>
                    <a:pt x="335" y="560"/>
                  </a:cubicBezTo>
                  <a:cubicBezTo>
                    <a:pt x="421" y="633"/>
                    <a:pt x="511" y="707"/>
                    <a:pt x="600" y="776"/>
                  </a:cubicBezTo>
                  <a:cubicBezTo>
                    <a:pt x="733" y="875"/>
                    <a:pt x="869" y="975"/>
                    <a:pt x="1008" y="1065"/>
                  </a:cubicBezTo>
                  <a:cubicBezTo>
                    <a:pt x="892" y="945"/>
                    <a:pt x="776" y="826"/>
                    <a:pt x="660" y="710"/>
                  </a:cubicBezTo>
                  <a:cubicBezTo>
                    <a:pt x="644" y="693"/>
                    <a:pt x="627" y="680"/>
                    <a:pt x="610" y="663"/>
                  </a:cubicBezTo>
                  <a:cubicBezTo>
                    <a:pt x="548" y="600"/>
                    <a:pt x="488" y="534"/>
                    <a:pt x="431" y="468"/>
                  </a:cubicBezTo>
                  <a:cubicBezTo>
                    <a:pt x="365" y="395"/>
                    <a:pt x="302" y="315"/>
                    <a:pt x="236" y="242"/>
                  </a:cubicBezTo>
                  <a:cubicBezTo>
                    <a:pt x="163" y="163"/>
                    <a:pt x="90" y="83"/>
                    <a:pt x="2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876683" y="3775153"/>
              <a:ext cx="22123" cy="20365"/>
            </a:xfrm>
            <a:custGeom>
              <a:avLst/>
              <a:gdLst/>
              <a:ahLst/>
              <a:cxnLst/>
              <a:rect l="l" t="t" r="r" b="b"/>
              <a:pathLst>
                <a:path w="667" h="614" extrusionOk="0">
                  <a:moveTo>
                    <a:pt x="70" y="0"/>
                  </a:moveTo>
                  <a:cubicBezTo>
                    <a:pt x="57" y="47"/>
                    <a:pt x="47" y="94"/>
                    <a:pt x="33" y="140"/>
                  </a:cubicBezTo>
                  <a:cubicBezTo>
                    <a:pt x="23" y="183"/>
                    <a:pt x="10" y="226"/>
                    <a:pt x="0" y="269"/>
                  </a:cubicBezTo>
                  <a:cubicBezTo>
                    <a:pt x="202" y="405"/>
                    <a:pt x="414" y="524"/>
                    <a:pt x="644" y="614"/>
                  </a:cubicBezTo>
                  <a:cubicBezTo>
                    <a:pt x="647" y="607"/>
                    <a:pt x="650" y="600"/>
                    <a:pt x="653" y="594"/>
                  </a:cubicBezTo>
                  <a:cubicBezTo>
                    <a:pt x="656" y="584"/>
                    <a:pt x="663" y="574"/>
                    <a:pt x="667" y="564"/>
                  </a:cubicBezTo>
                  <a:cubicBezTo>
                    <a:pt x="461" y="378"/>
                    <a:pt x="262" y="190"/>
                    <a:pt x="7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610105" y="3145437"/>
              <a:ext cx="483814" cy="385042"/>
            </a:xfrm>
            <a:custGeom>
              <a:avLst/>
              <a:gdLst/>
              <a:ahLst/>
              <a:cxnLst/>
              <a:rect l="l" t="t" r="r" b="b"/>
              <a:pathLst>
                <a:path w="14587" h="11609" extrusionOk="0">
                  <a:moveTo>
                    <a:pt x="7540" y="0"/>
                  </a:moveTo>
                  <a:cubicBezTo>
                    <a:pt x="5025" y="0"/>
                    <a:pt x="2506" y="1556"/>
                    <a:pt x="1949" y="3477"/>
                  </a:cubicBezTo>
                  <a:cubicBezTo>
                    <a:pt x="1127" y="6301"/>
                    <a:pt x="2850" y="7587"/>
                    <a:pt x="2850" y="7587"/>
                  </a:cubicBezTo>
                  <a:cubicBezTo>
                    <a:pt x="2774" y="7562"/>
                    <a:pt x="2692" y="7550"/>
                    <a:pt x="2607" y="7550"/>
                  </a:cubicBezTo>
                  <a:cubicBezTo>
                    <a:pt x="1582" y="7550"/>
                    <a:pt x="1" y="9257"/>
                    <a:pt x="1949" y="10746"/>
                  </a:cubicBezTo>
                  <a:cubicBezTo>
                    <a:pt x="2537" y="11195"/>
                    <a:pt x="3052" y="11357"/>
                    <a:pt x="3488" y="11357"/>
                  </a:cubicBezTo>
                  <a:cubicBezTo>
                    <a:pt x="4613" y="11357"/>
                    <a:pt x="5213" y="10275"/>
                    <a:pt x="5213" y="10275"/>
                  </a:cubicBezTo>
                  <a:cubicBezTo>
                    <a:pt x="5213" y="10275"/>
                    <a:pt x="5426" y="10911"/>
                    <a:pt x="6238" y="11306"/>
                  </a:cubicBezTo>
                  <a:cubicBezTo>
                    <a:pt x="6553" y="11462"/>
                    <a:pt x="6960" y="11578"/>
                    <a:pt x="7477" y="11604"/>
                  </a:cubicBezTo>
                  <a:cubicBezTo>
                    <a:pt x="7530" y="11607"/>
                    <a:pt x="7581" y="11609"/>
                    <a:pt x="7632" y="11609"/>
                  </a:cubicBezTo>
                  <a:cubicBezTo>
                    <a:pt x="9373" y="11609"/>
                    <a:pt x="10105" y="9951"/>
                    <a:pt x="10105" y="9951"/>
                  </a:cubicBezTo>
                  <a:cubicBezTo>
                    <a:pt x="10498" y="10289"/>
                    <a:pt x="11097" y="10461"/>
                    <a:pt x="11722" y="10461"/>
                  </a:cubicBezTo>
                  <a:cubicBezTo>
                    <a:pt x="12905" y="10461"/>
                    <a:pt x="14183" y="9844"/>
                    <a:pt x="14341" y="8565"/>
                  </a:cubicBezTo>
                  <a:cubicBezTo>
                    <a:pt x="14587" y="6606"/>
                    <a:pt x="12141" y="6606"/>
                    <a:pt x="12141" y="6606"/>
                  </a:cubicBezTo>
                  <a:cubicBezTo>
                    <a:pt x="12141" y="6606"/>
                    <a:pt x="13937" y="3676"/>
                    <a:pt x="10874" y="1147"/>
                  </a:cubicBezTo>
                  <a:cubicBezTo>
                    <a:pt x="10023" y="442"/>
                    <a:pt x="9019" y="93"/>
                    <a:pt x="7991" y="17"/>
                  </a:cubicBezTo>
                  <a:lnTo>
                    <a:pt x="7985" y="17"/>
                  </a:lnTo>
                  <a:cubicBezTo>
                    <a:pt x="7837" y="6"/>
                    <a:pt x="7688" y="0"/>
                    <a:pt x="7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816979" y="3145968"/>
              <a:ext cx="269353" cy="384577"/>
            </a:xfrm>
            <a:custGeom>
              <a:avLst/>
              <a:gdLst/>
              <a:ahLst/>
              <a:cxnLst/>
              <a:rect l="l" t="t" r="r" b="b"/>
              <a:pathLst>
                <a:path w="8121" h="11595" extrusionOk="0">
                  <a:moveTo>
                    <a:pt x="1754" y="1"/>
                  </a:moveTo>
                  <a:cubicBezTo>
                    <a:pt x="2702" y="1105"/>
                    <a:pt x="3663" y="2159"/>
                    <a:pt x="3245" y="4253"/>
                  </a:cubicBezTo>
                  <a:cubicBezTo>
                    <a:pt x="3136" y="4816"/>
                    <a:pt x="2934" y="5370"/>
                    <a:pt x="2977" y="5944"/>
                  </a:cubicBezTo>
                  <a:cubicBezTo>
                    <a:pt x="3027" y="6640"/>
                    <a:pt x="3438" y="7282"/>
                    <a:pt x="3464" y="7982"/>
                  </a:cubicBezTo>
                  <a:cubicBezTo>
                    <a:pt x="3490" y="8559"/>
                    <a:pt x="3007" y="9205"/>
                    <a:pt x="2499" y="9205"/>
                  </a:cubicBezTo>
                  <a:cubicBezTo>
                    <a:pt x="2393" y="9205"/>
                    <a:pt x="2288" y="9179"/>
                    <a:pt x="2185" y="9112"/>
                  </a:cubicBezTo>
                  <a:lnTo>
                    <a:pt x="2185" y="9112"/>
                  </a:lnTo>
                  <a:cubicBezTo>
                    <a:pt x="2513" y="9762"/>
                    <a:pt x="1996" y="10557"/>
                    <a:pt x="1346" y="10886"/>
                  </a:cubicBezTo>
                  <a:cubicBezTo>
                    <a:pt x="928" y="11097"/>
                    <a:pt x="464" y="11191"/>
                    <a:pt x="1" y="11290"/>
                  </a:cubicBezTo>
                  <a:cubicBezTo>
                    <a:pt x="316" y="11446"/>
                    <a:pt x="723" y="11562"/>
                    <a:pt x="1240" y="11588"/>
                  </a:cubicBezTo>
                  <a:cubicBezTo>
                    <a:pt x="1293" y="11591"/>
                    <a:pt x="1343" y="11595"/>
                    <a:pt x="1396" y="11595"/>
                  </a:cubicBezTo>
                  <a:cubicBezTo>
                    <a:pt x="3136" y="11595"/>
                    <a:pt x="3868" y="9935"/>
                    <a:pt x="3868" y="9935"/>
                  </a:cubicBezTo>
                  <a:cubicBezTo>
                    <a:pt x="4263" y="10273"/>
                    <a:pt x="4859" y="10444"/>
                    <a:pt x="5486" y="10444"/>
                  </a:cubicBezTo>
                  <a:cubicBezTo>
                    <a:pt x="6669" y="10444"/>
                    <a:pt x="7945" y="9828"/>
                    <a:pt x="8104" y="8549"/>
                  </a:cubicBezTo>
                  <a:cubicBezTo>
                    <a:pt x="8118" y="8453"/>
                    <a:pt x="8121" y="8367"/>
                    <a:pt x="8121" y="8281"/>
                  </a:cubicBezTo>
                  <a:cubicBezTo>
                    <a:pt x="8121" y="6590"/>
                    <a:pt x="5904" y="6590"/>
                    <a:pt x="5904" y="6590"/>
                  </a:cubicBezTo>
                  <a:cubicBezTo>
                    <a:pt x="5904" y="6590"/>
                    <a:pt x="6427" y="5738"/>
                    <a:pt x="6427" y="4555"/>
                  </a:cubicBezTo>
                  <a:cubicBezTo>
                    <a:pt x="6427" y="3544"/>
                    <a:pt x="6046" y="2295"/>
                    <a:pt x="4637" y="1131"/>
                  </a:cubicBezTo>
                  <a:cubicBezTo>
                    <a:pt x="3786" y="426"/>
                    <a:pt x="2782" y="77"/>
                    <a:pt x="175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6864808" y="3318513"/>
              <a:ext cx="92537" cy="95058"/>
            </a:xfrm>
            <a:custGeom>
              <a:avLst/>
              <a:gdLst/>
              <a:ahLst/>
              <a:cxnLst/>
              <a:rect l="l" t="t" r="r" b="b"/>
              <a:pathLst>
                <a:path w="2790" h="2866" extrusionOk="0">
                  <a:moveTo>
                    <a:pt x="1223" y="0"/>
                  </a:moveTo>
                  <a:cubicBezTo>
                    <a:pt x="1193" y="0"/>
                    <a:pt x="1164" y="1"/>
                    <a:pt x="1134" y="3"/>
                  </a:cubicBezTo>
                  <a:cubicBezTo>
                    <a:pt x="262" y="56"/>
                    <a:pt x="0" y="1265"/>
                    <a:pt x="329" y="2091"/>
                  </a:cubicBezTo>
                  <a:cubicBezTo>
                    <a:pt x="495" y="2532"/>
                    <a:pt x="833" y="2866"/>
                    <a:pt x="1330" y="2866"/>
                  </a:cubicBezTo>
                  <a:cubicBezTo>
                    <a:pt x="1368" y="2866"/>
                    <a:pt x="1406" y="2864"/>
                    <a:pt x="1445" y="2860"/>
                  </a:cubicBezTo>
                  <a:cubicBezTo>
                    <a:pt x="1863" y="2816"/>
                    <a:pt x="2155" y="2582"/>
                    <a:pt x="2327" y="2263"/>
                  </a:cubicBezTo>
                  <a:cubicBezTo>
                    <a:pt x="2789" y="1422"/>
                    <a:pt x="2406" y="0"/>
                    <a:pt x="1223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875687" y="3379611"/>
              <a:ext cx="66302" cy="33964"/>
            </a:xfrm>
            <a:custGeom>
              <a:avLst/>
              <a:gdLst/>
              <a:ahLst/>
              <a:cxnLst/>
              <a:rect l="l" t="t" r="r" b="b"/>
              <a:pathLst>
                <a:path w="1999" h="1024" extrusionOk="0">
                  <a:moveTo>
                    <a:pt x="878" y="1"/>
                  </a:moveTo>
                  <a:cubicBezTo>
                    <a:pt x="538" y="1"/>
                    <a:pt x="236" y="110"/>
                    <a:pt x="1" y="249"/>
                  </a:cubicBezTo>
                  <a:cubicBezTo>
                    <a:pt x="167" y="690"/>
                    <a:pt x="505" y="1024"/>
                    <a:pt x="1002" y="1024"/>
                  </a:cubicBezTo>
                  <a:cubicBezTo>
                    <a:pt x="1040" y="1024"/>
                    <a:pt x="1078" y="1022"/>
                    <a:pt x="1117" y="1018"/>
                  </a:cubicBezTo>
                  <a:cubicBezTo>
                    <a:pt x="1535" y="974"/>
                    <a:pt x="1827" y="740"/>
                    <a:pt x="1999" y="421"/>
                  </a:cubicBezTo>
                  <a:cubicBezTo>
                    <a:pt x="1606" y="113"/>
                    <a:pt x="1222" y="1"/>
                    <a:pt x="87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782350" y="3310188"/>
              <a:ext cx="34428" cy="56153"/>
            </a:xfrm>
            <a:custGeom>
              <a:avLst/>
              <a:gdLst/>
              <a:ahLst/>
              <a:cxnLst/>
              <a:rect l="l" t="t" r="r" b="b"/>
              <a:pathLst>
                <a:path w="1038" h="1693" extrusionOk="0">
                  <a:moveTo>
                    <a:pt x="475" y="1"/>
                  </a:moveTo>
                  <a:cubicBezTo>
                    <a:pt x="468" y="1"/>
                    <a:pt x="461" y="1"/>
                    <a:pt x="454" y="2"/>
                  </a:cubicBezTo>
                  <a:cubicBezTo>
                    <a:pt x="186" y="25"/>
                    <a:pt x="0" y="419"/>
                    <a:pt x="40" y="884"/>
                  </a:cubicBezTo>
                  <a:cubicBezTo>
                    <a:pt x="76" y="1338"/>
                    <a:pt x="309" y="1693"/>
                    <a:pt x="566" y="1693"/>
                  </a:cubicBezTo>
                  <a:cubicBezTo>
                    <a:pt x="573" y="1693"/>
                    <a:pt x="580" y="1692"/>
                    <a:pt x="587" y="1692"/>
                  </a:cubicBezTo>
                  <a:cubicBezTo>
                    <a:pt x="852" y="1669"/>
                    <a:pt x="1038" y="1274"/>
                    <a:pt x="1002" y="807"/>
                  </a:cubicBezTo>
                  <a:cubicBezTo>
                    <a:pt x="966" y="355"/>
                    <a:pt x="732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964746" y="3290519"/>
              <a:ext cx="34428" cy="56053"/>
            </a:xfrm>
            <a:custGeom>
              <a:avLst/>
              <a:gdLst/>
              <a:ahLst/>
              <a:cxnLst/>
              <a:rect l="l" t="t" r="r" b="b"/>
              <a:pathLst>
                <a:path w="1038" h="1690" extrusionOk="0">
                  <a:moveTo>
                    <a:pt x="479" y="0"/>
                  </a:moveTo>
                  <a:cubicBezTo>
                    <a:pt x="471" y="0"/>
                    <a:pt x="463" y="0"/>
                    <a:pt x="455" y="1"/>
                  </a:cubicBezTo>
                  <a:cubicBezTo>
                    <a:pt x="186" y="21"/>
                    <a:pt x="0" y="416"/>
                    <a:pt x="40" y="883"/>
                  </a:cubicBezTo>
                  <a:cubicBezTo>
                    <a:pt x="76" y="1335"/>
                    <a:pt x="309" y="1689"/>
                    <a:pt x="566" y="1689"/>
                  </a:cubicBezTo>
                  <a:cubicBezTo>
                    <a:pt x="573" y="1689"/>
                    <a:pt x="580" y="1689"/>
                    <a:pt x="587" y="1688"/>
                  </a:cubicBezTo>
                  <a:cubicBezTo>
                    <a:pt x="852" y="1668"/>
                    <a:pt x="1038" y="1271"/>
                    <a:pt x="1001" y="807"/>
                  </a:cubicBezTo>
                  <a:cubicBezTo>
                    <a:pt x="966" y="353"/>
                    <a:pt x="734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742448" y="3388965"/>
              <a:ext cx="75788" cy="45970"/>
            </a:xfrm>
            <a:custGeom>
              <a:avLst/>
              <a:gdLst/>
              <a:ahLst/>
              <a:cxnLst/>
              <a:rect l="l" t="t" r="r" b="b"/>
              <a:pathLst>
                <a:path w="2285" h="1386" extrusionOk="0">
                  <a:moveTo>
                    <a:pt x="1140" y="0"/>
                  </a:moveTo>
                  <a:cubicBezTo>
                    <a:pt x="510" y="0"/>
                    <a:pt x="1" y="311"/>
                    <a:pt x="1" y="692"/>
                  </a:cubicBezTo>
                  <a:cubicBezTo>
                    <a:pt x="1" y="1074"/>
                    <a:pt x="510" y="1385"/>
                    <a:pt x="1140" y="1385"/>
                  </a:cubicBezTo>
                  <a:cubicBezTo>
                    <a:pt x="1774" y="1385"/>
                    <a:pt x="2284" y="1074"/>
                    <a:pt x="2284" y="692"/>
                  </a:cubicBezTo>
                  <a:cubicBezTo>
                    <a:pt x="2284" y="311"/>
                    <a:pt x="1774" y="0"/>
                    <a:pt x="114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981993" y="3352777"/>
              <a:ext cx="72139" cy="43781"/>
            </a:xfrm>
            <a:custGeom>
              <a:avLst/>
              <a:gdLst/>
              <a:ahLst/>
              <a:cxnLst/>
              <a:rect l="l" t="t" r="r" b="b"/>
              <a:pathLst>
                <a:path w="2175" h="1320" extrusionOk="0">
                  <a:moveTo>
                    <a:pt x="1088" y="1"/>
                  </a:moveTo>
                  <a:cubicBezTo>
                    <a:pt x="487" y="1"/>
                    <a:pt x="1" y="296"/>
                    <a:pt x="1" y="660"/>
                  </a:cubicBezTo>
                  <a:cubicBezTo>
                    <a:pt x="1" y="1024"/>
                    <a:pt x="487" y="1319"/>
                    <a:pt x="1088" y="1319"/>
                  </a:cubicBezTo>
                  <a:cubicBezTo>
                    <a:pt x="1688" y="1319"/>
                    <a:pt x="2175" y="1024"/>
                    <a:pt x="2175" y="660"/>
                  </a:cubicBezTo>
                  <a:cubicBezTo>
                    <a:pt x="2175" y="296"/>
                    <a:pt x="1688" y="1"/>
                    <a:pt x="108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745964" y="3268362"/>
              <a:ext cx="52902" cy="43748"/>
            </a:xfrm>
            <a:custGeom>
              <a:avLst/>
              <a:gdLst/>
              <a:ahLst/>
              <a:cxnLst/>
              <a:rect l="l" t="t" r="r" b="b"/>
              <a:pathLst>
                <a:path w="1595" h="1319" extrusionOk="0">
                  <a:moveTo>
                    <a:pt x="1359" y="1"/>
                  </a:moveTo>
                  <a:cubicBezTo>
                    <a:pt x="1343" y="1"/>
                    <a:pt x="1326" y="3"/>
                    <a:pt x="1310" y="6"/>
                  </a:cubicBezTo>
                  <a:cubicBezTo>
                    <a:pt x="219" y="282"/>
                    <a:pt x="34" y="1031"/>
                    <a:pt x="27" y="1060"/>
                  </a:cubicBezTo>
                  <a:cubicBezTo>
                    <a:pt x="0" y="1173"/>
                    <a:pt x="66" y="1286"/>
                    <a:pt x="179" y="1313"/>
                  </a:cubicBezTo>
                  <a:cubicBezTo>
                    <a:pt x="196" y="1316"/>
                    <a:pt x="213" y="1319"/>
                    <a:pt x="229" y="1319"/>
                  </a:cubicBezTo>
                  <a:cubicBezTo>
                    <a:pt x="325" y="1319"/>
                    <a:pt x="412" y="1256"/>
                    <a:pt x="435" y="1160"/>
                  </a:cubicBezTo>
                  <a:cubicBezTo>
                    <a:pt x="441" y="1137"/>
                    <a:pt x="583" y="623"/>
                    <a:pt x="1412" y="418"/>
                  </a:cubicBezTo>
                  <a:cubicBezTo>
                    <a:pt x="1525" y="387"/>
                    <a:pt x="1594" y="275"/>
                    <a:pt x="1568" y="162"/>
                  </a:cubicBezTo>
                  <a:cubicBezTo>
                    <a:pt x="1542" y="66"/>
                    <a:pt x="1456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974630" y="3253834"/>
              <a:ext cx="38043" cy="43449"/>
            </a:xfrm>
            <a:custGeom>
              <a:avLst/>
              <a:gdLst/>
              <a:ahLst/>
              <a:cxnLst/>
              <a:rect l="l" t="t" r="r" b="b"/>
              <a:pathLst>
                <a:path w="1147" h="1310" extrusionOk="0">
                  <a:moveTo>
                    <a:pt x="234" y="1"/>
                  </a:moveTo>
                  <a:cubicBezTo>
                    <a:pt x="181" y="1"/>
                    <a:pt x="127" y="21"/>
                    <a:pt x="87" y="60"/>
                  </a:cubicBezTo>
                  <a:cubicBezTo>
                    <a:pt x="1" y="143"/>
                    <a:pt x="1" y="276"/>
                    <a:pt x="83" y="359"/>
                  </a:cubicBezTo>
                  <a:cubicBezTo>
                    <a:pt x="87" y="362"/>
                    <a:pt x="495" y="783"/>
                    <a:pt x="723" y="1200"/>
                  </a:cubicBezTo>
                  <a:cubicBezTo>
                    <a:pt x="759" y="1270"/>
                    <a:pt x="833" y="1310"/>
                    <a:pt x="908" y="1310"/>
                  </a:cubicBezTo>
                  <a:cubicBezTo>
                    <a:pt x="942" y="1310"/>
                    <a:pt x="975" y="1303"/>
                    <a:pt x="1008" y="1283"/>
                  </a:cubicBezTo>
                  <a:cubicBezTo>
                    <a:pt x="1111" y="1226"/>
                    <a:pt x="1147" y="1101"/>
                    <a:pt x="1091" y="998"/>
                  </a:cubicBezTo>
                  <a:cubicBezTo>
                    <a:pt x="836" y="530"/>
                    <a:pt x="402" y="83"/>
                    <a:pt x="382" y="63"/>
                  </a:cubicBezTo>
                  <a:cubicBezTo>
                    <a:pt x="341" y="22"/>
                    <a:pt x="28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674817" y="3530331"/>
              <a:ext cx="180829" cy="148093"/>
            </a:xfrm>
            <a:custGeom>
              <a:avLst/>
              <a:gdLst/>
              <a:ahLst/>
              <a:cxnLst/>
              <a:rect l="l" t="t" r="r" b="b"/>
              <a:pathLst>
                <a:path w="5452" h="4465" extrusionOk="0">
                  <a:moveTo>
                    <a:pt x="2202" y="0"/>
                  </a:moveTo>
                  <a:cubicBezTo>
                    <a:pt x="2202" y="0"/>
                    <a:pt x="1" y="1147"/>
                    <a:pt x="982" y="3169"/>
                  </a:cubicBezTo>
                  <a:cubicBezTo>
                    <a:pt x="1422" y="4080"/>
                    <a:pt x="2315" y="4465"/>
                    <a:pt x="3182" y="4465"/>
                  </a:cubicBezTo>
                  <a:cubicBezTo>
                    <a:pt x="4242" y="4465"/>
                    <a:pt x="5262" y="3888"/>
                    <a:pt x="5364" y="2993"/>
                  </a:cubicBezTo>
                  <a:cubicBezTo>
                    <a:pt x="5452" y="2203"/>
                    <a:pt x="4887" y="2000"/>
                    <a:pt x="4280" y="2000"/>
                  </a:cubicBezTo>
                  <a:cubicBezTo>
                    <a:pt x="3634" y="2000"/>
                    <a:pt x="2941" y="2231"/>
                    <a:pt x="2941" y="2231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p8"/>
          <p:cNvSpPr/>
          <p:nvPr/>
        </p:nvSpPr>
        <p:spPr>
          <a:xfrm rot="16200000">
            <a:off x="3217414" y="-934506"/>
            <a:ext cx="2878211" cy="6891334"/>
          </a:xfrm>
          <a:prstGeom prst="wedgeRectCallout">
            <a:avLst>
              <a:gd name="adj1" fmla="val 8375"/>
              <a:gd name="adj2" fmla="val 628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8"/>
          <p:cNvSpPr txBox="1">
            <a:spLocks noGrp="1"/>
          </p:cNvSpPr>
          <p:nvPr>
            <p:ph type="subTitle" idx="1"/>
          </p:nvPr>
        </p:nvSpPr>
        <p:spPr>
          <a:xfrm>
            <a:off x="1397085" y="1777821"/>
            <a:ext cx="6648449" cy="145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prinsipnya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multicultural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mendambakan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persamaan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“Education for all”,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Begitu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demokratisasi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dipicu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pengakuan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asasi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membedakan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perbedaanwarna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agama, dan gender (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Tilaar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2014:124). Pendidikan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multikulturalisme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manjadi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wacana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Beragam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forum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seminar, symposium,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worshop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bertemakan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multikulturalisme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Beragam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karya-karya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kajian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berwujud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ajar, dan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artikel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bertemakan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multikulturalisme</a:t>
            </a:r>
            <a:endParaRPr sz="1400"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04" name="Google Shape;1204;p8"/>
          <p:cNvSpPr/>
          <p:nvPr/>
        </p:nvSpPr>
        <p:spPr>
          <a:xfrm rot="333202">
            <a:off x="1226377" y="1049147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5" name="Google Shape;1205;p8"/>
          <p:cNvGrpSpPr/>
          <p:nvPr/>
        </p:nvGrpSpPr>
        <p:grpSpPr>
          <a:xfrm rot="-302834">
            <a:off x="1164617" y="3728683"/>
            <a:ext cx="470554" cy="601222"/>
            <a:chOff x="4257150" y="439500"/>
            <a:chExt cx="496378" cy="634217"/>
          </a:xfrm>
        </p:grpSpPr>
        <p:sp>
          <p:nvSpPr>
            <p:cNvPr id="1206" name="Google Shape;1206;p8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617;p4">
            <a:extLst>
              <a:ext uri="{FF2B5EF4-FFF2-40B4-BE49-F238E27FC236}">
                <a16:creationId xmlns:a16="http://schemas.microsoft.com/office/drawing/2014/main" id="{54E61E78-74F9-4C77-85AD-B38AA277C258}"/>
              </a:ext>
            </a:extLst>
          </p:cNvPr>
          <p:cNvGrpSpPr/>
          <p:nvPr/>
        </p:nvGrpSpPr>
        <p:grpSpPr>
          <a:xfrm>
            <a:off x="7023723" y="-62955"/>
            <a:ext cx="1932359" cy="1535215"/>
            <a:chOff x="1292108" y="3397926"/>
            <a:chExt cx="1762331" cy="1404698"/>
          </a:xfrm>
        </p:grpSpPr>
        <p:sp>
          <p:nvSpPr>
            <p:cNvPr id="74" name="Google Shape;618;p4">
              <a:extLst>
                <a:ext uri="{FF2B5EF4-FFF2-40B4-BE49-F238E27FC236}">
                  <a16:creationId xmlns:a16="http://schemas.microsoft.com/office/drawing/2014/main" id="{A83EBA5C-3B7E-4498-89CA-6FF3A8345A63}"/>
                </a:ext>
              </a:extLst>
            </p:cNvPr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619;p4">
              <a:extLst>
                <a:ext uri="{FF2B5EF4-FFF2-40B4-BE49-F238E27FC236}">
                  <a16:creationId xmlns:a16="http://schemas.microsoft.com/office/drawing/2014/main" id="{1E715423-A949-4CDB-8D16-0149AFC6FC1A}"/>
                </a:ext>
              </a:extLst>
            </p:cNvPr>
            <p:cNvGrpSpPr/>
            <p:nvPr/>
          </p:nvGrpSpPr>
          <p:grpSpPr>
            <a:xfrm rot="-7563">
              <a:off x="1959985" y="3986887"/>
              <a:ext cx="853624" cy="661631"/>
              <a:chOff x="1959411" y="3975074"/>
              <a:chExt cx="853622" cy="661629"/>
            </a:xfrm>
          </p:grpSpPr>
          <p:grpSp>
            <p:nvGrpSpPr>
              <p:cNvPr id="97" name="Google Shape;620;p4">
                <a:extLst>
                  <a:ext uri="{FF2B5EF4-FFF2-40B4-BE49-F238E27FC236}">
                    <a16:creationId xmlns:a16="http://schemas.microsoft.com/office/drawing/2014/main" id="{5B593DE7-48C9-45B8-997D-C35591881378}"/>
                  </a:ext>
                </a:extLst>
              </p:cNvPr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126" name="Google Shape;621;p4">
                  <a:extLst>
                    <a:ext uri="{FF2B5EF4-FFF2-40B4-BE49-F238E27FC236}">
                      <a16:creationId xmlns:a16="http://schemas.microsoft.com/office/drawing/2014/main" id="{1BBF0F79-72D0-4E95-AF34-B8A781BFC8B3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622;p4">
                  <a:extLst>
                    <a:ext uri="{FF2B5EF4-FFF2-40B4-BE49-F238E27FC236}">
                      <a16:creationId xmlns:a16="http://schemas.microsoft.com/office/drawing/2014/main" id="{11DB0717-475D-435E-86FF-42079321760F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623;p4">
                  <a:extLst>
                    <a:ext uri="{FF2B5EF4-FFF2-40B4-BE49-F238E27FC236}">
                      <a16:creationId xmlns:a16="http://schemas.microsoft.com/office/drawing/2014/main" id="{AEA89183-E971-4E3D-B42B-8BDFC6E4629D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624;p4">
                  <a:extLst>
                    <a:ext uri="{FF2B5EF4-FFF2-40B4-BE49-F238E27FC236}">
                      <a16:creationId xmlns:a16="http://schemas.microsoft.com/office/drawing/2014/main" id="{3EA2680F-1B61-4F3C-8643-3F72D234745B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625;p4">
                  <a:extLst>
                    <a:ext uri="{FF2B5EF4-FFF2-40B4-BE49-F238E27FC236}">
                      <a16:creationId xmlns:a16="http://schemas.microsoft.com/office/drawing/2014/main" id="{C60E2512-E1EE-4AAF-BFA1-BCFB5B8E375E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626;p4">
                  <a:extLst>
                    <a:ext uri="{FF2B5EF4-FFF2-40B4-BE49-F238E27FC236}">
                      <a16:creationId xmlns:a16="http://schemas.microsoft.com/office/drawing/2014/main" id="{AEB378A1-0516-4224-9D34-84AEB4796CCE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8" name="Google Shape;627;p4">
                <a:extLst>
                  <a:ext uri="{FF2B5EF4-FFF2-40B4-BE49-F238E27FC236}">
                    <a16:creationId xmlns:a16="http://schemas.microsoft.com/office/drawing/2014/main" id="{948D0938-4D05-447D-B7C8-0777975A788C}"/>
                  </a:ext>
                </a:extLst>
              </p:cNvPr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120" name="Google Shape;628;p4">
                  <a:extLst>
                    <a:ext uri="{FF2B5EF4-FFF2-40B4-BE49-F238E27FC236}">
                      <a16:creationId xmlns:a16="http://schemas.microsoft.com/office/drawing/2014/main" id="{FDFA4EE5-2328-4827-89A0-4BFAC4A0E7AB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629;p4">
                  <a:extLst>
                    <a:ext uri="{FF2B5EF4-FFF2-40B4-BE49-F238E27FC236}">
                      <a16:creationId xmlns:a16="http://schemas.microsoft.com/office/drawing/2014/main" id="{D83CCEEC-E1D8-4D53-95C3-A0CDEB047A71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630;p4">
                  <a:extLst>
                    <a:ext uri="{FF2B5EF4-FFF2-40B4-BE49-F238E27FC236}">
                      <a16:creationId xmlns:a16="http://schemas.microsoft.com/office/drawing/2014/main" id="{E1CB62AF-1AFE-4325-89D4-2BAA7B48F77B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631;p4">
                  <a:extLst>
                    <a:ext uri="{FF2B5EF4-FFF2-40B4-BE49-F238E27FC236}">
                      <a16:creationId xmlns:a16="http://schemas.microsoft.com/office/drawing/2014/main" id="{1739AAE4-A043-4E42-A003-7D15C2F28394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632;p4">
                  <a:extLst>
                    <a:ext uri="{FF2B5EF4-FFF2-40B4-BE49-F238E27FC236}">
                      <a16:creationId xmlns:a16="http://schemas.microsoft.com/office/drawing/2014/main" id="{8A85B5BD-C5A4-4DAB-863B-058E7206CA34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633;p4">
                  <a:extLst>
                    <a:ext uri="{FF2B5EF4-FFF2-40B4-BE49-F238E27FC236}">
                      <a16:creationId xmlns:a16="http://schemas.microsoft.com/office/drawing/2014/main" id="{EAFCE5A9-8AB0-4AB5-8A1D-1F5230A559A3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" name="Google Shape;634;p4">
                <a:extLst>
                  <a:ext uri="{FF2B5EF4-FFF2-40B4-BE49-F238E27FC236}">
                    <a16:creationId xmlns:a16="http://schemas.microsoft.com/office/drawing/2014/main" id="{6A132C9D-ABB2-4DA4-9013-5B95D85C7641}"/>
                  </a:ext>
                </a:extLst>
              </p:cNvPr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114" name="Google Shape;635;p4">
                  <a:extLst>
                    <a:ext uri="{FF2B5EF4-FFF2-40B4-BE49-F238E27FC236}">
                      <a16:creationId xmlns:a16="http://schemas.microsoft.com/office/drawing/2014/main" id="{B57A6DCB-D69A-4C60-9386-6000B4FB2B72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636;p4">
                  <a:extLst>
                    <a:ext uri="{FF2B5EF4-FFF2-40B4-BE49-F238E27FC236}">
                      <a16:creationId xmlns:a16="http://schemas.microsoft.com/office/drawing/2014/main" id="{1E5E5496-71D2-4796-8337-25A769BEA6A4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637;p4">
                  <a:extLst>
                    <a:ext uri="{FF2B5EF4-FFF2-40B4-BE49-F238E27FC236}">
                      <a16:creationId xmlns:a16="http://schemas.microsoft.com/office/drawing/2014/main" id="{97F22400-7061-445A-A2B4-D95F25F0EEEE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638;p4">
                  <a:extLst>
                    <a:ext uri="{FF2B5EF4-FFF2-40B4-BE49-F238E27FC236}">
                      <a16:creationId xmlns:a16="http://schemas.microsoft.com/office/drawing/2014/main" id="{06974321-DD2F-4FF7-BC2B-7712CFCA93D1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639;p4">
                  <a:extLst>
                    <a:ext uri="{FF2B5EF4-FFF2-40B4-BE49-F238E27FC236}">
                      <a16:creationId xmlns:a16="http://schemas.microsoft.com/office/drawing/2014/main" id="{0DBC546A-94B0-4DF2-BD06-24464888E74A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640;p4">
                  <a:extLst>
                    <a:ext uri="{FF2B5EF4-FFF2-40B4-BE49-F238E27FC236}">
                      <a16:creationId xmlns:a16="http://schemas.microsoft.com/office/drawing/2014/main" id="{D4C30E9B-E6AA-4D36-8FD2-1077CF0B9A32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" name="Google Shape;641;p4">
                <a:extLst>
                  <a:ext uri="{FF2B5EF4-FFF2-40B4-BE49-F238E27FC236}">
                    <a16:creationId xmlns:a16="http://schemas.microsoft.com/office/drawing/2014/main" id="{86B1DAEF-8874-4600-8483-54357D06B5FD}"/>
                  </a:ext>
                </a:extLst>
              </p:cNvPr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108" name="Google Shape;642;p4">
                  <a:extLst>
                    <a:ext uri="{FF2B5EF4-FFF2-40B4-BE49-F238E27FC236}">
                      <a16:creationId xmlns:a16="http://schemas.microsoft.com/office/drawing/2014/main" id="{39A48C4C-B17F-45D0-BCDD-F6F30A7779DA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643;p4">
                  <a:extLst>
                    <a:ext uri="{FF2B5EF4-FFF2-40B4-BE49-F238E27FC236}">
                      <a16:creationId xmlns:a16="http://schemas.microsoft.com/office/drawing/2014/main" id="{8D9F38C0-4ACC-4855-A02F-0A33D9DFD540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644;p4">
                  <a:extLst>
                    <a:ext uri="{FF2B5EF4-FFF2-40B4-BE49-F238E27FC236}">
                      <a16:creationId xmlns:a16="http://schemas.microsoft.com/office/drawing/2014/main" id="{4E1332EF-F1FF-47C7-98AA-EB24078DAAA3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645;p4">
                  <a:extLst>
                    <a:ext uri="{FF2B5EF4-FFF2-40B4-BE49-F238E27FC236}">
                      <a16:creationId xmlns:a16="http://schemas.microsoft.com/office/drawing/2014/main" id="{3DA8D5DF-B52B-424C-9A52-F155EC38F03A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646;p4">
                  <a:extLst>
                    <a:ext uri="{FF2B5EF4-FFF2-40B4-BE49-F238E27FC236}">
                      <a16:creationId xmlns:a16="http://schemas.microsoft.com/office/drawing/2014/main" id="{1D5C61D5-4B1F-496B-9EF7-C41229EEA555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647;p4">
                  <a:extLst>
                    <a:ext uri="{FF2B5EF4-FFF2-40B4-BE49-F238E27FC236}">
                      <a16:creationId xmlns:a16="http://schemas.microsoft.com/office/drawing/2014/main" id="{71C3829A-6621-44E8-AD97-D508D7D720D3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" name="Google Shape;648;p4">
                <a:extLst>
                  <a:ext uri="{FF2B5EF4-FFF2-40B4-BE49-F238E27FC236}">
                    <a16:creationId xmlns:a16="http://schemas.microsoft.com/office/drawing/2014/main" id="{DF6A3A8A-CC86-483F-A2AA-FE1BACC7EE76}"/>
                  </a:ext>
                </a:extLst>
              </p:cNvPr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102" name="Google Shape;649;p4">
                  <a:extLst>
                    <a:ext uri="{FF2B5EF4-FFF2-40B4-BE49-F238E27FC236}">
                      <a16:creationId xmlns:a16="http://schemas.microsoft.com/office/drawing/2014/main" id="{BD6E652A-D778-4414-A88D-7D5CF98DE269}"/>
                    </a:ext>
                  </a:extLst>
                </p:cNvPr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650;p4">
                  <a:extLst>
                    <a:ext uri="{FF2B5EF4-FFF2-40B4-BE49-F238E27FC236}">
                      <a16:creationId xmlns:a16="http://schemas.microsoft.com/office/drawing/2014/main" id="{F32E13F6-9B42-4179-AA19-278B0815FC6D}"/>
                    </a:ext>
                  </a:extLst>
                </p:cNvPr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651;p4">
                  <a:extLst>
                    <a:ext uri="{FF2B5EF4-FFF2-40B4-BE49-F238E27FC236}">
                      <a16:creationId xmlns:a16="http://schemas.microsoft.com/office/drawing/2014/main" id="{861042AC-4168-43DA-B28E-D4CBF6262081}"/>
                    </a:ext>
                  </a:extLst>
                </p:cNvPr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652;p4">
                  <a:extLst>
                    <a:ext uri="{FF2B5EF4-FFF2-40B4-BE49-F238E27FC236}">
                      <a16:creationId xmlns:a16="http://schemas.microsoft.com/office/drawing/2014/main" id="{67A375C6-CA0A-4F54-8261-BB9D1AD3EC98}"/>
                    </a:ext>
                  </a:extLst>
                </p:cNvPr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653;p4">
                  <a:extLst>
                    <a:ext uri="{FF2B5EF4-FFF2-40B4-BE49-F238E27FC236}">
                      <a16:creationId xmlns:a16="http://schemas.microsoft.com/office/drawing/2014/main" id="{E1A53CC9-19C1-45B3-99C0-7FCAC4E6484B}"/>
                    </a:ext>
                  </a:extLst>
                </p:cNvPr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654;p4">
                  <a:extLst>
                    <a:ext uri="{FF2B5EF4-FFF2-40B4-BE49-F238E27FC236}">
                      <a16:creationId xmlns:a16="http://schemas.microsoft.com/office/drawing/2014/main" id="{FAF1D516-8858-4611-803E-0C8F8D57D764}"/>
                    </a:ext>
                  </a:extLst>
                </p:cNvPr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4901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6" name="Google Shape;655;p4">
              <a:extLst>
                <a:ext uri="{FF2B5EF4-FFF2-40B4-BE49-F238E27FC236}">
                  <a16:creationId xmlns:a16="http://schemas.microsoft.com/office/drawing/2014/main" id="{2B6CF24F-B1B7-4A0F-875B-DB8488D2F5E9}"/>
                </a:ext>
              </a:extLst>
            </p:cNvPr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91" name="Google Shape;656;p4">
                <a:extLst>
                  <a:ext uri="{FF2B5EF4-FFF2-40B4-BE49-F238E27FC236}">
                    <a16:creationId xmlns:a16="http://schemas.microsoft.com/office/drawing/2014/main" id="{467B7DD9-5356-481B-8A58-A125A7150015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657;p4">
                <a:extLst>
                  <a:ext uri="{FF2B5EF4-FFF2-40B4-BE49-F238E27FC236}">
                    <a16:creationId xmlns:a16="http://schemas.microsoft.com/office/drawing/2014/main" id="{165EF7C0-6FD6-4C78-B574-E47BE9686B0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658;p4">
                <a:extLst>
                  <a:ext uri="{FF2B5EF4-FFF2-40B4-BE49-F238E27FC236}">
                    <a16:creationId xmlns:a16="http://schemas.microsoft.com/office/drawing/2014/main" id="{2FD405E0-E9C5-4C00-82F6-EEA30CF3FB52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659;p4">
                <a:extLst>
                  <a:ext uri="{FF2B5EF4-FFF2-40B4-BE49-F238E27FC236}">
                    <a16:creationId xmlns:a16="http://schemas.microsoft.com/office/drawing/2014/main" id="{C8BC3FAE-CB40-4E9A-AD46-C4D5772FC3C5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660;p4">
                <a:extLst>
                  <a:ext uri="{FF2B5EF4-FFF2-40B4-BE49-F238E27FC236}">
                    <a16:creationId xmlns:a16="http://schemas.microsoft.com/office/drawing/2014/main" id="{F8E56FB9-9D95-4208-B3FA-B5997E971694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661;p4">
                <a:extLst>
                  <a:ext uri="{FF2B5EF4-FFF2-40B4-BE49-F238E27FC236}">
                    <a16:creationId xmlns:a16="http://schemas.microsoft.com/office/drawing/2014/main" id="{83754672-9717-47AC-B55A-6FBE3DBADAD8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662;p4">
              <a:extLst>
                <a:ext uri="{FF2B5EF4-FFF2-40B4-BE49-F238E27FC236}">
                  <a16:creationId xmlns:a16="http://schemas.microsoft.com/office/drawing/2014/main" id="{79875E75-D0FA-4494-9724-D9A65E053780}"/>
                </a:ext>
              </a:extLst>
            </p:cNvPr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85" name="Google Shape;663;p4">
                <a:extLst>
                  <a:ext uri="{FF2B5EF4-FFF2-40B4-BE49-F238E27FC236}">
                    <a16:creationId xmlns:a16="http://schemas.microsoft.com/office/drawing/2014/main" id="{B72C2D8C-6D0C-4221-8FBC-1B0F59C291E9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664;p4">
                <a:extLst>
                  <a:ext uri="{FF2B5EF4-FFF2-40B4-BE49-F238E27FC236}">
                    <a16:creationId xmlns:a16="http://schemas.microsoft.com/office/drawing/2014/main" id="{F78499C2-6ECC-49E3-BC60-C3E9A13994DD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665;p4">
                <a:extLst>
                  <a:ext uri="{FF2B5EF4-FFF2-40B4-BE49-F238E27FC236}">
                    <a16:creationId xmlns:a16="http://schemas.microsoft.com/office/drawing/2014/main" id="{A891CB91-8A1F-4B37-8AA1-16E530B7C6EC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666;p4">
                <a:extLst>
                  <a:ext uri="{FF2B5EF4-FFF2-40B4-BE49-F238E27FC236}">
                    <a16:creationId xmlns:a16="http://schemas.microsoft.com/office/drawing/2014/main" id="{34B45519-BFFF-487F-96B0-51A97DDEB60B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667;p4">
                <a:extLst>
                  <a:ext uri="{FF2B5EF4-FFF2-40B4-BE49-F238E27FC236}">
                    <a16:creationId xmlns:a16="http://schemas.microsoft.com/office/drawing/2014/main" id="{01038BA9-2F30-44C7-B40A-44EC18E1CFDA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668;p4">
                <a:extLst>
                  <a:ext uri="{FF2B5EF4-FFF2-40B4-BE49-F238E27FC236}">
                    <a16:creationId xmlns:a16="http://schemas.microsoft.com/office/drawing/2014/main" id="{BD88110B-3C1D-41F3-A997-BC41C2B710EA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669;p4">
              <a:extLst>
                <a:ext uri="{FF2B5EF4-FFF2-40B4-BE49-F238E27FC236}">
                  <a16:creationId xmlns:a16="http://schemas.microsoft.com/office/drawing/2014/main" id="{E8AAF701-DD0A-4A9D-A2B3-6558738846F5}"/>
                </a:ext>
              </a:extLst>
            </p:cNvPr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9" name="Google Shape;670;p4">
                <a:extLst>
                  <a:ext uri="{FF2B5EF4-FFF2-40B4-BE49-F238E27FC236}">
                    <a16:creationId xmlns:a16="http://schemas.microsoft.com/office/drawing/2014/main" id="{0FA614C5-211A-4CA4-80E2-0DDE669631AD}"/>
                  </a:ext>
                </a:extLst>
              </p:cNvPr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671;p4">
                <a:extLst>
                  <a:ext uri="{FF2B5EF4-FFF2-40B4-BE49-F238E27FC236}">
                    <a16:creationId xmlns:a16="http://schemas.microsoft.com/office/drawing/2014/main" id="{677A9BB3-A6E5-495E-85BD-B629409D6132}"/>
                  </a:ext>
                </a:extLst>
              </p:cNvPr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672;p4">
                <a:extLst>
                  <a:ext uri="{FF2B5EF4-FFF2-40B4-BE49-F238E27FC236}">
                    <a16:creationId xmlns:a16="http://schemas.microsoft.com/office/drawing/2014/main" id="{CC0825B0-052A-4289-B265-C2CF5B366609}"/>
                  </a:ext>
                </a:extLst>
              </p:cNvPr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673;p4">
                <a:extLst>
                  <a:ext uri="{FF2B5EF4-FFF2-40B4-BE49-F238E27FC236}">
                    <a16:creationId xmlns:a16="http://schemas.microsoft.com/office/drawing/2014/main" id="{B6E505AC-41A6-4038-9C61-817B2D45A1BB}"/>
                  </a:ext>
                </a:extLst>
              </p:cNvPr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674;p4">
                <a:extLst>
                  <a:ext uri="{FF2B5EF4-FFF2-40B4-BE49-F238E27FC236}">
                    <a16:creationId xmlns:a16="http://schemas.microsoft.com/office/drawing/2014/main" id="{F0E04582-EF2C-49B8-A23D-89688C7FE770}"/>
                  </a:ext>
                </a:extLst>
              </p:cNvPr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675;p4">
                <a:extLst>
                  <a:ext uri="{FF2B5EF4-FFF2-40B4-BE49-F238E27FC236}">
                    <a16:creationId xmlns:a16="http://schemas.microsoft.com/office/drawing/2014/main" id="{26A8C25F-33F8-40E2-9617-CB834C174D7F}"/>
                  </a:ext>
                </a:extLst>
              </p:cNvPr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4901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1"/>
          <p:cNvSpPr/>
          <p:nvPr/>
        </p:nvSpPr>
        <p:spPr>
          <a:xfrm>
            <a:off x="1229904" y="1138263"/>
            <a:ext cx="6902391" cy="2785688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11"/>
          <p:cNvSpPr/>
          <p:nvPr/>
        </p:nvSpPr>
        <p:spPr>
          <a:xfrm rot="-8603968">
            <a:off x="1132509" y="3830971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4901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11"/>
          <p:cNvSpPr txBox="1">
            <a:spLocks noGrp="1"/>
          </p:cNvSpPr>
          <p:nvPr>
            <p:ph type="ctrTitle"/>
          </p:nvPr>
        </p:nvSpPr>
        <p:spPr>
          <a:xfrm rot="-182">
            <a:off x="3151480" y="565219"/>
            <a:ext cx="3643546" cy="89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Pendidikan multicultural</a:t>
            </a:r>
            <a:br>
              <a:rPr lang="en-US" sz="1800" b="1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 di Indonesia</a:t>
            </a:r>
            <a:b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22" name="Google Shape;1422;p11"/>
          <p:cNvSpPr txBox="1">
            <a:spLocks noGrp="1"/>
          </p:cNvSpPr>
          <p:nvPr>
            <p:ph type="subTitle" idx="1"/>
          </p:nvPr>
        </p:nvSpPr>
        <p:spPr>
          <a:xfrm rot="989">
            <a:off x="1664372" y="1601969"/>
            <a:ext cx="6457752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Gagagasan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multikulturalisme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permukaan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2002. Hal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sejalan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digulirnya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reformasi 1998 dan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diberlakukannya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otonomi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1999.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cenderung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sentralistik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kebudayaan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seragam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permadani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multicultural</a:t>
            </a:r>
          </a:p>
          <a:p>
            <a:pPr marL="0" indent="0" algn="l"/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Penanaman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nilai-nilai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multikulturalisme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kebhinekaan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jalur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l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dunia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mengenal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namanya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l"/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Penddikan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pendting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peserta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didik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harapan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agar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mampu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memahami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didalam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juga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diluarnya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keragaman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endParaRPr lang="en-ID" sz="1200" b="1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434" name="Google Shape;1434;p11"/>
          <p:cNvSpPr/>
          <p:nvPr/>
        </p:nvSpPr>
        <p:spPr>
          <a:xfrm rot="639960">
            <a:off x="6484373" y="636413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5" name="Google Shape;1435;p11"/>
          <p:cNvGrpSpPr/>
          <p:nvPr/>
        </p:nvGrpSpPr>
        <p:grpSpPr>
          <a:xfrm rot="-616622">
            <a:off x="2844754" y="467411"/>
            <a:ext cx="608609" cy="739379"/>
            <a:chOff x="3368409" y="1154615"/>
            <a:chExt cx="994364" cy="1195950"/>
          </a:xfrm>
        </p:grpSpPr>
        <p:sp>
          <p:nvSpPr>
            <p:cNvPr id="1436" name="Google Shape;1436;p11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11"/>
          <p:cNvGrpSpPr/>
          <p:nvPr/>
        </p:nvGrpSpPr>
        <p:grpSpPr>
          <a:xfrm rot="13557416">
            <a:off x="7074610" y="1074105"/>
            <a:ext cx="2022274" cy="329046"/>
            <a:chOff x="1777900" y="2356875"/>
            <a:chExt cx="5003236" cy="814081"/>
          </a:xfrm>
        </p:grpSpPr>
        <p:sp>
          <p:nvSpPr>
            <p:cNvPr id="1472" name="Google Shape;1472;p11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9" name="Google Shape;1509;p11"/>
          <p:cNvGrpSpPr/>
          <p:nvPr/>
        </p:nvGrpSpPr>
        <p:grpSpPr>
          <a:xfrm>
            <a:off x="857005" y="594908"/>
            <a:ext cx="1012468" cy="947103"/>
            <a:chOff x="1178199" y="539978"/>
            <a:chExt cx="1573377" cy="1471801"/>
          </a:xfrm>
        </p:grpSpPr>
        <p:sp>
          <p:nvSpPr>
            <p:cNvPr id="1510" name="Google Shape;1510;p11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1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1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1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1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1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1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1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1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1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1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1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1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1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1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1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1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1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1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1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420;p11">
            <a:extLst>
              <a:ext uri="{FF2B5EF4-FFF2-40B4-BE49-F238E27FC236}">
                <a16:creationId xmlns:a16="http://schemas.microsoft.com/office/drawing/2014/main" id="{170A27EF-61AD-4AF4-9D32-38AC8E013390}"/>
              </a:ext>
            </a:extLst>
          </p:cNvPr>
          <p:cNvSpPr/>
          <p:nvPr/>
        </p:nvSpPr>
        <p:spPr>
          <a:xfrm rot="8821511">
            <a:off x="7256739" y="3742461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4901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19;p11">
            <a:extLst>
              <a:ext uri="{FF2B5EF4-FFF2-40B4-BE49-F238E27FC236}">
                <a16:creationId xmlns:a16="http://schemas.microsoft.com/office/drawing/2014/main" id="{BB8CAB6E-FE5B-4BF7-8A64-BC743B919161}"/>
              </a:ext>
            </a:extLst>
          </p:cNvPr>
          <p:cNvSpPr/>
          <p:nvPr/>
        </p:nvSpPr>
        <p:spPr>
          <a:xfrm>
            <a:off x="1336584" y="1178906"/>
            <a:ext cx="6902391" cy="2785688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1509;p11">
            <a:extLst>
              <a:ext uri="{FF2B5EF4-FFF2-40B4-BE49-F238E27FC236}">
                <a16:creationId xmlns:a16="http://schemas.microsoft.com/office/drawing/2014/main" id="{6FC8C418-767C-4CB5-9363-EF39C4E3D51C}"/>
              </a:ext>
            </a:extLst>
          </p:cNvPr>
          <p:cNvGrpSpPr/>
          <p:nvPr/>
        </p:nvGrpSpPr>
        <p:grpSpPr>
          <a:xfrm>
            <a:off x="857005" y="594908"/>
            <a:ext cx="1012468" cy="947103"/>
            <a:chOff x="1178199" y="539978"/>
            <a:chExt cx="1573377" cy="1471801"/>
          </a:xfrm>
        </p:grpSpPr>
        <p:sp>
          <p:nvSpPr>
            <p:cNvPr id="7" name="Google Shape;1510;p11">
              <a:extLst>
                <a:ext uri="{FF2B5EF4-FFF2-40B4-BE49-F238E27FC236}">
                  <a16:creationId xmlns:a16="http://schemas.microsoft.com/office/drawing/2014/main" id="{5266AE40-1C40-4EDB-9A17-AD9A0485E552}"/>
                </a:ext>
              </a:extLst>
            </p:cNvPr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11;p11">
              <a:extLst>
                <a:ext uri="{FF2B5EF4-FFF2-40B4-BE49-F238E27FC236}">
                  <a16:creationId xmlns:a16="http://schemas.microsoft.com/office/drawing/2014/main" id="{4463D8EB-CFB7-4FBB-853E-7B84DEEC3E69}"/>
                </a:ext>
              </a:extLst>
            </p:cNvPr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12;p11">
              <a:extLst>
                <a:ext uri="{FF2B5EF4-FFF2-40B4-BE49-F238E27FC236}">
                  <a16:creationId xmlns:a16="http://schemas.microsoft.com/office/drawing/2014/main" id="{1F460E74-34FB-499E-A772-05E156208977}"/>
                </a:ext>
              </a:extLst>
            </p:cNvPr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13;p11">
              <a:extLst>
                <a:ext uri="{FF2B5EF4-FFF2-40B4-BE49-F238E27FC236}">
                  <a16:creationId xmlns:a16="http://schemas.microsoft.com/office/drawing/2014/main" id="{96908DD6-BDF2-49F7-A339-A64880F4679E}"/>
                </a:ext>
              </a:extLst>
            </p:cNvPr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14;p11">
              <a:extLst>
                <a:ext uri="{FF2B5EF4-FFF2-40B4-BE49-F238E27FC236}">
                  <a16:creationId xmlns:a16="http://schemas.microsoft.com/office/drawing/2014/main" id="{46AB422D-CA4D-4817-B87D-313704556378}"/>
                </a:ext>
              </a:extLst>
            </p:cNvPr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15;p11">
              <a:extLst>
                <a:ext uri="{FF2B5EF4-FFF2-40B4-BE49-F238E27FC236}">
                  <a16:creationId xmlns:a16="http://schemas.microsoft.com/office/drawing/2014/main" id="{83D5F7A6-708E-40D0-971D-057326B340A8}"/>
                </a:ext>
              </a:extLst>
            </p:cNvPr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16;p11">
              <a:extLst>
                <a:ext uri="{FF2B5EF4-FFF2-40B4-BE49-F238E27FC236}">
                  <a16:creationId xmlns:a16="http://schemas.microsoft.com/office/drawing/2014/main" id="{F727BF4B-A777-4179-A4B8-742DEEC5912D}"/>
                </a:ext>
              </a:extLst>
            </p:cNvPr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17;p11">
              <a:extLst>
                <a:ext uri="{FF2B5EF4-FFF2-40B4-BE49-F238E27FC236}">
                  <a16:creationId xmlns:a16="http://schemas.microsoft.com/office/drawing/2014/main" id="{FEE3F1B9-D1D1-473C-A78E-7D797DDEB02E}"/>
                </a:ext>
              </a:extLst>
            </p:cNvPr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18;p11">
              <a:extLst>
                <a:ext uri="{FF2B5EF4-FFF2-40B4-BE49-F238E27FC236}">
                  <a16:creationId xmlns:a16="http://schemas.microsoft.com/office/drawing/2014/main" id="{FBDC2325-45F2-4B5C-B7C1-7048449028FB}"/>
                </a:ext>
              </a:extLst>
            </p:cNvPr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19;p11">
              <a:extLst>
                <a:ext uri="{FF2B5EF4-FFF2-40B4-BE49-F238E27FC236}">
                  <a16:creationId xmlns:a16="http://schemas.microsoft.com/office/drawing/2014/main" id="{F75AC1CF-D9BE-44DF-BB37-F4771165B879}"/>
                </a:ext>
              </a:extLst>
            </p:cNvPr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20;p11">
              <a:extLst>
                <a:ext uri="{FF2B5EF4-FFF2-40B4-BE49-F238E27FC236}">
                  <a16:creationId xmlns:a16="http://schemas.microsoft.com/office/drawing/2014/main" id="{B5E29387-5EE3-47EE-8D20-2ECAE137488A}"/>
                </a:ext>
              </a:extLst>
            </p:cNvPr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21;p11">
              <a:extLst>
                <a:ext uri="{FF2B5EF4-FFF2-40B4-BE49-F238E27FC236}">
                  <a16:creationId xmlns:a16="http://schemas.microsoft.com/office/drawing/2014/main" id="{14484EF8-2EA5-4249-AEAA-B5BAF613ED61}"/>
                </a:ext>
              </a:extLst>
            </p:cNvPr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22;p11">
              <a:extLst>
                <a:ext uri="{FF2B5EF4-FFF2-40B4-BE49-F238E27FC236}">
                  <a16:creationId xmlns:a16="http://schemas.microsoft.com/office/drawing/2014/main" id="{9B89F486-8B95-47CF-AA7C-F247536E5EFA}"/>
                </a:ext>
              </a:extLst>
            </p:cNvPr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23;p11">
              <a:extLst>
                <a:ext uri="{FF2B5EF4-FFF2-40B4-BE49-F238E27FC236}">
                  <a16:creationId xmlns:a16="http://schemas.microsoft.com/office/drawing/2014/main" id="{A86CF6AA-6F23-46B9-8DFE-A18DE2775C26}"/>
                </a:ext>
              </a:extLst>
            </p:cNvPr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24;p11">
              <a:extLst>
                <a:ext uri="{FF2B5EF4-FFF2-40B4-BE49-F238E27FC236}">
                  <a16:creationId xmlns:a16="http://schemas.microsoft.com/office/drawing/2014/main" id="{6F7A1FD4-4458-41E8-98A2-07D9F09C9F99}"/>
                </a:ext>
              </a:extLst>
            </p:cNvPr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25;p11">
              <a:extLst>
                <a:ext uri="{FF2B5EF4-FFF2-40B4-BE49-F238E27FC236}">
                  <a16:creationId xmlns:a16="http://schemas.microsoft.com/office/drawing/2014/main" id="{7EF28B5F-FB8E-4017-A403-BA89E775E2C0}"/>
                </a:ext>
              </a:extLst>
            </p:cNvPr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26;p11">
              <a:extLst>
                <a:ext uri="{FF2B5EF4-FFF2-40B4-BE49-F238E27FC236}">
                  <a16:creationId xmlns:a16="http://schemas.microsoft.com/office/drawing/2014/main" id="{8D2D9AB5-786B-49FB-9EC7-A7798BC0957B}"/>
                </a:ext>
              </a:extLst>
            </p:cNvPr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27;p11">
              <a:extLst>
                <a:ext uri="{FF2B5EF4-FFF2-40B4-BE49-F238E27FC236}">
                  <a16:creationId xmlns:a16="http://schemas.microsoft.com/office/drawing/2014/main" id="{D8396376-58AF-4842-8B4F-C9DE42A6FC60}"/>
                </a:ext>
              </a:extLst>
            </p:cNvPr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28;p11">
              <a:extLst>
                <a:ext uri="{FF2B5EF4-FFF2-40B4-BE49-F238E27FC236}">
                  <a16:creationId xmlns:a16="http://schemas.microsoft.com/office/drawing/2014/main" id="{2AB6F0C7-799C-42F6-8B8D-8E0D4FEE97BB}"/>
                </a:ext>
              </a:extLst>
            </p:cNvPr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29;p11">
              <a:extLst>
                <a:ext uri="{FF2B5EF4-FFF2-40B4-BE49-F238E27FC236}">
                  <a16:creationId xmlns:a16="http://schemas.microsoft.com/office/drawing/2014/main" id="{E11EC4DC-4CBA-4E6B-B6A1-D9AEE356CC8A}"/>
                </a:ext>
              </a:extLst>
            </p:cNvPr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1420;p11">
            <a:extLst>
              <a:ext uri="{FF2B5EF4-FFF2-40B4-BE49-F238E27FC236}">
                <a16:creationId xmlns:a16="http://schemas.microsoft.com/office/drawing/2014/main" id="{DAF7ED95-750F-41CB-A2B9-B161777ABE49}"/>
              </a:ext>
            </a:extLst>
          </p:cNvPr>
          <p:cNvSpPr/>
          <p:nvPr/>
        </p:nvSpPr>
        <p:spPr>
          <a:xfrm rot="-8603968">
            <a:off x="1315538" y="3757763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4901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434;p11">
            <a:extLst>
              <a:ext uri="{FF2B5EF4-FFF2-40B4-BE49-F238E27FC236}">
                <a16:creationId xmlns:a16="http://schemas.microsoft.com/office/drawing/2014/main" id="{5B82495B-AB08-4150-9C9E-E55E4C0D625F}"/>
              </a:ext>
            </a:extLst>
          </p:cNvPr>
          <p:cNvSpPr/>
          <p:nvPr/>
        </p:nvSpPr>
        <p:spPr>
          <a:xfrm rot="639960">
            <a:off x="1722032" y="3556051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434;p11">
            <a:extLst>
              <a:ext uri="{FF2B5EF4-FFF2-40B4-BE49-F238E27FC236}">
                <a16:creationId xmlns:a16="http://schemas.microsoft.com/office/drawing/2014/main" id="{D648FC04-48CF-40AD-A195-318CD828D61A}"/>
              </a:ext>
            </a:extLst>
          </p:cNvPr>
          <p:cNvSpPr/>
          <p:nvPr/>
        </p:nvSpPr>
        <p:spPr>
          <a:xfrm rot="639960">
            <a:off x="1356607" y="1361437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434;p11">
            <a:extLst>
              <a:ext uri="{FF2B5EF4-FFF2-40B4-BE49-F238E27FC236}">
                <a16:creationId xmlns:a16="http://schemas.microsoft.com/office/drawing/2014/main" id="{989AA39C-9362-4F61-98CA-53F353215F30}"/>
              </a:ext>
            </a:extLst>
          </p:cNvPr>
          <p:cNvSpPr/>
          <p:nvPr/>
        </p:nvSpPr>
        <p:spPr>
          <a:xfrm rot="639960">
            <a:off x="4618856" y="595811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434;p11">
            <a:extLst>
              <a:ext uri="{FF2B5EF4-FFF2-40B4-BE49-F238E27FC236}">
                <a16:creationId xmlns:a16="http://schemas.microsoft.com/office/drawing/2014/main" id="{50DF535B-A14F-44F5-BE44-587A1D83E795}"/>
              </a:ext>
            </a:extLst>
          </p:cNvPr>
          <p:cNvSpPr/>
          <p:nvPr/>
        </p:nvSpPr>
        <p:spPr>
          <a:xfrm rot="639960">
            <a:off x="7803606" y="36594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434;p11">
            <a:extLst>
              <a:ext uri="{FF2B5EF4-FFF2-40B4-BE49-F238E27FC236}">
                <a16:creationId xmlns:a16="http://schemas.microsoft.com/office/drawing/2014/main" id="{A3F61DED-B82E-4812-9237-BC35895F520E}"/>
              </a:ext>
            </a:extLst>
          </p:cNvPr>
          <p:cNvSpPr/>
          <p:nvPr/>
        </p:nvSpPr>
        <p:spPr>
          <a:xfrm rot="639960">
            <a:off x="7931579" y="99985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422;p11">
            <a:extLst>
              <a:ext uri="{FF2B5EF4-FFF2-40B4-BE49-F238E27FC236}">
                <a16:creationId xmlns:a16="http://schemas.microsoft.com/office/drawing/2014/main" id="{F0329B3A-A831-4B09-B62D-F17F93BE9C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989">
            <a:off x="1840151" y="1613954"/>
            <a:ext cx="6236492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Sejalan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dibukanya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demokrasi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Indonesia,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berdampak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pada proses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Pada proses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menjamin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kesamaan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anak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bangsa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memperoleh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Pendidikan multicultural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sangat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tepat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dijalankan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Indonesia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mengingat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bangsa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keberagaman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suku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istiadat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agama, dan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bahasa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mempersatukan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kesadaran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keberagaman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diperlukannya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multicultural di Indonesia. </a:t>
            </a:r>
          </a:p>
          <a:p>
            <a:pPr marL="0" indent="0"/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penerapannya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multikultural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Indonesia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diposisikan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tiga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falsafah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pendekatan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pendidikan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bidang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kajian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bidang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Amirin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2012).</a:t>
            </a:r>
            <a:endParaRPr lang="en-ID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ID" sz="1200" b="1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850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3;p1">
            <a:extLst>
              <a:ext uri="{FF2B5EF4-FFF2-40B4-BE49-F238E27FC236}">
                <a16:creationId xmlns:a16="http://schemas.microsoft.com/office/drawing/2014/main" id="{374B1C53-B755-4CCF-90EE-29E5BE32C7E5}"/>
              </a:ext>
            </a:extLst>
          </p:cNvPr>
          <p:cNvSpPr/>
          <p:nvPr/>
        </p:nvSpPr>
        <p:spPr>
          <a:xfrm>
            <a:off x="2016310" y="1454387"/>
            <a:ext cx="5089340" cy="2567052"/>
          </a:xfrm>
          <a:prstGeom prst="wedgeRectCallout">
            <a:avLst>
              <a:gd name="adj1" fmla="val 33265"/>
              <a:gd name="adj2" fmla="val 6126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04;p1">
            <a:extLst>
              <a:ext uri="{FF2B5EF4-FFF2-40B4-BE49-F238E27FC236}">
                <a16:creationId xmlns:a16="http://schemas.microsoft.com/office/drawing/2014/main" id="{A156A7C4-775E-43CA-B36D-D14C14842654}"/>
              </a:ext>
            </a:extLst>
          </p:cNvPr>
          <p:cNvSpPr txBox="1">
            <a:spLocks/>
          </p:cNvSpPr>
          <p:nvPr/>
        </p:nvSpPr>
        <p:spPr>
          <a:xfrm>
            <a:off x="2900090" y="2064296"/>
            <a:ext cx="4227600" cy="10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TERIMAKASIH</a:t>
            </a:r>
          </a:p>
        </p:txBody>
      </p:sp>
      <p:grpSp>
        <p:nvGrpSpPr>
          <p:cNvPr id="7" name="Google Shape;331;p1">
            <a:extLst>
              <a:ext uri="{FF2B5EF4-FFF2-40B4-BE49-F238E27FC236}">
                <a16:creationId xmlns:a16="http://schemas.microsoft.com/office/drawing/2014/main" id="{121C5525-A38A-42F9-ABDD-33954807CBE6}"/>
              </a:ext>
            </a:extLst>
          </p:cNvPr>
          <p:cNvGrpSpPr/>
          <p:nvPr/>
        </p:nvGrpSpPr>
        <p:grpSpPr>
          <a:xfrm>
            <a:off x="7127690" y="2571750"/>
            <a:ext cx="1834071" cy="2711639"/>
            <a:chOff x="6557130" y="2325091"/>
            <a:chExt cx="1834071" cy="2711639"/>
          </a:xfrm>
        </p:grpSpPr>
        <p:sp>
          <p:nvSpPr>
            <p:cNvPr id="8" name="Google Shape;332;p1">
              <a:extLst>
                <a:ext uri="{FF2B5EF4-FFF2-40B4-BE49-F238E27FC236}">
                  <a16:creationId xmlns:a16="http://schemas.microsoft.com/office/drawing/2014/main" id="{B4E48529-3C33-41DA-AC2E-465103F5E0CF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33;p1">
              <a:extLst>
                <a:ext uri="{FF2B5EF4-FFF2-40B4-BE49-F238E27FC236}">
                  <a16:creationId xmlns:a16="http://schemas.microsoft.com/office/drawing/2014/main" id="{82F043FE-21E7-49CC-832F-4E2DC34712D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34;p1">
              <a:extLst>
                <a:ext uri="{FF2B5EF4-FFF2-40B4-BE49-F238E27FC236}">
                  <a16:creationId xmlns:a16="http://schemas.microsoft.com/office/drawing/2014/main" id="{87A361AD-37C8-4484-8059-BCFC86A756FA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35;p1">
              <a:extLst>
                <a:ext uri="{FF2B5EF4-FFF2-40B4-BE49-F238E27FC236}">
                  <a16:creationId xmlns:a16="http://schemas.microsoft.com/office/drawing/2014/main" id="{10850DDE-0605-4260-854B-1EB80949CA2F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6;p1">
              <a:extLst>
                <a:ext uri="{FF2B5EF4-FFF2-40B4-BE49-F238E27FC236}">
                  <a16:creationId xmlns:a16="http://schemas.microsoft.com/office/drawing/2014/main" id="{4EDC4CA0-FA28-4BBB-8EA3-1426D9BD784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37;p1">
              <a:extLst>
                <a:ext uri="{FF2B5EF4-FFF2-40B4-BE49-F238E27FC236}">
                  <a16:creationId xmlns:a16="http://schemas.microsoft.com/office/drawing/2014/main" id="{A12E1873-83AB-4448-99D0-F0CC1FC8242F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8;p1">
              <a:extLst>
                <a:ext uri="{FF2B5EF4-FFF2-40B4-BE49-F238E27FC236}">
                  <a16:creationId xmlns:a16="http://schemas.microsoft.com/office/drawing/2014/main" id="{1604061A-29D3-43B7-98C7-DDD921B19626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9;p1">
              <a:extLst>
                <a:ext uri="{FF2B5EF4-FFF2-40B4-BE49-F238E27FC236}">
                  <a16:creationId xmlns:a16="http://schemas.microsoft.com/office/drawing/2014/main" id="{A7FAB050-B457-4B00-A3FB-1648C593EEFA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0;p1">
              <a:extLst>
                <a:ext uri="{FF2B5EF4-FFF2-40B4-BE49-F238E27FC236}">
                  <a16:creationId xmlns:a16="http://schemas.microsoft.com/office/drawing/2014/main" id="{AF9A995F-1FC8-487E-B471-86EF3DE183FE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1;p1">
              <a:extLst>
                <a:ext uri="{FF2B5EF4-FFF2-40B4-BE49-F238E27FC236}">
                  <a16:creationId xmlns:a16="http://schemas.microsoft.com/office/drawing/2014/main" id="{97C9BB3F-04C3-4749-97F8-D905F7284D79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2;p1">
              <a:extLst>
                <a:ext uri="{FF2B5EF4-FFF2-40B4-BE49-F238E27FC236}">
                  <a16:creationId xmlns:a16="http://schemas.microsoft.com/office/drawing/2014/main" id="{30652666-6174-41B4-8222-9D8A9D68DCE7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3;p1">
              <a:extLst>
                <a:ext uri="{FF2B5EF4-FFF2-40B4-BE49-F238E27FC236}">
                  <a16:creationId xmlns:a16="http://schemas.microsoft.com/office/drawing/2014/main" id="{FB615646-EB65-43DB-8A66-B5B8B7BC9CA4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44;p1">
              <a:extLst>
                <a:ext uri="{FF2B5EF4-FFF2-40B4-BE49-F238E27FC236}">
                  <a16:creationId xmlns:a16="http://schemas.microsoft.com/office/drawing/2014/main" id="{64DE6578-0FF3-4F69-8CBF-EC272F249A2F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45;p1">
              <a:extLst>
                <a:ext uri="{FF2B5EF4-FFF2-40B4-BE49-F238E27FC236}">
                  <a16:creationId xmlns:a16="http://schemas.microsoft.com/office/drawing/2014/main" id="{5F0776FC-A3E7-4223-BD88-22415109BEC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46;p1">
              <a:extLst>
                <a:ext uri="{FF2B5EF4-FFF2-40B4-BE49-F238E27FC236}">
                  <a16:creationId xmlns:a16="http://schemas.microsoft.com/office/drawing/2014/main" id="{1378C22D-5776-4FDD-8ADF-983CE6CF6521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47;p1">
              <a:extLst>
                <a:ext uri="{FF2B5EF4-FFF2-40B4-BE49-F238E27FC236}">
                  <a16:creationId xmlns:a16="http://schemas.microsoft.com/office/drawing/2014/main" id="{D355C82D-A76B-426B-A7F6-FC9196FEDDE7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48;p1">
              <a:extLst>
                <a:ext uri="{FF2B5EF4-FFF2-40B4-BE49-F238E27FC236}">
                  <a16:creationId xmlns:a16="http://schemas.microsoft.com/office/drawing/2014/main" id="{4FD70F15-285F-4320-9FA6-66BC1C956BEF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9;p1">
              <a:extLst>
                <a:ext uri="{FF2B5EF4-FFF2-40B4-BE49-F238E27FC236}">
                  <a16:creationId xmlns:a16="http://schemas.microsoft.com/office/drawing/2014/main" id="{B0E1EF58-CF36-47EF-A269-840319CCB04C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0;p1">
              <a:extLst>
                <a:ext uri="{FF2B5EF4-FFF2-40B4-BE49-F238E27FC236}">
                  <a16:creationId xmlns:a16="http://schemas.microsoft.com/office/drawing/2014/main" id="{3791BD8B-0291-457E-A3D8-9F7089C2E910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1;p1">
              <a:extLst>
                <a:ext uri="{FF2B5EF4-FFF2-40B4-BE49-F238E27FC236}">
                  <a16:creationId xmlns:a16="http://schemas.microsoft.com/office/drawing/2014/main" id="{24E08E9D-C2AB-4C7F-AAB0-B14A07E35B9B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2;p1">
              <a:extLst>
                <a:ext uri="{FF2B5EF4-FFF2-40B4-BE49-F238E27FC236}">
                  <a16:creationId xmlns:a16="http://schemas.microsoft.com/office/drawing/2014/main" id="{05951AAC-7D48-444A-B760-3C55117C65C9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3;p1">
              <a:extLst>
                <a:ext uri="{FF2B5EF4-FFF2-40B4-BE49-F238E27FC236}">
                  <a16:creationId xmlns:a16="http://schemas.microsoft.com/office/drawing/2014/main" id="{4E4DD374-AF0C-498F-902A-61BF8FC088EA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4;p1">
              <a:extLst>
                <a:ext uri="{FF2B5EF4-FFF2-40B4-BE49-F238E27FC236}">
                  <a16:creationId xmlns:a16="http://schemas.microsoft.com/office/drawing/2014/main" id="{268DA2D8-A3F2-4A46-8C9F-AFFDDCFD178B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55;p1">
              <a:extLst>
                <a:ext uri="{FF2B5EF4-FFF2-40B4-BE49-F238E27FC236}">
                  <a16:creationId xmlns:a16="http://schemas.microsoft.com/office/drawing/2014/main" id="{077EE1A4-A900-4B59-BD44-376AE618E42A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6;p1">
              <a:extLst>
                <a:ext uri="{FF2B5EF4-FFF2-40B4-BE49-F238E27FC236}">
                  <a16:creationId xmlns:a16="http://schemas.microsoft.com/office/drawing/2014/main" id="{F5D866BD-599B-4DED-A119-D6C1866CC7D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57;p1">
              <a:extLst>
                <a:ext uri="{FF2B5EF4-FFF2-40B4-BE49-F238E27FC236}">
                  <a16:creationId xmlns:a16="http://schemas.microsoft.com/office/drawing/2014/main" id="{8D8C0DEE-EF17-40E9-862D-9CD513DAE402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58;p1">
              <a:extLst>
                <a:ext uri="{FF2B5EF4-FFF2-40B4-BE49-F238E27FC236}">
                  <a16:creationId xmlns:a16="http://schemas.microsoft.com/office/drawing/2014/main" id="{85CE9CCA-99D3-4899-B6EF-971E3ADBE38E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9;p1">
              <a:extLst>
                <a:ext uri="{FF2B5EF4-FFF2-40B4-BE49-F238E27FC236}">
                  <a16:creationId xmlns:a16="http://schemas.microsoft.com/office/drawing/2014/main" id="{5E900D31-D1CF-4413-9F39-32B1F3E73D66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0;p1">
              <a:extLst>
                <a:ext uri="{FF2B5EF4-FFF2-40B4-BE49-F238E27FC236}">
                  <a16:creationId xmlns:a16="http://schemas.microsoft.com/office/drawing/2014/main" id="{57696000-CD29-4B54-8CB9-CE1C287AA4D0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61;p1">
              <a:extLst>
                <a:ext uri="{FF2B5EF4-FFF2-40B4-BE49-F238E27FC236}">
                  <a16:creationId xmlns:a16="http://schemas.microsoft.com/office/drawing/2014/main" id="{B0F0A7AD-754E-4FF3-B923-6DE24827A435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62;p1">
              <a:extLst>
                <a:ext uri="{FF2B5EF4-FFF2-40B4-BE49-F238E27FC236}">
                  <a16:creationId xmlns:a16="http://schemas.microsoft.com/office/drawing/2014/main" id="{41517331-F0EB-4BAF-AFC9-75997B5B4DC0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21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63;p1">
              <a:extLst>
                <a:ext uri="{FF2B5EF4-FFF2-40B4-BE49-F238E27FC236}">
                  <a16:creationId xmlns:a16="http://schemas.microsoft.com/office/drawing/2014/main" id="{59808DA0-1B50-463B-8CD8-8A3AEEC5A29F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64;p1">
              <a:extLst>
                <a:ext uri="{FF2B5EF4-FFF2-40B4-BE49-F238E27FC236}">
                  <a16:creationId xmlns:a16="http://schemas.microsoft.com/office/drawing/2014/main" id="{2453AAF0-2EDA-426B-91DA-BB630E1A40D2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65;p1">
              <a:extLst>
                <a:ext uri="{FF2B5EF4-FFF2-40B4-BE49-F238E27FC236}">
                  <a16:creationId xmlns:a16="http://schemas.microsoft.com/office/drawing/2014/main" id="{FFFA3AAB-62CB-4E29-B38E-78AD5C78C27E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66;p1">
              <a:extLst>
                <a:ext uri="{FF2B5EF4-FFF2-40B4-BE49-F238E27FC236}">
                  <a16:creationId xmlns:a16="http://schemas.microsoft.com/office/drawing/2014/main" id="{81F1A0DF-46F9-4E11-932C-CA61E6D89425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67;p1">
              <a:extLst>
                <a:ext uri="{FF2B5EF4-FFF2-40B4-BE49-F238E27FC236}">
                  <a16:creationId xmlns:a16="http://schemas.microsoft.com/office/drawing/2014/main" id="{F7FD0132-930B-491D-B30F-B45FA04FBFF6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68;p1">
              <a:extLst>
                <a:ext uri="{FF2B5EF4-FFF2-40B4-BE49-F238E27FC236}">
                  <a16:creationId xmlns:a16="http://schemas.microsoft.com/office/drawing/2014/main" id="{13660FA7-6D0C-4C57-A746-48E2B1646D56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69;p1">
              <a:extLst>
                <a:ext uri="{FF2B5EF4-FFF2-40B4-BE49-F238E27FC236}">
                  <a16:creationId xmlns:a16="http://schemas.microsoft.com/office/drawing/2014/main" id="{40E6FE74-390D-4547-8407-E81030C1F19A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70;p1">
              <a:extLst>
                <a:ext uri="{FF2B5EF4-FFF2-40B4-BE49-F238E27FC236}">
                  <a16:creationId xmlns:a16="http://schemas.microsoft.com/office/drawing/2014/main" id="{D3FB3598-09A0-4DA7-8378-A6E54C666778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71;p1">
              <a:extLst>
                <a:ext uri="{FF2B5EF4-FFF2-40B4-BE49-F238E27FC236}">
                  <a16:creationId xmlns:a16="http://schemas.microsoft.com/office/drawing/2014/main" id="{57D03E02-6456-4333-8CAF-46607E365AAC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72;p1">
              <a:extLst>
                <a:ext uri="{FF2B5EF4-FFF2-40B4-BE49-F238E27FC236}">
                  <a16:creationId xmlns:a16="http://schemas.microsoft.com/office/drawing/2014/main" id="{DE6F96AB-C5FD-438C-81D6-37822F5E7AA5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73;p1">
              <a:extLst>
                <a:ext uri="{FF2B5EF4-FFF2-40B4-BE49-F238E27FC236}">
                  <a16:creationId xmlns:a16="http://schemas.microsoft.com/office/drawing/2014/main" id="{57B36F92-32B6-4001-8633-4256895A2D4A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74;p1">
              <a:extLst>
                <a:ext uri="{FF2B5EF4-FFF2-40B4-BE49-F238E27FC236}">
                  <a16:creationId xmlns:a16="http://schemas.microsoft.com/office/drawing/2014/main" id="{C4FC6267-A4E0-42B6-845D-0E90381975C3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75;p1">
              <a:extLst>
                <a:ext uri="{FF2B5EF4-FFF2-40B4-BE49-F238E27FC236}">
                  <a16:creationId xmlns:a16="http://schemas.microsoft.com/office/drawing/2014/main" id="{A7F0D565-A1B8-4716-A721-0A9BF5B15688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76;p1">
              <a:extLst>
                <a:ext uri="{FF2B5EF4-FFF2-40B4-BE49-F238E27FC236}">
                  <a16:creationId xmlns:a16="http://schemas.microsoft.com/office/drawing/2014/main" id="{87C283F3-951A-4189-AD15-174D96CBC7FB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77;p1">
              <a:extLst>
                <a:ext uri="{FF2B5EF4-FFF2-40B4-BE49-F238E27FC236}">
                  <a16:creationId xmlns:a16="http://schemas.microsoft.com/office/drawing/2014/main" id="{B99F15C3-F656-4345-BC72-8A52DD845155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78;p1">
              <a:extLst>
                <a:ext uri="{FF2B5EF4-FFF2-40B4-BE49-F238E27FC236}">
                  <a16:creationId xmlns:a16="http://schemas.microsoft.com/office/drawing/2014/main" id="{68A0FA38-036A-471B-B74C-94FCC9412D97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79;p1">
              <a:extLst>
                <a:ext uri="{FF2B5EF4-FFF2-40B4-BE49-F238E27FC236}">
                  <a16:creationId xmlns:a16="http://schemas.microsoft.com/office/drawing/2014/main" id="{CBFFDF26-8CF8-488F-A6AD-B90B218C1D5E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80;p1">
              <a:extLst>
                <a:ext uri="{FF2B5EF4-FFF2-40B4-BE49-F238E27FC236}">
                  <a16:creationId xmlns:a16="http://schemas.microsoft.com/office/drawing/2014/main" id="{4CC804BE-E158-41A7-BBD2-73318ABBAEA3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81;p1">
              <a:extLst>
                <a:ext uri="{FF2B5EF4-FFF2-40B4-BE49-F238E27FC236}">
                  <a16:creationId xmlns:a16="http://schemas.microsoft.com/office/drawing/2014/main" id="{E7ACEAC8-7402-4265-B38F-CDE28E3D6B93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82;p1">
              <a:extLst>
                <a:ext uri="{FF2B5EF4-FFF2-40B4-BE49-F238E27FC236}">
                  <a16:creationId xmlns:a16="http://schemas.microsoft.com/office/drawing/2014/main" id="{05D1B728-0A3B-400F-8E79-4029A8376DC5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83;p1">
              <a:extLst>
                <a:ext uri="{FF2B5EF4-FFF2-40B4-BE49-F238E27FC236}">
                  <a16:creationId xmlns:a16="http://schemas.microsoft.com/office/drawing/2014/main" id="{E96599D8-E5F9-4B1C-BC27-90C52D1856B7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84;p1">
              <a:extLst>
                <a:ext uri="{FF2B5EF4-FFF2-40B4-BE49-F238E27FC236}">
                  <a16:creationId xmlns:a16="http://schemas.microsoft.com/office/drawing/2014/main" id="{F87C670C-8964-46F0-837B-C5A4D6BDB843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85;p1">
              <a:extLst>
                <a:ext uri="{FF2B5EF4-FFF2-40B4-BE49-F238E27FC236}">
                  <a16:creationId xmlns:a16="http://schemas.microsoft.com/office/drawing/2014/main" id="{4626FEE4-81BB-4FF3-A10B-0BDB468DD0C2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86;p1">
              <a:extLst>
                <a:ext uri="{FF2B5EF4-FFF2-40B4-BE49-F238E27FC236}">
                  <a16:creationId xmlns:a16="http://schemas.microsoft.com/office/drawing/2014/main" id="{2E890FF8-48F6-4878-8C00-86589EEC9606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87;p1">
              <a:extLst>
                <a:ext uri="{FF2B5EF4-FFF2-40B4-BE49-F238E27FC236}">
                  <a16:creationId xmlns:a16="http://schemas.microsoft.com/office/drawing/2014/main" id="{9CA8ED08-5652-4E11-8F78-61DDA33B96B5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88;p1">
              <a:extLst>
                <a:ext uri="{FF2B5EF4-FFF2-40B4-BE49-F238E27FC236}">
                  <a16:creationId xmlns:a16="http://schemas.microsoft.com/office/drawing/2014/main" id="{5B9FB2AF-438B-487A-A7F6-0F310BBD1836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89;p1">
              <a:extLst>
                <a:ext uri="{FF2B5EF4-FFF2-40B4-BE49-F238E27FC236}">
                  <a16:creationId xmlns:a16="http://schemas.microsoft.com/office/drawing/2014/main" id="{6C0DC272-9842-4104-98FF-BD9B544637F0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90;p1">
              <a:extLst>
                <a:ext uri="{FF2B5EF4-FFF2-40B4-BE49-F238E27FC236}">
                  <a16:creationId xmlns:a16="http://schemas.microsoft.com/office/drawing/2014/main" id="{DC026BA1-060E-4905-8139-C0A8DB0756EF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91;p1">
              <a:extLst>
                <a:ext uri="{FF2B5EF4-FFF2-40B4-BE49-F238E27FC236}">
                  <a16:creationId xmlns:a16="http://schemas.microsoft.com/office/drawing/2014/main" id="{61EFCC71-E83A-44DF-A1F2-65C161DC2285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92;p1">
              <a:extLst>
                <a:ext uri="{FF2B5EF4-FFF2-40B4-BE49-F238E27FC236}">
                  <a16:creationId xmlns:a16="http://schemas.microsoft.com/office/drawing/2014/main" id="{A66E80C8-8D12-4A08-A5D3-EE5799B82468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93;p1">
              <a:extLst>
                <a:ext uri="{FF2B5EF4-FFF2-40B4-BE49-F238E27FC236}">
                  <a16:creationId xmlns:a16="http://schemas.microsoft.com/office/drawing/2014/main" id="{E471FACD-0E27-42BD-870B-2AD6E00804FD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94;p1">
              <a:extLst>
                <a:ext uri="{FF2B5EF4-FFF2-40B4-BE49-F238E27FC236}">
                  <a16:creationId xmlns:a16="http://schemas.microsoft.com/office/drawing/2014/main" id="{101826B1-A19B-47FB-ADD9-9516FE51E1C6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95;p1">
              <a:extLst>
                <a:ext uri="{FF2B5EF4-FFF2-40B4-BE49-F238E27FC236}">
                  <a16:creationId xmlns:a16="http://schemas.microsoft.com/office/drawing/2014/main" id="{34AF45CE-51FE-4E57-8825-5ADD043BC1D5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1509;p11">
            <a:extLst>
              <a:ext uri="{FF2B5EF4-FFF2-40B4-BE49-F238E27FC236}">
                <a16:creationId xmlns:a16="http://schemas.microsoft.com/office/drawing/2014/main" id="{0023AAC6-7560-4533-A2FA-9F00202DFA96}"/>
              </a:ext>
            </a:extLst>
          </p:cNvPr>
          <p:cNvGrpSpPr/>
          <p:nvPr/>
        </p:nvGrpSpPr>
        <p:grpSpPr>
          <a:xfrm>
            <a:off x="1657105" y="980835"/>
            <a:ext cx="1012468" cy="947103"/>
            <a:chOff x="1178199" y="539978"/>
            <a:chExt cx="1573377" cy="1471801"/>
          </a:xfrm>
        </p:grpSpPr>
        <p:sp>
          <p:nvSpPr>
            <p:cNvPr id="73" name="Google Shape;1510;p11">
              <a:extLst>
                <a:ext uri="{FF2B5EF4-FFF2-40B4-BE49-F238E27FC236}">
                  <a16:creationId xmlns:a16="http://schemas.microsoft.com/office/drawing/2014/main" id="{A95160DB-B3E3-483C-864D-4ABEE0FBB699}"/>
                </a:ext>
              </a:extLst>
            </p:cNvPr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511;p11">
              <a:extLst>
                <a:ext uri="{FF2B5EF4-FFF2-40B4-BE49-F238E27FC236}">
                  <a16:creationId xmlns:a16="http://schemas.microsoft.com/office/drawing/2014/main" id="{8ED1BF88-A8FD-4034-87A4-4BD008B6E336}"/>
                </a:ext>
              </a:extLst>
            </p:cNvPr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512;p11">
              <a:extLst>
                <a:ext uri="{FF2B5EF4-FFF2-40B4-BE49-F238E27FC236}">
                  <a16:creationId xmlns:a16="http://schemas.microsoft.com/office/drawing/2014/main" id="{473927D1-9CA7-4713-850E-67F4025B8E22}"/>
                </a:ext>
              </a:extLst>
            </p:cNvPr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513;p11">
              <a:extLst>
                <a:ext uri="{FF2B5EF4-FFF2-40B4-BE49-F238E27FC236}">
                  <a16:creationId xmlns:a16="http://schemas.microsoft.com/office/drawing/2014/main" id="{581B3118-6076-4038-8C81-C4ED590AC476}"/>
                </a:ext>
              </a:extLst>
            </p:cNvPr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514;p11">
              <a:extLst>
                <a:ext uri="{FF2B5EF4-FFF2-40B4-BE49-F238E27FC236}">
                  <a16:creationId xmlns:a16="http://schemas.microsoft.com/office/drawing/2014/main" id="{A4C52279-3C23-4C4D-83F6-3C77EF9F21E7}"/>
                </a:ext>
              </a:extLst>
            </p:cNvPr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515;p11">
              <a:extLst>
                <a:ext uri="{FF2B5EF4-FFF2-40B4-BE49-F238E27FC236}">
                  <a16:creationId xmlns:a16="http://schemas.microsoft.com/office/drawing/2014/main" id="{B89CAA24-A312-47B5-B6A4-FA6C15D73B53}"/>
                </a:ext>
              </a:extLst>
            </p:cNvPr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516;p11">
              <a:extLst>
                <a:ext uri="{FF2B5EF4-FFF2-40B4-BE49-F238E27FC236}">
                  <a16:creationId xmlns:a16="http://schemas.microsoft.com/office/drawing/2014/main" id="{6DA298C0-A178-4322-9D17-200753B291D9}"/>
                </a:ext>
              </a:extLst>
            </p:cNvPr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517;p11">
              <a:extLst>
                <a:ext uri="{FF2B5EF4-FFF2-40B4-BE49-F238E27FC236}">
                  <a16:creationId xmlns:a16="http://schemas.microsoft.com/office/drawing/2014/main" id="{A1D02310-3B00-42B9-991C-EA5BE8420287}"/>
                </a:ext>
              </a:extLst>
            </p:cNvPr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518;p11">
              <a:extLst>
                <a:ext uri="{FF2B5EF4-FFF2-40B4-BE49-F238E27FC236}">
                  <a16:creationId xmlns:a16="http://schemas.microsoft.com/office/drawing/2014/main" id="{5F09BA74-851A-4FBF-868D-1C891C2DE621}"/>
                </a:ext>
              </a:extLst>
            </p:cNvPr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519;p11">
              <a:extLst>
                <a:ext uri="{FF2B5EF4-FFF2-40B4-BE49-F238E27FC236}">
                  <a16:creationId xmlns:a16="http://schemas.microsoft.com/office/drawing/2014/main" id="{1F1D112B-21CB-4940-923C-E2D172E6B7C9}"/>
                </a:ext>
              </a:extLst>
            </p:cNvPr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520;p11">
              <a:extLst>
                <a:ext uri="{FF2B5EF4-FFF2-40B4-BE49-F238E27FC236}">
                  <a16:creationId xmlns:a16="http://schemas.microsoft.com/office/drawing/2014/main" id="{CF537EC5-4BBE-4D1B-83D4-8BC2CEC4CAE4}"/>
                </a:ext>
              </a:extLst>
            </p:cNvPr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521;p11">
              <a:extLst>
                <a:ext uri="{FF2B5EF4-FFF2-40B4-BE49-F238E27FC236}">
                  <a16:creationId xmlns:a16="http://schemas.microsoft.com/office/drawing/2014/main" id="{FF95BA9E-A4FF-42DB-A9B4-17B4DEF48D51}"/>
                </a:ext>
              </a:extLst>
            </p:cNvPr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522;p11">
              <a:extLst>
                <a:ext uri="{FF2B5EF4-FFF2-40B4-BE49-F238E27FC236}">
                  <a16:creationId xmlns:a16="http://schemas.microsoft.com/office/drawing/2014/main" id="{199149D5-B9E6-4E6B-830A-CD8BF9F3A331}"/>
                </a:ext>
              </a:extLst>
            </p:cNvPr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523;p11">
              <a:extLst>
                <a:ext uri="{FF2B5EF4-FFF2-40B4-BE49-F238E27FC236}">
                  <a16:creationId xmlns:a16="http://schemas.microsoft.com/office/drawing/2014/main" id="{D34A2041-0D55-4EF7-9397-BCE4CFEAF32A}"/>
                </a:ext>
              </a:extLst>
            </p:cNvPr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524;p11">
              <a:extLst>
                <a:ext uri="{FF2B5EF4-FFF2-40B4-BE49-F238E27FC236}">
                  <a16:creationId xmlns:a16="http://schemas.microsoft.com/office/drawing/2014/main" id="{207F9060-C4CF-40CA-8338-6B35A6EE9E6E}"/>
                </a:ext>
              </a:extLst>
            </p:cNvPr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525;p11">
              <a:extLst>
                <a:ext uri="{FF2B5EF4-FFF2-40B4-BE49-F238E27FC236}">
                  <a16:creationId xmlns:a16="http://schemas.microsoft.com/office/drawing/2014/main" id="{46D19F17-158E-4BF1-A63C-927261F62C44}"/>
                </a:ext>
              </a:extLst>
            </p:cNvPr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526;p11">
              <a:extLst>
                <a:ext uri="{FF2B5EF4-FFF2-40B4-BE49-F238E27FC236}">
                  <a16:creationId xmlns:a16="http://schemas.microsoft.com/office/drawing/2014/main" id="{2B7009D6-F349-4ABA-992A-271F9011A362}"/>
                </a:ext>
              </a:extLst>
            </p:cNvPr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527;p11">
              <a:extLst>
                <a:ext uri="{FF2B5EF4-FFF2-40B4-BE49-F238E27FC236}">
                  <a16:creationId xmlns:a16="http://schemas.microsoft.com/office/drawing/2014/main" id="{30FA6AF7-AD27-4F5F-A0FE-B6392148C9AC}"/>
                </a:ext>
              </a:extLst>
            </p:cNvPr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528;p11">
              <a:extLst>
                <a:ext uri="{FF2B5EF4-FFF2-40B4-BE49-F238E27FC236}">
                  <a16:creationId xmlns:a16="http://schemas.microsoft.com/office/drawing/2014/main" id="{625983BF-0966-470A-B3DA-D120C09EFCE5}"/>
                </a:ext>
              </a:extLst>
            </p:cNvPr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529;p11">
              <a:extLst>
                <a:ext uri="{FF2B5EF4-FFF2-40B4-BE49-F238E27FC236}">
                  <a16:creationId xmlns:a16="http://schemas.microsoft.com/office/drawing/2014/main" id="{4386A275-1DF7-4051-BA88-043D630421DB}"/>
                </a:ext>
              </a:extLst>
            </p:cNvPr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1434;p11">
            <a:extLst>
              <a:ext uri="{FF2B5EF4-FFF2-40B4-BE49-F238E27FC236}">
                <a16:creationId xmlns:a16="http://schemas.microsoft.com/office/drawing/2014/main" id="{51014FDB-DFFF-4CC5-AC88-E4A270AA306A}"/>
              </a:ext>
            </a:extLst>
          </p:cNvPr>
          <p:cNvSpPr/>
          <p:nvPr/>
        </p:nvSpPr>
        <p:spPr>
          <a:xfrm rot="639960">
            <a:off x="6881156" y="1294013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1434;p11">
            <a:extLst>
              <a:ext uri="{FF2B5EF4-FFF2-40B4-BE49-F238E27FC236}">
                <a16:creationId xmlns:a16="http://schemas.microsoft.com/office/drawing/2014/main" id="{3C779C86-5404-4DD0-8917-8BE04D87539F}"/>
              </a:ext>
            </a:extLst>
          </p:cNvPr>
          <p:cNvSpPr/>
          <p:nvPr/>
        </p:nvSpPr>
        <p:spPr>
          <a:xfrm rot="639960">
            <a:off x="1906473" y="3739156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1434;p11">
            <a:extLst>
              <a:ext uri="{FF2B5EF4-FFF2-40B4-BE49-F238E27FC236}">
                <a16:creationId xmlns:a16="http://schemas.microsoft.com/office/drawing/2014/main" id="{C8596D82-9C03-4157-955E-87828D5BA445}"/>
              </a:ext>
            </a:extLst>
          </p:cNvPr>
          <p:cNvSpPr/>
          <p:nvPr/>
        </p:nvSpPr>
        <p:spPr>
          <a:xfrm rot="639960">
            <a:off x="4229012" y="1976865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49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626</Words>
  <Application>Microsoft Office PowerPoint</Application>
  <PresentationFormat>On-screen Show (16:9)</PresentationFormat>
  <Paragraphs>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Odibee Sans</vt:lpstr>
      <vt:lpstr>Abel</vt:lpstr>
      <vt:lpstr>Times New Roman</vt:lpstr>
      <vt:lpstr>Berlin Sans FB</vt:lpstr>
      <vt:lpstr>Comic Sans MS</vt:lpstr>
      <vt:lpstr>Arial</vt:lpstr>
      <vt:lpstr>Bellota Text</vt:lpstr>
      <vt:lpstr>Didact Gothic</vt:lpstr>
      <vt:lpstr>Bernard MT Condensed</vt:lpstr>
      <vt:lpstr>Calibri</vt:lpstr>
      <vt:lpstr>End of the School Year by Slidesgo</vt:lpstr>
      <vt:lpstr>AKAR SEJARAH PENDIDIKAN MULTIKULTURAL </vt:lpstr>
      <vt:lpstr>KELOMPOK 8</vt:lpstr>
      <vt:lpstr>Sejarah Pendidikan Multikultural </vt:lpstr>
      <vt:lpstr>OUR FRIENDS</vt:lpstr>
      <vt:lpstr>PowerPoint Presentation</vt:lpstr>
      <vt:lpstr>Pendidikan multicultural  di Indonesia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AKAR SEJARAH PENDIDIKAN MULTIKULTURAL</dc:title>
  <dc:creator>USER</dc:creator>
  <cp:lastModifiedBy>iiranursanti@gmail.com</cp:lastModifiedBy>
  <cp:revision>1</cp:revision>
  <dcterms:modified xsi:type="dcterms:W3CDTF">2021-11-03T23:33:29Z</dcterms:modified>
</cp:coreProperties>
</file>