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0413" cy="6859588"/>
  <p:notesSz cx="6858000" cy="9144000"/>
  <p:defaultTextStyle>
    <a:defPPr>
      <a:defRPr lang="id-ID"/>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756" y="-84"/>
      </p:cViewPr>
      <p:guideLst>
        <p:guide orient="horz" pos="2161"/>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1D4B67-DF37-4DDA-B8F3-69065826DBC8}" type="datetimeFigureOut">
              <a:rPr lang="id-ID" smtClean="0"/>
              <a:t>06/09/2021</a:t>
            </a:fld>
            <a:endParaRPr lang="id-ID"/>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D09091-BED9-4E4B-8255-118D85A9BFD3}" type="slidenum">
              <a:rPr lang="id-ID" smtClean="0"/>
              <a:t>‹#›</a:t>
            </a:fld>
            <a:endParaRPr lang="id-ID"/>
          </a:p>
        </p:txBody>
      </p:sp>
    </p:spTree>
    <p:extLst>
      <p:ext uri="{BB962C8B-B14F-4D97-AF65-F5344CB8AC3E}">
        <p14:creationId xmlns:p14="http://schemas.microsoft.com/office/powerpoint/2010/main" val="1738427145"/>
      </p:ext>
    </p:extLst>
  </p:cSld>
  <p:clrMap bg1="lt1" tx1="dk1" bg2="lt2" tx2="dk2" accent1="accent1" accent2="accent2" accent3="accent3" accent4="accent4" accent5="accent5" accent6="accent6" hlink="hlink" folHlink="folHlink"/>
  <p:notesStyle>
    <a:lvl1pPr marL="0" algn="l" defTabSz="1088502" rtl="0" eaLnBrk="1" latinLnBrk="0" hangingPunct="1">
      <a:defRPr sz="1400" kern="1200">
        <a:solidFill>
          <a:schemeClr val="tx1"/>
        </a:solidFill>
        <a:latin typeface="+mn-lt"/>
        <a:ea typeface="+mn-ea"/>
        <a:cs typeface="+mn-cs"/>
      </a:defRPr>
    </a:lvl1pPr>
    <a:lvl2pPr marL="544251" algn="l" defTabSz="1088502" rtl="0" eaLnBrk="1" latinLnBrk="0" hangingPunct="1">
      <a:defRPr sz="1400" kern="1200">
        <a:solidFill>
          <a:schemeClr val="tx1"/>
        </a:solidFill>
        <a:latin typeface="+mn-lt"/>
        <a:ea typeface="+mn-ea"/>
        <a:cs typeface="+mn-cs"/>
      </a:defRPr>
    </a:lvl2pPr>
    <a:lvl3pPr marL="1088502" algn="l" defTabSz="1088502" rtl="0" eaLnBrk="1" latinLnBrk="0" hangingPunct="1">
      <a:defRPr sz="1400" kern="1200">
        <a:solidFill>
          <a:schemeClr val="tx1"/>
        </a:solidFill>
        <a:latin typeface="+mn-lt"/>
        <a:ea typeface="+mn-ea"/>
        <a:cs typeface="+mn-cs"/>
      </a:defRPr>
    </a:lvl3pPr>
    <a:lvl4pPr marL="1632753" algn="l" defTabSz="1088502" rtl="0" eaLnBrk="1" latinLnBrk="0" hangingPunct="1">
      <a:defRPr sz="1400" kern="1200">
        <a:solidFill>
          <a:schemeClr val="tx1"/>
        </a:solidFill>
        <a:latin typeface="+mn-lt"/>
        <a:ea typeface="+mn-ea"/>
        <a:cs typeface="+mn-cs"/>
      </a:defRPr>
    </a:lvl4pPr>
    <a:lvl5pPr marL="2177004" algn="l" defTabSz="1088502" rtl="0" eaLnBrk="1" latinLnBrk="0" hangingPunct="1">
      <a:defRPr sz="1400" kern="1200">
        <a:solidFill>
          <a:schemeClr val="tx1"/>
        </a:solidFill>
        <a:latin typeface="+mn-lt"/>
        <a:ea typeface="+mn-ea"/>
        <a:cs typeface="+mn-cs"/>
      </a:defRPr>
    </a:lvl5pPr>
    <a:lvl6pPr marL="2721254" algn="l" defTabSz="1088502" rtl="0" eaLnBrk="1" latinLnBrk="0" hangingPunct="1">
      <a:defRPr sz="1400" kern="1200">
        <a:solidFill>
          <a:schemeClr val="tx1"/>
        </a:solidFill>
        <a:latin typeface="+mn-lt"/>
        <a:ea typeface="+mn-ea"/>
        <a:cs typeface="+mn-cs"/>
      </a:defRPr>
    </a:lvl6pPr>
    <a:lvl7pPr marL="3265505" algn="l" defTabSz="1088502" rtl="0" eaLnBrk="1" latinLnBrk="0" hangingPunct="1">
      <a:defRPr sz="1400" kern="1200">
        <a:solidFill>
          <a:schemeClr val="tx1"/>
        </a:solidFill>
        <a:latin typeface="+mn-lt"/>
        <a:ea typeface="+mn-ea"/>
        <a:cs typeface="+mn-cs"/>
      </a:defRPr>
    </a:lvl7pPr>
    <a:lvl8pPr marL="3809756" algn="l" defTabSz="1088502" rtl="0" eaLnBrk="1" latinLnBrk="0" hangingPunct="1">
      <a:defRPr sz="1400" kern="1200">
        <a:solidFill>
          <a:schemeClr val="tx1"/>
        </a:solidFill>
        <a:latin typeface="+mn-lt"/>
        <a:ea typeface="+mn-ea"/>
        <a:cs typeface="+mn-cs"/>
      </a:defRPr>
    </a:lvl8pPr>
    <a:lvl9pPr marL="4354007" algn="l" defTabSz="1088502"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dirty="0"/>
          </a:p>
        </p:txBody>
      </p:sp>
      <p:sp>
        <p:nvSpPr>
          <p:cNvPr id="4" name="Slide Number Placeholder 3"/>
          <p:cNvSpPr>
            <a:spLocks noGrp="1"/>
          </p:cNvSpPr>
          <p:nvPr>
            <p:ph type="sldNum" sz="quarter" idx="10"/>
          </p:nvPr>
        </p:nvSpPr>
        <p:spPr/>
        <p:txBody>
          <a:bodyPr/>
          <a:lstStyle/>
          <a:p>
            <a:fld id="{9BD09091-BED9-4E4B-8255-118D85A9BFD3}" type="slidenum">
              <a:rPr lang="id-ID" smtClean="0"/>
              <a:t>4</a:t>
            </a:fld>
            <a:endParaRPr lang="id-ID"/>
          </a:p>
        </p:txBody>
      </p:sp>
    </p:spTree>
    <p:extLst>
      <p:ext uri="{BB962C8B-B14F-4D97-AF65-F5344CB8AC3E}">
        <p14:creationId xmlns:p14="http://schemas.microsoft.com/office/powerpoint/2010/main" val="291768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281" y="2130919"/>
            <a:ext cx="10361851" cy="1470365"/>
          </a:xfrm>
        </p:spPr>
        <p:txBody>
          <a:bodyPr/>
          <a:lstStyle/>
          <a:p>
            <a:r>
              <a:rPr lang="en-US" smtClean="0"/>
              <a:t>Click to edit Master title style</a:t>
            </a:r>
            <a:endParaRPr lang="id-ID"/>
          </a:p>
        </p:txBody>
      </p:sp>
      <p:sp>
        <p:nvSpPr>
          <p:cNvPr id="3" name="Subtitle 2"/>
          <p:cNvSpPr>
            <a:spLocks noGrp="1"/>
          </p:cNvSpPr>
          <p:nvPr>
            <p:ph type="subTitle" idx="1"/>
          </p:nvPr>
        </p:nvSpPr>
        <p:spPr>
          <a:xfrm>
            <a:off x="1828562" y="3887100"/>
            <a:ext cx="8533289" cy="1753006"/>
          </a:xfrm>
        </p:spPr>
        <p:txBody>
          <a:bodyPr/>
          <a:lstStyle>
            <a:lvl1pPr marL="0" indent="0" algn="ctr">
              <a:buNone/>
              <a:defRPr>
                <a:solidFill>
                  <a:schemeClr val="tx1">
                    <a:tint val="75000"/>
                  </a:schemeClr>
                </a:solidFill>
              </a:defRPr>
            </a:lvl1pPr>
            <a:lvl2pPr marL="544251" indent="0" algn="ctr">
              <a:buNone/>
              <a:defRPr>
                <a:solidFill>
                  <a:schemeClr val="tx1">
                    <a:tint val="75000"/>
                  </a:schemeClr>
                </a:solidFill>
              </a:defRPr>
            </a:lvl2pPr>
            <a:lvl3pPr marL="1088502" indent="0" algn="ctr">
              <a:buNone/>
              <a:defRPr>
                <a:solidFill>
                  <a:schemeClr val="tx1">
                    <a:tint val="75000"/>
                  </a:schemeClr>
                </a:solidFill>
              </a:defRPr>
            </a:lvl3pPr>
            <a:lvl4pPr marL="1632753" indent="0" algn="ctr">
              <a:buNone/>
              <a:defRPr>
                <a:solidFill>
                  <a:schemeClr val="tx1">
                    <a:tint val="75000"/>
                  </a:schemeClr>
                </a:solidFill>
              </a:defRPr>
            </a:lvl4pPr>
            <a:lvl5pPr marL="2177004" indent="0" algn="ctr">
              <a:buNone/>
              <a:defRPr>
                <a:solidFill>
                  <a:schemeClr val="tx1">
                    <a:tint val="75000"/>
                  </a:schemeClr>
                </a:solidFill>
              </a:defRPr>
            </a:lvl5pPr>
            <a:lvl6pPr marL="2721254" indent="0" algn="ctr">
              <a:buNone/>
              <a:defRPr>
                <a:solidFill>
                  <a:schemeClr val="tx1">
                    <a:tint val="75000"/>
                  </a:schemeClr>
                </a:solidFill>
              </a:defRPr>
            </a:lvl6pPr>
            <a:lvl7pPr marL="3265505" indent="0" algn="ctr">
              <a:buNone/>
              <a:defRPr>
                <a:solidFill>
                  <a:schemeClr val="tx1">
                    <a:tint val="75000"/>
                  </a:schemeClr>
                </a:solidFill>
              </a:defRPr>
            </a:lvl7pPr>
            <a:lvl8pPr marL="3809756" indent="0" algn="ctr">
              <a:buNone/>
              <a:defRPr>
                <a:solidFill>
                  <a:schemeClr val="tx1">
                    <a:tint val="75000"/>
                  </a:schemeClr>
                </a:solidFill>
              </a:defRPr>
            </a:lvl8pPr>
            <a:lvl9pPr marL="4354007" indent="0" algn="ctr">
              <a:buNone/>
              <a:defRPr>
                <a:solidFill>
                  <a:schemeClr val="tx1">
                    <a:tint val="75000"/>
                  </a:schemeClr>
                </a:solidFill>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C5FD60A2-2A58-4089-9270-23FB78F422CC}" type="datetimeFigureOut">
              <a:rPr lang="id-ID" smtClean="0"/>
              <a:t>06/09/2021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72B176-DEAF-430E-A12D-506ADB8DD84D}" type="slidenum">
              <a:rPr lang="id-ID" smtClean="0"/>
              <a:t>‹#›</a:t>
            </a:fld>
            <a:endParaRPr lang="id-ID"/>
          </a:p>
        </p:txBody>
      </p:sp>
    </p:spTree>
    <p:extLst>
      <p:ext uri="{BB962C8B-B14F-4D97-AF65-F5344CB8AC3E}">
        <p14:creationId xmlns:p14="http://schemas.microsoft.com/office/powerpoint/2010/main" val="282410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5FD60A2-2A58-4089-9270-23FB78F422CC}" type="datetimeFigureOut">
              <a:rPr lang="id-ID" smtClean="0"/>
              <a:t>06/09/2021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72B176-DEAF-430E-A12D-506ADB8DD84D}" type="slidenum">
              <a:rPr lang="id-ID" smtClean="0"/>
              <a:t>‹#›</a:t>
            </a:fld>
            <a:endParaRPr lang="id-ID"/>
          </a:p>
        </p:txBody>
      </p:sp>
    </p:spTree>
    <p:extLst>
      <p:ext uri="{BB962C8B-B14F-4D97-AF65-F5344CB8AC3E}">
        <p14:creationId xmlns:p14="http://schemas.microsoft.com/office/powerpoint/2010/main" val="312934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4067" y="274702"/>
            <a:ext cx="3655008" cy="5854467"/>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12694" y="274702"/>
            <a:ext cx="10768198" cy="58544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5FD60A2-2A58-4089-9270-23FB78F422CC}" type="datetimeFigureOut">
              <a:rPr lang="id-ID" smtClean="0"/>
              <a:t>06/09/2021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72B176-DEAF-430E-A12D-506ADB8DD84D}" type="slidenum">
              <a:rPr lang="id-ID" smtClean="0"/>
              <a:t>‹#›</a:t>
            </a:fld>
            <a:endParaRPr lang="id-ID"/>
          </a:p>
        </p:txBody>
      </p:sp>
    </p:spTree>
    <p:extLst>
      <p:ext uri="{BB962C8B-B14F-4D97-AF65-F5344CB8AC3E}">
        <p14:creationId xmlns:p14="http://schemas.microsoft.com/office/powerpoint/2010/main" val="94972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C5FD60A2-2A58-4089-9270-23FB78F422CC}" type="datetimeFigureOut">
              <a:rPr lang="id-ID" smtClean="0"/>
              <a:t>06/09/2021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72B176-DEAF-430E-A12D-506ADB8DD84D}" type="slidenum">
              <a:rPr lang="id-ID" smtClean="0"/>
              <a:t>‹#›</a:t>
            </a:fld>
            <a:endParaRPr lang="id-ID"/>
          </a:p>
        </p:txBody>
      </p:sp>
    </p:spTree>
    <p:extLst>
      <p:ext uri="{BB962C8B-B14F-4D97-AF65-F5344CB8AC3E}">
        <p14:creationId xmlns:p14="http://schemas.microsoft.com/office/powerpoint/2010/main" val="1453007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959" y="4407921"/>
            <a:ext cx="10361851" cy="1362390"/>
          </a:xfrm>
        </p:spPr>
        <p:txBody>
          <a:bodyPr anchor="t"/>
          <a:lstStyle>
            <a:lvl1pPr algn="l">
              <a:defRPr sz="4800" b="1" cap="all"/>
            </a:lvl1pPr>
          </a:lstStyle>
          <a:p>
            <a:r>
              <a:rPr lang="en-US" smtClean="0"/>
              <a:t>Click to edit Master title style</a:t>
            </a:r>
            <a:endParaRPr lang="id-ID"/>
          </a:p>
        </p:txBody>
      </p:sp>
      <p:sp>
        <p:nvSpPr>
          <p:cNvPr id="3" name="Text Placeholder 2"/>
          <p:cNvSpPr>
            <a:spLocks noGrp="1"/>
          </p:cNvSpPr>
          <p:nvPr>
            <p:ph type="body" idx="1"/>
          </p:nvPr>
        </p:nvSpPr>
        <p:spPr>
          <a:xfrm>
            <a:off x="962959" y="2907387"/>
            <a:ext cx="10361851" cy="1500534"/>
          </a:xfrm>
        </p:spPr>
        <p:txBody>
          <a:bodyPr anchor="b"/>
          <a:lstStyle>
            <a:lvl1pPr marL="0" indent="0">
              <a:buNone/>
              <a:defRPr sz="2400">
                <a:solidFill>
                  <a:schemeClr val="tx1">
                    <a:tint val="75000"/>
                  </a:schemeClr>
                </a:solidFill>
              </a:defRPr>
            </a:lvl1pPr>
            <a:lvl2pPr marL="544251" indent="0">
              <a:buNone/>
              <a:defRPr sz="2100">
                <a:solidFill>
                  <a:schemeClr val="tx1">
                    <a:tint val="75000"/>
                  </a:schemeClr>
                </a:solidFill>
              </a:defRPr>
            </a:lvl2pPr>
            <a:lvl3pPr marL="1088502" indent="0">
              <a:buNone/>
              <a:defRPr sz="1900">
                <a:solidFill>
                  <a:schemeClr val="tx1">
                    <a:tint val="75000"/>
                  </a:schemeClr>
                </a:solidFill>
              </a:defRPr>
            </a:lvl3pPr>
            <a:lvl4pPr marL="1632753" indent="0">
              <a:buNone/>
              <a:defRPr sz="1700">
                <a:solidFill>
                  <a:schemeClr val="tx1">
                    <a:tint val="75000"/>
                  </a:schemeClr>
                </a:solidFill>
              </a:defRPr>
            </a:lvl4pPr>
            <a:lvl5pPr marL="2177004" indent="0">
              <a:buNone/>
              <a:defRPr sz="1700">
                <a:solidFill>
                  <a:schemeClr val="tx1">
                    <a:tint val="75000"/>
                  </a:schemeClr>
                </a:solidFill>
              </a:defRPr>
            </a:lvl5pPr>
            <a:lvl6pPr marL="2721254" indent="0">
              <a:buNone/>
              <a:defRPr sz="1700">
                <a:solidFill>
                  <a:schemeClr val="tx1">
                    <a:tint val="75000"/>
                  </a:schemeClr>
                </a:solidFill>
              </a:defRPr>
            </a:lvl6pPr>
            <a:lvl7pPr marL="3265505" indent="0">
              <a:buNone/>
              <a:defRPr sz="1700">
                <a:solidFill>
                  <a:schemeClr val="tx1">
                    <a:tint val="75000"/>
                  </a:schemeClr>
                </a:solidFill>
              </a:defRPr>
            </a:lvl7pPr>
            <a:lvl8pPr marL="3809756" indent="0">
              <a:buNone/>
              <a:defRPr sz="1700">
                <a:solidFill>
                  <a:schemeClr val="tx1">
                    <a:tint val="75000"/>
                  </a:schemeClr>
                </a:solidFill>
              </a:defRPr>
            </a:lvl8pPr>
            <a:lvl9pPr marL="4354007" indent="0">
              <a:buNone/>
              <a:defRPr sz="1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FD60A2-2A58-4089-9270-23FB78F422CC}" type="datetimeFigureOut">
              <a:rPr lang="id-ID" smtClean="0"/>
              <a:t>06/09/2021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6972B176-DEAF-430E-A12D-506ADB8DD84D}" type="slidenum">
              <a:rPr lang="id-ID" smtClean="0"/>
              <a:t>‹#›</a:t>
            </a:fld>
            <a:endParaRPr lang="id-ID"/>
          </a:p>
        </p:txBody>
      </p:sp>
    </p:spTree>
    <p:extLst>
      <p:ext uri="{BB962C8B-B14F-4D97-AF65-F5344CB8AC3E}">
        <p14:creationId xmlns:p14="http://schemas.microsoft.com/office/powerpoint/2010/main" val="1529047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12695" y="1600571"/>
            <a:ext cx="7210545" cy="4528598"/>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8226413" y="1600571"/>
            <a:ext cx="7212661" cy="4528598"/>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C5FD60A2-2A58-4089-9270-23FB78F422CC}" type="datetimeFigureOut">
              <a:rPr lang="id-ID" smtClean="0"/>
              <a:t>06/09/2021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72B176-DEAF-430E-A12D-506ADB8DD84D}" type="slidenum">
              <a:rPr lang="id-ID" smtClean="0"/>
              <a:t>‹#›</a:t>
            </a:fld>
            <a:endParaRPr lang="id-ID"/>
          </a:p>
        </p:txBody>
      </p:sp>
    </p:spTree>
    <p:extLst>
      <p:ext uri="{BB962C8B-B14F-4D97-AF65-F5344CB8AC3E}">
        <p14:creationId xmlns:p14="http://schemas.microsoft.com/office/powerpoint/2010/main" val="681918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4701"/>
            <a:ext cx="10971372" cy="1143265"/>
          </a:xfrm>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609521" y="1535469"/>
            <a:ext cx="5386216" cy="639910"/>
          </a:xfrm>
        </p:spPr>
        <p:txBody>
          <a:bodyPr anchor="b"/>
          <a:lstStyle>
            <a:lvl1pPr marL="0" indent="0">
              <a:buNone/>
              <a:defRPr sz="2900" b="1"/>
            </a:lvl1pPr>
            <a:lvl2pPr marL="544251" indent="0">
              <a:buNone/>
              <a:defRPr sz="2400" b="1"/>
            </a:lvl2pPr>
            <a:lvl3pPr marL="1088502" indent="0">
              <a:buNone/>
              <a:defRPr sz="2100" b="1"/>
            </a:lvl3pPr>
            <a:lvl4pPr marL="1632753" indent="0">
              <a:buNone/>
              <a:defRPr sz="1900" b="1"/>
            </a:lvl4pPr>
            <a:lvl5pPr marL="2177004" indent="0">
              <a:buNone/>
              <a:defRPr sz="1900" b="1"/>
            </a:lvl5pPr>
            <a:lvl6pPr marL="2721254" indent="0">
              <a:buNone/>
              <a:defRPr sz="1900" b="1"/>
            </a:lvl6pPr>
            <a:lvl7pPr marL="3265505" indent="0">
              <a:buNone/>
              <a:defRPr sz="1900" b="1"/>
            </a:lvl7pPr>
            <a:lvl8pPr marL="3809756" indent="0">
              <a:buNone/>
              <a:defRPr sz="1900" b="1"/>
            </a:lvl8pPr>
            <a:lvl9pPr marL="4354007" indent="0">
              <a:buNone/>
              <a:defRPr sz="1900" b="1"/>
            </a:lvl9pPr>
          </a:lstStyle>
          <a:p>
            <a:pPr lvl="0"/>
            <a:r>
              <a:rPr lang="en-US" smtClean="0"/>
              <a:t>Click to edit Master text styles</a:t>
            </a:r>
          </a:p>
        </p:txBody>
      </p:sp>
      <p:sp>
        <p:nvSpPr>
          <p:cNvPr id="4" name="Content Placeholder 3"/>
          <p:cNvSpPr>
            <a:spLocks noGrp="1"/>
          </p:cNvSpPr>
          <p:nvPr>
            <p:ph sz="half" idx="2"/>
          </p:nvPr>
        </p:nvSpPr>
        <p:spPr>
          <a:xfrm>
            <a:off x="609521" y="2175379"/>
            <a:ext cx="5386216" cy="3952203"/>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92561" y="1535469"/>
            <a:ext cx="5388332" cy="639910"/>
          </a:xfrm>
        </p:spPr>
        <p:txBody>
          <a:bodyPr anchor="b"/>
          <a:lstStyle>
            <a:lvl1pPr marL="0" indent="0">
              <a:buNone/>
              <a:defRPr sz="2900" b="1"/>
            </a:lvl1pPr>
            <a:lvl2pPr marL="544251" indent="0">
              <a:buNone/>
              <a:defRPr sz="2400" b="1"/>
            </a:lvl2pPr>
            <a:lvl3pPr marL="1088502" indent="0">
              <a:buNone/>
              <a:defRPr sz="2100" b="1"/>
            </a:lvl3pPr>
            <a:lvl4pPr marL="1632753" indent="0">
              <a:buNone/>
              <a:defRPr sz="1900" b="1"/>
            </a:lvl4pPr>
            <a:lvl5pPr marL="2177004" indent="0">
              <a:buNone/>
              <a:defRPr sz="1900" b="1"/>
            </a:lvl5pPr>
            <a:lvl6pPr marL="2721254" indent="0">
              <a:buNone/>
              <a:defRPr sz="1900" b="1"/>
            </a:lvl6pPr>
            <a:lvl7pPr marL="3265505" indent="0">
              <a:buNone/>
              <a:defRPr sz="1900" b="1"/>
            </a:lvl7pPr>
            <a:lvl8pPr marL="3809756" indent="0">
              <a:buNone/>
              <a:defRPr sz="1900" b="1"/>
            </a:lvl8pPr>
            <a:lvl9pPr marL="4354007"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6192561" y="2175379"/>
            <a:ext cx="5388332" cy="3952203"/>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C5FD60A2-2A58-4089-9270-23FB78F422CC}" type="datetimeFigureOut">
              <a:rPr lang="id-ID" smtClean="0"/>
              <a:t>06/09/2021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6972B176-DEAF-430E-A12D-506ADB8DD84D}" type="slidenum">
              <a:rPr lang="id-ID" smtClean="0"/>
              <a:t>‹#›</a:t>
            </a:fld>
            <a:endParaRPr lang="id-ID"/>
          </a:p>
        </p:txBody>
      </p:sp>
    </p:spTree>
    <p:extLst>
      <p:ext uri="{BB962C8B-B14F-4D97-AF65-F5344CB8AC3E}">
        <p14:creationId xmlns:p14="http://schemas.microsoft.com/office/powerpoint/2010/main" val="3888089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C5FD60A2-2A58-4089-9270-23FB78F422CC}" type="datetimeFigureOut">
              <a:rPr lang="id-ID" smtClean="0"/>
              <a:t>06/09/2021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6972B176-DEAF-430E-A12D-506ADB8DD84D}" type="slidenum">
              <a:rPr lang="id-ID" smtClean="0"/>
              <a:t>‹#›</a:t>
            </a:fld>
            <a:endParaRPr lang="id-ID"/>
          </a:p>
        </p:txBody>
      </p:sp>
    </p:spTree>
    <p:extLst>
      <p:ext uri="{BB962C8B-B14F-4D97-AF65-F5344CB8AC3E}">
        <p14:creationId xmlns:p14="http://schemas.microsoft.com/office/powerpoint/2010/main" val="2520883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D60A2-2A58-4089-9270-23FB78F422CC}" type="datetimeFigureOut">
              <a:rPr lang="id-ID" smtClean="0"/>
              <a:t>06/09/2021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6972B176-DEAF-430E-A12D-506ADB8DD84D}" type="slidenum">
              <a:rPr lang="id-ID" smtClean="0"/>
              <a:t>‹#›</a:t>
            </a:fld>
            <a:endParaRPr lang="id-ID"/>
          </a:p>
        </p:txBody>
      </p:sp>
    </p:spTree>
    <p:extLst>
      <p:ext uri="{BB962C8B-B14F-4D97-AF65-F5344CB8AC3E}">
        <p14:creationId xmlns:p14="http://schemas.microsoft.com/office/powerpoint/2010/main" val="3720913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21" y="273113"/>
            <a:ext cx="4010562" cy="1162319"/>
          </a:xfrm>
        </p:spPr>
        <p:txBody>
          <a:bodyPr anchor="b"/>
          <a:lstStyle>
            <a:lvl1pPr algn="l">
              <a:defRPr sz="2400" b="1"/>
            </a:lvl1pPr>
          </a:lstStyle>
          <a:p>
            <a:r>
              <a:rPr lang="en-US" smtClean="0"/>
              <a:t>Click to edit Master title style</a:t>
            </a:r>
            <a:endParaRPr lang="id-ID"/>
          </a:p>
        </p:txBody>
      </p:sp>
      <p:sp>
        <p:nvSpPr>
          <p:cNvPr id="3" name="Content Placeholder 2"/>
          <p:cNvSpPr>
            <a:spLocks noGrp="1"/>
          </p:cNvSpPr>
          <p:nvPr>
            <p:ph idx="1"/>
          </p:nvPr>
        </p:nvSpPr>
        <p:spPr>
          <a:xfrm>
            <a:off x="4766113" y="273114"/>
            <a:ext cx="6814779" cy="5854468"/>
          </a:xfrm>
        </p:spPr>
        <p:txBody>
          <a:bodyPr/>
          <a:lstStyle>
            <a:lvl1pPr>
              <a:defRPr sz="3800"/>
            </a:lvl1pPr>
            <a:lvl2pPr>
              <a:defRPr sz="3300"/>
            </a:lvl2pPr>
            <a:lvl3pPr>
              <a:defRPr sz="29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609521" y="1435433"/>
            <a:ext cx="4010562" cy="4692149"/>
          </a:xfrm>
        </p:spPr>
        <p:txBody>
          <a:bodyPr/>
          <a:lstStyle>
            <a:lvl1pPr marL="0" indent="0">
              <a:buNone/>
              <a:defRPr sz="1700"/>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D60A2-2A58-4089-9270-23FB78F422CC}" type="datetimeFigureOut">
              <a:rPr lang="id-ID" smtClean="0"/>
              <a:t>06/09/2021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72B176-DEAF-430E-A12D-506ADB8DD84D}" type="slidenum">
              <a:rPr lang="id-ID" smtClean="0"/>
              <a:t>‹#›</a:t>
            </a:fld>
            <a:endParaRPr lang="id-ID"/>
          </a:p>
        </p:txBody>
      </p:sp>
    </p:spTree>
    <p:extLst>
      <p:ext uri="{BB962C8B-B14F-4D97-AF65-F5344CB8AC3E}">
        <p14:creationId xmlns:p14="http://schemas.microsoft.com/office/powerpoint/2010/main" val="4095179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406" y="4801712"/>
            <a:ext cx="7314248" cy="566869"/>
          </a:xfrm>
        </p:spPr>
        <p:txBody>
          <a:bodyPr anchor="b"/>
          <a:lstStyle>
            <a:lvl1pPr algn="l">
              <a:defRPr sz="2400" b="1"/>
            </a:lvl1pPr>
          </a:lstStyle>
          <a:p>
            <a:r>
              <a:rPr lang="en-US" smtClean="0"/>
              <a:t>Click to edit Master title style</a:t>
            </a:r>
            <a:endParaRPr lang="id-ID"/>
          </a:p>
        </p:txBody>
      </p:sp>
      <p:sp>
        <p:nvSpPr>
          <p:cNvPr id="3" name="Picture Placeholder 2"/>
          <p:cNvSpPr>
            <a:spLocks noGrp="1"/>
          </p:cNvSpPr>
          <p:nvPr>
            <p:ph type="pic" idx="1"/>
          </p:nvPr>
        </p:nvSpPr>
        <p:spPr>
          <a:xfrm>
            <a:off x="2389406" y="612917"/>
            <a:ext cx="7314248" cy="4115753"/>
          </a:xfrm>
        </p:spPr>
        <p:txBody>
          <a:bodyPr/>
          <a:lstStyle>
            <a:lvl1pPr marL="0" indent="0">
              <a:buNone/>
              <a:defRPr sz="3800"/>
            </a:lvl1pPr>
            <a:lvl2pPr marL="544251" indent="0">
              <a:buNone/>
              <a:defRPr sz="3300"/>
            </a:lvl2pPr>
            <a:lvl3pPr marL="1088502" indent="0">
              <a:buNone/>
              <a:defRPr sz="2900"/>
            </a:lvl3pPr>
            <a:lvl4pPr marL="1632753" indent="0">
              <a:buNone/>
              <a:defRPr sz="2400"/>
            </a:lvl4pPr>
            <a:lvl5pPr marL="2177004" indent="0">
              <a:buNone/>
              <a:defRPr sz="2400"/>
            </a:lvl5pPr>
            <a:lvl6pPr marL="2721254" indent="0">
              <a:buNone/>
              <a:defRPr sz="2400"/>
            </a:lvl6pPr>
            <a:lvl7pPr marL="3265505" indent="0">
              <a:buNone/>
              <a:defRPr sz="2400"/>
            </a:lvl7pPr>
            <a:lvl8pPr marL="3809756" indent="0">
              <a:buNone/>
              <a:defRPr sz="2400"/>
            </a:lvl8pPr>
            <a:lvl9pPr marL="4354007" indent="0">
              <a:buNone/>
              <a:defRPr sz="2400"/>
            </a:lvl9pPr>
          </a:lstStyle>
          <a:p>
            <a:endParaRPr lang="id-ID"/>
          </a:p>
        </p:txBody>
      </p:sp>
      <p:sp>
        <p:nvSpPr>
          <p:cNvPr id="4" name="Text Placeholder 3"/>
          <p:cNvSpPr>
            <a:spLocks noGrp="1"/>
          </p:cNvSpPr>
          <p:nvPr>
            <p:ph type="body" sz="half" idx="2"/>
          </p:nvPr>
        </p:nvSpPr>
        <p:spPr>
          <a:xfrm>
            <a:off x="2389406" y="5368581"/>
            <a:ext cx="7314248" cy="805048"/>
          </a:xfrm>
        </p:spPr>
        <p:txBody>
          <a:bodyPr/>
          <a:lstStyle>
            <a:lvl1pPr marL="0" indent="0">
              <a:buNone/>
              <a:defRPr sz="1700"/>
            </a:lvl1pPr>
            <a:lvl2pPr marL="544251" indent="0">
              <a:buNone/>
              <a:defRPr sz="1400"/>
            </a:lvl2pPr>
            <a:lvl3pPr marL="1088502" indent="0">
              <a:buNone/>
              <a:defRPr sz="1200"/>
            </a:lvl3pPr>
            <a:lvl4pPr marL="1632753" indent="0">
              <a:buNone/>
              <a:defRPr sz="1100"/>
            </a:lvl4pPr>
            <a:lvl5pPr marL="2177004" indent="0">
              <a:buNone/>
              <a:defRPr sz="1100"/>
            </a:lvl5pPr>
            <a:lvl6pPr marL="2721254" indent="0">
              <a:buNone/>
              <a:defRPr sz="1100"/>
            </a:lvl6pPr>
            <a:lvl7pPr marL="3265505" indent="0">
              <a:buNone/>
              <a:defRPr sz="1100"/>
            </a:lvl7pPr>
            <a:lvl8pPr marL="3809756" indent="0">
              <a:buNone/>
              <a:defRPr sz="1100"/>
            </a:lvl8pPr>
            <a:lvl9pPr marL="4354007"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D60A2-2A58-4089-9270-23FB78F422CC}" type="datetimeFigureOut">
              <a:rPr lang="id-ID" smtClean="0"/>
              <a:t>06/09/2021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6972B176-DEAF-430E-A12D-506ADB8DD84D}" type="slidenum">
              <a:rPr lang="id-ID" smtClean="0"/>
              <a:t>‹#›</a:t>
            </a:fld>
            <a:endParaRPr lang="id-ID"/>
          </a:p>
        </p:txBody>
      </p:sp>
    </p:spTree>
    <p:extLst>
      <p:ext uri="{BB962C8B-B14F-4D97-AF65-F5344CB8AC3E}">
        <p14:creationId xmlns:p14="http://schemas.microsoft.com/office/powerpoint/2010/main" val="4131547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521" y="274701"/>
            <a:ext cx="10971372" cy="1143265"/>
          </a:xfrm>
          <a:prstGeom prst="rect">
            <a:avLst/>
          </a:prstGeom>
        </p:spPr>
        <p:txBody>
          <a:bodyPr vert="horz" lIns="108850" tIns="54425" rIns="108850" bIns="54425"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609521" y="1600571"/>
            <a:ext cx="10971372" cy="4527011"/>
          </a:xfrm>
          <a:prstGeom prst="rect">
            <a:avLst/>
          </a:prstGeom>
        </p:spPr>
        <p:txBody>
          <a:bodyPr vert="horz" lIns="108850" tIns="54425" rIns="108850" bIns="5442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609521" y="6357822"/>
            <a:ext cx="2844430" cy="365210"/>
          </a:xfrm>
          <a:prstGeom prst="rect">
            <a:avLst/>
          </a:prstGeom>
        </p:spPr>
        <p:txBody>
          <a:bodyPr vert="horz" lIns="108850" tIns="54425" rIns="108850" bIns="54425" rtlCol="0" anchor="ctr"/>
          <a:lstStyle>
            <a:lvl1pPr algn="l">
              <a:defRPr sz="1400">
                <a:solidFill>
                  <a:schemeClr val="tx1">
                    <a:tint val="75000"/>
                  </a:schemeClr>
                </a:solidFill>
              </a:defRPr>
            </a:lvl1pPr>
          </a:lstStyle>
          <a:p>
            <a:fld id="{C5FD60A2-2A58-4089-9270-23FB78F422CC}" type="datetimeFigureOut">
              <a:rPr lang="id-ID" smtClean="0"/>
              <a:t>06/09/2021</a:t>
            </a:fld>
            <a:endParaRPr lang="id-ID"/>
          </a:p>
        </p:txBody>
      </p:sp>
      <p:sp>
        <p:nvSpPr>
          <p:cNvPr id="5" name="Footer Placeholder 4"/>
          <p:cNvSpPr>
            <a:spLocks noGrp="1"/>
          </p:cNvSpPr>
          <p:nvPr>
            <p:ph type="ftr" sz="quarter" idx="3"/>
          </p:nvPr>
        </p:nvSpPr>
        <p:spPr>
          <a:xfrm>
            <a:off x="4165058" y="6357822"/>
            <a:ext cx="3860297" cy="365210"/>
          </a:xfrm>
          <a:prstGeom prst="rect">
            <a:avLst/>
          </a:prstGeom>
        </p:spPr>
        <p:txBody>
          <a:bodyPr vert="horz" lIns="108850" tIns="54425" rIns="108850" bIns="54425" rtlCol="0" anchor="ctr"/>
          <a:lstStyle>
            <a:lvl1pPr algn="ctr">
              <a:defRPr sz="14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736463" y="6357822"/>
            <a:ext cx="2844430" cy="365210"/>
          </a:xfrm>
          <a:prstGeom prst="rect">
            <a:avLst/>
          </a:prstGeom>
        </p:spPr>
        <p:txBody>
          <a:bodyPr vert="horz" lIns="108850" tIns="54425" rIns="108850" bIns="54425" rtlCol="0" anchor="ctr"/>
          <a:lstStyle>
            <a:lvl1pPr algn="r">
              <a:defRPr sz="1400">
                <a:solidFill>
                  <a:schemeClr val="tx1">
                    <a:tint val="75000"/>
                  </a:schemeClr>
                </a:solidFill>
              </a:defRPr>
            </a:lvl1pPr>
          </a:lstStyle>
          <a:p>
            <a:fld id="{6972B176-DEAF-430E-A12D-506ADB8DD84D}" type="slidenum">
              <a:rPr lang="id-ID" smtClean="0"/>
              <a:t>‹#›</a:t>
            </a:fld>
            <a:endParaRPr lang="id-ID"/>
          </a:p>
        </p:txBody>
      </p:sp>
    </p:spTree>
    <p:extLst>
      <p:ext uri="{BB962C8B-B14F-4D97-AF65-F5344CB8AC3E}">
        <p14:creationId xmlns:p14="http://schemas.microsoft.com/office/powerpoint/2010/main" val="976724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88502" rtl="0" eaLnBrk="1" latinLnBrk="0" hangingPunct="1">
        <a:spcBef>
          <a:spcPct val="0"/>
        </a:spcBef>
        <a:buNone/>
        <a:defRPr sz="5200" kern="1200">
          <a:solidFill>
            <a:schemeClr val="tx1"/>
          </a:solidFill>
          <a:latin typeface="+mj-lt"/>
          <a:ea typeface="+mj-ea"/>
          <a:cs typeface="+mj-cs"/>
        </a:defRPr>
      </a:lvl1pPr>
    </p:titleStyle>
    <p:bodyStyle>
      <a:lvl1pPr marL="408188" indent="-408188" algn="l" defTabSz="1088502" rtl="0" eaLnBrk="1" latinLnBrk="0" hangingPunct="1">
        <a:spcBef>
          <a:spcPct val="20000"/>
        </a:spcBef>
        <a:buFont typeface="Arial" pitchFamily="34" charset="0"/>
        <a:buChar char="•"/>
        <a:defRPr sz="3800" kern="1200">
          <a:solidFill>
            <a:schemeClr val="tx1"/>
          </a:solidFill>
          <a:latin typeface="+mn-lt"/>
          <a:ea typeface="+mn-ea"/>
          <a:cs typeface="+mn-cs"/>
        </a:defRPr>
      </a:lvl1pPr>
      <a:lvl2pPr marL="884408" indent="-340157" algn="l" defTabSz="1088502" rtl="0" eaLnBrk="1" latinLnBrk="0" hangingPunct="1">
        <a:spcBef>
          <a:spcPct val="20000"/>
        </a:spcBef>
        <a:buFont typeface="Arial" pitchFamily="34" charset="0"/>
        <a:buChar char="–"/>
        <a:defRPr sz="3300" kern="1200">
          <a:solidFill>
            <a:schemeClr val="tx1"/>
          </a:solidFill>
          <a:latin typeface="+mn-lt"/>
          <a:ea typeface="+mn-ea"/>
          <a:cs typeface="+mn-cs"/>
        </a:defRPr>
      </a:lvl2pPr>
      <a:lvl3pPr marL="1360627" indent="-272125" algn="l" defTabSz="1088502"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904878"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449129"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993380"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537631"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8188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626132" indent="-272125" algn="l" defTabSz="1088502"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id-ID"/>
      </a:defPPr>
      <a:lvl1pPr marL="0" algn="l" defTabSz="1088502" rtl="0" eaLnBrk="1" latinLnBrk="0" hangingPunct="1">
        <a:defRPr sz="2100" kern="1200">
          <a:solidFill>
            <a:schemeClr val="tx1"/>
          </a:solidFill>
          <a:latin typeface="+mn-lt"/>
          <a:ea typeface="+mn-ea"/>
          <a:cs typeface="+mn-cs"/>
        </a:defRPr>
      </a:lvl1pPr>
      <a:lvl2pPr marL="544251" algn="l" defTabSz="1088502" rtl="0" eaLnBrk="1" latinLnBrk="0" hangingPunct="1">
        <a:defRPr sz="2100" kern="1200">
          <a:solidFill>
            <a:schemeClr val="tx1"/>
          </a:solidFill>
          <a:latin typeface="+mn-lt"/>
          <a:ea typeface="+mn-ea"/>
          <a:cs typeface="+mn-cs"/>
        </a:defRPr>
      </a:lvl2pPr>
      <a:lvl3pPr marL="1088502" algn="l" defTabSz="1088502" rtl="0" eaLnBrk="1" latinLnBrk="0" hangingPunct="1">
        <a:defRPr sz="2100" kern="1200">
          <a:solidFill>
            <a:schemeClr val="tx1"/>
          </a:solidFill>
          <a:latin typeface="+mn-lt"/>
          <a:ea typeface="+mn-ea"/>
          <a:cs typeface="+mn-cs"/>
        </a:defRPr>
      </a:lvl3pPr>
      <a:lvl4pPr marL="1632753" algn="l" defTabSz="1088502" rtl="0" eaLnBrk="1" latinLnBrk="0" hangingPunct="1">
        <a:defRPr sz="2100" kern="1200">
          <a:solidFill>
            <a:schemeClr val="tx1"/>
          </a:solidFill>
          <a:latin typeface="+mn-lt"/>
          <a:ea typeface="+mn-ea"/>
          <a:cs typeface="+mn-cs"/>
        </a:defRPr>
      </a:lvl4pPr>
      <a:lvl5pPr marL="2177004" algn="l" defTabSz="1088502" rtl="0" eaLnBrk="1" latinLnBrk="0" hangingPunct="1">
        <a:defRPr sz="2100" kern="1200">
          <a:solidFill>
            <a:schemeClr val="tx1"/>
          </a:solidFill>
          <a:latin typeface="+mn-lt"/>
          <a:ea typeface="+mn-ea"/>
          <a:cs typeface="+mn-cs"/>
        </a:defRPr>
      </a:lvl5pPr>
      <a:lvl6pPr marL="2721254" algn="l" defTabSz="1088502" rtl="0" eaLnBrk="1" latinLnBrk="0" hangingPunct="1">
        <a:defRPr sz="2100" kern="1200">
          <a:solidFill>
            <a:schemeClr val="tx1"/>
          </a:solidFill>
          <a:latin typeface="+mn-lt"/>
          <a:ea typeface="+mn-ea"/>
          <a:cs typeface="+mn-cs"/>
        </a:defRPr>
      </a:lvl6pPr>
      <a:lvl7pPr marL="3265505" algn="l" defTabSz="1088502" rtl="0" eaLnBrk="1" latinLnBrk="0" hangingPunct="1">
        <a:defRPr sz="2100" kern="1200">
          <a:solidFill>
            <a:schemeClr val="tx1"/>
          </a:solidFill>
          <a:latin typeface="+mn-lt"/>
          <a:ea typeface="+mn-ea"/>
          <a:cs typeface="+mn-cs"/>
        </a:defRPr>
      </a:lvl7pPr>
      <a:lvl8pPr marL="3809756" algn="l" defTabSz="1088502" rtl="0" eaLnBrk="1" latinLnBrk="0" hangingPunct="1">
        <a:defRPr sz="2100" kern="1200">
          <a:solidFill>
            <a:schemeClr val="tx1"/>
          </a:solidFill>
          <a:latin typeface="+mn-lt"/>
          <a:ea typeface="+mn-ea"/>
          <a:cs typeface="+mn-cs"/>
        </a:defRPr>
      </a:lvl8pPr>
      <a:lvl9pPr marL="4354007" algn="l" defTabSz="1088502"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id-ID"/>
          </a:p>
        </p:txBody>
      </p:sp>
      <p:sp>
        <p:nvSpPr>
          <p:cNvPr id="3" name="Subtitle 2"/>
          <p:cNvSpPr>
            <a:spLocks noGrp="1"/>
          </p:cNvSpPr>
          <p:nvPr>
            <p:ph type="subTitle" idx="1"/>
          </p:nvPr>
        </p:nvSpPr>
        <p:spPr/>
        <p:txBody>
          <a:bodyPr/>
          <a:lstStyle/>
          <a:p>
            <a:endParaRPr lang="id-ID"/>
          </a:p>
        </p:txBody>
      </p:sp>
      <p:sp>
        <p:nvSpPr>
          <p:cNvPr id="105" name="Rectangle 104"/>
          <p:cNvSpPr/>
          <p:nvPr/>
        </p:nvSpPr>
        <p:spPr>
          <a:xfrm>
            <a:off x="0" y="0"/>
            <a:ext cx="12190413" cy="685958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6" name="Rounded Rectangle 105"/>
          <p:cNvSpPr/>
          <p:nvPr/>
        </p:nvSpPr>
        <p:spPr>
          <a:xfrm>
            <a:off x="600074" y="614364"/>
            <a:ext cx="11001375" cy="5657850"/>
          </a:xfrm>
          <a:prstGeom prst="roundRect">
            <a:avLst>
              <a:gd name="adj" fmla="val 6426"/>
            </a:avLst>
          </a:prstGeom>
          <a:solidFill>
            <a:schemeClr val="accent6">
              <a:lumMod val="20000"/>
              <a:lumOff val="80000"/>
              <a:alpha val="86000"/>
            </a:schemeClr>
          </a:solidFill>
          <a:ln w="82550" cap="rnd">
            <a:solidFill>
              <a:srgbClr val="727540"/>
            </a:soli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nvGrpSpPr>
          <p:cNvPr id="107" name="Group 106"/>
          <p:cNvGrpSpPr/>
          <p:nvPr/>
        </p:nvGrpSpPr>
        <p:grpSpPr>
          <a:xfrm>
            <a:off x="614364" y="614364"/>
            <a:ext cx="10987089" cy="5657850"/>
            <a:chOff x="614364" y="614364"/>
            <a:chExt cx="10987089" cy="5657850"/>
          </a:xfrm>
        </p:grpSpPr>
        <p:grpSp>
          <p:nvGrpSpPr>
            <p:cNvPr id="108" name="Group 107"/>
            <p:cNvGrpSpPr/>
            <p:nvPr/>
          </p:nvGrpSpPr>
          <p:grpSpPr>
            <a:xfrm>
              <a:off x="814385" y="614364"/>
              <a:ext cx="10572750" cy="5657850"/>
              <a:chOff x="814385" y="614364"/>
              <a:chExt cx="10572750" cy="5657850"/>
            </a:xfrm>
          </p:grpSpPr>
          <p:cxnSp>
            <p:nvCxnSpPr>
              <p:cNvPr id="127" name="Straight Connector 126"/>
              <p:cNvCxnSpPr/>
              <p:nvPr/>
            </p:nvCxnSpPr>
            <p:spPr>
              <a:xfrm>
                <a:off x="814385" y="656167"/>
                <a:ext cx="0" cy="5571066"/>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62579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65722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a:off x="69008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a:off x="7229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a:off x="75580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a:off x="787240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a:off x="82010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a:off x="85439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a:off x="88725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a:off x="918685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a:off x="9515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a:off x="98155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a:off x="101441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a:off x="104584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a:off x="107870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110585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a:off x="113871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nvGrpSpPr>
            <p:cNvPr id="109" name="Group 108"/>
            <p:cNvGrpSpPr/>
            <p:nvPr/>
          </p:nvGrpSpPr>
          <p:grpSpPr>
            <a:xfrm rot="5400000">
              <a:off x="3550446" y="-2050262"/>
              <a:ext cx="5114925" cy="10987089"/>
              <a:chOff x="814385" y="614364"/>
              <a:chExt cx="5114925" cy="5657850"/>
            </a:xfrm>
          </p:grpSpPr>
          <p:cxnSp>
            <p:nvCxnSpPr>
              <p:cNvPr id="110" name="Straight Connector 109"/>
              <p:cNvCxnSpPr/>
              <p:nvPr/>
            </p:nvCxnSpPr>
            <p:spPr>
              <a:xfrm>
                <a:off x="8143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sp>
        <p:nvSpPr>
          <p:cNvPr id="161" name="Rectangle 99"/>
          <p:cNvSpPr/>
          <p:nvPr/>
        </p:nvSpPr>
        <p:spPr>
          <a:xfrm rot="5400000" flipH="1">
            <a:off x="-2739919" y="2152562"/>
            <a:ext cx="7554038" cy="2334751"/>
          </a:xfrm>
          <a:custGeom>
            <a:avLst/>
            <a:gdLst>
              <a:gd name="connsiteX0" fmla="*/ 0 w 5669755"/>
              <a:gd name="connsiteY0" fmla="*/ 0 h 2173824"/>
              <a:gd name="connsiteX1" fmla="*/ 5669755 w 5669755"/>
              <a:gd name="connsiteY1" fmla="*/ 0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47909 h 2221733"/>
              <a:gd name="connsiteX1" fmla="*/ 3873039 w 5669755"/>
              <a:gd name="connsiteY1" fmla="*/ 1620035 h 2221733"/>
              <a:gd name="connsiteX2" fmla="*/ 5669755 w 5669755"/>
              <a:gd name="connsiteY2" fmla="*/ 2221733 h 2221733"/>
              <a:gd name="connsiteX3" fmla="*/ 0 w 5669755"/>
              <a:gd name="connsiteY3" fmla="*/ 2221733 h 2221733"/>
              <a:gd name="connsiteX4" fmla="*/ 0 w 5669755"/>
              <a:gd name="connsiteY4" fmla="*/ 47909 h 2221733"/>
              <a:gd name="connsiteX0" fmla="*/ 0 w 5669755"/>
              <a:gd name="connsiteY0" fmla="*/ 63821 h 1644087"/>
              <a:gd name="connsiteX1" fmla="*/ 3873039 w 5669755"/>
              <a:gd name="connsiteY1" fmla="*/ 1042389 h 1644087"/>
              <a:gd name="connsiteX2" fmla="*/ 5669755 w 5669755"/>
              <a:gd name="connsiteY2" fmla="*/ 1644087 h 1644087"/>
              <a:gd name="connsiteX3" fmla="*/ 0 w 5669755"/>
              <a:gd name="connsiteY3" fmla="*/ 1644087 h 1644087"/>
              <a:gd name="connsiteX4" fmla="*/ 0 w 5669755"/>
              <a:gd name="connsiteY4" fmla="*/ 63821 h 1644087"/>
              <a:gd name="connsiteX0" fmla="*/ 0 w 5685797"/>
              <a:gd name="connsiteY0" fmla="*/ 54519 h 1939585"/>
              <a:gd name="connsiteX1" fmla="*/ 3889081 w 5685797"/>
              <a:gd name="connsiteY1" fmla="*/ 1337887 h 1939585"/>
              <a:gd name="connsiteX2" fmla="*/ 5685797 w 5685797"/>
              <a:gd name="connsiteY2" fmla="*/ 1939585 h 1939585"/>
              <a:gd name="connsiteX3" fmla="*/ 16042 w 5685797"/>
              <a:gd name="connsiteY3" fmla="*/ 1939585 h 1939585"/>
              <a:gd name="connsiteX4" fmla="*/ 0 w 5685797"/>
              <a:gd name="connsiteY4" fmla="*/ 54519 h 1939585"/>
              <a:gd name="connsiteX0" fmla="*/ 0 w 6407692"/>
              <a:gd name="connsiteY0" fmla="*/ 54519 h 1987711"/>
              <a:gd name="connsiteX1" fmla="*/ 3889081 w 6407692"/>
              <a:gd name="connsiteY1" fmla="*/ 1337887 h 1987711"/>
              <a:gd name="connsiteX2" fmla="*/ 6407692 w 6407692"/>
              <a:gd name="connsiteY2" fmla="*/ 1987711 h 1987711"/>
              <a:gd name="connsiteX3" fmla="*/ 16042 w 6407692"/>
              <a:gd name="connsiteY3" fmla="*/ 1939585 h 1987711"/>
              <a:gd name="connsiteX4" fmla="*/ 0 w 6407692"/>
              <a:gd name="connsiteY4" fmla="*/ 54519 h 1987711"/>
              <a:gd name="connsiteX0" fmla="*/ 0 w 6407692"/>
              <a:gd name="connsiteY0" fmla="*/ 61805 h 1994997"/>
              <a:gd name="connsiteX1" fmla="*/ 3889081 w 6407692"/>
              <a:gd name="connsiteY1" fmla="*/ 1345173 h 1994997"/>
              <a:gd name="connsiteX2" fmla="*/ 6407692 w 6407692"/>
              <a:gd name="connsiteY2" fmla="*/ 1994997 h 1994997"/>
              <a:gd name="connsiteX3" fmla="*/ 16042 w 6407692"/>
              <a:gd name="connsiteY3" fmla="*/ 1946871 h 1994997"/>
              <a:gd name="connsiteX4" fmla="*/ 0 w 6407692"/>
              <a:gd name="connsiteY4" fmla="*/ 61805 h 199499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4635 h 1987827"/>
              <a:gd name="connsiteX1" fmla="*/ 3937207 w 6407692"/>
              <a:gd name="connsiteY1" fmla="*/ 1209666 h 1987827"/>
              <a:gd name="connsiteX2" fmla="*/ 6407692 w 6407692"/>
              <a:gd name="connsiteY2" fmla="*/ 1987827 h 1987827"/>
              <a:gd name="connsiteX3" fmla="*/ 16042 w 6407692"/>
              <a:gd name="connsiteY3" fmla="*/ 1939701 h 1987827"/>
              <a:gd name="connsiteX4" fmla="*/ 0 w 6407692"/>
              <a:gd name="connsiteY4" fmla="*/ 54635 h 1987827"/>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48513 h 1981705"/>
              <a:gd name="connsiteX1" fmla="*/ 3536154 w 6407692"/>
              <a:gd name="connsiteY1" fmla="*/ 1155417 h 1981705"/>
              <a:gd name="connsiteX2" fmla="*/ 6407692 w 6407692"/>
              <a:gd name="connsiteY2" fmla="*/ 1981705 h 1981705"/>
              <a:gd name="connsiteX3" fmla="*/ 16042 w 6407692"/>
              <a:gd name="connsiteY3" fmla="*/ 1933579 h 1981705"/>
              <a:gd name="connsiteX4" fmla="*/ 0 w 6407692"/>
              <a:gd name="connsiteY4" fmla="*/ 48513 h 1981705"/>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7692" h="1980446">
                <a:moveTo>
                  <a:pt x="0" y="47254"/>
                </a:moveTo>
                <a:cubicBezTo>
                  <a:pt x="2494171" y="-343104"/>
                  <a:pt x="865522" y="1833275"/>
                  <a:pt x="3536154" y="1154158"/>
                </a:cubicBezTo>
                <a:cubicBezTo>
                  <a:pt x="4776743" y="841377"/>
                  <a:pt x="4589586" y="1747796"/>
                  <a:pt x="6407692" y="1980446"/>
                </a:cubicBezTo>
                <a:lnTo>
                  <a:pt x="16042" y="1932320"/>
                </a:lnTo>
                <a:lnTo>
                  <a:pt x="0" y="47254"/>
                </a:lnTo>
                <a:close/>
              </a:path>
            </a:pathLst>
          </a:cu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2" name="Rectangle 99"/>
          <p:cNvSpPr/>
          <p:nvPr/>
        </p:nvSpPr>
        <p:spPr>
          <a:xfrm rot="5400000" flipH="1">
            <a:off x="-2276787" y="2676049"/>
            <a:ext cx="6407692" cy="1980446"/>
          </a:xfrm>
          <a:custGeom>
            <a:avLst/>
            <a:gdLst>
              <a:gd name="connsiteX0" fmla="*/ 0 w 5669755"/>
              <a:gd name="connsiteY0" fmla="*/ 0 h 2173824"/>
              <a:gd name="connsiteX1" fmla="*/ 5669755 w 5669755"/>
              <a:gd name="connsiteY1" fmla="*/ 0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47909 h 2221733"/>
              <a:gd name="connsiteX1" fmla="*/ 3873039 w 5669755"/>
              <a:gd name="connsiteY1" fmla="*/ 1620035 h 2221733"/>
              <a:gd name="connsiteX2" fmla="*/ 5669755 w 5669755"/>
              <a:gd name="connsiteY2" fmla="*/ 2221733 h 2221733"/>
              <a:gd name="connsiteX3" fmla="*/ 0 w 5669755"/>
              <a:gd name="connsiteY3" fmla="*/ 2221733 h 2221733"/>
              <a:gd name="connsiteX4" fmla="*/ 0 w 5669755"/>
              <a:gd name="connsiteY4" fmla="*/ 47909 h 2221733"/>
              <a:gd name="connsiteX0" fmla="*/ 0 w 5669755"/>
              <a:gd name="connsiteY0" fmla="*/ 63821 h 1644087"/>
              <a:gd name="connsiteX1" fmla="*/ 3873039 w 5669755"/>
              <a:gd name="connsiteY1" fmla="*/ 1042389 h 1644087"/>
              <a:gd name="connsiteX2" fmla="*/ 5669755 w 5669755"/>
              <a:gd name="connsiteY2" fmla="*/ 1644087 h 1644087"/>
              <a:gd name="connsiteX3" fmla="*/ 0 w 5669755"/>
              <a:gd name="connsiteY3" fmla="*/ 1644087 h 1644087"/>
              <a:gd name="connsiteX4" fmla="*/ 0 w 5669755"/>
              <a:gd name="connsiteY4" fmla="*/ 63821 h 1644087"/>
              <a:gd name="connsiteX0" fmla="*/ 0 w 5685797"/>
              <a:gd name="connsiteY0" fmla="*/ 54519 h 1939585"/>
              <a:gd name="connsiteX1" fmla="*/ 3889081 w 5685797"/>
              <a:gd name="connsiteY1" fmla="*/ 1337887 h 1939585"/>
              <a:gd name="connsiteX2" fmla="*/ 5685797 w 5685797"/>
              <a:gd name="connsiteY2" fmla="*/ 1939585 h 1939585"/>
              <a:gd name="connsiteX3" fmla="*/ 16042 w 5685797"/>
              <a:gd name="connsiteY3" fmla="*/ 1939585 h 1939585"/>
              <a:gd name="connsiteX4" fmla="*/ 0 w 5685797"/>
              <a:gd name="connsiteY4" fmla="*/ 54519 h 1939585"/>
              <a:gd name="connsiteX0" fmla="*/ 0 w 6407692"/>
              <a:gd name="connsiteY0" fmla="*/ 54519 h 1987711"/>
              <a:gd name="connsiteX1" fmla="*/ 3889081 w 6407692"/>
              <a:gd name="connsiteY1" fmla="*/ 1337887 h 1987711"/>
              <a:gd name="connsiteX2" fmla="*/ 6407692 w 6407692"/>
              <a:gd name="connsiteY2" fmla="*/ 1987711 h 1987711"/>
              <a:gd name="connsiteX3" fmla="*/ 16042 w 6407692"/>
              <a:gd name="connsiteY3" fmla="*/ 1939585 h 1987711"/>
              <a:gd name="connsiteX4" fmla="*/ 0 w 6407692"/>
              <a:gd name="connsiteY4" fmla="*/ 54519 h 1987711"/>
              <a:gd name="connsiteX0" fmla="*/ 0 w 6407692"/>
              <a:gd name="connsiteY0" fmla="*/ 61805 h 1994997"/>
              <a:gd name="connsiteX1" fmla="*/ 3889081 w 6407692"/>
              <a:gd name="connsiteY1" fmla="*/ 1345173 h 1994997"/>
              <a:gd name="connsiteX2" fmla="*/ 6407692 w 6407692"/>
              <a:gd name="connsiteY2" fmla="*/ 1994997 h 1994997"/>
              <a:gd name="connsiteX3" fmla="*/ 16042 w 6407692"/>
              <a:gd name="connsiteY3" fmla="*/ 1946871 h 1994997"/>
              <a:gd name="connsiteX4" fmla="*/ 0 w 6407692"/>
              <a:gd name="connsiteY4" fmla="*/ 61805 h 199499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4635 h 1987827"/>
              <a:gd name="connsiteX1" fmla="*/ 3937207 w 6407692"/>
              <a:gd name="connsiteY1" fmla="*/ 1209666 h 1987827"/>
              <a:gd name="connsiteX2" fmla="*/ 6407692 w 6407692"/>
              <a:gd name="connsiteY2" fmla="*/ 1987827 h 1987827"/>
              <a:gd name="connsiteX3" fmla="*/ 16042 w 6407692"/>
              <a:gd name="connsiteY3" fmla="*/ 1939701 h 1987827"/>
              <a:gd name="connsiteX4" fmla="*/ 0 w 6407692"/>
              <a:gd name="connsiteY4" fmla="*/ 54635 h 1987827"/>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48513 h 1981705"/>
              <a:gd name="connsiteX1" fmla="*/ 3536154 w 6407692"/>
              <a:gd name="connsiteY1" fmla="*/ 1155417 h 1981705"/>
              <a:gd name="connsiteX2" fmla="*/ 6407692 w 6407692"/>
              <a:gd name="connsiteY2" fmla="*/ 1981705 h 1981705"/>
              <a:gd name="connsiteX3" fmla="*/ 16042 w 6407692"/>
              <a:gd name="connsiteY3" fmla="*/ 1933579 h 1981705"/>
              <a:gd name="connsiteX4" fmla="*/ 0 w 6407692"/>
              <a:gd name="connsiteY4" fmla="*/ 48513 h 1981705"/>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7692" h="1980446">
                <a:moveTo>
                  <a:pt x="0" y="47254"/>
                </a:moveTo>
                <a:cubicBezTo>
                  <a:pt x="2494171" y="-343104"/>
                  <a:pt x="865522" y="1833275"/>
                  <a:pt x="3536154" y="1154158"/>
                </a:cubicBezTo>
                <a:cubicBezTo>
                  <a:pt x="4776743" y="841377"/>
                  <a:pt x="4589586" y="1747796"/>
                  <a:pt x="6407692" y="1980446"/>
                </a:cubicBezTo>
                <a:lnTo>
                  <a:pt x="16042" y="1932320"/>
                </a:lnTo>
                <a:lnTo>
                  <a:pt x="0" y="47254"/>
                </a:lnTo>
                <a:close/>
              </a:path>
            </a:pathLst>
          </a:custGeom>
          <a:solidFill>
            <a:srgbClr val="6B6D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163" name="Picture 162"/>
          <p:cNvPicPr>
            <a:picLocks noChangeAspect="1"/>
          </p:cNvPicPr>
          <p:nvPr/>
        </p:nvPicPr>
        <p:blipFill rotWithShape="1">
          <a:blip r:embed="rId2">
            <a:extLst>
              <a:ext uri="{28A0092B-C50C-407E-A947-70E740481C1C}">
                <a14:useLocalDpi xmlns:a14="http://schemas.microsoft.com/office/drawing/2010/main" val="0"/>
              </a:ext>
            </a:extLst>
          </a:blip>
          <a:srcRect t="63591" r="47572"/>
          <a:stretch/>
        </p:blipFill>
        <p:spPr>
          <a:xfrm rot="1416120">
            <a:off x="-155901" y="4659681"/>
            <a:ext cx="1717185" cy="2496899"/>
          </a:xfrm>
          <a:prstGeom prst="rect">
            <a:avLst/>
          </a:prstGeom>
        </p:spPr>
      </p:pic>
      <p:pic>
        <p:nvPicPr>
          <p:cNvPr id="164" name="Picture 163"/>
          <p:cNvPicPr>
            <a:picLocks noChangeAspect="1"/>
          </p:cNvPicPr>
          <p:nvPr/>
        </p:nvPicPr>
        <p:blipFill rotWithShape="1">
          <a:blip r:embed="rId2">
            <a:extLst>
              <a:ext uri="{28A0092B-C50C-407E-A947-70E740481C1C}">
                <a14:useLocalDpi xmlns:a14="http://schemas.microsoft.com/office/drawing/2010/main" val="0"/>
              </a:ext>
            </a:extLst>
          </a:blip>
          <a:srcRect t="63591" r="47572"/>
          <a:stretch/>
        </p:blipFill>
        <p:spPr>
          <a:xfrm rot="3731796">
            <a:off x="160681" y="5907417"/>
            <a:ext cx="1039105" cy="1510927"/>
          </a:xfrm>
          <a:prstGeom prst="rect">
            <a:avLst/>
          </a:prstGeom>
        </p:spPr>
      </p:pic>
      <p:sp>
        <p:nvSpPr>
          <p:cNvPr id="165" name="Oval 164"/>
          <p:cNvSpPr/>
          <p:nvPr/>
        </p:nvSpPr>
        <p:spPr>
          <a:xfrm>
            <a:off x="2267066" y="6020366"/>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6" name="Oval 165"/>
          <p:cNvSpPr/>
          <p:nvPr/>
        </p:nvSpPr>
        <p:spPr>
          <a:xfrm>
            <a:off x="2132334" y="5029401"/>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7" name="Oval 166"/>
          <p:cNvSpPr/>
          <p:nvPr/>
        </p:nvSpPr>
        <p:spPr>
          <a:xfrm>
            <a:off x="1231633" y="4528075"/>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8" name="Oval 167"/>
          <p:cNvSpPr/>
          <p:nvPr/>
        </p:nvSpPr>
        <p:spPr>
          <a:xfrm>
            <a:off x="2087338" y="4619065"/>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9" name="Oval 168"/>
          <p:cNvSpPr/>
          <p:nvPr/>
        </p:nvSpPr>
        <p:spPr>
          <a:xfrm>
            <a:off x="2185747" y="5533424"/>
            <a:ext cx="266769" cy="266769"/>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0" name="Oval 169"/>
          <p:cNvSpPr/>
          <p:nvPr/>
        </p:nvSpPr>
        <p:spPr>
          <a:xfrm>
            <a:off x="2600047" y="5700237"/>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1" name="Oval 170"/>
          <p:cNvSpPr/>
          <p:nvPr/>
        </p:nvSpPr>
        <p:spPr>
          <a:xfrm>
            <a:off x="2503940" y="5320688"/>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2" name="Oval 171"/>
          <p:cNvSpPr/>
          <p:nvPr/>
        </p:nvSpPr>
        <p:spPr>
          <a:xfrm>
            <a:off x="1639886" y="4516772"/>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3" name="Oval 172"/>
          <p:cNvSpPr/>
          <p:nvPr/>
        </p:nvSpPr>
        <p:spPr>
          <a:xfrm>
            <a:off x="1903818" y="4325024"/>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4" name="Oval 173"/>
          <p:cNvSpPr/>
          <p:nvPr/>
        </p:nvSpPr>
        <p:spPr>
          <a:xfrm>
            <a:off x="2621627" y="6061391"/>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5" name="Oval 174"/>
          <p:cNvSpPr/>
          <p:nvPr/>
        </p:nvSpPr>
        <p:spPr>
          <a:xfrm>
            <a:off x="1926328" y="5336712"/>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6" name="Oval 175"/>
          <p:cNvSpPr/>
          <p:nvPr/>
        </p:nvSpPr>
        <p:spPr>
          <a:xfrm>
            <a:off x="2418787" y="4912205"/>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7" name="Oval 176"/>
          <p:cNvSpPr/>
          <p:nvPr/>
        </p:nvSpPr>
        <p:spPr>
          <a:xfrm>
            <a:off x="1582232" y="4917195"/>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8" name="Rectangle 1026"/>
          <p:cNvSpPr/>
          <p:nvPr/>
        </p:nvSpPr>
        <p:spPr>
          <a:xfrm>
            <a:off x="8257889" y="-1052394"/>
            <a:ext cx="4804639" cy="2960767"/>
          </a:xfrm>
          <a:custGeom>
            <a:avLst/>
            <a:gdLst>
              <a:gd name="connsiteX0" fmla="*/ 0 w 4572350"/>
              <a:gd name="connsiteY0" fmla="*/ 0 h 2255054"/>
              <a:gd name="connsiteX1" fmla="*/ 4572350 w 4572350"/>
              <a:gd name="connsiteY1" fmla="*/ 0 h 2255054"/>
              <a:gd name="connsiteX2" fmla="*/ 4572350 w 4572350"/>
              <a:gd name="connsiteY2" fmla="*/ 2255054 h 2255054"/>
              <a:gd name="connsiteX3" fmla="*/ 0 w 4572350"/>
              <a:gd name="connsiteY3" fmla="*/ 22550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5085697"/>
              <a:gd name="connsiteY0" fmla="*/ 0 h 2318022"/>
              <a:gd name="connsiteX1" fmla="*/ 4572350 w 5085697"/>
              <a:gd name="connsiteY1" fmla="*/ 0 h 2318022"/>
              <a:gd name="connsiteX2" fmla="*/ 4572350 w 5085697"/>
              <a:gd name="connsiteY2" fmla="*/ 2255054 h 2318022"/>
              <a:gd name="connsiteX3" fmla="*/ 1828800 w 5085697"/>
              <a:gd name="connsiteY3" fmla="*/ 1340654 h 2318022"/>
              <a:gd name="connsiteX4" fmla="*/ 0 w 5085697"/>
              <a:gd name="connsiteY4" fmla="*/ 0 h 2318022"/>
              <a:gd name="connsiteX0" fmla="*/ 0 w 5085697"/>
              <a:gd name="connsiteY0" fmla="*/ 477698 h 2795720"/>
              <a:gd name="connsiteX1" fmla="*/ 4572350 w 5085697"/>
              <a:gd name="connsiteY1" fmla="*/ 477698 h 2795720"/>
              <a:gd name="connsiteX2" fmla="*/ 4572350 w 5085697"/>
              <a:gd name="connsiteY2" fmla="*/ 2732752 h 2795720"/>
              <a:gd name="connsiteX3" fmla="*/ 1828800 w 5085697"/>
              <a:gd name="connsiteY3" fmla="*/ 1818352 h 2795720"/>
              <a:gd name="connsiteX4" fmla="*/ 0 w 5085697"/>
              <a:gd name="connsiteY4" fmla="*/ 477698 h 2795720"/>
              <a:gd name="connsiteX0" fmla="*/ 0 w 5186905"/>
              <a:gd name="connsiteY0" fmla="*/ 477698 h 2788517"/>
              <a:gd name="connsiteX1" fmla="*/ 4572350 w 5186905"/>
              <a:gd name="connsiteY1" fmla="*/ 477698 h 2788517"/>
              <a:gd name="connsiteX2" fmla="*/ 4572350 w 5186905"/>
              <a:gd name="connsiteY2" fmla="*/ 2732752 h 2788517"/>
              <a:gd name="connsiteX3" fmla="*/ 1828800 w 5186905"/>
              <a:gd name="connsiteY3" fmla="*/ 1818352 h 2788517"/>
              <a:gd name="connsiteX4" fmla="*/ 0 w 5186905"/>
              <a:gd name="connsiteY4" fmla="*/ 477698 h 2788517"/>
              <a:gd name="connsiteX0" fmla="*/ 23878 w 5210783"/>
              <a:gd name="connsiteY0" fmla="*/ 477698 h 2788517"/>
              <a:gd name="connsiteX1" fmla="*/ 4596228 w 5210783"/>
              <a:gd name="connsiteY1" fmla="*/ 477698 h 2788517"/>
              <a:gd name="connsiteX2" fmla="*/ 4596228 w 5210783"/>
              <a:gd name="connsiteY2" fmla="*/ 2732752 h 2788517"/>
              <a:gd name="connsiteX3" fmla="*/ 1852678 w 5210783"/>
              <a:gd name="connsiteY3" fmla="*/ 1818352 h 2788517"/>
              <a:gd name="connsiteX4" fmla="*/ 23878 w 5210783"/>
              <a:gd name="connsiteY4" fmla="*/ 477698 h 2788517"/>
              <a:gd name="connsiteX0" fmla="*/ 23878 w 5210783"/>
              <a:gd name="connsiteY0" fmla="*/ 898612 h 3209431"/>
              <a:gd name="connsiteX1" fmla="*/ 4596228 w 5210783"/>
              <a:gd name="connsiteY1" fmla="*/ 898612 h 3209431"/>
              <a:gd name="connsiteX2" fmla="*/ 4596228 w 5210783"/>
              <a:gd name="connsiteY2" fmla="*/ 3153666 h 3209431"/>
              <a:gd name="connsiteX3" fmla="*/ 1852678 w 5210783"/>
              <a:gd name="connsiteY3" fmla="*/ 2239266 h 3209431"/>
              <a:gd name="connsiteX4" fmla="*/ 23878 w 5210783"/>
              <a:gd name="connsiteY4" fmla="*/ 898612 h 3209431"/>
              <a:gd name="connsiteX0" fmla="*/ 21698 w 5208603"/>
              <a:gd name="connsiteY0" fmla="*/ 898612 h 3209431"/>
              <a:gd name="connsiteX1" fmla="*/ 4594048 w 5208603"/>
              <a:gd name="connsiteY1" fmla="*/ 898612 h 3209431"/>
              <a:gd name="connsiteX2" fmla="*/ 4594048 w 5208603"/>
              <a:gd name="connsiteY2" fmla="*/ 3153666 h 3209431"/>
              <a:gd name="connsiteX3" fmla="*/ 2059045 w 5208603"/>
              <a:gd name="connsiteY3" fmla="*/ 2495940 h 3209431"/>
              <a:gd name="connsiteX4" fmla="*/ 21698 w 520860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8163" h="3209431">
                <a:moveTo>
                  <a:pt x="21258" y="898612"/>
                </a:moveTo>
                <a:cubicBezTo>
                  <a:pt x="502639" y="-416841"/>
                  <a:pt x="3967849" y="-176209"/>
                  <a:pt x="4593608" y="898612"/>
                </a:cubicBezTo>
                <a:cubicBezTo>
                  <a:pt x="4994661" y="1345497"/>
                  <a:pt x="5748640" y="3589096"/>
                  <a:pt x="4593608" y="3153666"/>
                </a:cubicBezTo>
                <a:cubicBezTo>
                  <a:pt x="3679091" y="2848866"/>
                  <a:pt x="2154975" y="3763266"/>
                  <a:pt x="2058605" y="2495940"/>
                </a:cubicBezTo>
                <a:cubicBezTo>
                  <a:pt x="1914226" y="1359244"/>
                  <a:pt x="-235415" y="2693033"/>
                  <a:pt x="21258" y="898612"/>
                </a:cubicBezTo>
                <a:close/>
              </a:path>
            </a:pathLst>
          </a:custGeom>
          <a:solidFill>
            <a:srgbClr val="D197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9" name="Rectangle 1026"/>
          <p:cNvSpPr/>
          <p:nvPr/>
        </p:nvSpPr>
        <p:spPr>
          <a:xfrm rot="556251">
            <a:off x="8029640" y="-1069969"/>
            <a:ext cx="4687605" cy="2694421"/>
          </a:xfrm>
          <a:custGeom>
            <a:avLst/>
            <a:gdLst>
              <a:gd name="connsiteX0" fmla="*/ 0 w 4572350"/>
              <a:gd name="connsiteY0" fmla="*/ 0 h 2255054"/>
              <a:gd name="connsiteX1" fmla="*/ 4572350 w 4572350"/>
              <a:gd name="connsiteY1" fmla="*/ 0 h 2255054"/>
              <a:gd name="connsiteX2" fmla="*/ 4572350 w 4572350"/>
              <a:gd name="connsiteY2" fmla="*/ 2255054 h 2255054"/>
              <a:gd name="connsiteX3" fmla="*/ 0 w 4572350"/>
              <a:gd name="connsiteY3" fmla="*/ 22550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5085697"/>
              <a:gd name="connsiteY0" fmla="*/ 0 h 2318022"/>
              <a:gd name="connsiteX1" fmla="*/ 4572350 w 5085697"/>
              <a:gd name="connsiteY1" fmla="*/ 0 h 2318022"/>
              <a:gd name="connsiteX2" fmla="*/ 4572350 w 5085697"/>
              <a:gd name="connsiteY2" fmla="*/ 2255054 h 2318022"/>
              <a:gd name="connsiteX3" fmla="*/ 1828800 w 5085697"/>
              <a:gd name="connsiteY3" fmla="*/ 1340654 h 2318022"/>
              <a:gd name="connsiteX4" fmla="*/ 0 w 5085697"/>
              <a:gd name="connsiteY4" fmla="*/ 0 h 2318022"/>
              <a:gd name="connsiteX0" fmla="*/ 0 w 5085697"/>
              <a:gd name="connsiteY0" fmla="*/ 477698 h 2795720"/>
              <a:gd name="connsiteX1" fmla="*/ 4572350 w 5085697"/>
              <a:gd name="connsiteY1" fmla="*/ 477698 h 2795720"/>
              <a:gd name="connsiteX2" fmla="*/ 4572350 w 5085697"/>
              <a:gd name="connsiteY2" fmla="*/ 2732752 h 2795720"/>
              <a:gd name="connsiteX3" fmla="*/ 1828800 w 5085697"/>
              <a:gd name="connsiteY3" fmla="*/ 1818352 h 2795720"/>
              <a:gd name="connsiteX4" fmla="*/ 0 w 5085697"/>
              <a:gd name="connsiteY4" fmla="*/ 477698 h 2795720"/>
              <a:gd name="connsiteX0" fmla="*/ 0 w 5186905"/>
              <a:gd name="connsiteY0" fmla="*/ 477698 h 2788517"/>
              <a:gd name="connsiteX1" fmla="*/ 4572350 w 5186905"/>
              <a:gd name="connsiteY1" fmla="*/ 477698 h 2788517"/>
              <a:gd name="connsiteX2" fmla="*/ 4572350 w 5186905"/>
              <a:gd name="connsiteY2" fmla="*/ 2732752 h 2788517"/>
              <a:gd name="connsiteX3" fmla="*/ 1828800 w 5186905"/>
              <a:gd name="connsiteY3" fmla="*/ 1818352 h 2788517"/>
              <a:gd name="connsiteX4" fmla="*/ 0 w 5186905"/>
              <a:gd name="connsiteY4" fmla="*/ 477698 h 2788517"/>
              <a:gd name="connsiteX0" fmla="*/ 23878 w 5210783"/>
              <a:gd name="connsiteY0" fmla="*/ 477698 h 2788517"/>
              <a:gd name="connsiteX1" fmla="*/ 4596228 w 5210783"/>
              <a:gd name="connsiteY1" fmla="*/ 477698 h 2788517"/>
              <a:gd name="connsiteX2" fmla="*/ 4596228 w 5210783"/>
              <a:gd name="connsiteY2" fmla="*/ 2732752 h 2788517"/>
              <a:gd name="connsiteX3" fmla="*/ 1852678 w 5210783"/>
              <a:gd name="connsiteY3" fmla="*/ 1818352 h 2788517"/>
              <a:gd name="connsiteX4" fmla="*/ 23878 w 5210783"/>
              <a:gd name="connsiteY4" fmla="*/ 477698 h 2788517"/>
              <a:gd name="connsiteX0" fmla="*/ 23878 w 5210783"/>
              <a:gd name="connsiteY0" fmla="*/ 898612 h 3209431"/>
              <a:gd name="connsiteX1" fmla="*/ 4596228 w 5210783"/>
              <a:gd name="connsiteY1" fmla="*/ 898612 h 3209431"/>
              <a:gd name="connsiteX2" fmla="*/ 4596228 w 5210783"/>
              <a:gd name="connsiteY2" fmla="*/ 3153666 h 3209431"/>
              <a:gd name="connsiteX3" fmla="*/ 1852678 w 5210783"/>
              <a:gd name="connsiteY3" fmla="*/ 2239266 h 3209431"/>
              <a:gd name="connsiteX4" fmla="*/ 23878 w 5210783"/>
              <a:gd name="connsiteY4" fmla="*/ 898612 h 3209431"/>
              <a:gd name="connsiteX0" fmla="*/ 21698 w 5208603"/>
              <a:gd name="connsiteY0" fmla="*/ 898612 h 3209431"/>
              <a:gd name="connsiteX1" fmla="*/ 4594048 w 5208603"/>
              <a:gd name="connsiteY1" fmla="*/ 898612 h 3209431"/>
              <a:gd name="connsiteX2" fmla="*/ 4594048 w 5208603"/>
              <a:gd name="connsiteY2" fmla="*/ 3153666 h 3209431"/>
              <a:gd name="connsiteX3" fmla="*/ 2059045 w 5208603"/>
              <a:gd name="connsiteY3" fmla="*/ 2495940 h 3209431"/>
              <a:gd name="connsiteX4" fmla="*/ 21698 w 520860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8163" h="3209431">
                <a:moveTo>
                  <a:pt x="21258" y="898612"/>
                </a:moveTo>
                <a:cubicBezTo>
                  <a:pt x="502639" y="-416841"/>
                  <a:pt x="3967849" y="-176209"/>
                  <a:pt x="4593608" y="898612"/>
                </a:cubicBezTo>
                <a:cubicBezTo>
                  <a:pt x="4994661" y="1345497"/>
                  <a:pt x="5748640" y="3589096"/>
                  <a:pt x="4593608" y="3153666"/>
                </a:cubicBezTo>
                <a:cubicBezTo>
                  <a:pt x="3679091" y="2848866"/>
                  <a:pt x="2154975" y="3763266"/>
                  <a:pt x="2058605" y="2495940"/>
                </a:cubicBezTo>
                <a:cubicBezTo>
                  <a:pt x="1914226" y="1359244"/>
                  <a:pt x="-235415" y="2693033"/>
                  <a:pt x="21258" y="898612"/>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180" name="Picture 179"/>
          <p:cNvPicPr>
            <a:picLocks noChangeAspect="1"/>
          </p:cNvPicPr>
          <p:nvPr/>
        </p:nvPicPr>
        <p:blipFill rotWithShape="1">
          <a:blip r:embed="rId3">
            <a:extLst>
              <a:ext uri="{28A0092B-C50C-407E-A947-70E740481C1C}">
                <a14:useLocalDpi xmlns:a14="http://schemas.microsoft.com/office/drawing/2010/main" val="0"/>
              </a:ext>
            </a:extLst>
          </a:blip>
          <a:srcRect l="3411" t="61226" r="4907" b="51"/>
          <a:stretch/>
        </p:blipFill>
        <p:spPr>
          <a:xfrm rot="20374323" flipV="1">
            <a:off x="7896571" y="-908915"/>
            <a:ext cx="3576307" cy="2380922"/>
          </a:xfrm>
          <a:prstGeom prst="rect">
            <a:avLst/>
          </a:prstGeom>
        </p:spPr>
      </p:pic>
      <p:pic>
        <p:nvPicPr>
          <p:cNvPr id="181" name="Picture 18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1998038">
            <a:off x="10448222" y="-259774"/>
            <a:ext cx="2271263" cy="2813502"/>
          </a:xfrm>
          <a:prstGeom prst="rect">
            <a:avLst/>
          </a:prstGeom>
        </p:spPr>
      </p:pic>
      <p:sp>
        <p:nvSpPr>
          <p:cNvPr id="182" name="Oval 181"/>
          <p:cNvSpPr/>
          <p:nvPr/>
        </p:nvSpPr>
        <p:spPr>
          <a:xfrm>
            <a:off x="8809797" y="897717"/>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3" name="Oval 182"/>
          <p:cNvSpPr/>
          <p:nvPr/>
        </p:nvSpPr>
        <p:spPr>
          <a:xfrm>
            <a:off x="7968872" y="386915"/>
            <a:ext cx="180867" cy="180867"/>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4" name="Oval 183"/>
          <p:cNvSpPr/>
          <p:nvPr/>
        </p:nvSpPr>
        <p:spPr>
          <a:xfrm>
            <a:off x="9215889" y="900156"/>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5" name="Oval 184"/>
          <p:cNvSpPr/>
          <p:nvPr/>
        </p:nvSpPr>
        <p:spPr>
          <a:xfrm>
            <a:off x="10057266" y="1231004"/>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6" name="Oval 185"/>
          <p:cNvSpPr/>
          <p:nvPr/>
        </p:nvSpPr>
        <p:spPr>
          <a:xfrm>
            <a:off x="7830482" y="860237"/>
            <a:ext cx="266769" cy="266769"/>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7" name="Oval 186"/>
          <p:cNvSpPr/>
          <p:nvPr/>
        </p:nvSpPr>
        <p:spPr>
          <a:xfrm>
            <a:off x="9754979" y="962317"/>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8" name="Oval 187"/>
          <p:cNvSpPr/>
          <p:nvPr/>
        </p:nvSpPr>
        <p:spPr>
          <a:xfrm>
            <a:off x="9978602" y="759676"/>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9" name="Oval 188"/>
          <p:cNvSpPr/>
          <p:nvPr/>
        </p:nvSpPr>
        <p:spPr>
          <a:xfrm>
            <a:off x="10379142" y="1896683"/>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0" name="Oval 189"/>
          <p:cNvSpPr/>
          <p:nvPr/>
        </p:nvSpPr>
        <p:spPr>
          <a:xfrm>
            <a:off x="10388924" y="1415566"/>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1" name="Oval 190"/>
          <p:cNvSpPr/>
          <p:nvPr/>
        </p:nvSpPr>
        <p:spPr>
          <a:xfrm>
            <a:off x="8059305" y="179814"/>
            <a:ext cx="46081" cy="46081"/>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2" name="Oval 191"/>
          <p:cNvSpPr/>
          <p:nvPr/>
        </p:nvSpPr>
        <p:spPr>
          <a:xfrm>
            <a:off x="8813146" y="1541772"/>
            <a:ext cx="46081" cy="46081"/>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3" name="Oval 192"/>
          <p:cNvSpPr/>
          <p:nvPr/>
        </p:nvSpPr>
        <p:spPr>
          <a:xfrm>
            <a:off x="10694629" y="2004644"/>
            <a:ext cx="46081" cy="46081"/>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4" name="Oval 193"/>
          <p:cNvSpPr/>
          <p:nvPr/>
        </p:nvSpPr>
        <p:spPr>
          <a:xfrm>
            <a:off x="7615282" y="195317"/>
            <a:ext cx="180867" cy="180867"/>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5" name="Oval 194"/>
          <p:cNvSpPr/>
          <p:nvPr/>
        </p:nvSpPr>
        <p:spPr>
          <a:xfrm>
            <a:off x="8845223" y="1169713"/>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6" name="Oval 195"/>
          <p:cNvSpPr/>
          <p:nvPr/>
        </p:nvSpPr>
        <p:spPr>
          <a:xfrm>
            <a:off x="9081636" y="1489249"/>
            <a:ext cx="46081" cy="46081"/>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7" name="Oval 196"/>
          <p:cNvSpPr/>
          <p:nvPr/>
        </p:nvSpPr>
        <p:spPr>
          <a:xfrm>
            <a:off x="9294910" y="1290571"/>
            <a:ext cx="46081" cy="46081"/>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8" name="Oval 197"/>
          <p:cNvSpPr/>
          <p:nvPr/>
        </p:nvSpPr>
        <p:spPr>
          <a:xfrm>
            <a:off x="9435790" y="1169040"/>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9" name="Oval 198"/>
          <p:cNvSpPr/>
          <p:nvPr/>
        </p:nvSpPr>
        <p:spPr>
          <a:xfrm>
            <a:off x="7237728" y="357936"/>
            <a:ext cx="180867" cy="180867"/>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0" name="Oval 199"/>
          <p:cNvSpPr/>
          <p:nvPr/>
        </p:nvSpPr>
        <p:spPr>
          <a:xfrm>
            <a:off x="8498040" y="1280066"/>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1" name="Oval 200"/>
          <p:cNvSpPr/>
          <p:nvPr/>
        </p:nvSpPr>
        <p:spPr>
          <a:xfrm>
            <a:off x="8178868" y="1243210"/>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2" name="Oval 201"/>
          <p:cNvSpPr/>
          <p:nvPr/>
        </p:nvSpPr>
        <p:spPr>
          <a:xfrm>
            <a:off x="9761809" y="1561993"/>
            <a:ext cx="266769" cy="266769"/>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3" name="Oval 202"/>
          <p:cNvSpPr/>
          <p:nvPr/>
        </p:nvSpPr>
        <p:spPr>
          <a:xfrm>
            <a:off x="9416490" y="1586143"/>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4" name="Oval 203"/>
          <p:cNvSpPr/>
          <p:nvPr/>
        </p:nvSpPr>
        <p:spPr>
          <a:xfrm>
            <a:off x="10313389" y="982517"/>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5" name="TextBox 204"/>
          <p:cNvSpPr txBox="1"/>
          <p:nvPr/>
        </p:nvSpPr>
        <p:spPr>
          <a:xfrm>
            <a:off x="1239389" y="1557897"/>
            <a:ext cx="7422737" cy="954107"/>
          </a:xfrm>
          <a:prstGeom prst="rect">
            <a:avLst/>
          </a:prstGeom>
          <a:noFill/>
        </p:spPr>
        <p:txBody>
          <a:bodyPr wrap="none" rtlCol="0">
            <a:spAutoFit/>
          </a:bodyPr>
          <a:lstStyle/>
          <a:p>
            <a:pPr algn="ctr"/>
            <a:r>
              <a:rPr lang="en-US" sz="2800" b="1" dirty="0">
                <a:effectLst>
                  <a:outerShdw blurRad="38100" dist="38100" dir="2700000" algn="tl">
                    <a:srgbClr val="000000">
                      <a:alpha val="43137"/>
                    </a:srgbClr>
                  </a:outerShdw>
                </a:effectLst>
                <a:latin typeface="a Alley Garden" pitchFamily="50" charset="0"/>
              </a:rPr>
              <a:t>“MAKNA PENDIDIKAN MULTIKULTURAL DAN IMPLIKASINYA </a:t>
            </a:r>
            <a:endParaRPr lang="id-ID" sz="2800" b="1" dirty="0" smtClean="0">
              <a:effectLst>
                <a:outerShdw blurRad="38100" dist="38100" dir="2700000" algn="tl">
                  <a:srgbClr val="000000">
                    <a:alpha val="43137"/>
                  </a:srgbClr>
                </a:outerShdw>
              </a:effectLst>
              <a:latin typeface="a Alley Garden" pitchFamily="50" charset="0"/>
            </a:endParaRPr>
          </a:p>
          <a:p>
            <a:pPr algn="ctr"/>
            <a:r>
              <a:rPr lang="en-US" sz="2800" b="1" dirty="0" smtClean="0">
                <a:effectLst>
                  <a:outerShdw blurRad="38100" dist="38100" dir="2700000" algn="tl">
                    <a:srgbClr val="000000">
                      <a:alpha val="43137"/>
                    </a:srgbClr>
                  </a:outerShdw>
                </a:effectLst>
                <a:latin typeface="a Alley Garden" pitchFamily="50" charset="0"/>
              </a:rPr>
              <a:t>TERHADAP </a:t>
            </a:r>
            <a:r>
              <a:rPr lang="en-US" sz="2800" b="1" dirty="0">
                <a:effectLst>
                  <a:outerShdw blurRad="38100" dist="38100" dir="2700000" algn="tl">
                    <a:srgbClr val="000000">
                      <a:alpha val="43137"/>
                    </a:srgbClr>
                  </a:outerShdw>
                </a:effectLst>
                <a:latin typeface="a Alley Garden" pitchFamily="50" charset="0"/>
              </a:rPr>
              <a:t>PENGEMBANGAN PENDIDIKAN MULTIKULTURAL”</a:t>
            </a:r>
            <a:endParaRPr lang="id-ID" sz="2800" dirty="0">
              <a:effectLst>
                <a:outerShdw blurRad="38100" dist="38100" dir="2700000" algn="tl">
                  <a:srgbClr val="000000">
                    <a:alpha val="43137"/>
                  </a:srgbClr>
                </a:outerShdw>
              </a:effectLst>
              <a:latin typeface="a Alley Garden" pitchFamily="50" charset="0"/>
            </a:endParaRPr>
          </a:p>
        </p:txBody>
      </p:sp>
      <p:sp>
        <p:nvSpPr>
          <p:cNvPr id="206" name="Double Wave 205"/>
          <p:cNvSpPr/>
          <p:nvPr/>
        </p:nvSpPr>
        <p:spPr>
          <a:xfrm>
            <a:off x="4343398" y="2709714"/>
            <a:ext cx="5800725" cy="2955409"/>
          </a:xfrm>
          <a:prstGeom prst="doubleWave">
            <a:avLst/>
          </a:prstGeom>
          <a:solidFill>
            <a:srgbClr val="D8AD7E"/>
          </a:solidFill>
          <a:ln w="38100">
            <a:solidFill>
              <a:schemeClr val="bg1"/>
            </a:solidFill>
          </a:ln>
          <a:effectLst>
            <a:outerShdw blurRad="190500" dist="139700" dir="5400000" algn="t" rotWithShape="0">
              <a:prstClr val="black">
                <a:alpha val="2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lang="id-ID" b="1" spc="300" dirty="0" smtClean="0">
              <a:solidFill>
                <a:schemeClr val="accent2">
                  <a:lumMod val="50000"/>
                </a:schemeClr>
              </a:solidFill>
              <a:latin typeface="Amatic SC" pitchFamily="2" charset="0"/>
            </a:endParaRPr>
          </a:p>
          <a:p>
            <a:pPr algn="ctr">
              <a:lnSpc>
                <a:spcPct val="150000"/>
              </a:lnSpc>
            </a:pPr>
            <a:r>
              <a:rPr lang="id-ID" b="1" spc="300" dirty="0" smtClean="0">
                <a:solidFill>
                  <a:schemeClr val="accent2">
                    <a:lumMod val="50000"/>
                  </a:schemeClr>
                </a:solidFill>
                <a:latin typeface="Amatic SC" pitchFamily="2" charset="0"/>
              </a:rPr>
              <a:t>Kelompok 7 :</a:t>
            </a:r>
          </a:p>
          <a:p>
            <a:pPr lvl="0" algn="ctr">
              <a:lnSpc>
                <a:spcPct val="150000"/>
              </a:lnSpc>
            </a:pPr>
            <a:r>
              <a:rPr lang="id-ID" dirty="0" smtClean="0">
                <a:latin typeface="a Alley Garden" pitchFamily="50" charset="0"/>
              </a:rPr>
              <a:t>1. </a:t>
            </a:r>
            <a:r>
              <a:rPr lang="en-US" dirty="0" err="1" smtClean="0">
                <a:latin typeface="a Alley Garden" pitchFamily="50" charset="0"/>
              </a:rPr>
              <a:t>Aliffia</a:t>
            </a:r>
            <a:r>
              <a:rPr lang="en-US" dirty="0" smtClean="0">
                <a:latin typeface="a Alley Garden" pitchFamily="50" charset="0"/>
              </a:rPr>
              <a:t> </a:t>
            </a:r>
            <a:r>
              <a:rPr lang="en-US" dirty="0" err="1">
                <a:latin typeface="a Alley Garden" pitchFamily="50" charset="0"/>
              </a:rPr>
              <a:t>Hanif</a:t>
            </a:r>
            <a:r>
              <a:rPr lang="en-US" dirty="0">
                <a:latin typeface="a Alley Garden" pitchFamily="50" charset="0"/>
              </a:rPr>
              <a:t> </a:t>
            </a:r>
            <a:r>
              <a:rPr lang="en-US" dirty="0" err="1">
                <a:latin typeface="a Alley Garden" pitchFamily="50" charset="0"/>
              </a:rPr>
              <a:t>Ariyani</a:t>
            </a:r>
            <a:r>
              <a:rPr lang="en-US" dirty="0">
                <a:latin typeface="a Alley Garden" pitchFamily="50" charset="0"/>
              </a:rPr>
              <a:t> 2053053011</a:t>
            </a:r>
            <a:endParaRPr lang="id-ID" dirty="0">
              <a:latin typeface="a Alley Garden" pitchFamily="50" charset="0"/>
            </a:endParaRPr>
          </a:p>
          <a:p>
            <a:pPr lvl="0" algn="ctr">
              <a:lnSpc>
                <a:spcPct val="150000"/>
              </a:lnSpc>
            </a:pPr>
            <a:r>
              <a:rPr lang="id-ID" dirty="0" smtClean="0">
                <a:latin typeface="a Alley Garden" pitchFamily="50" charset="0"/>
              </a:rPr>
              <a:t>2. N</a:t>
            </a:r>
            <a:r>
              <a:rPr lang="en-US" dirty="0" err="1" smtClean="0">
                <a:latin typeface="a Alley Garden" pitchFamily="50" charset="0"/>
              </a:rPr>
              <a:t>adia</a:t>
            </a:r>
            <a:r>
              <a:rPr lang="en-US" dirty="0" smtClean="0">
                <a:latin typeface="a Alley Garden" pitchFamily="50" charset="0"/>
              </a:rPr>
              <a:t> </a:t>
            </a:r>
            <a:r>
              <a:rPr lang="en-US" dirty="0" err="1">
                <a:latin typeface="a Alley Garden" pitchFamily="50" charset="0"/>
              </a:rPr>
              <a:t>Cahya</a:t>
            </a:r>
            <a:r>
              <a:rPr lang="en-US" dirty="0">
                <a:latin typeface="a Alley Garden" pitchFamily="50" charset="0"/>
              </a:rPr>
              <a:t> 2053053033</a:t>
            </a:r>
            <a:endParaRPr lang="id-ID" dirty="0">
              <a:latin typeface="a Alley Garden" pitchFamily="50" charset="0"/>
            </a:endParaRPr>
          </a:p>
          <a:p>
            <a:pPr lvl="0" algn="ctr">
              <a:lnSpc>
                <a:spcPct val="150000"/>
              </a:lnSpc>
            </a:pPr>
            <a:r>
              <a:rPr lang="id-ID" dirty="0" smtClean="0">
                <a:latin typeface="a Alley Garden" pitchFamily="50" charset="0"/>
              </a:rPr>
              <a:t>3. </a:t>
            </a:r>
            <a:r>
              <a:rPr lang="en-US" dirty="0" smtClean="0">
                <a:latin typeface="a Alley Garden" pitchFamily="50" charset="0"/>
              </a:rPr>
              <a:t>M</a:t>
            </a:r>
            <a:r>
              <a:rPr lang="en-US" dirty="0">
                <a:latin typeface="a Alley Garden" pitchFamily="50" charset="0"/>
              </a:rPr>
              <a:t>. </a:t>
            </a:r>
            <a:r>
              <a:rPr lang="en-US" dirty="0" err="1">
                <a:latin typeface="a Alley Garden" pitchFamily="50" charset="0"/>
              </a:rPr>
              <a:t>Dicky</a:t>
            </a:r>
            <a:r>
              <a:rPr lang="en-US" dirty="0">
                <a:latin typeface="a Alley Garden" pitchFamily="50" charset="0"/>
              </a:rPr>
              <a:t> </a:t>
            </a:r>
            <a:r>
              <a:rPr lang="en-US" dirty="0" err="1">
                <a:latin typeface="a Alley Garden" pitchFamily="50" charset="0"/>
              </a:rPr>
              <a:t>Kurniawan</a:t>
            </a:r>
            <a:r>
              <a:rPr lang="en-US" dirty="0">
                <a:latin typeface="a Alley Garden" pitchFamily="50" charset="0"/>
              </a:rPr>
              <a:t> 2053053031</a:t>
            </a:r>
            <a:endParaRPr lang="id-ID" dirty="0">
              <a:latin typeface="a Alley Garden" pitchFamily="50" charset="0"/>
            </a:endParaRPr>
          </a:p>
          <a:p>
            <a:pPr lvl="0" algn="ctr">
              <a:lnSpc>
                <a:spcPct val="150000"/>
              </a:lnSpc>
            </a:pPr>
            <a:r>
              <a:rPr lang="id-ID" dirty="0" smtClean="0">
                <a:latin typeface="a Alley Garden" pitchFamily="50" charset="0"/>
              </a:rPr>
              <a:t>4. </a:t>
            </a:r>
            <a:r>
              <a:rPr lang="en-US" dirty="0" err="1" smtClean="0">
                <a:latin typeface="a Alley Garden" pitchFamily="50" charset="0"/>
              </a:rPr>
              <a:t>Nur</a:t>
            </a:r>
            <a:r>
              <a:rPr lang="en-US" dirty="0" smtClean="0">
                <a:latin typeface="a Alley Garden" pitchFamily="50" charset="0"/>
              </a:rPr>
              <a:t> </a:t>
            </a:r>
            <a:r>
              <a:rPr lang="en-US" dirty="0" err="1">
                <a:latin typeface="a Alley Garden" pitchFamily="50" charset="0"/>
              </a:rPr>
              <a:t>Meitiana</a:t>
            </a:r>
            <a:r>
              <a:rPr lang="en-US" dirty="0">
                <a:latin typeface="a Alley Garden" pitchFamily="50" charset="0"/>
              </a:rPr>
              <a:t> </a:t>
            </a:r>
            <a:r>
              <a:rPr lang="en-US" dirty="0" err="1">
                <a:latin typeface="a Alley Garden" pitchFamily="50" charset="0"/>
              </a:rPr>
              <a:t>Zalianti</a:t>
            </a:r>
            <a:r>
              <a:rPr lang="en-US" dirty="0">
                <a:latin typeface="a Alley Garden" pitchFamily="50" charset="0"/>
              </a:rPr>
              <a:t> </a:t>
            </a:r>
            <a:r>
              <a:rPr lang="en-US" dirty="0" smtClean="0">
                <a:latin typeface="a Alley Garden" pitchFamily="50" charset="0"/>
              </a:rPr>
              <a:t>2053053027</a:t>
            </a:r>
            <a:endParaRPr lang="id-ID" b="1" spc="300" dirty="0" smtClean="0">
              <a:solidFill>
                <a:schemeClr val="accent2">
                  <a:lumMod val="50000"/>
                </a:schemeClr>
              </a:solidFill>
              <a:latin typeface="a Alley Garden" pitchFamily="50" charset="0"/>
            </a:endParaRPr>
          </a:p>
          <a:p>
            <a:pPr algn="ctr">
              <a:lnSpc>
                <a:spcPct val="150000"/>
              </a:lnSpc>
            </a:pPr>
            <a:endParaRPr lang="id-ID" b="1" spc="300" dirty="0">
              <a:solidFill>
                <a:schemeClr val="accent2">
                  <a:lumMod val="50000"/>
                </a:schemeClr>
              </a:solidFill>
              <a:latin typeface="Amatic SC" pitchFamily="2" charset="0"/>
            </a:endParaRPr>
          </a:p>
        </p:txBody>
      </p:sp>
    </p:spTree>
    <p:extLst>
      <p:ext uri="{BB962C8B-B14F-4D97-AF65-F5344CB8AC3E}">
        <p14:creationId xmlns:p14="http://schemas.microsoft.com/office/powerpoint/2010/main" val="2816573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6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9"/>
                                        </p:tgtEl>
                                        <p:attrNameLst>
                                          <p:attrName>style.visibility</p:attrName>
                                        </p:attrNameLst>
                                      </p:cBhvr>
                                      <p:to>
                                        <p:strVal val="visible"/>
                                      </p:to>
                                    </p:set>
                                  </p:childTnLst>
                                </p:cTn>
                              </p:par>
                              <p:par>
                                <p:cTn id="11" presetID="35" presetClass="emph" presetSubtype="0" repeatCount="indefinite" fill="hold" grpId="1" nodeType="withEffect">
                                  <p:stCondLst>
                                    <p:cond delay="0"/>
                                  </p:stCondLst>
                                  <p:childTnLst>
                                    <p:anim calcmode="discrete" valueType="str">
                                      <p:cBhvr>
                                        <p:cTn id="12" dur="1200" fill="hold"/>
                                        <p:tgtEl>
                                          <p:spTgt spid="165"/>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grpId="1" nodeType="withEffect">
                                  <p:stCondLst>
                                    <p:cond delay="0"/>
                                  </p:stCondLst>
                                  <p:childTnLst>
                                    <p:anim calcmode="discrete" valueType="str">
                                      <p:cBhvr>
                                        <p:cTn id="14" dur="2000" fill="hold"/>
                                        <p:tgtEl>
                                          <p:spTgt spid="172"/>
                                        </p:tgtEl>
                                        <p:attrNameLst>
                                          <p:attrName>style.visibility</p:attrName>
                                        </p:attrNameLst>
                                      </p:cBhvr>
                                      <p:tavLst>
                                        <p:tav tm="0">
                                          <p:val>
                                            <p:strVal val="hidden"/>
                                          </p:val>
                                        </p:tav>
                                        <p:tav tm="50000">
                                          <p:val>
                                            <p:strVal val="visible"/>
                                          </p:val>
                                        </p:tav>
                                      </p:tavLst>
                                    </p:anim>
                                  </p:childTnLst>
                                </p:cTn>
                              </p:par>
                              <p:par>
                                <p:cTn id="15" presetID="35" presetClass="emph" presetSubtype="0" repeatCount="indefinite" fill="hold" grpId="1" nodeType="withEffect">
                                  <p:stCondLst>
                                    <p:cond delay="0"/>
                                  </p:stCondLst>
                                  <p:childTnLst>
                                    <p:anim calcmode="discrete" valueType="str">
                                      <p:cBhvr>
                                        <p:cTn id="16" dur="1700" fill="hold"/>
                                        <p:tgtEl>
                                          <p:spTgt spid="169"/>
                                        </p:tgtEl>
                                        <p:attrNameLst>
                                          <p:attrName>style.visibility</p:attrName>
                                        </p:attrNameLst>
                                      </p:cBhvr>
                                      <p:tavLst>
                                        <p:tav tm="0">
                                          <p:val>
                                            <p:strVal val="hidden"/>
                                          </p:val>
                                        </p:tav>
                                        <p:tav tm="50000">
                                          <p:val>
                                            <p:strVal val="visible"/>
                                          </p:val>
                                        </p:tav>
                                      </p:tavLst>
                                    </p:anim>
                                  </p:childTnLst>
                                </p:cTn>
                              </p:par>
                              <p:par>
                                <p:cTn id="17" presetID="1" presetClass="entr" presetSubtype="0" fill="hold" grpId="0" nodeType="withEffect">
                                  <p:stCondLst>
                                    <p:cond delay="1750"/>
                                  </p:stCondLst>
                                  <p:childTnLst>
                                    <p:set>
                                      <p:cBhvr>
                                        <p:cTn id="18" dur="1" fill="hold">
                                          <p:stCondLst>
                                            <p:cond delay="0"/>
                                          </p:stCondLst>
                                        </p:cTn>
                                        <p:tgtEl>
                                          <p:spTgt spid="177"/>
                                        </p:tgtEl>
                                        <p:attrNameLst>
                                          <p:attrName>style.visibility</p:attrName>
                                        </p:attrNameLst>
                                      </p:cBhvr>
                                      <p:to>
                                        <p:strVal val="visible"/>
                                      </p:to>
                                    </p:set>
                                  </p:childTnLst>
                                </p:cTn>
                              </p:par>
                              <p:par>
                                <p:cTn id="19" presetID="1" presetClass="entr" presetSubtype="0" fill="hold" grpId="0" nodeType="withEffect">
                                  <p:stCondLst>
                                    <p:cond delay="1750"/>
                                  </p:stCondLst>
                                  <p:childTnLst>
                                    <p:set>
                                      <p:cBhvr>
                                        <p:cTn id="20" dur="1" fill="hold">
                                          <p:stCondLst>
                                            <p:cond delay="0"/>
                                          </p:stCondLst>
                                        </p:cTn>
                                        <p:tgtEl>
                                          <p:spTgt spid="170"/>
                                        </p:tgtEl>
                                        <p:attrNameLst>
                                          <p:attrName>style.visibility</p:attrName>
                                        </p:attrNameLst>
                                      </p:cBhvr>
                                      <p:to>
                                        <p:strVal val="visible"/>
                                      </p:to>
                                    </p:set>
                                  </p:childTnLst>
                                </p:cTn>
                              </p:par>
                              <p:par>
                                <p:cTn id="21" presetID="1" presetClass="entr" presetSubtype="0" fill="hold" grpId="0" nodeType="withEffect">
                                  <p:stCondLst>
                                    <p:cond delay="1750"/>
                                  </p:stCondLst>
                                  <p:childTnLst>
                                    <p:set>
                                      <p:cBhvr>
                                        <p:cTn id="22" dur="1" fill="hold">
                                          <p:stCondLst>
                                            <p:cond delay="0"/>
                                          </p:stCondLst>
                                        </p:cTn>
                                        <p:tgtEl>
                                          <p:spTgt spid="167"/>
                                        </p:tgtEl>
                                        <p:attrNameLst>
                                          <p:attrName>style.visibility</p:attrName>
                                        </p:attrNameLst>
                                      </p:cBhvr>
                                      <p:to>
                                        <p:strVal val="visible"/>
                                      </p:to>
                                    </p:set>
                                  </p:childTnLst>
                                </p:cTn>
                              </p:par>
                              <p:par>
                                <p:cTn id="23" presetID="1" presetClass="entr" presetSubtype="0" fill="hold" grpId="0" nodeType="withEffect">
                                  <p:stCondLst>
                                    <p:cond delay="1750"/>
                                  </p:stCondLst>
                                  <p:childTnLst>
                                    <p:set>
                                      <p:cBhvr>
                                        <p:cTn id="24" dur="1" fill="hold">
                                          <p:stCondLst>
                                            <p:cond delay="0"/>
                                          </p:stCondLst>
                                        </p:cTn>
                                        <p:tgtEl>
                                          <p:spTgt spid="168"/>
                                        </p:tgtEl>
                                        <p:attrNameLst>
                                          <p:attrName>style.visibility</p:attrName>
                                        </p:attrNameLst>
                                      </p:cBhvr>
                                      <p:to>
                                        <p:strVal val="visible"/>
                                      </p:to>
                                    </p:set>
                                  </p:childTnLst>
                                </p:cTn>
                              </p:par>
                              <p:par>
                                <p:cTn id="25" presetID="35" presetClass="emph" presetSubtype="0" repeatCount="indefinite" fill="hold" grpId="1" nodeType="withEffect">
                                  <p:stCondLst>
                                    <p:cond delay="1750"/>
                                  </p:stCondLst>
                                  <p:childTnLst>
                                    <p:anim calcmode="discrete" valueType="str">
                                      <p:cBhvr>
                                        <p:cTn id="26" dur="1600" fill="hold"/>
                                        <p:tgtEl>
                                          <p:spTgt spid="177"/>
                                        </p:tgtEl>
                                        <p:attrNameLst>
                                          <p:attrName>style.visibility</p:attrName>
                                        </p:attrNameLst>
                                      </p:cBhvr>
                                      <p:tavLst>
                                        <p:tav tm="0">
                                          <p:val>
                                            <p:strVal val="hidden"/>
                                          </p:val>
                                        </p:tav>
                                        <p:tav tm="50000">
                                          <p:val>
                                            <p:strVal val="visible"/>
                                          </p:val>
                                        </p:tav>
                                      </p:tavLst>
                                    </p:anim>
                                  </p:childTnLst>
                                </p:cTn>
                              </p:par>
                              <p:par>
                                <p:cTn id="27" presetID="35" presetClass="emph" presetSubtype="0" repeatCount="indefinite" fill="hold" grpId="1" nodeType="withEffect">
                                  <p:stCondLst>
                                    <p:cond delay="1750"/>
                                  </p:stCondLst>
                                  <p:childTnLst>
                                    <p:anim calcmode="discrete" valueType="str">
                                      <p:cBhvr>
                                        <p:cTn id="28" dur="1200" fill="hold"/>
                                        <p:tgtEl>
                                          <p:spTgt spid="170"/>
                                        </p:tgtEl>
                                        <p:attrNameLst>
                                          <p:attrName>style.visibility</p:attrName>
                                        </p:attrNameLst>
                                      </p:cBhvr>
                                      <p:tavLst>
                                        <p:tav tm="0">
                                          <p:val>
                                            <p:strVal val="hidden"/>
                                          </p:val>
                                        </p:tav>
                                        <p:tav tm="50000">
                                          <p:val>
                                            <p:strVal val="visible"/>
                                          </p:val>
                                        </p:tav>
                                      </p:tavLst>
                                    </p:anim>
                                  </p:childTnLst>
                                </p:cTn>
                              </p:par>
                              <p:par>
                                <p:cTn id="29" presetID="35" presetClass="emph" presetSubtype="0" repeatCount="indefinite" fill="hold" grpId="1" nodeType="withEffect">
                                  <p:stCondLst>
                                    <p:cond delay="1750"/>
                                  </p:stCondLst>
                                  <p:childTnLst>
                                    <p:anim calcmode="discrete" valueType="str">
                                      <p:cBhvr>
                                        <p:cTn id="30" dur="1800" fill="hold"/>
                                        <p:tgtEl>
                                          <p:spTgt spid="167"/>
                                        </p:tgtEl>
                                        <p:attrNameLst>
                                          <p:attrName>style.visibility</p:attrName>
                                        </p:attrNameLst>
                                      </p:cBhvr>
                                      <p:tavLst>
                                        <p:tav tm="0">
                                          <p:val>
                                            <p:strVal val="hidden"/>
                                          </p:val>
                                        </p:tav>
                                        <p:tav tm="50000">
                                          <p:val>
                                            <p:strVal val="visible"/>
                                          </p:val>
                                        </p:tav>
                                      </p:tavLst>
                                    </p:anim>
                                  </p:childTnLst>
                                </p:cTn>
                              </p:par>
                              <p:par>
                                <p:cTn id="31" presetID="35" presetClass="emph" presetSubtype="0" repeatCount="indefinite" fill="hold" grpId="1" nodeType="withEffect">
                                  <p:stCondLst>
                                    <p:cond delay="1750"/>
                                  </p:stCondLst>
                                  <p:childTnLst>
                                    <p:anim calcmode="discrete" valueType="str">
                                      <p:cBhvr>
                                        <p:cTn id="32" dur="2500" fill="hold"/>
                                        <p:tgtEl>
                                          <p:spTgt spid="168"/>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1750"/>
                                  </p:stCondLst>
                                  <p:childTnLst>
                                    <p:set>
                                      <p:cBhvr>
                                        <p:cTn id="34" dur="1" fill="hold">
                                          <p:stCondLst>
                                            <p:cond delay="0"/>
                                          </p:stCondLst>
                                        </p:cTn>
                                        <p:tgtEl>
                                          <p:spTgt spid="173"/>
                                        </p:tgtEl>
                                        <p:attrNameLst>
                                          <p:attrName>style.visibility</p:attrName>
                                        </p:attrNameLst>
                                      </p:cBhvr>
                                      <p:to>
                                        <p:strVal val="visible"/>
                                      </p:to>
                                    </p:set>
                                  </p:childTnLst>
                                </p:cTn>
                              </p:par>
                              <p:par>
                                <p:cTn id="35" presetID="1" presetClass="entr" presetSubtype="0" fill="hold" grpId="0" nodeType="withEffect">
                                  <p:stCondLst>
                                    <p:cond delay="1750"/>
                                  </p:stCondLst>
                                  <p:childTnLst>
                                    <p:set>
                                      <p:cBhvr>
                                        <p:cTn id="36" dur="1" fill="hold">
                                          <p:stCondLst>
                                            <p:cond delay="0"/>
                                          </p:stCondLst>
                                        </p:cTn>
                                        <p:tgtEl>
                                          <p:spTgt spid="166"/>
                                        </p:tgtEl>
                                        <p:attrNameLst>
                                          <p:attrName>style.visibility</p:attrName>
                                        </p:attrNameLst>
                                      </p:cBhvr>
                                      <p:to>
                                        <p:strVal val="visible"/>
                                      </p:to>
                                    </p:set>
                                  </p:childTnLst>
                                </p:cTn>
                              </p:par>
                              <p:par>
                                <p:cTn id="37" presetID="1" presetClass="entr" presetSubtype="0" fill="hold" grpId="0" nodeType="withEffect">
                                  <p:stCondLst>
                                    <p:cond delay="1750"/>
                                  </p:stCondLst>
                                  <p:childTnLst>
                                    <p:set>
                                      <p:cBhvr>
                                        <p:cTn id="38" dur="1" fill="hold">
                                          <p:stCondLst>
                                            <p:cond delay="0"/>
                                          </p:stCondLst>
                                        </p:cTn>
                                        <p:tgtEl>
                                          <p:spTgt spid="174"/>
                                        </p:tgtEl>
                                        <p:attrNameLst>
                                          <p:attrName>style.visibility</p:attrName>
                                        </p:attrNameLst>
                                      </p:cBhvr>
                                      <p:to>
                                        <p:strVal val="visible"/>
                                      </p:to>
                                    </p:set>
                                  </p:childTnLst>
                                </p:cTn>
                              </p:par>
                              <p:par>
                                <p:cTn id="39" presetID="1" presetClass="entr" presetSubtype="0" fill="hold" grpId="0" nodeType="withEffect">
                                  <p:stCondLst>
                                    <p:cond delay="1750"/>
                                  </p:stCondLst>
                                  <p:childTnLst>
                                    <p:set>
                                      <p:cBhvr>
                                        <p:cTn id="40" dur="1" fill="hold">
                                          <p:stCondLst>
                                            <p:cond delay="0"/>
                                          </p:stCondLst>
                                        </p:cTn>
                                        <p:tgtEl>
                                          <p:spTgt spid="176"/>
                                        </p:tgtEl>
                                        <p:attrNameLst>
                                          <p:attrName>style.visibility</p:attrName>
                                        </p:attrNameLst>
                                      </p:cBhvr>
                                      <p:to>
                                        <p:strVal val="visible"/>
                                      </p:to>
                                    </p:set>
                                  </p:childTnLst>
                                </p:cTn>
                              </p:par>
                              <p:par>
                                <p:cTn id="41" presetID="1" presetClass="entr" presetSubtype="0" fill="hold" grpId="0" nodeType="withEffect">
                                  <p:stCondLst>
                                    <p:cond delay="1750"/>
                                  </p:stCondLst>
                                  <p:childTnLst>
                                    <p:set>
                                      <p:cBhvr>
                                        <p:cTn id="42" dur="1" fill="hold">
                                          <p:stCondLst>
                                            <p:cond delay="0"/>
                                          </p:stCondLst>
                                        </p:cTn>
                                        <p:tgtEl>
                                          <p:spTgt spid="171"/>
                                        </p:tgtEl>
                                        <p:attrNameLst>
                                          <p:attrName>style.visibility</p:attrName>
                                        </p:attrNameLst>
                                      </p:cBhvr>
                                      <p:to>
                                        <p:strVal val="visible"/>
                                      </p:to>
                                    </p:set>
                                  </p:childTnLst>
                                </p:cTn>
                              </p:par>
                              <p:par>
                                <p:cTn id="43" presetID="1" presetClass="entr" presetSubtype="0" fill="hold" grpId="0" nodeType="withEffect">
                                  <p:stCondLst>
                                    <p:cond delay="1750"/>
                                  </p:stCondLst>
                                  <p:childTnLst>
                                    <p:set>
                                      <p:cBhvr>
                                        <p:cTn id="44" dur="1" fill="hold">
                                          <p:stCondLst>
                                            <p:cond delay="0"/>
                                          </p:stCondLst>
                                        </p:cTn>
                                        <p:tgtEl>
                                          <p:spTgt spid="175"/>
                                        </p:tgtEl>
                                        <p:attrNameLst>
                                          <p:attrName>style.visibility</p:attrName>
                                        </p:attrNameLst>
                                      </p:cBhvr>
                                      <p:to>
                                        <p:strVal val="visible"/>
                                      </p:to>
                                    </p:set>
                                  </p:childTnLst>
                                </p:cTn>
                              </p:par>
                              <p:par>
                                <p:cTn id="45" presetID="35" presetClass="emph" presetSubtype="0" repeatCount="indefinite" fill="hold" grpId="1" nodeType="withEffect">
                                  <p:stCondLst>
                                    <p:cond delay="1750"/>
                                  </p:stCondLst>
                                  <p:childTnLst>
                                    <p:anim calcmode="discrete" valueType="str">
                                      <p:cBhvr>
                                        <p:cTn id="46" dur="1100" fill="hold"/>
                                        <p:tgtEl>
                                          <p:spTgt spid="173"/>
                                        </p:tgtEl>
                                        <p:attrNameLst>
                                          <p:attrName>style.visibility</p:attrName>
                                        </p:attrNameLst>
                                      </p:cBhvr>
                                      <p:tavLst>
                                        <p:tav tm="0">
                                          <p:val>
                                            <p:strVal val="hidden"/>
                                          </p:val>
                                        </p:tav>
                                        <p:tav tm="50000">
                                          <p:val>
                                            <p:strVal val="visible"/>
                                          </p:val>
                                        </p:tav>
                                      </p:tavLst>
                                    </p:anim>
                                  </p:childTnLst>
                                </p:cTn>
                              </p:par>
                              <p:par>
                                <p:cTn id="47" presetID="35" presetClass="emph" presetSubtype="0" repeatCount="indefinite" fill="hold" grpId="1" nodeType="withEffect">
                                  <p:stCondLst>
                                    <p:cond delay="1750"/>
                                  </p:stCondLst>
                                  <p:childTnLst>
                                    <p:anim calcmode="discrete" valueType="str">
                                      <p:cBhvr>
                                        <p:cTn id="48" dur="1400" fill="hold"/>
                                        <p:tgtEl>
                                          <p:spTgt spid="166"/>
                                        </p:tgtEl>
                                        <p:attrNameLst>
                                          <p:attrName>style.visibility</p:attrName>
                                        </p:attrNameLst>
                                      </p:cBhvr>
                                      <p:tavLst>
                                        <p:tav tm="0">
                                          <p:val>
                                            <p:strVal val="hidden"/>
                                          </p:val>
                                        </p:tav>
                                        <p:tav tm="50000">
                                          <p:val>
                                            <p:strVal val="visible"/>
                                          </p:val>
                                        </p:tav>
                                      </p:tavLst>
                                    </p:anim>
                                  </p:childTnLst>
                                </p:cTn>
                              </p:par>
                              <p:par>
                                <p:cTn id="49" presetID="35" presetClass="emph" presetSubtype="0" repeatCount="indefinite" fill="hold" grpId="1" nodeType="withEffect">
                                  <p:stCondLst>
                                    <p:cond delay="1750"/>
                                  </p:stCondLst>
                                  <p:childTnLst>
                                    <p:anim calcmode="discrete" valueType="str">
                                      <p:cBhvr>
                                        <p:cTn id="50" dur="1200" fill="hold"/>
                                        <p:tgtEl>
                                          <p:spTgt spid="174"/>
                                        </p:tgtEl>
                                        <p:attrNameLst>
                                          <p:attrName>style.visibility</p:attrName>
                                        </p:attrNameLst>
                                      </p:cBhvr>
                                      <p:tavLst>
                                        <p:tav tm="0">
                                          <p:val>
                                            <p:strVal val="hidden"/>
                                          </p:val>
                                        </p:tav>
                                        <p:tav tm="50000">
                                          <p:val>
                                            <p:strVal val="visible"/>
                                          </p:val>
                                        </p:tav>
                                      </p:tavLst>
                                    </p:anim>
                                  </p:childTnLst>
                                </p:cTn>
                              </p:par>
                              <p:par>
                                <p:cTn id="51" presetID="35" presetClass="emph" presetSubtype="0" repeatCount="indefinite" fill="hold" grpId="1" nodeType="withEffect">
                                  <p:stCondLst>
                                    <p:cond delay="1750"/>
                                  </p:stCondLst>
                                  <p:childTnLst>
                                    <p:anim calcmode="discrete" valueType="str">
                                      <p:cBhvr>
                                        <p:cTn id="52" dur="1000" fill="hold"/>
                                        <p:tgtEl>
                                          <p:spTgt spid="176"/>
                                        </p:tgtEl>
                                        <p:attrNameLst>
                                          <p:attrName>style.visibility</p:attrName>
                                        </p:attrNameLst>
                                      </p:cBhvr>
                                      <p:tavLst>
                                        <p:tav tm="0">
                                          <p:val>
                                            <p:strVal val="hidden"/>
                                          </p:val>
                                        </p:tav>
                                        <p:tav tm="50000">
                                          <p:val>
                                            <p:strVal val="visible"/>
                                          </p:val>
                                        </p:tav>
                                      </p:tavLst>
                                    </p:anim>
                                  </p:childTnLst>
                                </p:cTn>
                              </p:par>
                              <p:par>
                                <p:cTn id="53" presetID="35" presetClass="emph" presetSubtype="0" repeatCount="indefinite" fill="hold" grpId="1" nodeType="withEffect">
                                  <p:stCondLst>
                                    <p:cond delay="1750"/>
                                  </p:stCondLst>
                                  <p:childTnLst>
                                    <p:anim calcmode="discrete" valueType="str">
                                      <p:cBhvr>
                                        <p:cTn id="54" dur="1400" fill="hold"/>
                                        <p:tgtEl>
                                          <p:spTgt spid="171"/>
                                        </p:tgtEl>
                                        <p:attrNameLst>
                                          <p:attrName>style.visibility</p:attrName>
                                        </p:attrNameLst>
                                      </p:cBhvr>
                                      <p:tavLst>
                                        <p:tav tm="0">
                                          <p:val>
                                            <p:strVal val="hidden"/>
                                          </p:val>
                                        </p:tav>
                                        <p:tav tm="50000">
                                          <p:val>
                                            <p:strVal val="visible"/>
                                          </p:val>
                                        </p:tav>
                                      </p:tavLst>
                                    </p:anim>
                                  </p:childTnLst>
                                </p:cTn>
                              </p:par>
                              <p:par>
                                <p:cTn id="55" presetID="35" presetClass="emph" presetSubtype="0" repeatCount="indefinite" fill="hold" grpId="1" nodeType="withEffect">
                                  <p:stCondLst>
                                    <p:cond delay="1750"/>
                                  </p:stCondLst>
                                  <p:childTnLst>
                                    <p:anim calcmode="discrete" valueType="str">
                                      <p:cBhvr>
                                        <p:cTn id="56" dur="1200" fill="hold"/>
                                        <p:tgtEl>
                                          <p:spTgt spid="175"/>
                                        </p:tgtEl>
                                        <p:attrNameLst>
                                          <p:attrName>style.visibility</p:attrName>
                                        </p:attrNameLst>
                                      </p:cBhvr>
                                      <p:tavLst>
                                        <p:tav tm="0">
                                          <p:val>
                                            <p:strVal val="hidden"/>
                                          </p:val>
                                        </p:tav>
                                        <p:tav tm="50000">
                                          <p:val>
                                            <p:strVal val="visible"/>
                                          </p:val>
                                        </p:tav>
                                      </p:tavLst>
                                    </p:anim>
                                  </p:childTnLst>
                                </p:cTn>
                              </p:par>
                              <p:par>
                                <p:cTn id="57" presetID="1" presetClass="entr" presetSubtype="0" fill="hold" grpId="0" nodeType="withEffect">
                                  <p:stCondLst>
                                    <p:cond delay="0"/>
                                  </p:stCondLst>
                                  <p:childTnLst>
                                    <p:set>
                                      <p:cBhvr>
                                        <p:cTn id="58" dur="1" fill="hold">
                                          <p:stCondLst>
                                            <p:cond delay="0"/>
                                          </p:stCondLst>
                                        </p:cTn>
                                        <p:tgtEl>
                                          <p:spTgt spid="18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199"/>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9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19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182"/>
                                        </p:tgtEl>
                                        <p:attrNameLst>
                                          <p:attrName>style.visibility</p:attrName>
                                        </p:attrNameLst>
                                      </p:cBhvr>
                                      <p:to>
                                        <p:strVal val="visible"/>
                                      </p:to>
                                    </p:set>
                                  </p:childTnLst>
                                </p:cTn>
                              </p:par>
                              <p:par>
                                <p:cTn id="67" presetID="35" presetClass="emph" presetSubtype="0" repeatCount="indefinite" fill="hold" grpId="1" nodeType="withEffect">
                                  <p:stCondLst>
                                    <p:cond delay="0"/>
                                  </p:stCondLst>
                                  <p:childTnLst>
                                    <p:anim calcmode="discrete" valueType="str">
                                      <p:cBhvr>
                                        <p:cTn id="68" dur="2200" fill="hold"/>
                                        <p:tgtEl>
                                          <p:spTgt spid="186"/>
                                        </p:tgtEl>
                                        <p:attrNameLst>
                                          <p:attrName>style.visibility</p:attrName>
                                        </p:attrNameLst>
                                      </p:cBhvr>
                                      <p:tavLst>
                                        <p:tav tm="0">
                                          <p:val>
                                            <p:strVal val="hidden"/>
                                          </p:val>
                                        </p:tav>
                                        <p:tav tm="50000">
                                          <p:val>
                                            <p:strVal val="visible"/>
                                          </p:val>
                                        </p:tav>
                                      </p:tavLst>
                                    </p:anim>
                                  </p:childTnLst>
                                </p:cTn>
                              </p:par>
                              <p:par>
                                <p:cTn id="69" presetID="35" presetClass="emph" presetSubtype="0" repeatCount="indefinite" fill="hold" grpId="1" nodeType="withEffect">
                                  <p:stCondLst>
                                    <p:cond delay="0"/>
                                  </p:stCondLst>
                                  <p:childTnLst>
                                    <p:anim calcmode="discrete" valueType="str">
                                      <p:cBhvr>
                                        <p:cTn id="70" dur="1500" fill="hold"/>
                                        <p:tgtEl>
                                          <p:spTgt spid="199"/>
                                        </p:tgtEl>
                                        <p:attrNameLst>
                                          <p:attrName>style.visibility</p:attrName>
                                        </p:attrNameLst>
                                      </p:cBhvr>
                                      <p:tavLst>
                                        <p:tav tm="0">
                                          <p:val>
                                            <p:strVal val="hidden"/>
                                          </p:val>
                                        </p:tav>
                                        <p:tav tm="50000">
                                          <p:val>
                                            <p:strVal val="visible"/>
                                          </p:val>
                                        </p:tav>
                                      </p:tavLst>
                                    </p:anim>
                                  </p:childTnLst>
                                </p:cTn>
                              </p:par>
                              <p:par>
                                <p:cTn id="71" presetID="35" presetClass="emph" presetSubtype="0" repeatCount="indefinite" fill="hold" grpId="1" nodeType="withEffect">
                                  <p:stCondLst>
                                    <p:cond delay="0"/>
                                  </p:stCondLst>
                                  <p:childTnLst>
                                    <p:anim calcmode="discrete" valueType="str">
                                      <p:cBhvr>
                                        <p:cTn id="72" dur="2200" fill="hold"/>
                                        <p:tgtEl>
                                          <p:spTgt spid="198"/>
                                        </p:tgtEl>
                                        <p:attrNameLst>
                                          <p:attrName>style.visibility</p:attrName>
                                        </p:attrNameLst>
                                      </p:cBhvr>
                                      <p:tavLst>
                                        <p:tav tm="0">
                                          <p:val>
                                            <p:strVal val="hidden"/>
                                          </p:val>
                                        </p:tav>
                                        <p:tav tm="50000">
                                          <p:val>
                                            <p:strVal val="visible"/>
                                          </p:val>
                                        </p:tav>
                                      </p:tavLst>
                                    </p:anim>
                                  </p:childTnLst>
                                </p:cTn>
                              </p:par>
                              <p:par>
                                <p:cTn id="73" presetID="35" presetClass="emph" presetSubtype="0" repeatCount="indefinite" fill="hold" grpId="1" nodeType="withEffect">
                                  <p:stCondLst>
                                    <p:cond delay="0"/>
                                  </p:stCondLst>
                                  <p:childTnLst>
                                    <p:anim calcmode="discrete" valueType="str">
                                      <p:cBhvr>
                                        <p:cTn id="74" dur="1100" fill="hold"/>
                                        <p:tgtEl>
                                          <p:spTgt spid="197"/>
                                        </p:tgtEl>
                                        <p:attrNameLst>
                                          <p:attrName>style.visibility</p:attrName>
                                        </p:attrNameLst>
                                      </p:cBhvr>
                                      <p:tavLst>
                                        <p:tav tm="0">
                                          <p:val>
                                            <p:strVal val="hidden"/>
                                          </p:val>
                                        </p:tav>
                                        <p:tav tm="50000">
                                          <p:val>
                                            <p:strVal val="visible"/>
                                          </p:val>
                                        </p:tav>
                                      </p:tavLst>
                                    </p:anim>
                                  </p:childTnLst>
                                </p:cTn>
                              </p:par>
                              <p:par>
                                <p:cTn id="75" presetID="35" presetClass="emph" presetSubtype="0" repeatCount="indefinite" fill="hold" grpId="1" nodeType="withEffect">
                                  <p:stCondLst>
                                    <p:cond delay="0"/>
                                  </p:stCondLst>
                                  <p:childTnLst>
                                    <p:anim calcmode="discrete" valueType="str">
                                      <p:cBhvr>
                                        <p:cTn id="76" dur="1800" fill="hold"/>
                                        <p:tgtEl>
                                          <p:spTgt spid="182"/>
                                        </p:tgtEl>
                                        <p:attrNameLst>
                                          <p:attrName>style.visibility</p:attrName>
                                        </p:attrNameLst>
                                      </p:cBhvr>
                                      <p:tavLst>
                                        <p:tav tm="0">
                                          <p:val>
                                            <p:strVal val="hidden"/>
                                          </p:val>
                                        </p:tav>
                                        <p:tav tm="50000">
                                          <p:val>
                                            <p:strVal val="visible"/>
                                          </p:val>
                                        </p:tav>
                                      </p:tavLst>
                                    </p:anim>
                                  </p:childTnLst>
                                </p:cTn>
                              </p:par>
                              <p:par>
                                <p:cTn id="77" presetID="1" presetClass="entr" presetSubtype="0" fill="hold" grpId="0" nodeType="withEffect">
                                  <p:stCondLst>
                                    <p:cond delay="1750"/>
                                  </p:stCondLst>
                                  <p:childTnLst>
                                    <p:set>
                                      <p:cBhvr>
                                        <p:cTn id="78" dur="1" fill="hold">
                                          <p:stCondLst>
                                            <p:cond delay="0"/>
                                          </p:stCondLst>
                                        </p:cTn>
                                        <p:tgtEl>
                                          <p:spTgt spid="202"/>
                                        </p:tgtEl>
                                        <p:attrNameLst>
                                          <p:attrName>style.visibility</p:attrName>
                                        </p:attrNameLst>
                                      </p:cBhvr>
                                      <p:to>
                                        <p:strVal val="visible"/>
                                      </p:to>
                                    </p:set>
                                  </p:childTnLst>
                                </p:cTn>
                              </p:par>
                              <p:par>
                                <p:cTn id="79" presetID="1" presetClass="entr" presetSubtype="0" fill="hold" grpId="0" nodeType="withEffect">
                                  <p:stCondLst>
                                    <p:cond delay="1750"/>
                                  </p:stCondLst>
                                  <p:childTnLst>
                                    <p:set>
                                      <p:cBhvr>
                                        <p:cTn id="80" dur="1" fill="hold">
                                          <p:stCondLst>
                                            <p:cond delay="0"/>
                                          </p:stCondLst>
                                        </p:cTn>
                                        <p:tgtEl>
                                          <p:spTgt spid="187"/>
                                        </p:tgtEl>
                                        <p:attrNameLst>
                                          <p:attrName>style.visibility</p:attrName>
                                        </p:attrNameLst>
                                      </p:cBhvr>
                                      <p:to>
                                        <p:strVal val="visible"/>
                                      </p:to>
                                    </p:set>
                                  </p:childTnLst>
                                </p:cTn>
                              </p:par>
                              <p:par>
                                <p:cTn id="81" presetID="1" presetClass="entr" presetSubtype="0" fill="hold" grpId="0" nodeType="withEffect">
                                  <p:stCondLst>
                                    <p:cond delay="1750"/>
                                  </p:stCondLst>
                                  <p:childTnLst>
                                    <p:set>
                                      <p:cBhvr>
                                        <p:cTn id="82" dur="1" fill="hold">
                                          <p:stCondLst>
                                            <p:cond delay="0"/>
                                          </p:stCondLst>
                                        </p:cTn>
                                        <p:tgtEl>
                                          <p:spTgt spid="201"/>
                                        </p:tgtEl>
                                        <p:attrNameLst>
                                          <p:attrName>style.visibility</p:attrName>
                                        </p:attrNameLst>
                                      </p:cBhvr>
                                      <p:to>
                                        <p:strVal val="visible"/>
                                      </p:to>
                                    </p:set>
                                  </p:childTnLst>
                                </p:cTn>
                              </p:par>
                              <p:par>
                                <p:cTn id="83" presetID="1" presetClass="entr" presetSubtype="0" fill="hold" grpId="0" nodeType="withEffect">
                                  <p:stCondLst>
                                    <p:cond delay="1750"/>
                                  </p:stCondLst>
                                  <p:childTnLst>
                                    <p:set>
                                      <p:cBhvr>
                                        <p:cTn id="84" dur="1" fill="hold">
                                          <p:stCondLst>
                                            <p:cond delay="0"/>
                                          </p:stCondLst>
                                        </p:cTn>
                                        <p:tgtEl>
                                          <p:spTgt spid="189"/>
                                        </p:tgtEl>
                                        <p:attrNameLst>
                                          <p:attrName>style.visibility</p:attrName>
                                        </p:attrNameLst>
                                      </p:cBhvr>
                                      <p:to>
                                        <p:strVal val="visible"/>
                                      </p:to>
                                    </p:set>
                                  </p:childTnLst>
                                </p:cTn>
                              </p:par>
                              <p:par>
                                <p:cTn id="85" presetID="1" presetClass="entr" presetSubtype="0" fill="hold" grpId="0" nodeType="withEffect">
                                  <p:stCondLst>
                                    <p:cond delay="1750"/>
                                  </p:stCondLst>
                                  <p:childTnLst>
                                    <p:set>
                                      <p:cBhvr>
                                        <p:cTn id="86" dur="1" fill="hold">
                                          <p:stCondLst>
                                            <p:cond delay="0"/>
                                          </p:stCondLst>
                                        </p:cTn>
                                        <p:tgtEl>
                                          <p:spTgt spid="192"/>
                                        </p:tgtEl>
                                        <p:attrNameLst>
                                          <p:attrName>style.visibility</p:attrName>
                                        </p:attrNameLst>
                                      </p:cBhvr>
                                      <p:to>
                                        <p:strVal val="visible"/>
                                      </p:to>
                                    </p:set>
                                  </p:childTnLst>
                                </p:cTn>
                              </p:par>
                              <p:par>
                                <p:cTn id="87" presetID="1" presetClass="entr" presetSubtype="0" fill="hold" grpId="0" nodeType="withEffect">
                                  <p:stCondLst>
                                    <p:cond delay="1750"/>
                                  </p:stCondLst>
                                  <p:childTnLst>
                                    <p:set>
                                      <p:cBhvr>
                                        <p:cTn id="88" dur="1" fill="hold">
                                          <p:stCondLst>
                                            <p:cond delay="0"/>
                                          </p:stCondLst>
                                        </p:cTn>
                                        <p:tgtEl>
                                          <p:spTgt spid="203"/>
                                        </p:tgtEl>
                                        <p:attrNameLst>
                                          <p:attrName>style.visibility</p:attrName>
                                        </p:attrNameLst>
                                      </p:cBhvr>
                                      <p:to>
                                        <p:strVal val="visible"/>
                                      </p:to>
                                    </p:set>
                                  </p:childTnLst>
                                </p:cTn>
                              </p:par>
                              <p:par>
                                <p:cTn id="89" presetID="35" presetClass="emph" presetSubtype="0" repeatCount="indefinite" fill="hold" grpId="1" nodeType="withEffect">
                                  <p:stCondLst>
                                    <p:cond delay="1750"/>
                                  </p:stCondLst>
                                  <p:childTnLst>
                                    <p:anim calcmode="discrete" valueType="str">
                                      <p:cBhvr>
                                        <p:cTn id="90" dur="1300" fill="hold"/>
                                        <p:tgtEl>
                                          <p:spTgt spid="202"/>
                                        </p:tgtEl>
                                        <p:attrNameLst>
                                          <p:attrName>style.visibility</p:attrName>
                                        </p:attrNameLst>
                                      </p:cBhvr>
                                      <p:tavLst>
                                        <p:tav tm="0">
                                          <p:val>
                                            <p:strVal val="hidden"/>
                                          </p:val>
                                        </p:tav>
                                        <p:tav tm="50000">
                                          <p:val>
                                            <p:strVal val="visible"/>
                                          </p:val>
                                        </p:tav>
                                      </p:tavLst>
                                    </p:anim>
                                  </p:childTnLst>
                                </p:cTn>
                              </p:par>
                              <p:par>
                                <p:cTn id="91" presetID="35" presetClass="emph" presetSubtype="0" repeatCount="indefinite" fill="hold" grpId="1" nodeType="withEffect">
                                  <p:stCondLst>
                                    <p:cond delay="1750"/>
                                  </p:stCondLst>
                                  <p:childTnLst>
                                    <p:anim calcmode="discrete" valueType="str">
                                      <p:cBhvr>
                                        <p:cTn id="92" dur="1800" fill="hold"/>
                                        <p:tgtEl>
                                          <p:spTgt spid="187"/>
                                        </p:tgtEl>
                                        <p:attrNameLst>
                                          <p:attrName>style.visibility</p:attrName>
                                        </p:attrNameLst>
                                      </p:cBhvr>
                                      <p:tavLst>
                                        <p:tav tm="0">
                                          <p:val>
                                            <p:strVal val="hidden"/>
                                          </p:val>
                                        </p:tav>
                                        <p:tav tm="50000">
                                          <p:val>
                                            <p:strVal val="visible"/>
                                          </p:val>
                                        </p:tav>
                                      </p:tavLst>
                                    </p:anim>
                                  </p:childTnLst>
                                </p:cTn>
                              </p:par>
                              <p:par>
                                <p:cTn id="93" presetID="35" presetClass="emph" presetSubtype="0" repeatCount="indefinite" fill="hold" grpId="1" nodeType="withEffect">
                                  <p:stCondLst>
                                    <p:cond delay="1750"/>
                                  </p:stCondLst>
                                  <p:childTnLst>
                                    <p:anim calcmode="discrete" valueType="str">
                                      <p:cBhvr>
                                        <p:cTn id="94" dur="1200" fill="hold"/>
                                        <p:tgtEl>
                                          <p:spTgt spid="201"/>
                                        </p:tgtEl>
                                        <p:attrNameLst>
                                          <p:attrName>style.visibility</p:attrName>
                                        </p:attrNameLst>
                                      </p:cBhvr>
                                      <p:tavLst>
                                        <p:tav tm="0">
                                          <p:val>
                                            <p:strVal val="hidden"/>
                                          </p:val>
                                        </p:tav>
                                        <p:tav tm="50000">
                                          <p:val>
                                            <p:strVal val="visible"/>
                                          </p:val>
                                        </p:tav>
                                      </p:tavLst>
                                    </p:anim>
                                  </p:childTnLst>
                                </p:cTn>
                              </p:par>
                              <p:par>
                                <p:cTn id="95" presetID="35" presetClass="emph" presetSubtype="0" repeatCount="indefinite" fill="hold" grpId="1" nodeType="withEffect">
                                  <p:stCondLst>
                                    <p:cond delay="1750"/>
                                  </p:stCondLst>
                                  <p:childTnLst>
                                    <p:anim calcmode="discrete" valueType="str">
                                      <p:cBhvr>
                                        <p:cTn id="96" dur="1800" fill="hold"/>
                                        <p:tgtEl>
                                          <p:spTgt spid="189"/>
                                        </p:tgtEl>
                                        <p:attrNameLst>
                                          <p:attrName>style.visibility</p:attrName>
                                        </p:attrNameLst>
                                      </p:cBhvr>
                                      <p:tavLst>
                                        <p:tav tm="0">
                                          <p:val>
                                            <p:strVal val="hidden"/>
                                          </p:val>
                                        </p:tav>
                                        <p:tav tm="50000">
                                          <p:val>
                                            <p:strVal val="visible"/>
                                          </p:val>
                                        </p:tav>
                                      </p:tavLst>
                                    </p:anim>
                                  </p:childTnLst>
                                </p:cTn>
                              </p:par>
                              <p:par>
                                <p:cTn id="97" presetID="35" presetClass="emph" presetSubtype="0" repeatCount="indefinite" fill="hold" grpId="1" nodeType="withEffect">
                                  <p:stCondLst>
                                    <p:cond delay="1750"/>
                                  </p:stCondLst>
                                  <p:childTnLst>
                                    <p:anim calcmode="discrete" valueType="str">
                                      <p:cBhvr>
                                        <p:cTn id="98" dur="2200" fill="hold"/>
                                        <p:tgtEl>
                                          <p:spTgt spid="192"/>
                                        </p:tgtEl>
                                        <p:attrNameLst>
                                          <p:attrName>style.visibility</p:attrName>
                                        </p:attrNameLst>
                                      </p:cBhvr>
                                      <p:tavLst>
                                        <p:tav tm="0">
                                          <p:val>
                                            <p:strVal val="hidden"/>
                                          </p:val>
                                        </p:tav>
                                        <p:tav tm="50000">
                                          <p:val>
                                            <p:strVal val="visible"/>
                                          </p:val>
                                        </p:tav>
                                      </p:tavLst>
                                    </p:anim>
                                  </p:childTnLst>
                                </p:cTn>
                              </p:par>
                              <p:par>
                                <p:cTn id="99" presetID="35" presetClass="emph" presetSubtype="0" repeatCount="indefinite" fill="hold" grpId="1" nodeType="withEffect">
                                  <p:stCondLst>
                                    <p:cond delay="1750"/>
                                  </p:stCondLst>
                                  <p:childTnLst>
                                    <p:anim calcmode="discrete" valueType="str">
                                      <p:cBhvr>
                                        <p:cTn id="100" dur="1400" fill="hold"/>
                                        <p:tgtEl>
                                          <p:spTgt spid="203"/>
                                        </p:tgtEl>
                                        <p:attrNameLst>
                                          <p:attrName>style.visibility</p:attrName>
                                        </p:attrNameLst>
                                      </p:cBhvr>
                                      <p:tavLst>
                                        <p:tav tm="0">
                                          <p:val>
                                            <p:strVal val="hidden"/>
                                          </p:val>
                                        </p:tav>
                                        <p:tav tm="50000">
                                          <p:val>
                                            <p:strVal val="visible"/>
                                          </p:val>
                                        </p:tav>
                                      </p:tavLst>
                                    </p:anim>
                                  </p:childTnLst>
                                </p:cTn>
                              </p:par>
                              <p:par>
                                <p:cTn id="101" presetID="1" presetClass="entr" presetSubtype="0" fill="hold" grpId="0" nodeType="withEffect">
                                  <p:stCondLst>
                                    <p:cond delay="1750"/>
                                  </p:stCondLst>
                                  <p:childTnLst>
                                    <p:set>
                                      <p:cBhvr>
                                        <p:cTn id="102" dur="1" fill="hold">
                                          <p:stCondLst>
                                            <p:cond delay="0"/>
                                          </p:stCondLst>
                                        </p:cTn>
                                        <p:tgtEl>
                                          <p:spTgt spid="200"/>
                                        </p:tgtEl>
                                        <p:attrNameLst>
                                          <p:attrName>style.visibility</p:attrName>
                                        </p:attrNameLst>
                                      </p:cBhvr>
                                      <p:to>
                                        <p:strVal val="visible"/>
                                      </p:to>
                                    </p:set>
                                  </p:childTnLst>
                                </p:cTn>
                              </p:par>
                              <p:par>
                                <p:cTn id="103" presetID="1" presetClass="entr" presetSubtype="0" fill="hold" grpId="0" nodeType="withEffect">
                                  <p:stCondLst>
                                    <p:cond delay="1750"/>
                                  </p:stCondLst>
                                  <p:childTnLst>
                                    <p:set>
                                      <p:cBhvr>
                                        <p:cTn id="104" dur="1" fill="hold">
                                          <p:stCondLst>
                                            <p:cond delay="0"/>
                                          </p:stCondLst>
                                        </p:cTn>
                                        <p:tgtEl>
                                          <p:spTgt spid="195"/>
                                        </p:tgtEl>
                                        <p:attrNameLst>
                                          <p:attrName>style.visibility</p:attrName>
                                        </p:attrNameLst>
                                      </p:cBhvr>
                                      <p:to>
                                        <p:strVal val="visible"/>
                                      </p:to>
                                    </p:set>
                                  </p:childTnLst>
                                </p:cTn>
                              </p:par>
                              <p:par>
                                <p:cTn id="105" presetID="1" presetClass="entr" presetSubtype="0" fill="hold" grpId="0" nodeType="withEffect">
                                  <p:stCondLst>
                                    <p:cond delay="1750"/>
                                  </p:stCondLst>
                                  <p:childTnLst>
                                    <p:set>
                                      <p:cBhvr>
                                        <p:cTn id="106" dur="1" fill="hold">
                                          <p:stCondLst>
                                            <p:cond delay="0"/>
                                          </p:stCondLst>
                                        </p:cTn>
                                        <p:tgtEl>
                                          <p:spTgt spid="184"/>
                                        </p:tgtEl>
                                        <p:attrNameLst>
                                          <p:attrName>style.visibility</p:attrName>
                                        </p:attrNameLst>
                                      </p:cBhvr>
                                      <p:to>
                                        <p:strVal val="visible"/>
                                      </p:to>
                                    </p:set>
                                  </p:childTnLst>
                                </p:cTn>
                              </p:par>
                              <p:par>
                                <p:cTn id="107" presetID="1" presetClass="entr" presetSubtype="0" fill="hold" grpId="0" nodeType="withEffect">
                                  <p:stCondLst>
                                    <p:cond delay="1750"/>
                                  </p:stCondLst>
                                  <p:childTnLst>
                                    <p:set>
                                      <p:cBhvr>
                                        <p:cTn id="108" dur="1" fill="hold">
                                          <p:stCondLst>
                                            <p:cond delay="0"/>
                                          </p:stCondLst>
                                        </p:cTn>
                                        <p:tgtEl>
                                          <p:spTgt spid="190"/>
                                        </p:tgtEl>
                                        <p:attrNameLst>
                                          <p:attrName>style.visibility</p:attrName>
                                        </p:attrNameLst>
                                      </p:cBhvr>
                                      <p:to>
                                        <p:strVal val="visible"/>
                                      </p:to>
                                    </p:set>
                                  </p:childTnLst>
                                </p:cTn>
                              </p:par>
                              <p:par>
                                <p:cTn id="109" presetID="1" presetClass="entr" presetSubtype="0" fill="hold" grpId="0" nodeType="withEffect">
                                  <p:stCondLst>
                                    <p:cond delay="1750"/>
                                  </p:stCondLst>
                                  <p:childTnLst>
                                    <p:set>
                                      <p:cBhvr>
                                        <p:cTn id="110" dur="1" fill="hold">
                                          <p:stCondLst>
                                            <p:cond delay="0"/>
                                          </p:stCondLst>
                                        </p:cTn>
                                        <p:tgtEl>
                                          <p:spTgt spid="191"/>
                                        </p:tgtEl>
                                        <p:attrNameLst>
                                          <p:attrName>style.visibility</p:attrName>
                                        </p:attrNameLst>
                                      </p:cBhvr>
                                      <p:to>
                                        <p:strVal val="visible"/>
                                      </p:to>
                                    </p:set>
                                  </p:childTnLst>
                                </p:cTn>
                              </p:par>
                              <p:par>
                                <p:cTn id="111" presetID="1" presetClass="entr" presetSubtype="0" fill="hold" grpId="0" nodeType="withEffect">
                                  <p:stCondLst>
                                    <p:cond delay="1750"/>
                                  </p:stCondLst>
                                  <p:childTnLst>
                                    <p:set>
                                      <p:cBhvr>
                                        <p:cTn id="112" dur="1" fill="hold">
                                          <p:stCondLst>
                                            <p:cond delay="0"/>
                                          </p:stCondLst>
                                        </p:cTn>
                                        <p:tgtEl>
                                          <p:spTgt spid="204"/>
                                        </p:tgtEl>
                                        <p:attrNameLst>
                                          <p:attrName>style.visibility</p:attrName>
                                        </p:attrNameLst>
                                      </p:cBhvr>
                                      <p:to>
                                        <p:strVal val="visible"/>
                                      </p:to>
                                    </p:set>
                                  </p:childTnLst>
                                </p:cTn>
                              </p:par>
                              <p:par>
                                <p:cTn id="113" presetID="1" presetClass="entr" presetSubtype="0" fill="hold" grpId="0" nodeType="withEffect">
                                  <p:stCondLst>
                                    <p:cond delay="1750"/>
                                  </p:stCondLst>
                                  <p:childTnLst>
                                    <p:set>
                                      <p:cBhvr>
                                        <p:cTn id="114" dur="1" fill="hold">
                                          <p:stCondLst>
                                            <p:cond delay="0"/>
                                          </p:stCondLst>
                                        </p:cTn>
                                        <p:tgtEl>
                                          <p:spTgt spid="193"/>
                                        </p:tgtEl>
                                        <p:attrNameLst>
                                          <p:attrName>style.visibility</p:attrName>
                                        </p:attrNameLst>
                                      </p:cBhvr>
                                      <p:to>
                                        <p:strVal val="visible"/>
                                      </p:to>
                                    </p:set>
                                  </p:childTnLst>
                                </p:cTn>
                              </p:par>
                              <p:par>
                                <p:cTn id="115" presetID="1" presetClass="entr" presetSubtype="0" fill="hold" grpId="0" nodeType="withEffect">
                                  <p:stCondLst>
                                    <p:cond delay="1750"/>
                                  </p:stCondLst>
                                  <p:childTnLst>
                                    <p:set>
                                      <p:cBhvr>
                                        <p:cTn id="116" dur="1" fill="hold">
                                          <p:stCondLst>
                                            <p:cond delay="0"/>
                                          </p:stCondLst>
                                        </p:cTn>
                                        <p:tgtEl>
                                          <p:spTgt spid="188"/>
                                        </p:tgtEl>
                                        <p:attrNameLst>
                                          <p:attrName>style.visibility</p:attrName>
                                        </p:attrNameLst>
                                      </p:cBhvr>
                                      <p:to>
                                        <p:strVal val="visible"/>
                                      </p:to>
                                    </p:set>
                                  </p:childTnLst>
                                </p:cTn>
                              </p:par>
                              <p:par>
                                <p:cTn id="117" presetID="1" presetClass="entr" presetSubtype="0" fill="hold" grpId="0" nodeType="withEffect">
                                  <p:stCondLst>
                                    <p:cond delay="1750"/>
                                  </p:stCondLst>
                                  <p:childTnLst>
                                    <p:set>
                                      <p:cBhvr>
                                        <p:cTn id="118" dur="1" fill="hold">
                                          <p:stCondLst>
                                            <p:cond delay="0"/>
                                          </p:stCondLst>
                                        </p:cTn>
                                        <p:tgtEl>
                                          <p:spTgt spid="194"/>
                                        </p:tgtEl>
                                        <p:attrNameLst>
                                          <p:attrName>style.visibility</p:attrName>
                                        </p:attrNameLst>
                                      </p:cBhvr>
                                      <p:to>
                                        <p:strVal val="visible"/>
                                      </p:to>
                                    </p:set>
                                  </p:childTnLst>
                                </p:cTn>
                              </p:par>
                              <p:par>
                                <p:cTn id="119" presetID="1" presetClass="entr" presetSubtype="0" fill="hold" grpId="0" nodeType="withEffect">
                                  <p:stCondLst>
                                    <p:cond delay="1750"/>
                                  </p:stCondLst>
                                  <p:childTnLst>
                                    <p:set>
                                      <p:cBhvr>
                                        <p:cTn id="120" dur="1" fill="hold">
                                          <p:stCondLst>
                                            <p:cond delay="0"/>
                                          </p:stCondLst>
                                        </p:cTn>
                                        <p:tgtEl>
                                          <p:spTgt spid="185"/>
                                        </p:tgtEl>
                                        <p:attrNameLst>
                                          <p:attrName>style.visibility</p:attrName>
                                        </p:attrNameLst>
                                      </p:cBhvr>
                                      <p:to>
                                        <p:strVal val="visible"/>
                                      </p:to>
                                    </p:set>
                                  </p:childTnLst>
                                </p:cTn>
                              </p:par>
                              <p:par>
                                <p:cTn id="121" presetID="1" presetClass="entr" presetSubtype="0" fill="hold" grpId="0" nodeType="withEffect">
                                  <p:stCondLst>
                                    <p:cond delay="1750"/>
                                  </p:stCondLst>
                                  <p:childTnLst>
                                    <p:set>
                                      <p:cBhvr>
                                        <p:cTn id="122" dur="1" fill="hold">
                                          <p:stCondLst>
                                            <p:cond delay="0"/>
                                          </p:stCondLst>
                                        </p:cTn>
                                        <p:tgtEl>
                                          <p:spTgt spid="183"/>
                                        </p:tgtEl>
                                        <p:attrNameLst>
                                          <p:attrName>style.visibility</p:attrName>
                                        </p:attrNameLst>
                                      </p:cBhvr>
                                      <p:to>
                                        <p:strVal val="visible"/>
                                      </p:to>
                                    </p:set>
                                  </p:childTnLst>
                                </p:cTn>
                              </p:par>
                              <p:par>
                                <p:cTn id="123" presetID="1" presetClass="entr" presetSubtype="0" fill="hold" grpId="0" nodeType="withEffect">
                                  <p:stCondLst>
                                    <p:cond delay="1750"/>
                                  </p:stCondLst>
                                  <p:childTnLst>
                                    <p:set>
                                      <p:cBhvr>
                                        <p:cTn id="124" dur="1" fill="hold">
                                          <p:stCondLst>
                                            <p:cond delay="0"/>
                                          </p:stCondLst>
                                        </p:cTn>
                                        <p:tgtEl>
                                          <p:spTgt spid="196"/>
                                        </p:tgtEl>
                                        <p:attrNameLst>
                                          <p:attrName>style.visibility</p:attrName>
                                        </p:attrNameLst>
                                      </p:cBhvr>
                                      <p:to>
                                        <p:strVal val="visible"/>
                                      </p:to>
                                    </p:set>
                                  </p:childTnLst>
                                </p:cTn>
                              </p:par>
                              <p:par>
                                <p:cTn id="125" presetID="35" presetClass="emph" presetSubtype="0" repeatCount="indefinite" fill="hold" grpId="1" nodeType="withEffect">
                                  <p:stCondLst>
                                    <p:cond delay="1750"/>
                                  </p:stCondLst>
                                  <p:childTnLst>
                                    <p:anim calcmode="discrete" valueType="str">
                                      <p:cBhvr>
                                        <p:cTn id="126" dur="1000" fill="hold"/>
                                        <p:tgtEl>
                                          <p:spTgt spid="200"/>
                                        </p:tgtEl>
                                        <p:attrNameLst>
                                          <p:attrName>style.visibility</p:attrName>
                                        </p:attrNameLst>
                                      </p:cBhvr>
                                      <p:tavLst>
                                        <p:tav tm="0">
                                          <p:val>
                                            <p:strVal val="hidden"/>
                                          </p:val>
                                        </p:tav>
                                        <p:tav tm="50000">
                                          <p:val>
                                            <p:strVal val="visible"/>
                                          </p:val>
                                        </p:tav>
                                      </p:tavLst>
                                    </p:anim>
                                  </p:childTnLst>
                                </p:cTn>
                              </p:par>
                              <p:par>
                                <p:cTn id="127" presetID="35" presetClass="emph" presetSubtype="0" repeatCount="indefinite" fill="hold" grpId="1" nodeType="withEffect">
                                  <p:stCondLst>
                                    <p:cond delay="1750"/>
                                  </p:stCondLst>
                                  <p:childTnLst>
                                    <p:anim calcmode="discrete" valueType="str">
                                      <p:cBhvr>
                                        <p:cTn id="128" dur="1700" fill="hold"/>
                                        <p:tgtEl>
                                          <p:spTgt spid="195"/>
                                        </p:tgtEl>
                                        <p:attrNameLst>
                                          <p:attrName>style.visibility</p:attrName>
                                        </p:attrNameLst>
                                      </p:cBhvr>
                                      <p:tavLst>
                                        <p:tav tm="0">
                                          <p:val>
                                            <p:strVal val="hidden"/>
                                          </p:val>
                                        </p:tav>
                                        <p:tav tm="50000">
                                          <p:val>
                                            <p:strVal val="visible"/>
                                          </p:val>
                                        </p:tav>
                                      </p:tavLst>
                                    </p:anim>
                                  </p:childTnLst>
                                </p:cTn>
                              </p:par>
                              <p:par>
                                <p:cTn id="129" presetID="35" presetClass="emph" presetSubtype="0" repeatCount="indefinite" fill="hold" grpId="1" nodeType="withEffect">
                                  <p:stCondLst>
                                    <p:cond delay="1750"/>
                                  </p:stCondLst>
                                  <p:childTnLst>
                                    <p:anim calcmode="discrete" valueType="str">
                                      <p:cBhvr>
                                        <p:cTn id="130" dur="1600" fill="hold"/>
                                        <p:tgtEl>
                                          <p:spTgt spid="184"/>
                                        </p:tgtEl>
                                        <p:attrNameLst>
                                          <p:attrName>style.visibility</p:attrName>
                                        </p:attrNameLst>
                                      </p:cBhvr>
                                      <p:tavLst>
                                        <p:tav tm="0">
                                          <p:val>
                                            <p:strVal val="hidden"/>
                                          </p:val>
                                        </p:tav>
                                        <p:tav tm="50000">
                                          <p:val>
                                            <p:strVal val="visible"/>
                                          </p:val>
                                        </p:tav>
                                      </p:tavLst>
                                    </p:anim>
                                  </p:childTnLst>
                                </p:cTn>
                              </p:par>
                              <p:par>
                                <p:cTn id="131" presetID="35" presetClass="emph" presetSubtype="0" repeatCount="indefinite" fill="hold" grpId="1" nodeType="withEffect">
                                  <p:stCondLst>
                                    <p:cond delay="1750"/>
                                  </p:stCondLst>
                                  <p:childTnLst>
                                    <p:anim calcmode="discrete" valueType="str">
                                      <p:cBhvr>
                                        <p:cTn id="132" dur="1000" fill="hold"/>
                                        <p:tgtEl>
                                          <p:spTgt spid="190"/>
                                        </p:tgtEl>
                                        <p:attrNameLst>
                                          <p:attrName>style.visibility</p:attrName>
                                        </p:attrNameLst>
                                      </p:cBhvr>
                                      <p:tavLst>
                                        <p:tav tm="0">
                                          <p:val>
                                            <p:strVal val="hidden"/>
                                          </p:val>
                                        </p:tav>
                                        <p:tav tm="50000">
                                          <p:val>
                                            <p:strVal val="visible"/>
                                          </p:val>
                                        </p:tav>
                                      </p:tavLst>
                                    </p:anim>
                                  </p:childTnLst>
                                </p:cTn>
                              </p:par>
                              <p:par>
                                <p:cTn id="133" presetID="35" presetClass="emph" presetSubtype="0" repeatCount="indefinite" fill="hold" grpId="1" nodeType="withEffect">
                                  <p:stCondLst>
                                    <p:cond delay="1750"/>
                                  </p:stCondLst>
                                  <p:childTnLst>
                                    <p:anim calcmode="discrete" valueType="str">
                                      <p:cBhvr>
                                        <p:cTn id="134" dur="1300" fill="hold"/>
                                        <p:tgtEl>
                                          <p:spTgt spid="191"/>
                                        </p:tgtEl>
                                        <p:attrNameLst>
                                          <p:attrName>style.visibility</p:attrName>
                                        </p:attrNameLst>
                                      </p:cBhvr>
                                      <p:tavLst>
                                        <p:tav tm="0">
                                          <p:val>
                                            <p:strVal val="hidden"/>
                                          </p:val>
                                        </p:tav>
                                        <p:tav tm="50000">
                                          <p:val>
                                            <p:strVal val="visible"/>
                                          </p:val>
                                        </p:tav>
                                      </p:tavLst>
                                    </p:anim>
                                  </p:childTnLst>
                                </p:cTn>
                              </p:par>
                              <p:par>
                                <p:cTn id="135" presetID="35" presetClass="emph" presetSubtype="0" repeatCount="indefinite" fill="hold" grpId="1" nodeType="withEffect">
                                  <p:stCondLst>
                                    <p:cond delay="1750"/>
                                  </p:stCondLst>
                                  <p:childTnLst>
                                    <p:anim calcmode="discrete" valueType="str">
                                      <p:cBhvr>
                                        <p:cTn id="136" dur="1000" fill="hold"/>
                                        <p:tgtEl>
                                          <p:spTgt spid="204"/>
                                        </p:tgtEl>
                                        <p:attrNameLst>
                                          <p:attrName>style.visibility</p:attrName>
                                        </p:attrNameLst>
                                      </p:cBhvr>
                                      <p:tavLst>
                                        <p:tav tm="0">
                                          <p:val>
                                            <p:strVal val="hidden"/>
                                          </p:val>
                                        </p:tav>
                                        <p:tav tm="50000">
                                          <p:val>
                                            <p:strVal val="visible"/>
                                          </p:val>
                                        </p:tav>
                                      </p:tavLst>
                                    </p:anim>
                                  </p:childTnLst>
                                </p:cTn>
                              </p:par>
                              <p:par>
                                <p:cTn id="137" presetID="35" presetClass="emph" presetSubtype="0" repeatCount="indefinite" fill="hold" grpId="1" nodeType="withEffect">
                                  <p:stCondLst>
                                    <p:cond delay="1750"/>
                                  </p:stCondLst>
                                  <p:childTnLst>
                                    <p:anim calcmode="discrete" valueType="str">
                                      <p:cBhvr>
                                        <p:cTn id="138" dur="1300" fill="hold"/>
                                        <p:tgtEl>
                                          <p:spTgt spid="193"/>
                                        </p:tgtEl>
                                        <p:attrNameLst>
                                          <p:attrName>style.visibility</p:attrName>
                                        </p:attrNameLst>
                                      </p:cBhvr>
                                      <p:tavLst>
                                        <p:tav tm="0">
                                          <p:val>
                                            <p:strVal val="hidden"/>
                                          </p:val>
                                        </p:tav>
                                        <p:tav tm="50000">
                                          <p:val>
                                            <p:strVal val="visible"/>
                                          </p:val>
                                        </p:tav>
                                      </p:tavLst>
                                    </p:anim>
                                  </p:childTnLst>
                                </p:cTn>
                              </p:par>
                              <p:par>
                                <p:cTn id="139" presetID="35" presetClass="emph" presetSubtype="0" repeatCount="indefinite" fill="hold" grpId="1" nodeType="withEffect">
                                  <p:stCondLst>
                                    <p:cond delay="1750"/>
                                  </p:stCondLst>
                                  <p:childTnLst>
                                    <p:anim calcmode="discrete" valueType="str">
                                      <p:cBhvr>
                                        <p:cTn id="140" dur="900" fill="hold"/>
                                        <p:tgtEl>
                                          <p:spTgt spid="188"/>
                                        </p:tgtEl>
                                        <p:attrNameLst>
                                          <p:attrName>style.visibility</p:attrName>
                                        </p:attrNameLst>
                                      </p:cBhvr>
                                      <p:tavLst>
                                        <p:tav tm="0">
                                          <p:val>
                                            <p:strVal val="hidden"/>
                                          </p:val>
                                        </p:tav>
                                        <p:tav tm="50000">
                                          <p:val>
                                            <p:strVal val="visible"/>
                                          </p:val>
                                        </p:tav>
                                      </p:tavLst>
                                    </p:anim>
                                  </p:childTnLst>
                                </p:cTn>
                              </p:par>
                              <p:par>
                                <p:cTn id="141" presetID="35" presetClass="emph" presetSubtype="0" repeatCount="indefinite" fill="hold" grpId="1" nodeType="withEffect">
                                  <p:stCondLst>
                                    <p:cond delay="1750"/>
                                  </p:stCondLst>
                                  <p:childTnLst>
                                    <p:anim calcmode="discrete" valueType="str">
                                      <p:cBhvr>
                                        <p:cTn id="142" dur="1400" fill="hold"/>
                                        <p:tgtEl>
                                          <p:spTgt spid="194"/>
                                        </p:tgtEl>
                                        <p:attrNameLst>
                                          <p:attrName>style.visibility</p:attrName>
                                        </p:attrNameLst>
                                      </p:cBhvr>
                                      <p:tavLst>
                                        <p:tav tm="0">
                                          <p:val>
                                            <p:strVal val="hidden"/>
                                          </p:val>
                                        </p:tav>
                                        <p:tav tm="50000">
                                          <p:val>
                                            <p:strVal val="visible"/>
                                          </p:val>
                                        </p:tav>
                                      </p:tavLst>
                                    </p:anim>
                                  </p:childTnLst>
                                </p:cTn>
                              </p:par>
                              <p:par>
                                <p:cTn id="143" presetID="35" presetClass="emph" presetSubtype="0" repeatCount="indefinite" fill="hold" grpId="1" nodeType="withEffect">
                                  <p:stCondLst>
                                    <p:cond delay="1750"/>
                                  </p:stCondLst>
                                  <p:childTnLst>
                                    <p:anim calcmode="discrete" valueType="str">
                                      <p:cBhvr>
                                        <p:cTn id="144" dur="1200" fill="hold"/>
                                        <p:tgtEl>
                                          <p:spTgt spid="185"/>
                                        </p:tgtEl>
                                        <p:attrNameLst>
                                          <p:attrName>style.visibility</p:attrName>
                                        </p:attrNameLst>
                                      </p:cBhvr>
                                      <p:tavLst>
                                        <p:tav tm="0">
                                          <p:val>
                                            <p:strVal val="hidden"/>
                                          </p:val>
                                        </p:tav>
                                        <p:tav tm="50000">
                                          <p:val>
                                            <p:strVal val="visible"/>
                                          </p:val>
                                        </p:tav>
                                      </p:tavLst>
                                    </p:anim>
                                  </p:childTnLst>
                                </p:cTn>
                              </p:par>
                              <p:par>
                                <p:cTn id="145" presetID="35" presetClass="emph" presetSubtype="0" repeatCount="indefinite" fill="hold" grpId="1" nodeType="withEffect">
                                  <p:stCondLst>
                                    <p:cond delay="1750"/>
                                  </p:stCondLst>
                                  <p:childTnLst>
                                    <p:anim calcmode="discrete" valueType="str">
                                      <p:cBhvr>
                                        <p:cTn id="146" dur="1700" fill="hold"/>
                                        <p:tgtEl>
                                          <p:spTgt spid="183"/>
                                        </p:tgtEl>
                                        <p:attrNameLst>
                                          <p:attrName>style.visibility</p:attrName>
                                        </p:attrNameLst>
                                      </p:cBhvr>
                                      <p:tavLst>
                                        <p:tav tm="0">
                                          <p:val>
                                            <p:strVal val="hidden"/>
                                          </p:val>
                                        </p:tav>
                                        <p:tav tm="50000">
                                          <p:val>
                                            <p:strVal val="visible"/>
                                          </p:val>
                                        </p:tav>
                                      </p:tavLst>
                                    </p:anim>
                                  </p:childTnLst>
                                </p:cTn>
                              </p:par>
                              <p:par>
                                <p:cTn id="147" presetID="35" presetClass="emph" presetSubtype="0" repeatCount="indefinite" fill="hold" grpId="1" nodeType="withEffect">
                                  <p:stCondLst>
                                    <p:cond delay="1750"/>
                                  </p:stCondLst>
                                  <p:childTnLst>
                                    <p:anim calcmode="discrete" valueType="str">
                                      <p:cBhvr>
                                        <p:cTn id="148" dur="1000" fill="hold"/>
                                        <p:tgtEl>
                                          <p:spTgt spid="196"/>
                                        </p:tgtEl>
                                        <p:attrNameLst>
                                          <p:attrName>style.visibility</p:attrName>
                                        </p:attrNameLst>
                                      </p:cBhvr>
                                      <p:tavLst>
                                        <p:tav tm="0">
                                          <p:val>
                                            <p:strVal val="hidden"/>
                                          </p:val>
                                        </p:tav>
                                        <p:tav tm="50000">
                                          <p:val>
                                            <p:strVal val="visible"/>
                                          </p:val>
                                        </p:tav>
                                      </p:tavLst>
                                    </p:anim>
                                  </p:childTnLst>
                                </p:cTn>
                              </p:par>
                              <p:par>
                                <p:cTn id="149" presetID="8" presetClass="emph" presetSubtype="0" repeatCount="10000" autoRev="1" fill="hold" nodeType="withEffect">
                                  <p:stCondLst>
                                    <p:cond delay="0"/>
                                  </p:stCondLst>
                                  <p:childTnLst>
                                    <p:animRot by="420000">
                                      <p:cBhvr>
                                        <p:cTn id="150" dur="1350" fill="hold"/>
                                        <p:tgtEl>
                                          <p:spTgt spid="164"/>
                                        </p:tgtEl>
                                        <p:attrNameLst>
                                          <p:attrName>r</p:attrName>
                                        </p:attrNameLst>
                                      </p:cBhvr>
                                    </p:animRot>
                                  </p:childTnLst>
                                </p:cTn>
                              </p:par>
                              <p:par>
                                <p:cTn id="151" presetID="8" presetClass="emph" presetSubtype="0" repeatCount="10000" autoRev="1" fill="hold" nodeType="withEffect">
                                  <p:stCondLst>
                                    <p:cond delay="0"/>
                                  </p:stCondLst>
                                  <p:childTnLst>
                                    <p:animRot by="-420000">
                                      <p:cBhvr>
                                        <p:cTn id="152" dur="1750" fill="hold"/>
                                        <p:tgtEl>
                                          <p:spTgt spid="163"/>
                                        </p:tgtEl>
                                        <p:attrNameLst>
                                          <p:attrName>r</p:attrName>
                                        </p:attrNameLst>
                                      </p:cBhvr>
                                    </p:animRot>
                                  </p:childTnLst>
                                </p:cTn>
                              </p:par>
                              <p:par>
                                <p:cTn id="153" presetID="6" presetClass="emph" presetSubtype="0" repeatCount="10000" autoRev="1" fill="hold" grpId="0" nodeType="withEffect">
                                  <p:stCondLst>
                                    <p:cond delay="0"/>
                                  </p:stCondLst>
                                  <p:childTnLst>
                                    <p:animScale>
                                      <p:cBhvr>
                                        <p:cTn id="154" dur="1450" fill="hold"/>
                                        <p:tgtEl>
                                          <p:spTgt spid="162"/>
                                        </p:tgtEl>
                                      </p:cBhvr>
                                      <p:by x="120000" y="120000"/>
                                    </p:animScale>
                                  </p:childTnLst>
                                </p:cTn>
                              </p:par>
                              <p:par>
                                <p:cTn id="155" presetID="6" presetClass="emph" presetSubtype="0" repeatCount="10000" autoRev="1" fill="hold" grpId="0" nodeType="withEffect">
                                  <p:stCondLst>
                                    <p:cond delay="0"/>
                                  </p:stCondLst>
                                  <p:childTnLst>
                                    <p:animScale>
                                      <p:cBhvr>
                                        <p:cTn id="156" dur="2000" fill="hold"/>
                                        <p:tgtEl>
                                          <p:spTgt spid="161"/>
                                        </p:tgtEl>
                                      </p:cBhvr>
                                      <p:by x="110000" y="110000"/>
                                    </p:animScale>
                                  </p:childTnLst>
                                </p:cTn>
                              </p:par>
                              <p:par>
                                <p:cTn id="157" presetID="6" presetClass="emph" presetSubtype="0" repeatCount="10000" autoRev="1" fill="hold" grpId="0" nodeType="withEffect">
                                  <p:stCondLst>
                                    <p:cond delay="0"/>
                                  </p:stCondLst>
                                  <p:childTnLst>
                                    <p:animScale>
                                      <p:cBhvr>
                                        <p:cTn id="158" dur="1450" fill="hold"/>
                                        <p:tgtEl>
                                          <p:spTgt spid="179"/>
                                        </p:tgtEl>
                                      </p:cBhvr>
                                      <p:by x="120000" y="120000"/>
                                    </p:animScale>
                                  </p:childTnLst>
                                </p:cTn>
                              </p:par>
                              <p:par>
                                <p:cTn id="159" presetID="6" presetClass="emph" presetSubtype="0" repeatCount="10000" autoRev="1" fill="hold" grpId="0" nodeType="withEffect">
                                  <p:stCondLst>
                                    <p:cond delay="0"/>
                                  </p:stCondLst>
                                  <p:childTnLst>
                                    <p:animScale>
                                      <p:cBhvr>
                                        <p:cTn id="160" dur="2000" fill="hold"/>
                                        <p:tgtEl>
                                          <p:spTgt spid="178"/>
                                        </p:tgtEl>
                                      </p:cBhvr>
                                      <p:by x="110000" y="110000"/>
                                    </p:animScale>
                                  </p:childTnLst>
                                </p:cTn>
                              </p:par>
                              <p:par>
                                <p:cTn id="161" presetID="8" presetClass="emph" presetSubtype="0" repeatCount="10000" autoRev="1" fill="hold" nodeType="withEffect">
                                  <p:stCondLst>
                                    <p:cond delay="0"/>
                                  </p:stCondLst>
                                  <p:childTnLst>
                                    <p:animRot by="420000">
                                      <p:cBhvr>
                                        <p:cTn id="162" dur="2250" fill="hold"/>
                                        <p:tgtEl>
                                          <p:spTgt spid="181"/>
                                        </p:tgtEl>
                                        <p:attrNameLst>
                                          <p:attrName>r</p:attrName>
                                        </p:attrNameLst>
                                      </p:cBhvr>
                                    </p:animRot>
                                  </p:childTnLst>
                                </p:cTn>
                              </p:par>
                              <p:par>
                                <p:cTn id="163" presetID="10" presetClass="entr" presetSubtype="0" fill="hold" grpId="1" nodeType="withEffect">
                                  <p:stCondLst>
                                    <p:cond delay="0"/>
                                  </p:stCondLst>
                                  <p:childTnLst>
                                    <p:set>
                                      <p:cBhvr>
                                        <p:cTn id="164" dur="1" fill="hold">
                                          <p:stCondLst>
                                            <p:cond delay="0"/>
                                          </p:stCondLst>
                                        </p:cTn>
                                        <p:tgtEl>
                                          <p:spTgt spid="162"/>
                                        </p:tgtEl>
                                        <p:attrNameLst>
                                          <p:attrName>style.visibility</p:attrName>
                                        </p:attrNameLst>
                                      </p:cBhvr>
                                      <p:to>
                                        <p:strVal val="visible"/>
                                      </p:to>
                                    </p:set>
                                    <p:animEffect transition="in" filter="fade">
                                      <p:cBhvr>
                                        <p:cTn id="165" dur="1000"/>
                                        <p:tgtEl>
                                          <p:spTgt spid="162"/>
                                        </p:tgtEl>
                                      </p:cBhvr>
                                    </p:animEffect>
                                  </p:childTnLst>
                                </p:cTn>
                              </p:par>
                              <p:par>
                                <p:cTn id="166" presetID="10" presetClass="entr" presetSubtype="0" fill="hold" grpId="1" nodeType="withEffect">
                                  <p:stCondLst>
                                    <p:cond delay="200"/>
                                  </p:stCondLst>
                                  <p:childTnLst>
                                    <p:set>
                                      <p:cBhvr>
                                        <p:cTn id="167" dur="1" fill="hold">
                                          <p:stCondLst>
                                            <p:cond delay="0"/>
                                          </p:stCondLst>
                                        </p:cTn>
                                        <p:tgtEl>
                                          <p:spTgt spid="161"/>
                                        </p:tgtEl>
                                        <p:attrNameLst>
                                          <p:attrName>style.visibility</p:attrName>
                                        </p:attrNameLst>
                                      </p:cBhvr>
                                      <p:to>
                                        <p:strVal val="visible"/>
                                      </p:to>
                                    </p:set>
                                    <p:animEffect transition="in" filter="fade">
                                      <p:cBhvr>
                                        <p:cTn id="168" dur="1000"/>
                                        <p:tgtEl>
                                          <p:spTgt spid="161"/>
                                        </p:tgtEl>
                                      </p:cBhvr>
                                    </p:animEffect>
                                  </p:childTnLst>
                                </p:cTn>
                              </p:par>
                              <p:par>
                                <p:cTn id="169" presetID="10" presetClass="entr" presetSubtype="0" fill="hold" grpId="1" nodeType="withEffect">
                                  <p:stCondLst>
                                    <p:cond delay="100"/>
                                  </p:stCondLst>
                                  <p:childTnLst>
                                    <p:set>
                                      <p:cBhvr>
                                        <p:cTn id="170" dur="1" fill="hold">
                                          <p:stCondLst>
                                            <p:cond delay="0"/>
                                          </p:stCondLst>
                                        </p:cTn>
                                        <p:tgtEl>
                                          <p:spTgt spid="179"/>
                                        </p:tgtEl>
                                        <p:attrNameLst>
                                          <p:attrName>style.visibility</p:attrName>
                                        </p:attrNameLst>
                                      </p:cBhvr>
                                      <p:to>
                                        <p:strVal val="visible"/>
                                      </p:to>
                                    </p:set>
                                    <p:animEffect transition="in" filter="fade">
                                      <p:cBhvr>
                                        <p:cTn id="171" dur="1000"/>
                                        <p:tgtEl>
                                          <p:spTgt spid="179"/>
                                        </p:tgtEl>
                                      </p:cBhvr>
                                    </p:animEffect>
                                  </p:childTnLst>
                                </p:cTn>
                              </p:par>
                              <p:par>
                                <p:cTn id="172" presetID="10" presetClass="entr" presetSubtype="0" fill="hold" grpId="1" nodeType="withEffect">
                                  <p:stCondLst>
                                    <p:cond delay="400"/>
                                  </p:stCondLst>
                                  <p:childTnLst>
                                    <p:set>
                                      <p:cBhvr>
                                        <p:cTn id="173" dur="1" fill="hold">
                                          <p:stCondLst>
                                            <p:cond delay="0"/>
                                          </p:stCondLst>
                                        </p:cTn>
                                        <p:tgtEl>
                                          <p:spTgt spid="178"/>
                                        </p:tgtEl>
                                        <p:attrNameLst>
                                          <p:attrName>style.visibility</p:attrName>
                                        </p:attrNameLst>
                                      </p:cBhvr>
                                      <p:to>
                                        <p:strVal val="visible"/>
                                      </p:to>
                                    </p:set>
                                    <p:animEffect transition="in" filter="fade">
                                      <p:cBhvr>
                                        <p:cTn id="174" dur="1000"/>
                                        <p:tgtEl>
                                          <p:spTgt spid="178"/>
                                        </p:tgtEl>
                                      </p:cBhvr>
                                    </p:animEffect>
                                  </p:childTnLst>
                                </p:cTn>
                              </p:par>
                              <p:par>
                                <p:cTn id="175" presetID="22" presetClass="entr" presetSubtype="1" fill="hold" nodeType="withEffect">
                                  <p:stCondLst>
                                    <p:cond delay="100"/>
                                  </p:stCondLst>
                                  <p:childTnLst>
                                    <p:set>
                                      <p:cBhvr>
                                        <p:cTn id="176" dur="1" fill="hold">
                                          <p:stCondLst>
                                            <p:cond delay="0"/>
                                          </p:stCondLst>
                                        </p:cTn>
                                        <p:tgtEl>
                                          <p:spTgt spid="181"/>
                                        </p:tgtEl>
                                        <p:attrNameLst>
                                          <p:attrName>style.visibility</p:attrName>
                                        </p:attrNameLst>
                                      </p:cBhvr>
                                      <p:to>
                                        <p:strVal val="visible"/>
                                      </p:to>
                                    </p:set>
                                    <p:animEffect transition="in" filter="wipe(up)">
                                      <p:cBhvr>
                                        <p:cTn id="177" dur="1000"/>
                                        <p:tgtEl>
                                          <p:spTgt spid="181"/>
                                        </p:tgtEl>
                                      </p:cBhvr>
                                    </p:animEffect>
                                  </p:childTnLst>
                                </p:cTn>
                              </p:par>
                              <p:par>
                                <p:cTn id="178" presetID="22" presetClass="entr" presetSubtype="1" fill="hold" nodeType="withEffect">
                                  <p:stCondLst>
                                    <p:cond delay="400"/>
                                  </p:stCondLst>
                                  <p:childTnLst>
                                    <p:set>
                                      <p:cBhvr>
                                        <p:cTn id="179" dur="1" fill="hold">
                                          <p:stCondLst>
                                            <p:cond delay="0"/>
                                          </p:stCondLst>
                                        </p:cTn>
                                        <p:tgtEl>
                                          <p:spTgt spid="180"/>
                                        </p:tgtEl>
                                        <p:attrNameLst>
                                          <p:attrName>style.visibility</p:attrName>
                                        </p:attrNameLst>
                                      </p:cBhvr>
                                      <p:to>
                                        <p:strVal val="visible"/>
                                      </p:to>
                                    </p:set>
                                    <p:animEffect transition="in" filter="wipe(up)">
                                      <p:cBhvr>
                                        <p:cTn id="180" dur="1000"/>
                                        <p:tgtEl>
                                          <p:spTgt spid="180"/>
                                        </p:tgtEl>
                                      </p:cBhvr>
                                    </p:animEffect>
                                  </p:childTnLst>
                                </p:cTn>
                              </p:par>
                              <p:par>
                                <p:cTn id="181" presetID="38" presetClass="entr" presetSubtype="0" accel="50000" fill="hold" grpId="0" nodeType="withEffect">
                                  <p:stCondLst>
                                    <p:cond delay="1600"/>
                                  </p:stCondLst>
                                  <p:iterate type="wd">
                                    <p:tmPct val="50000"/>
                                  </p:iterate>
                                  <p:childTnLst>
                                    <p:set>
                                      <p:cBhvr>
                                        <p:cTn id="182" dur="1" fill="hold">
                                          <p:stCondLst>
                                            <p:cond delay="0"/>
                                          </p:stCondLst>
                                        </p:cTn>
                                        <p:tgtEl>
                                          <p:spTgt spid="205"/>
                                        </p:tgtEl>
                                        <p:attrNameLst>
                                          <p:attrName>style.visibility</p:attrName>
                                        </p:attrNameLst>
                                      </p:cBhvr>
                                      <p:to>
                                        <p:strVal val="visible"/>
                                      </p:to>
                                    </p:set>
                                    <p:set>
                                      <p:cBhvr>
                                        <p:cTn id="183" dur="455" fill="hold">
                                          <p:stCondLst>
                                            <p:cond delay="0"/>
                                          </p:stCondLst>
                                        </p:cTn>
                                        <p:tgtEl>
                                          <p:spTgt spid="205"/>
                                        </p:tgtEl>
                                        <p:attrNameLst>
                                          <p:attrName>style.rotation</p:attrName>
                                        </p:attrNameLst>
                                      </p:cBhvr>
                                      <p:to>
                                        <p:strVal val="-45.0"/>
                                      </p:to>
                                    </p:set>
                                    <p:anim calcmode="lin" valueType="num">
                                      <p:cBhvr>
                                        <p:cTn id="184" dur="455" fill="hold">
                                          <p:stCondLst>
                                            <p:cond delay="455"/>
                                          </p:stCondLst>
                                        </p:cTn>
                                        <p:tgtEl>
                                          <p:spTgt spid="205"/>
                                        </p:tgtEl>
                                        <p:attrNameLst>
                                          <p:attrName>style.rotation</p:attrName>
                                        </p:attrNameLst>
                                      </p:cBhvr>
                                      <p:tavLst>
                                        <p:tav tm="0">
                                          <p:val>
                                            <p:fltVal val="-45"/>
                                          </p:val>
                                        </p:tav>
                                        <p:tav tm="69900">
                                          <p:val>
                                            <p:fltVal val="45"/>
                                          </p:val>
                                        </p:tav>
                                        <p:tav tm="100000">
                                          <p:val>
                                            <p:fltVal val="0"/>
                                          </p:val>
                                        </p:tav>
                                      </p:tavLst>
                                    </p:anim>
                                    <p:anim calcmode="lin" valueType="num">
                                      <p:cBhvr>
                                        <p:cTn id="185" dur="455" fill="hold">
                                          <p:stCondLst>
                                            <p:cond delay="0"/>
                                          </p:stCondLst>
                                        </p:cTn>
                                        <p:tgtEl>
                                          <p:spTgt spid="205"/>
                                        </p:tgtEl>
                                        <p:attrNameLst>
                                          <p:attrName>ppt_y</p:attrName>
                                        </p:attrNameLst>
                                      </p:cBhvr>
                                      <p:tavLst>
                                        <p:tav tm="0">
                                          <p:val>
                                            <p:strVal val="#ppt_y-1"/>
                                          </p:val>
                                        </p:tav>
                                        <p:tav tm="100000">
                                          <p:val>
                                            <p:strVal val="#ppt_y-(0.354*#ppt_w-0.172*#ppt_h)"/>
                                          </p:val>
                                        </p:tav>
                                      </p:tavLst>
                                    </p:anim>
                                    <p:anim calcmode="lin" valueType="num">
                                      <p:cBhvr>
                                        <p:cTn id="186" dur="156" decel="50000" autoRev="1" fill="hold">
                                          <p:stCondLst>
                                            <p:cond delay="455"/>
                                          </p:stCondLst>
                                        </p:cTn>
                                        <p:tgtEl>
                                          <p:spTgt spid="205"/>
                                        </p:tgtEl>
                                        <p:attrNameLst>
                                          <p:attrName>ppt_y</p:attrName>
                                        </p:attrNameLst>
                                      </p:cBhvr>
                                      <p:tavLst>
                                        <p:tav tm="0">
                                          <p:val>
                                            <p:strVal val="#ppt_y-(0.354*#ppt_w-0.172*#ppt_h)"/>
                                          </p:val>
                                        </p:tav>
                                        <p:tav tm="100000">
                                          <p:val>
                                            <p:strVal val="#ppt_y-(0.354*#ppt_w-0.172*#ppt_h)-#ppt_h/2"/>
                                          </p:val>
                                        </p:tav>
                                      </p:tavLst>
                                    </p:anim>
                                    <p:anim calcmode="lin" valueType="num">
                                      <p:cBhvr>
                                        <p:cTn id="187" dur="136" fill="hold">
                                          <p:stCondLst>
                                            <p:cond delay="864"/>
                                          </p:stCondLst>
                                        </p:cTn>
                                        <p:tgtEl>
                                          <p:spTgt spid="205"/>
                                        </p:tgtEl>
                                        <p:attrNameLst>
                                          <p:attrName>ppt_y</p:attrName>
                                        </p:attrNameLst>
                                      </p:cBhvr>
                                      <p:tavLst>
                                        <p:tav tm="0">
                                          <p:val>
                                            <p:strVal val="#ppt_y-(0.354*#ppt_w-0.172*#ppt_h)"/>
                                          </p:val>
                                        </p:tav>
                                        <p:tav tm="100000">
                                          <p:val>
                                            <p:strVal val="#ppt_y"/>
                                          </p:val>
                                        </p:tav>
                                      </p:tavLst>
                                    </p:anim>
                                  </p:childTnLst>
                                </p:cTn>
                              </p:par>
                              <p:par>
                                <p:cTn id="188" presetID="53" presetClass="entr" presetSubtype="16" fill="hold" grpId="0" nodeType="withEffect">
                                  <p:stCondLst>
                                    <p:cond delay="3100"/>
                                  </p:stCondLst>
                                  <p:childTnLst>
                                    <p:set>
                                      <p:cBhvr>
                                        <p:cTn id="189" dur="1" fill="hold">
                                          <p:stCondLst>
                                            <p:cond delay="0"/>
                                          </p:stCondLst>
                                        </p:cTn>
                                        <p:tgtEl>
                                          <p:spTgt spid="206"/>
                                        </p:tgtEl>
                                        <p:attrNameLst>
                                          <p:attrName>style.visibility</p:attrName>
                                        </p:attrNameLst>
                                      </p:cBhvr>
                                      <p:to>
                                        <p:strVal val="visible"/>
                                      </p:to>
                                    </p:set>
                                    <p:anim calcmode="lin" valueType="num">
                                      <p:cBhvr>
                                        <p:cTn id="190" dur="500" fill="hold"/>
                                        <p:tgtEl>
                                          <p:spTgt spid="206"/>
                                        </p:tgtEl>
                                        <p:attrNameLst>
                                          <p:attrName>ppt_w</p:attrName>
                                        </p:attrNameLst>
                                      </p:cBhvr>
                                      <p:tavLst>
                                        <p:tav tm="0">
                                          <p:val>
                                            <p:fltVal val="0"/>
                                          </p:val>
                                        </p:tav>
                                        <p:tav tm="100000">
                                          <p:val>
                                            <p:strVal val="#ppt_w"/>
                                          </p:val>
                                        </p:tav>
                                      </p:tavLst>
                                    </p:anim>
                                    <p:anim calcmode="lin" valueType="num">
                                      <p:cBhvr>
                                        <p:cTn id="191" dur="500" fill="hold"/>
                                        <p:tgtEl>
                                          <p:spTgt spid="206"/>
                                        </p:tgtEl>
                                        <p:attrNameLst>
                                          <p:attrName>ppt_h</p:attrName>
                                        </p:attrNameLst>
                                      </p:cBhvr>
                                      <p:tavLst>
                                        <p:tav tm="0">
                                          <p:val>
                                            <p:fltVal val="0"/>
                                          </p:val>
                                        </p:tav>
                                        <p:tav tm="100000">
                                          <p:val>
                                            <p:strVal val="#ppt_h"/>
                                          </p:val>
                                        </p:tav>
                                      </p:tavLst>
                                    </p:anim>
                                    <p:animEffect transition="in" filter="fade">
                                      <p:cBhvr>
                                        <p:cTn id="192" dur="500"/>
                                        <p:tgtEl>
                                          <p:spTgt spid="206"/>
                                        </p:tgtEl>
                                      </p:cBhvr>
                                    </p:animEffect>
                                  </p:childTnLst>
                                </p:cTn>
                              </p:par>
                              <p:par>
                                <p:cTn id="193" presetID="6" presetClass="emph" presetSubtype="0" repeatCount="indefinite" autoRev="1" fill="hold" grpId="1" nodeType="withEffect">
                                  <p:stCondLst>
                                    <p:cond delay="3100"/>
                                  </p:stCondLst>
                                  <p:childTnLst>
                                    <p:animScale>
                                      <p:cBhvr>
                                        <p:cTn id="194" dur="1350" fill="hold"/>
                                        <p:tgtEl>
                                          <p:spTgt spid="206"/>
                                        </p:tgtEl>
                                      </p:cBhvr>
                                      <p:by x="90000" y="9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 grpId="0" animBg="1"/>
      <p:bldP spid="161" grpId="1" animBg="1"/>
      <p:bldP spid="162" grpId="0" animBg="1"/>
      <p:bldP spid="162" grpId="1" animBg="1"/>
      <p:bldP spid="165" grpId="0" animBg="1"/>
      <p:bldP spid="165" grpId="1" animBg="1"/>
      <p:bldP spid="166" grpId="0" animBg="1"/>
      <p:bldP spid="166" grpId="1" animBg="1"/>
      <p:bldP spid="167" grpId="0" animBg="1"/>
      <p:bldP spid="167" grpId="1" animBg="1"/>
      <p:bldP spid="168" grpId="0" animBg="1"/>
      <p:bldP spid="168" grpId="1" animBg="1"/>
      <p:bldP spid="169" grpId="0" animBg="1"/>
      <p:bldP spid="169" grpId="1" animBg="1"/>
      <p:bldP spid="170" grpId="0" animBg="1"/>
      <p:bldP spid="170" grpId="1" animBg="1"/>
      <p:bldP spid="171" grpId="0" animBg="1"/>
      <p:bldP spid="171" grpId="1" animBg="1"/>
      <p:bldP spid="172" grpId="0" animBg="1"/>
      <p:bldP spid="172" grpId="1" animBg="1"/>
      <p:bldP spid="173" grpId="0" animBg="1"/>
      <p:bldP spid="173" grpId="1" animBg="1"/>
      <p:bldP spid="174" grpId="0" animBg="1"/>
      <p:bldP spid="174" grpId="1" animBg="1"/>
      <p:bldP spid="175" grpId="0" animBg="1"/>
      <p:bldP spid="175" grpId="1" animBg="1"/>
      <p:bldP spid="176" grpId="0" animBg="1"/>
      <p:bldP spid="176" grpId="1" animBg="1"/>
      <p:bldP spid="177" grpId="0" animBg="1"/>
      <p:bldP spid="177" grpId="1" animBg="1"/>
      <p:bldP spid="178" grpId="0" animBg="1"/>
      <p:bldP spid="178" grpId="1" animBg="1"/>
      <p:bldP spid="179" grpId="0" animBg="1"/>
      <p:bldP spid="179" grpId="1" animBg="1"/>
      <p:bldP spid="182" grpId="0" animBg="1"/>
      <p:bldP spid="182" grpId="1" animBg="1"/>
      <p:bldP spid="183" grpId="0" animBg="1"/>
      <p:bldP spid="183" grpId="1" animBg="1"/>
      <p:bldP spid="184" grpId="0" animBg="1"/>
      <p:bldP spid="184" grpId="1" animBg="1"/>
      <p:bldP spid="185" grpId="0" animBg="1"/>
      <p:bldP spid="185" grpId="1" animBg="1"/>
      <p:bldP spid="186" grpId="0" animBg="1"/>
      <p:bldP spid="186" grpId="1" animBg="1"/>
      <p:bldP spid="187" grpId="0" animBg="1"/>
      <p:bldP spid="187" grpId="1" animBg="1"/>
      <p:bldP spid="188" grpId="0" animBg="1"/>
      <p:bldP spid="188" grpId="1" animBg="1"/>
      <p:bldP spid="189" grpId="0" animBg="1"/>
      <p:bldP spid="189" grpId="1" animBg="1"/>
      <p:bldP spid="190" grpId="0" animBg="1"/>
      <p:bldP spid="190" grpId="1" animBg="1"/>
      <p:bldP spid="191" grpId="0" animBg="1"/>
      <p:bldP spid="191" grpId="1" animBg="1"/>
      <p:bldP spid="192" grpId="0" animBg="1"/>
      <p:bldP spid="192" grpId="1" animBg="1"/>
      <p:bldP spid="193" grpId="0" animBg="1"/>
      <p:bldP spid="193" grpId="1" animBg="1"/>
      <p:bldP spid="194" grpId="0" animBg="1"/>
      <p:bldP spid="194" grpId="1" animBg="1"/>
      <p:bldP spid="195" grpId="0" animBg="1"/>
      <p:bldP spid="195" grpId="1" animBg="1"/>
      <p:bldP spid="196" grpId="0" animBg="1"/>
      <p:bldP spid="196" grpId="1" animBg="1"/>
      <p:bldP spid="197" grpId="0" animBg="1"/>
      <p:bldP spid="197" grpId="1" animBg="1"/>
      <p:bldP spid="198" grpId="0" animBg="1"/>
      <p:bldP spid="198" grpId="1" animBg="1"/>
      <p:bldP spid="199" grpId="0" animBg="1"/>
      <p:bldP spid="199" grpId="1" animBg="1"/>
      <p:bldP spid="200" grpId="0" animBg="1"/>
      <p:bldP spid="200" grpId="1" animBg="1"/>
      <p:bldP spid="201" grpId="0" animBg="1"/>
      <p:bldP spid="201" grpId="1" animBg="1"/>
      <p:bldP spid="202" grpId="0" animBg="1"/>
      <p:bldP spid="202" grpId="1" animBg="1"/>
      <p:bldP spid="203" grpId="0" animBg="1"/>
      <p:bldP spid="203" grpId="1" animBg="1"/>
      <p:bldP spid="204" grpId="0" animBg="1"/>
      <p:bldP spid="204" grpId="1" animBg="1"/>
      <p:bldP spid="205" grpId="0"/>
      <p:bldP spid="206" grpId="0" animBg="1"/>
      <p:bldP spid="206"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id-ID"/>
          </a:p>
        </p:txBody>
      </p:sp>
      <p:sp>
        <p:nvSpPr>
          <p:cNvPr id="4" name="Rectangle 3"/>
          <p:cNvSpPr/>
          <p:nvPr/>
        </p:nvSpPr>
        <p:spPr>
          <a:xfrm>
            <a:off x="0" y="0"/>
            <a:ext cx="12190413" cy="685958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ounded Rectangle 4"/>
          <p:cNvSpPr/>
          <p:nvPr/>
        </p:nvSpPr>
        <p:spPr>
          <a:xfrm>
            <a:off x="600074" y="614364"/>
            <a:ext cx="11001375" cy="5657850"/>
          </a:xfrm>
          <a:prstGeom prst="roundRect">
            <a:avLst>
              <a:gd name="adj" fmla="val 6426"/>
            </a:avLst>
          </a:prstGeom>
          <a:solidFill>
            <a:schemeClr val="accent6">
              <a:lumMod val="20000"/>
              <a:lumOff val="80000"/>
              <a:alpha val="86000"/>
            </a:schemeClr>
          </a:solidFill>
          <a:ln w="82550" cap="rnd">
            <a:solidFill>
              <a:srgbClr val="727540"/>
            </a:soli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nvGrpSpPr>
          <p:cNvPr id="6" name="Group 5"/>
          <p:cNvGrpSpPr/>
          <p:nvPr/>
        </p:nvGrpSpPr>
        <p:grpSpPr>
          <a:xfrm>
            <a:off x="607216" y="579176"/>
            <a:ext cx="10987089" cy="5657850"/>
            <a:chOff x="614364" y="614364"/>
            <a:chExt cx="10987089" cy="5657850"/>
          </a:xfrm>
        </p:grpSpPr>
        <p:grpSp>
          <p:nvGrpSpPr>
            <p:cNvPr id="7" name="Group 6"/>
            <p:cNvGrpSpPr/>
            <p:nvPr/>
          </p:nvGrpSpPr>
          <p:grpSpPr>
            <a:xfrm>
              <a:off x="814385" y="614364"/>
              <a:ext cx="10572750" cy="5657850"/>
              <a:chOff x="814385" y="614364"/>
              <a:chExt cx="10572750" cy="5657850"/>
            </a:xfrm>
          </p:grpSpPr>
          <p:cxnSp>
            <p:nvCxnSpPr>
              <p:cNvPr id="26" name="Straight Connector 25"/>
              <p:cNvCxnSpPr/>
              <p:nvPr/>
            </p:nvCxnSpPr>
            <p:spPr>
              <a:xfrm>
                <a:off x="814385" y="656167"/>
                <a:ext cx="0" cy="5571066"/>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2579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5722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9008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229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5580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87240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2010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5439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8725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18685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9515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98155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01441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04584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07870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10585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13871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rot="5400000">
              <a:off x="3550446" y="-2050262"/>
              <a:ext cx="5114925" cy="10987089"/>
              <a:chOff x="814385" y="614364"/>
              <a:chExt cx="5114925" cy="5657850"/>
            </a:xfrm>
          </p:grpSpPr>
          <p:cxnSp>
            <p:nvCxnSpPr>
              <p:cNvPr id="9" name="Straight Connector 8"/>
              <p:cNvCxnSpPr/>
              <p:nvPr/>
            </p:nvCxnSpPr>
            <p:spPr>
              <a:xfrm>
                <a:off x="8143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sp>
        <p:nvSpPr>
          <p:cNvPr id="60" name="Oval 59"/>
          <p:cNvSpPr/>
          <p:nvPr/>
        </p:nvSpPr>
        <p:spPr>
          <a:xfrm>
            <a:off x="1259763" y="6542948"/>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1" name="Oval 60"/>
          <p:cNvSpPr/>
          <p:nvPr/>
        </p:nvSpPr>
        <p:spPr>
          <a:xfrm>
            <a:off x="1125031" y="5551983"/>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2" name="Oval 61"/>
          <p:cNvSpPr/>
          <p:nvPr/>
        </p:nvSpPr>
        <p:spPr>
          <a:xfrm>
            <a:off x="224330" y="5050657"/>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3" name="Oval 62"/>
          <p:cNvSpPr/>
          <p:nvPr/>
        </p:nvSpPr>
        <p:spPr>
          <a:xfrm>
            <a:off x="1080035" y="5141647"/>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4" name="Oval 63"/>
          <p:cNvSpPr/>
          <p:nvPr/>
        </p:nvSpPr>
        <p:spPr>
          <a:xfrm>
            <a:off x="1178444" y="6056006"/>
            <a:ext cx="266769" cy="266769"/>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5" name="Oval 64"/>
          <p:cNvSpPr/>
          <p:nvPr/>
        </p:nvSpPr>
        <p:spPr>
          <a:xfrm>
            <a:off x="1592744" y="6222819"/>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6" name="Oval 65"/>
          <p:cNvSpPr/>
          <p:nvPr/>
        </p:nvSpPr>
        <p:spPr>
          <a:xfrm>
            <a:off x="1496637" y="5843270"/>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7" name="Oval 66"/>
          <p:cNvSpPr/>
          <p:nvPr/>
        </p:nvSpPr>
        <p:spPr>
          <a:xfrm>
            <a:off x="632583" y="5039354"/>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8" name="Oval 67"/>
          <p:cNvSpPr/>
          <p:nvPr/>
        </p:nvSpPr>
        <p:spPr>
          <a:xfrm>
            <a:off x="896515" y="4847606"/>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9" name="Oval 68"/>
          <p:cNvSpPr/>
          <p:nvPr/>
        </p:nvSpPr>
        <p:spPr>
          <a:xfrm>
            <a:off x="1614324" y="6583973"/>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0" name="Oval 69"/>
          <p:cNvSpPr/>
          <p:nvPr/>
        </p:nvSpPr>
        <p:spPr>
          <a:xfrm>
            <a:off x="919025" y="5859294"/>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1" name="Oval 70"/>
          <p:cNvSpPr/>
          <p:nvPr/>
        </p:nvSpPr>
        <p:spPr>
          <a:xfrm>
            <a:off x="1411484" y="5434787"/>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2" name="Oval 71"/>
          <p:cNvSpPr/>
          <p:nvPr/>
        </p:nvSpPr>
        <p:spPr>
          <a:xfrm>
            <a:off x="574929" y="5439777"/>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3" name="Oval 72"/>
          <p:cNvSpPr/>
          <p:nvPr/>
        </p:nvSpPr>
        <p:spPr>
          <a:xfrm>
            <a:off x="10829276" y="616656"/>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4" name="Oval 73"/>
          <p:cNvSpPr/>
          <p:nvPr/>
        </p:nvSpPr>
        <p:spPr>
          <a:xfrm>
            <a:off x="9988351" y="105854"/>
            <a:ext cx="180867" cy="180867"/>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5" name="Oval 74"/>
          <p:cNvSpPr/>
          <p:nvPr/>
        </p:nvSpPr>
        <p:spPr>
          <a:xfrm>
            <a:off x="11235368" y="619095"/>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6" name="Oval 75"/>
          <p:cNvSpPr/>
          <p:nvPr/>
        </p:nvSpPr>
        <p:spPr>
          <a:xfrm>
            <a:off x="12076745" y="949943"/>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7" name="Oval 76"/>
          <p:cNvSpPr/>
          <p:nvPr/>
        </p:nvSpPr>
        <p:spPr>
          <a:xfrm>
            <a:off x="9849961" y="579176"/>
            <a:ext cx="266769" cy="266769"/>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8" name="Oval 77"/>
          <p:cNvSpPr/>
          <p:nvPr/>
        </p:nvSpPr>
        <p:spPr>
          <a:xfrm>
            <a:off x="11774458" y="681256"/>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9" name="Oval 78"/>
          <p:cNvSpPr/>
          <p:nvPr/>
        </p:nvSpPr>
        <p:spPr>
          <a:xfrm>
            <a:off x="11998081" y="478615"/>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0" name="Oval 79"/>
          <p:cNvSpPr/>
          <p:nvPr/>
        </p:nvSpPr>
        <p:spPr>
          <a:xfrm>
            <a:off x="11747493" y="2097370"/>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1" name="Oval 80"/>
          <p:cNvSpPr/>
          <p:nvPr/>
        </p:nvSpPr>
        <p:spPr>
          <a:xfrm>
            <a:off x="11757275" y="1616253"/>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2" name="Oval 81"/>
          <p:cNvSpPr/>
          <p:nvPr/>
        </p:nvSpPr>
        <p:spPr>
          <a:xfrm>
            <a:off x="9778071" y="167308"/>
            <a:ext cx="46081" cy="46081"/>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3" name="Oval 82"/>
          <p:cNvSpPr/>
          <p:nvPr/>
        </p:nvSpPr>
        <p:spPr>
          <a:xfrm>
            <a:off x="10832625" y="1260711"/>
            <a:ext cx="46081" cy="46081"/>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4" name="Oval 83"/>
          <p:cNvSpPr/>
          <p:nvPr/>
        </p:nvSpPr>
        <p:spPr>
          <a:xfrm>
            <a:off x="12062980" y="2205331"/>
            <a:ext cx="46081" cy="46081"/>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5" name="Oval 84"/>
          <p:cNvSpPr/>
          <p:nvPr/>
        </p:nvSpPr>
        <p:spPr>
          <a:xfrm>
            <a:off x="9479506" y="344564"/>
            <a:ext cx="180867" cy="180867"/>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6" name="Oval 85"/>
          <p:cNvSpPr/>
          <p:nvPr/>
        </p:nvSpPr>
        <p:spPr>
          <a:xfrm>
            <a:off x="10864702" y="888652"/>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7" name="Oval 86"/>
          <p:cNvSpPr/>
          <p:nvPr/>
        </p:nvSpPr>
        <p:spPr>
          <a:xfrm>
            <a:off x="11101115" y="1208188"/>
            <a:ext cx="46081" cy="46081"/>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8" name="Oval 87"/>
          <p:cNvSpPr/>
          <p:nvPr/>
        </p:nvSpPr>
        <p:spPr>
          <a:xfrm>
            <a:off x="11314389" y="1009510"/>
            <a:ext cx="46081" cy="46081"/>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9" name="Oval 88"/>
          <p:cNvSpPr/>
          <p:nvPr/>
        </p:nvSpPr>
        <p:spPr>
          <a:xfrm>
            <a:off x="11455269" y="887979"/>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0" name="Oval 89"/>
          <p:cNvSpPr/>
          <p:nvPr/>
        </p:nvSpPr>
        <p:spPr>
          <a:xfrm>
            <a:off x="9257207" y="76875"/>
            <a:ext cx="180867" cy="180867"/>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1" name="Oval 90"/>
          <p:cNvSpPr/>
          <p:nvPr/>
        </p:nvSpPr>
        <p:spPr>
          <a:xfrm>
            <a:off x="10517519" y="999005"/>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2" name="Oval 91"/>
          <p:cNvSpPr/>
          <p:nvPr/>
        </p:nvSpPr>
        <p:spPr>
          <a:xfrm>
            <a:off x="10198347" y="962149"/>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3" name="Oval 92"/>
          <p:cNvSpPr/>
          <p:nvPr/>
        </p:nvSpPr>
        <p:spPr>
          <a:xfrm>
            <a:off x="11781288" y="1280932"/>
            <a:ext cx="266769" cy="266769"/>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4" name="Oval 93"/>
          <p:cNvSpPr/>
          <p:nvPr/>
        </p:nvSpPr>
        <p:spPr>
          <a:xfrm>
            <a:off x="11435969" y="1305082"/>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5" name="Oval 94"/>
          <p:cNvSpPr/>
          <p:nvPr/>
        </p:nvSpPr>
        <p:spPr>
          <a:xfrm>
            <a:off x="11875625" y="191809"/>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96" name="Picture 95"/>
          <p:cNvPicPr>
            <a:picLocks noChangeAspect="1"/>
          </p:cNvPicPr>
          <p:nvPr/>
        </p:nvPicPr>
        <p:blipFill rotWithShape="1">
          <a:blip r:embed="rId2">
            <a:extLst>
              <a:ext uri="{28A0092B-C50C-407E-A947-70E740481C1C}">
                <a14:useLocalDpi xmlns:a14="http://schemas.microsoft.com/office/drawing/2010/main" val="0"/>
              </a:ext>
            </a:extLst>
          </a:blip>
          <a:srcRect l="775" t="33217"/>
          <a:stretch/>
        </p:blipFill>
        <p:spPr>
          <a:xfrm>
            <a:off x="9902697" y="2823694"/>
            <a:ext cx="3298409" cy="3860892"/>
          </a:xfrm>
          <a:prstGeom prst="rect">
            <a:avLst/>
          </a:prstGeom>
        </p:spPr>
      </p:pic>
      <p:pic>
        <p:nvPicPr>
          <p:cNvPr id="97" name="Picture 96"/>
          <p:cNvPicPr>
            <a:picLocks noChangeAspect="1"/>
          </p:cNvPicPr>
          <p:nvPr/>
        </p:nvPicPr>
        <p:blipFill rotWithShape="1">
          <a:blip r:embed="rId2">
            <a:extLst>
              <a:ext uri="{28A0092B-C50C-407E-A947-70E740481C1C}">
                <a14:useLocalDpi xmlns:a14="http://schemas.microsoft.com/office/drawing/2010/main" val="0"/>
              </a:ext>
            </a:extLst>
          </a:blip>
          <a:srcRect l="-1631" t="-174" r="65437" b="68540"/>
          <a:stretch/>
        </p:blipFill>
        <p:spPr>
          <a:xfrm>
            <a:off x="10531456" y="5509285"/>
            <a:ext cx="951167" cy="1445773"/>
          </a:xfrm>
          <a:prstGeom prst="rect">
            <a:avLst/>
          </a:prstGeom>
        </p:spPr>
      </p:pic>
      <p:sp>
        <p:nvSpPr>
          <p:cNvPr id="98" name="Oval 97"/>
          <p:cNvSpPr/>
          <p:nvPr/>
        </p:nvSpPr>
        <p:spPr>
          <a:xfrm>
            <a:off x="10562507" y="155522"/>
            <a:ext cx="266769" cy="266769"/>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9" name="Oval 98"/>
          <p:cNvSpPr/>
          <p:nvPr/>
        </p:nvSpPr>
        <p:spPr>
          <a:xfrm>
            <a:off x="11048457" y="1544541"/>
            <a:ext cx="266769" cy="266769"/>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0" name="Oval 99"/>
          <p:cNvSpPr/>
          <p:nvPr/>
        </p:nvSpPr>
        <p:spPr>
          <a:xfrm>
            <a:off x="11222565" y="176210"/>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1" name="Oval 100"/>
          <p:cNvSpPr/>
          <p:nvPr/>
        </p:nvSpPr>
        <p:spPr>
          <a:xfrm>
            <a:off x="11601434" y="410388"/>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2" name="Oval 101"/>
          <p:cNvSpPr/>
          <p:nvPr/>
        </p:nvSpPr>
        <p:spPr>
          <a:xfrm>
            <a:off x="156328" y="5792539"/>
            <a:ext cx="266769" cy="266769"/>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3" name="Oval 102"/>
          <p:cNvSpPr/>
          <p:nvPr/>
        </p:nvSpPr>
        <p:spPr>
          <a:xfrm>
            <a:off x="639616" y="6466382"/>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4" name="Oval 103"/>
          <p:cNvSpPr/>
          <p:nvPr/>
        </p:nvSpPr>
        <p:spPr>
          <a:xfrm>
            <a:off x="243749" y="6478881"/>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5" name="Oval 104"/>
          <p:cNvSpPr/>
          <p:nvPr/>
        </p:nvSpPr>
        <p:spPr>
          <a:xfrm>
            <a:off x="209730" y="4562915"/>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6" name="Oval 105"/>
          <p:cNvSpPr/>
          <p:nvPr/>
        </p:nvSpPr>
        <p:spPr>
          <a:xfrm>
            <a:off x="1866762" y="6528471"/>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7" name="Rounded Rectangle 106"/>
          <p:cNvSpPr/>
          <p:nvPr/>
        </p:nvSpPr>
        <p:spPr>
          <a:xfrm>
            <a:off x="-13811" y="319777"/>
            <a:ext cx="6249350" cy="1018361"/>
          </a:xfrm>
          <a:prstGeom prst="roundRect">
            <a:avLst>
              <a:gd name="adj" fmla="val 50000"/>
            </a:avLst>
          </a:prstGeom>
          <a:solidFill>
            <a:srgbClr val="6B6D3B"/>
          </a:solidFill>
          <a:ln w="38100">
            <a:solidFill>
              <a:schemeClr val="bg1"/>
            </a:solidFill>
          </a:ln>
          <a:effectLst>
            <a:outerShdw blurRad="254000" dist="88900" dir="462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8" name="TextBox 107"/>
          <p:cNvSpPr txBox="1"/>
          <p:nvPr/>
        </p:nvSpPr>
        <p:spPr>
          <a:xfrm>
            <a:off x="93333" y="545423"/>
            <a:ext cx="5754396" cy="584775"/>
          </a:xfrm>
          <a:prstGeom prst="rect">
            <a:avLst/>
          </a:prstGeom>
          <a:noFill/>
        </p:spPr>
        <p:txBody>
          <a:bodyPr wrap="none" rtlCol="0">
            <a:spAutoFit/>
          </a:bodyPr>
          <a:lstStyle/>
          <a:p>
            <a:r>
              <a:rPr lang="id-ID" sz="3200" b="1" dirty="0" smtClean="0">
                <a:solidFill>
                  <a:schemeClr val="bg1"/>
                </a:solidFill>
                <a:latin typeface="BlushberryScript" panose="03000603000000000000" pitchFamily="66" charset="0"/>
                <a:ea typeface="BlushberryScript" panose="03000603000000000000" pitchFamily="66" charset="0"/>
              </a:rPr>
              <a:t>Makna Pendidikan Multikultural</a:t>
            </a:r>
            <a:endParaRPr lang="id-ID" sz="3200" b="1" dirty="0">
              <a:solidFill>
                <a:schemeClr val="bg1"/>
              </a:solidFill>
              <a:latin typeface="BlushberryScript" panose="03000603000000000000" pitchFamily="66" charset="0"/>
              <a:ea typeface="BlushberryScript" panose="03000603000000000000" pitchFamily="66" charset="0"/>
            </a:endParaRPr>
          </a:p>
        </p:txBody>
      </p:sp>
      <p:sp>
        <p:nvSpPr>
          <p:cNvPr id="110" name="Rectangle 109"/>
          <p:cNvSpPr/>
          <p:nvPr/>
        </p:nvSpPr>
        <p:spPr>
          <a:xfrm>
            <a:off x="1773825" y="1892701"/>
            <a:ext cx="7719263" cy="3139321"/>
          </a:xfrm>
          <a:prstGeom prst="rect">
            <a:avLst/>
          </a:prstGeom>
          <a:solidFill>
            <a:schemeClr val="bg2">
              <a:lumMod val="90000"/>
            </a:schemeClr>
          </a:solidFill>
        </p:spPr>
        <p:txBody>
          <a:bodyPr wrap="square">
            <a:spAutoFit/>
          </a:bodyPr>
          <a:lstStyle/>
          <a:p>
            <a:pPr algn="just"/>
            <a:r>
              <a:rPr lang="id-ID" sz="1800" dirty="0" smtClean="0">
                <a:latin typeface="Bookman Old Style" pitchFamily="18" charset="0"/>
              </a:rPr>
              <a:t>	</a:t>
            </a:r>
            <a:r>
              <a:rPr lang="en-US" sz="1800" dirty="0" err="1" smtClean="0">
                <a:latin typeface="Bookman Old Style" pitchFamily="18" charset="0"/>
              </a:rPr>
              <a:t>Pendidikan</a:t>
            </a:r>
            <a:r>
              <a:rPr lang="en-US" sz="1800" dirty="0" smtClean="0">
                <a:latin typeface="Bookman Old Style" pitchFamily="18" charset="0"/>
              </a:rPr>
              <a:t> </a:t>
            </a:r>
            <a:r>
              <a:rPr lang="en-US" sz="1800" dirty="0" err="1">
                <a:latin typeface="Bookman Old Style" pitchFamily="18" charset="0"/>
              </a:rPr>
              <a:t>multikultural</a:t>
            </a:r>
            <a:r>
              <a:rPr lang="en-US" sz="1800" dirty="0">
                <a:latin typeface="Bookman Old Style" pitchFamily="18" charset="0"/>
              </a:rPr>
              <a:t> </a:t>
            </a:r>
            <a:r>
              <a:rPr lang="en-US" sz="1800" dirty="0" err="1">
                <a:latin typeface="Bookman Old Style" pitchFamily="18" charset="0"/>
              </a:rPr>
              <a:t>terdiri</a:t>
            </a:r>
            <a:r>
              <a:rPr lang="en-US" sz="1800" dirty="0">
                <a:latin typeface="Bookman Old Style" pitchFamily="18" charset="0"/>
              </a:rPr>
              <a:t> </a:t>
            </a:r>
            <a:r>
              <a:rPr lang="en-US" sz="1800" dirty="0" err="1">
                <a:latin typeface="Bookman Old Style" pitchFamily="18" charset="0"/>
              </a:rPr>
              <a:t>dari</a:t>
            </a:r>
            <a:r>
              <a:rPr lang="en-US" sz="1800" dirty="0">
                <a:latin typeface="Bookman Old Style" pitchFamily="18" charset="0"/>
              </a:rPr>
              <a:t> </a:t>
            </a:r>
            <a:r>
              <a:rPr lang="en-US" sz="1800" dirty="0" err="1">
                <a:latin typeface="Bookman Old Style" pitchFamily="18" charset="0"/>
              </a:rPr>
              <a:t>dua</a:t>
            </a:r>
            <a:r>
              <a:rPr lang="en-US" sz="1800" dirty="0">
                <a:latin typeface="Bookman Old Style" pitchFamily="18" charset="0"/>
              </a:rPr>
              <a:t> kata, </a:t>
            </a:r>
            <a:r>
              <a:rPr lang="en-US" sz="1800" dirty="0" err="1">
                <a:latin typeface="Bookman Old Style" pitchFamily="18" charset="0"/>
              </a:rPr>
              <a:t>yaitu</a:t>
            </a:r>
            <a:r>
              <a:rPr lang="en-US" sz="1800" dirty="0">
                <a:latin typeface="Bookman Old Style" pitchFamily="18" charset="0"/>
              </a:rPr>
              <a:t> </a:t>
            </a:r>
            <a:r>
              <a:rPr lang="en-US" sz="1800" dirty="0" err="1">
                <a:latin typeface="Bookman Old Style" pitchFamily="18" charset="0"/>
              </a:rPr>
              <a:t>pendidikan</a:t>
            </a:r>
            <a:r>
              <a:rPr lang="en-US" sz="1800" dirty="0">
                <a:latin typeface="Bookman Old Style" pitchFamily="18" charset="0"/>
              </a:rPr>
              <a:t> </a:t>
            </a:r>
            <a:r>
              <a:rPr lang="en-US" sz="1800" dirty="0" err="1">
                <a:latin typeface="Bookman Old Style" pitchFamily="18" charset="0"/>
              </a:rPr>
              <a:t>dan</a:t>
            </a:r>
            <a:r>
              <a:rPr lang="en-US" sz="1800" dirty="0">
                <a:latin typeface="Bookman Old Style" pitchFamily="18" charset="0"/>
              </a:rPr>
              <a:t> </a:t>
            </a:r>
            <a:r>
              <a:rPr lang="en-US" sz="1800" dirty="0" err="1">
                <a:latin typeface="Bookman Old Style" pitchFamily="18" charset="0"/>
              </a:rPr>
              <a:t>multikultural</a:t>
            </a:r>
            <a:r>
              <a:rPr lang="en-US" sz="1800" dirty="0">
                <a:latin typeface="Bookman Old Style" pitchFamily="18" charset="0"/>
              </a:rPr>
              <a:t>. </a:t>
            </a:r>
            <a:endParaRPr lang="id-ID" sz="1800" dirty="0">
              <a:latin typeface="Bookman Old Style" pitchFamily="18" charset="0"/>
            </a:endParaRPr>
          </a:p>
          <a:p>
            <a:pPr algn="just"/>
            <a:r>
              <a:rPr lang="id-ID" sz="1800" dirty="0" smtClean="0">
                <a:latin typeface="Bookman Old Style" pitchFamily="18" charset="0"/>
              </a:rPr>
              <a:t>	</a:t>
            </a:r>
            <a:r>
              <a:rPr lang="en-US" sz="1800" dirty="0" err="1" smtClean="0">
                <a:latin typeface="Bookman Old Style" pitchFamily="18" charset="0"/>
              </a:rPr>
              <a:t>Pendidikan</a:t>
            </a:r>
            <a:r>
              <a:rPr lang="en-US" sz="1800" dirty="0" smtClean="0">
                <a:latin typeface="Bookman Old Style" pitchFamily="18" charset="0"/>
              </a:rPr>
              <a:t> </a:t>
            </a:r>
            <a:r>
              <a:rPr lang="en-US" sz="1800" dirty="0" err="1">
                <a:latin typeface="Bookman Old Style" pitchFamily="18" charset="0"/>
              </a:rPr>
              <a:t>berarti</a:t>
            </a:r>
            <a:r>
              <a:rPr lang="en-US" sz="1800" dirty="0">
                <a:latin typeface="Bookman Old Style" pitchFamily="18" charset="0"/>
              </a:rPr>
              <a:t> </a:t>
            </a:r>
            <a:r>
              <a:rPr lang="en-US" sz="1800" dirty="0" err="1">
                <a:latin typeface="Bookman Old Style" pitchFamily="18" charset="0"/>
              </a:rPr>
              <a:t>suatu</a:t>
            </a:r>
            <a:r>
              <a:rPr lang="en-US" sz="1800" dirty="0">
                <a:latin typeface="Bookman Old Style" pitchFamily="18" charset="0"/>
              </a:rPr>
              <a:t> </a:t>
            </a:r>
            <a:r>
              <a:rPr lang="en-US" sz="1800" dirty="0" err="1">
                <a:latin typeface="Bookman Old Style" pitchFamily="18" charset="0"/>
              </a:rPr>
              <a:t>usaha</a:t>
            </a:r>
            <a:r>
              <a:rPr lang="en-US" sz="1800" dirty="0">
                <a:latin typeface="Bookman Old Style" pitchFamily="18" charset="0"/>
              </a:rPr>
              <a:t> </a:t>
            </a:r>
            <a:r>
              <a:rPr lang="en-US" sz="1800" dirty="0" err="1">
                <a:latin typeface="Bookman Old Style" pitchFamily="18" charset="0"/>
              </a:rPr>
              <a:t>sadar</a:t>
            </a:r>
            <a:r>
              <a:rPr lang="en-US" sz="1800" dirty="0">
                <a:latin typeface="Bookman Old Style" pitchFamily="18" charset="0"/>
              </a:rPr>
              <a:t> </a:t>
            </a:r>
            <a:r>
              <a:rPr lang="en-US" sz="1800" dirty="0" err="1">
                <a:latin typeface="Bookman Old Style" pitchFamily="18" charset="0"/>
              </a:rPr>
              <a:t>dan</a:t>
            </a:r>
            <a:r>
              <a:rPr lang="en-US" sz="1800" dirty="0">
                <a:latin typeface="Bookman Old Style" pitchFamily="18" charset="0"/>
              </a:rPr>
              <a:t> </a:t>
            </a:r>
            <a:r>
              <a:rPr lang="en-US" sz="1800" dirty="0" err="1">
                <a:latin typeface="Bookman Old Style" pitchFamily="18" charset="0"/>
              </a:rPr>
              <a:t>terencana</a:t>
            </a:r>
            <a:r>
              <a:rPr lang="en-US" sz="1800" dirty="0">
                <a:latin typeface="Bookman Old Style" pitchFamily="18" charset="0"/>
              </a:rPr>
              <a:t> yang </a:t>
            </a:r>
            <a:r>
              <a:rPr lang="en-US" sz="1800" dirty="0" err="1">
                <a:latin typeface="Bookman Old Style" pitchFamily="18" charset="0"/>
              </a:rPr>
              <a:t>diberikan</a:t>
            </a:r>
            <a:r>
              <a:rPr lang="en-US" sz="1800" dirty="0">
                <a:latin typeface="Bookman Old Style" pitchFamily="18" charset="0"/>
              </a:rPr>
              <a:t> </a:t>
            </a:r>
            <a:r>
              <a:rPr lang="en-US" sz="1800" dirty="0" err="1">
                <a:latin typeface="Bookman Old Style" pitchFamily="18" charset="0"/>
              </a:rPr>
              <a:t>pada</a:t>
            </a:r>
            <a:r>
              <a:rPr lang="en-US" sz="1800" dirty="0">
                <a:latin typeface="Bookman Old Style" pitchFamily="18" charset="0"/>
              </a:rPr>
              <a:t> </a:t>
            </a:r>
            <a:r>
              <a:rPr lang="en-US" sz="1800" dirty="0" err="1">
                <a:latin typeface="Bookman Old Style" pitchFamily="18" charset="0"/>
              </a:rPr>
              <a:t>peserta</a:t>
            </a:r>
            <a:r>
              <a:rPr lang="en-US" sz="1800" dirty="0">
                <a:latin typeface="Bookman Old Style" pitchFamily="18" charset="0"/>
              </a:rPr>
              <a:t> </a:t>
            </a:r>
            <a:r>
              <a:rPr lang="en-US" sz="1800" dirty="0" err="1">
                <a:latin typeface="Bookman Old Style" pitchFamily="18" charset="0"/>
              </a:rPr>
              <a:t>didik</a:t>
            </a:r>
            <a:r>
              <a:rPr lang="en-US" sz="1800" dirty="0">
                <a:latin typeface="Bookman Old Style" pitchFamily="18" charset="0"/>
              </a:rPr>
              <a:t> agar </a:t>
            </a:r>
            <a:r>
              <a:rPr lang="en-US" sz="1800" dirty="0" err="1">
                <a:latin typeface="Bookman Old Style" pitchFamily="18" charset="0"/>
              </a:rPr>
              <a:t>dapat</a:t>
            </a:r>
            <a:r>
              <a:rPr lang="en-US" sz="1800" dirty="0">
                <a:latin typeface="Bookman Old Style" pitchFamily="18" charset="0"/>
              </a:rPr>
              <a:t> </a:t>
            </a:r>
            <a:r>
              <a:rPr lang="en-US" sz="1800" dirty="0" err="1">
                <a:latin typeface="Bookman Old Style" pitchFamily="18" charset="0"/>
              </a:rPr>
              <a:t>mengembangkan</a:t>
            </a:r>
            <a:r>
              <a:rPr lang="en-US" sz="1800" dirty="0">
                <a:latin typeface="Bookman Old Style" pitchFamily="18" charset="0"/>
              </a:rPr>
              <a:t> </a:t>
            </a:r>
            <a:r>
              <a:rPr lang="en-US" sz="1800" dirty="0" err="1">
                <a:latin typeface="Bookman Old Style" pitchFamily="18" charset="0"/>
              </a:rPr>
              <a:t>potensi</a:t>
            </a:r>
            <a:r>
              <a:rPr lang="en-US" sz="1800" dirty="0">
                <a:latin typeface="Bookman Old Style" pitchFamily="18" charset="0"/>
              </a:rPr>
              <a:t> yang </a:t>
            </a:r>
            <a:r>
              <a:rPr lang="en-US" sz="1800" dirty="0" err="1">
                <a:latin typeface="Bookman Old Style" pitchFamily="18" charset="0"/>
              </a:rPr>
              <a:t>dimilikinya</a:t>
            </a:r>
            <a:r>
              <a:rPr lang="en-US" sz="1800" dirty="0">
                <a:latin typeface="Bookman Old Style" pitchFamily="18" charset="0"/>
              </a:rPr>
              <a:t> </a:t>
            </a:r>
            <a:r>
              <a:rPr lang="en-US" sz="1800" dirty="0" err="1">
                <a:latin typeface="Bookman Old Style" pitchFamily="18" charset="0"/>
              </a:rPr>
              <a:t>sehingga</a:t>
            </a:r>
            <a:r>
              <a:rPr lang="en-US" sz="1800" dirty="0">
                <a:latin typeface="Bookman Old Style" pitchFamily="18" charset="0"/>
              </a:rPr>
              <a:t> </a:t>
            </a:r>
            <a:r>
              <a:rPr lang="en-US" sz="1800" dirty="0" err="1">
                <a:latin typeface="Bookman Old Style" pitchFamily="18" charset="0"/>
              </a:rPr>
              <a:t>ia</a:t>
            </a:r>
            <a:r>
              <a:rPr lang="en-US" sz="1800" dirty="0">
                <a:latin typeface="Bookman Old Style" pitchFamily="18" charset="0"/>
              </a:rPr>
              <a:t> </a:t>
            </a:r>
            <a:r>
              <a:rPr lang="en-US" sz="1800" dirty="0" err="1">
                <a:latin typeface="Bookman Old Style" pitchFamily="18" charset="0"/>
              </a:rPr>
              <a:t>menjadi</a:t>
            </a:r>
            <a:r>
              <a:rPr lang="en-US" sz="1800" dirty="0">
                <a:latin typeface="Bookman Old Style" pitchFamily="18" charset="0"/>
              </a:rPr>
              <a:t> </a:t>
            </a:r>
            <a:r>
              <a:rPr lang="en-US" sz="1800" dirty="0" err="1">
                <a:latin typeface="Bookman Old Style" pitchFamily="18" charset="0"/>
              </a:rPr>
              <a:t>pribadi</a:t>
            </a:r>
            <a:r>
              <a:rPr lang="en-US" sz="1800" dirty="0">
                <a:latin typeface="Bookman Old Style" pitchFamily="18" charset="0"/>
              </a:rPr>
              <a:t> yang </a:t>
            </a:r>
            <a:r>
              <a:rPr lang="en-US" sz="1800" dirty="0" err="1">
                <a:latin typeface="Bookman Old Style" pitchFamily="18" charset="0"/>
              </a:rPr>
              <a:t>berguna</a:t>
            </a:r>
            <a:r>
              <a:rPr lang="en-US" sz="1800" dirty="0">
                <a:latin typeface="Bookman Old Style" pitchFamily="18" charset="0"/>
              </a:rPr>
              <a:t> </a:t>
            </a:r>
            <a:r>
              <a:rPr lang="en-US" sz="1800" dirty="0" err="1">
                <a:latin typeface="Bookman Old Style" pitchFamily="18" charset="0"/>
              </a:rPr>
              <a:t>bagi</a:t>
            </a:r>
            <a:r>
              <a:rPr lang="en-US" sz="1800" dirty="0">
                <a:latin typeface="Bookman Old Style" pitchFamily="18" charset="0"/>
              </a:rPr>
              <a:t> agama, </a:t>
            </a:r>
            <a:r>
              <a:rPr lang="en-US" sz="1800" dirty="0" err="1">
                <a:latin typeface="Bookman Old Style" pitchFamily="18" charset="0"/>
              </a:rPr>
              <a:t>bangsa</a:t>
            </a:r>
            <a:r>
              <a:rPr lang="en-US" sz="1800" dirty="0">
                <a:latin typeface="Bookman Old Style" pitchFamily="18" charset="0"/>
              </a:rPr>
              <a:t> </a:t>
            </a:r>
            <a:r>
              <a:rPr lang="en-US" sz="1800" dirty="0" err="1">
                <a:latin typeface="Bookman Old Style" pitchFamily="18" charset="0"/>
              </a:rPr>
              <a:t>dan</a:t>
            </a:r>
            <a:r>
              <a:rPr lang="en-US" sz="1800" dirty="0">
                <a:latin typeface="Bookman Old Style" pitchFamily="18" charset="0"/>
              </a:rPr>
              <a:t> </a:t>
            </a:r>
            <a:r>
              <a:rPr lang="en-US" sz="1800" dirty="0" err="1">
                <a:latin typeface="Bookman Old Style" pitchFamily="18" charset="0"/>
              </a:rPr>
              <a:t>Negaranya</a:t>
            </a:r>
            <a:r>
              <a:rPr lang="en-US" sz="1800" dirty="0">
                <a:latin typeface="Bookman Old Style" pitchFamily="18" charset="0"/>
              </a:rPr>
              <a:t>. </a:t>
            </a:r>
            <a:r>
              <a:rPr lang="en-US" sz="1800" dirty="0" err="1">
                <a:latin typeface="Bookman Old Style" pitchFamily="18" charset="0"/>
              </a:rPr>
              <a:t>Multikultural</a:t>
            </a:r>
            <a:r>
              <a:rPr lang="en-US" sz="1800" dirty="0">
                <a:latin typeface="Bookman Old Style" pitchFamily="18" charset="0"/>
              </a:rPr>
              <a:t> </a:t>
            </a:r>
            <a:r>
              <a:rPr lang="en-US" sz="1800" dirty="0" err="1">
                <a:latin typeface="Bookman Old Style" pitchFamily="18" charset="0"/>
              </a:rPr>
              <a:t>berarti</a:t>
            </a:r>
            <a:r>
              <a:rPr lang="en-US" sz="1800" dirty="0">
                <a:latin typeface="Bookman Old Style" pitchFamily="18" charset="0"/>
              </a:rPr>
              <a:t> </a:t>
            </a:r>
            <a:r>
              <a:rPr lang="en-US" sz="1800" dirty="0" err="1">
                <a:latin typeface="Bookman Old Style" pitchFamily="18" charset="0"/>
              </a:rPr>
              <a:t>keragaman</a:t>
            </a:r>
            <a:r>
              <a:rPr lang="en-US" sz="1800" dirty="0">
                <a:latin typeface="Bookman Old Style" pitchFamily="18" charset="0"/>
              </a:rPr>
              <a:t> </a:t>
            </a:r>
            <a:r>
              <a:rPr lang="en-US" sz="1800" dirty="0" err="1">
                <a:latin typeface="Bookman Old Style" pitchFamily="18" charset="0"/>
              </a:rPr>
              <a:t>budaya</a:t>
            </a:r>
            <a:r>
              <a:rPr lang="en-US" sz="1800" dirty="0">
                <a:latin typeface="Bookman Old Style" pitchFamily="18" charset="0"/>
              </a:rPr>
              <a:t>. </a:t>
            </a:r>
            <a:endParaRPr lang="id-ID" sz="1800" dirty="0" smtClean="0">
              <a:latin typeface="Bookman Old Style" pitchFamily="18" charset="0"/>
            </a:endParaRPr>
          </a:p>
          <a:p>
            <a:pPr algn="just"/>
            <a:r>
              <a:rPr lang="id-ID" sz="1800" dirty="0">
                <a:latin typeface="Bookman Old Style" pitchFamily="18" charset="0"/>
              </a:rPr>
              <a:t>	</a:t>
            </a:r>
            <a:r>
              <a:rPr lang="en-US" sz="1800" dirty="0" err="1" smtClean="0">
                <a:latin typeface="Bookman Old Style" pitchFamily="18" charset="0"/>
              </a:rPr>
              <a:t>Pendidikan</a:t>
            </a:r>
            <a:r>
              <a:rPr lang="en-US" sz="1800" dirty="0" smtClean="0">
                <a:latin typeface="Bookman Old Style" pitchFamily="18" charset="0"/>
              </a:rPr>
              <a:t> </a:t>
            </a:r>
            <a:r>
              <a:rPr lang="en-US" sz="1800" dirty="0" err="1">
                <a:latin typeface="Bookman Old Style" pitchFamily="18" charset="0"/>
              </a:rPr>
              <a:t>multikultural</a:t>
            </a:r>
            <a:r>
              <a:rPr lang="en-US" sz="1800" dirty="0">
                <a:latin typeface="Bookman Old Style" pitchFamily="18" charset="0"/>
              </a:rPr>
              <a:t> </a:t>
            </a:r>
            <a:r>
              <a:rPr lang="en-US" sz="1800" dirty="0" err="1">
                <a:latin typeface="Bookman Old Style" pitchFamily="18" charset="0"/>
              </a:rPr>
              <a:t>berarti</a:t>
            </a:r>
            <a:r>
              <a:rPr lang="en-US" sz="1800" dirty="0">
                <a:latin typeface="Bookman Old Style" pitchFamily="18" charset="0"/>
              </a:rPr>
              <a:t> proses </a:t>
            </a:r>
            <a:r>
              <a:rPr lang="en-US" sz="1800" dirty="0" err="1">
                <a:latin typeface="Bookman Old Style" pitchFamily="18" charset="0"/>
              </a:rPr>
              <a:t>pengembangan</a:t>
            </a:r>
            <a:r>
              <a:rPr lang="en-US" sz="1800" dirty="0">
                <a:latin typeface="Bookman Old Style" pitchFamily="18" charset="0"/>
              </a:rPr>
              <a:t> </a:t>
            </a:r>
            <a:r>
              <a:rPr lang="en-US" sz="1800" dirty="0" err="1">
                <a:latin typeface="Bookman Old Style" pitchFamily="18" charset="0"/>
              </a:rPr>
              <a:t>seluruh</a:t>
            </a:r>
            <a:r>
              <a:rPr lang="en-US" sz="1800" dirty="0">
                <a:latin typeface="Bookman Old Style" pitchFamily="18" charset="0"/>
              </a:rPr>
              <a:t> </a:t>
            </a:r>
            <a:r>
              <a:rPr lang="en-US" sz="1800" dirty="0" err="1">
                <a:latin typeface="Bookman Old Style" pitchFamily="18" charset="0"/>
              </a:rPr>
              <a:t>potensi</a:t>
            </a:r>
            <a:r>
              <a:rPr lang="en-US" sz="1800" dirty="0">
                <a:latin typeface="Bookman Old Style" pitchFamily="18" charset="0"/>
              </a:rPr>
              <a:t> </a:t>
            </a:r>
            <a:r>
              <a:rPr lang="en-US" sz="1800" dirty="0" err="1">
                <a:latin typeface="Bookman Old Style" pitchFamily="18" charset="0"/>
              </a:rPr>
              <a:t>manusia</a:t>
            </a:r>
            <a:r>
              <a:rPr lang="en-US" sz="1800" dirty="0">
                <a:latin typeface="Bookman Old Style" pitchFamily="18" charset="0"/>
              </a:rPr>
              <a:t> yang </a:t>
            </a:r>
            <a:r>
              <a:rPr lang="en-US" sz="1800" dirty="0" err="1">
                <a:latin typeface="Bookman Old Style" pitchFamily="18" charset="0"/>
              </a:rPr>
              <a:t>menghargai</a:t>
            </a:r>
            <a:r>
              <a:rPr lang="en-US" sz="1800" dirty="0">
                <a:latin typeface="Bookman Old Style" pitchFamily="18" charset="0"/>
              </a:rPr>
              <a:t> </a:t>
            </a:r>
            <a:r>
              <a:rPr lang="en-US" sz="1800" dirty="0" err="1">
                <a:latin typeface="Bookman Old Style" pitchFamily="18" charset="0"/>
              </a:rPr>
              <a:t>pluralitas</a:t>
            </a:r>
            <a:r>
              <a:rPr lang="en-US" sz="1800" dirty="0">
                <a:latin typeface="Bookman Old Style" pitchFamily="18" charset="0"/>
              </a:rPr>
              <a:t> </a:t>
            </a:r>
            <a:r>
              <a:rPr lang="en-US" sz="1800" dirty="0" err="1">
                <a:latin typeface="Bookman Old Style" pitchFamily="18" charset="0"/>
              </a:rPr>
              <a:t>dan</a:t>
            </a:r>
            <a:r>
              <a:rPr lang="en-US" sz="1800" dirty="0">
                <a:latin typeface="Bookman Old Style" pitchFamily="18" charset="0"/>
              </a:rPr>
              <a:t> </a:t>
            </a:r>
            <a:r>
              <a:rPr lang="en-US" sz="1800" dirty="0" err="1">
                <a:latin typeface="Bookman Old Style" pitchFamily="18" charset="0"/>
              </a:rPr>
              <a:t>heterogenitasnya</a:t>
            </a:r>
            <a:r>
              <a:rPr lang="en-US" sz="1800" dirty="0">
                <a:latin typeface="Bookman Old Style" pitchFamily="18" charset="0"/>
              </a:rPr>
              <a:t> </a:t>
            </a:r>
            <a:r>
              <a:rPr lang="en-US" sz="1800" dirty="0" err="1">
                <a:latin typeface="Bookman Old Style" pitchFamily="18" charset="0"/>
              </a:rPr>
              <a:t>sebagai</a:t>
            </a:r>
            <a:r>
              <a:rPr lang="en-US" sz="1800" dirty="0">
                <a:latin typeface="Bookman Old Style" pitchFamily="18" charset="0"/>
              </a:rPr>
              <a:t> </a:t>
            </a:r>
            <a:r>
              <a:rPr lang="en-US" sz="1800" dirty="0" err="1">
                <a:latin typeface="Bookman Old Style" pitchFamily="18" charset="0"/>
              </a:rPr>
              <a:t>konsekuensi</a:t>
            </a:r>
            <a:r>
              <a:rPr lang="en-US" sz="1800" dirty="0">
                <a:latin typeface="Bookman Old Style" pitchFamily="18" charset="0"/>
              </a:rPr>
              <a:t> </a:t>
            </a:r>
            <a:r>
              <a:rPr lang="en-US" sz="1800" dirty="0" err="1">
                <a:latin typeface="Bookman Old Style" pitchFamily="18" charset="0"/>
              </a:rPr>
              <a:t>keragaman</a:t>
            </a:r>
            <a:r>
              <a:rPr lang="en-US" sz="1800" dirty="0">
                <a:latin typeface="Bookman Old Style" pitchFamily="18" charset="0"/>
              </a:rPr>
              <a:t> </a:t>
            </a:r>
            <a:r>
              <a:rPr lang="en-US" sz="1800" dirty="0" err="1">
                <a:latin typeface="Bookman Old Style" pitchFamily="18" charset="0"/>
              </a:rPr>
              <a:t>budaya</a:t>
            </a:r>
            <a:r>
              <a:rPr lang="en-US" sz="1800" dirty="0">
                <a:latin typeface="Bookman Old Style" pitchFamily="18" charset="0"/>
              </a:rPr>
              <a:t>, </a:t>
            </a:r>
            <a:r>
              <a:rPr lang="en-US" sz="1800" dirty="0" err="1">
                <a:latin typeface="Bookman Old Style" pitchFamily="18" charset="0"/>
              </a:rPr>
              <a:t>etnis</a:t>
            </a:r>
            <a:r>
              <a:rPr lang="en-US" sz="1800" dirty="0">
                <a:latin typeface="Bookman Old Style" pitchFamily="18" charset="0"/>
              </a:rPr>
              <a:t>, </a:t>
            </a:r>
            <a:r>
              <a:rPr lang="en-US" sz="1800" dirty="0" err="1">
                <a:latin typeface="Bookman Old Style" pitchFamily="18" charset="0"/>
              </a:rPr>
              <a:t>suku</a:t>
            </a:r>
            <a:r>
              <a:rPr lang="en-US" sz="1800" dirty="0">
                <a:latin typeface="Bookman Old Style" pitchFamily="18" charset="0"/>
              </a:rPr>
              <a:t> </a:t>
            </a:r>
            <a:r>
              <a:rPr lang="en-US" sz="1800" dirty="0" err="1">
                <a:latin typeface="Bookman Old Style" pitchFamily="18" charset="0"/>
              </a:rPr>
              <a:t>dan</a:t>
            </a:r>
            <a:r>
              <a:rPr lang="en-US" sz="1800" dirty="0">
                <a:latin typeface="Bookman Old Style" pitchFamily="18" charset="0"/>
              </a:rPr>
              <a:t> </a:t>
            </a:r>
            <a:r>
              <a:rPr lang="en-US" sz="1800" dirty="0" err="1">
                <a:latin typeface="Bookman Old Style" pitchFamily="18" charset="0"/>
              </a:rPr>
              <a:t>aliran</a:t>
            </a:r>
            <a:r>
              <a:rPr lang="en-US" sz="1800" dirty="0">
                <a:latin typeface="Bookman Old Style" pitchFamily="18" charset="0"/>
              </a:rPr>
              <a:t> (agama). </a:t>
            </a:r>
            <a:endParaRPr lang="id-ID" sz="1800" dirty="0">
              <a:latin typeface="Bookman Old Style" pitchFamily="18" charset="0"/>
            </a:endParaRPr>
          </a:p>
        </p:txBody>
      </p:sp>
    </p:spTree>
    <p:extLst>
      <p:ext uri="{BB962C8B-B14F-4D97-AF65-F5344CB8AC3E}">
        <p14:creationId xmlns:p14="http://schemas.microsoft.com/office/powerpoint/2010/main" val="3404563758"/>
      </p:ext>
    </p:extLst>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4"/>
                                            </p:tgtEl>
                                            <p:attrNameLst>
                                              <p:attrName>style.visibility</p:attrName>
                                            </p:attrNameLst>
                                          </p:cBhvr>
                                          <p:to>
                                            <p:strVal val="visible"/>
                                          </p:to>
                                        </p:set>
                                      </p:childTnLst>
                                    </p:cTn>
                                  </p:par>
                                  <p:par>
                                    <p:cTn id="11" presetID="35" presetClass="emph" presetSubtype="0" repeatCount="indefinite" fill="hold" grpId="1" nodeType="withEffect">
                                      <p:stCondLst>
                                        <p:cond delay="0"/>
                                      </p:stCondLst>
                                      <p:childTnLst>
                                        <p:anim calcmode="discrete" valueType="str">
                                          <p:cBhvr>
                                            <p:cTn id="12" dur="1200" fill="hold"/>
                                            <p:tgtEl>
                                              <p:spTgt spid="60"/>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grpId="1" nodeType="withEffect">
                                      <p:stCondLst>
                                        <p:cond delay="0"/>
                                      </p:stCondLst>
                                      <p:childTnLst>
                                        <p:anim calcmode="discrete" valueType="str">
                                          <p:cBhvr>
                                            <p:cTn id="14" dur="2000" fill="hold"/>
                                            <p:tgtEl>
                                              <p:spTgt spid="67"/>
                                            </p:tgtEl>
                                            <p:attrNameLst>
                                              <p:attrName>style.visibility</p:attrName>
                                            </p:attrNameLst>
                                          </p:cBhvr>
                                          <p:tavLst>
                                            <p:tav tm="0">
                                              <p:val>
                                                <p:strVal val="hidden"/>
                                              </p:val>
                                            </p:tav>
                                            <p:tav tm="50000">
                                              <p:val>
                                                <p:strVal val="visible"/>
                                              </p:val>
                                            </p:tav>
                                          </p:tavLst>
                                        </p:anim>
                                      </p:childTnLst>
                                    </p:cTn>
                                  </p:par>
                                  <p:par>
                                    <p:cTn id="15" presetID="35" presetClass="emph" presetSubtype="0" repeatCount="indefinite" fill="hold" grpId="1" nodeType="withEffect">
                                      <p:stCondLst>
                                        <p:cond delay="0"/>
                                      </p:stCondLst>
                                      <p:childTnLst>
                                        <p:anim calcmode="discrete" valueType="str">
                                          <p:cBhvr>
                                            <p:cTn id="16" dur="1700" fill="hold"/>
                                            <p:tgtEl>
                                              <p:spTgt spid="64"/>
                                            </p:tgtEl>
                                            <p:attrNameLst>
                                              <p:attrName>style.visibility</p:attrName>
                                            </p:attrNameLst>
                                          </p:cBhvr>
                                          <p:tavLst>
                                            <p:tav tm="0">
                                              <p:val>
                                                <p:strVal val="hidden"/>
                                              </p:val>
                                            </p:tav>
                                            <p:tav tm="50000">
                                              <p:val>
                                                <p:strVal val="visible"/>
                                              </p:val>
                                            </p:tav>
                                          </p:tavLst>
                                        </p:anim>
                                      </p:childTnLst>
                                    </p:cTn>
                                  </p:par>
                                  <p:par>
                                    <p:cTn id="17" presetID="1" presetClass="entr" presetSubtype="0" fill="hold" grpId="0" nodeType="withEffect">
                                      <p:stCondLst>
                                        <p:cond delay="1750"/>
                                      </p:stCondLst>
                                      <p:childTnLst>
                                        <p:set>
                                          <p:cBhvr>
                                            <p:cTn id="18" dur="1" fill="hold">
                                              <p:stCondLst>
                                                <p:cond delay="0"/>
                                              </p:stCondLst>
                                            </p:cTn>
                                            <p:tgtEl>
                                              <p:spTgt spid="72"/>
                                            </p:tgtEl>
                                            <p:attrNameLst>
                                              <p:attrName>style.visibility</p:attrName>
                                            </p:attrNameLst>
                                          </p:cBhvr>
                                          <p:to>
                                            <p:strVal val="visible"/>
                                          </p:to>
                                        </p:set>
                                      </p:childTnLst>
                                    </p:cTn>
                                  </p:par>
                                  <p:par>
                                    <p:cTn id="19" presetID="1" presetClass="entr" presetSubtype="0" fill="hold" grpId="0" nodeType="withEffect">
                                      <p:stCondLst>
                                        <p:cond delay="1750"/>
                                      </p:stCondLst>
                                      <p:childTnLst>
                                        <p:set>
                                          <p:cBhvr>
                                            <p:cTn id="20" dur="1" fill="hold">
                                              <p:stCondLst>
                                                <p:cond delay="0"/>
                                              </p:stCondLst>
                                            </p:cTn>
                                            <p:tgtEl>
                                              <p:spTgt spid="65"/>
                                            </p:tgtEl>
                                            <p:attrNameLst>
                                              <p:attrName>style.visibility</p:attrName>
                                            </p:attrNameLst>
                                          </p:cBhvr>
                                          <p:to>
                                            <p:strVal val="visible"/>
                                          </p:to>
                                        </p:set>
                                      </p:childTnLst>
                                    </p:cTn>
                                  </p:par>
                                  <p:par>
                                    <p:cTn id="21" presetID="1" presetClass="entr" presetSubtype="0" fill="hold" grpId="0" nodeType="withEffect">
                                      <p:stCondLst>
                                        <p:cond delay="175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grpId="0" nodeType="withEffect">
                                      <p:stCondLst>
                                        <p:cond delay="1750"/>
                                      </p:stCondLst>
                                      <p:childTnLst>
                                        <p:set>
                                          <p:cBhvr>
                                            <p:cTn id="24" dur="1" fill="hold">
                                              <p:stCondLst>
                                                <p:cond delay="0"/>
                                              </p:stCondLst>
                                            </p:cTn>
                                            <p:tgtEl>
                                              <p:spTgt spid="63"/>
                                            </p:tgtEl>
                                            <p:attrNameLst>
                                              <p:attrName>style.visibility</p:attrName>
                                            </p:attrNameLst>
                                          </p:cBhvr>
                                          <p:to>
                                            <p:strVal val="visible"/>
                                          </p:to>
                                        </p:set>
                                      </p:childTnLst>
                                    </p:cTn>
                                  </p:par>
                                  <p:par>
                                    <p:cTn id="25" presetID="35" presetClass="emph" presetSubtype="0" repeatCount="indefinite" fill="hold" grpId="1" nodeType="withEffect">
                                      <p:stCondLst>
                                        <p:cond delay="1750"/>
                                      </p:stCondLst>
                                      <p:childTnLst>
                                        <p:anim calcmode="discrete" valueType="str">
                                          <p:cBhvr>
                                            <p:cTn id="26" dur="1600" fill="hold"/>
                                            <p:tgtEl>
                                              <p:spTgt spid="72"/>
                                            </p:tgtEl>
                                            <p:attrNameLst>
                                              <p:attrName>style.visibility</p:attrName>
                                            </p:attrNameLst>
                                          </p:cBhvr>
                                          <p:tavLst>
                                            <p:tav tm="0">
                                              <p:val>
                                                <p:strVal val="hidden"/>
                                              </p:val>
                                            </p:tav>
                                            <p:tav tm="50000">
                                              <p:val>
                                                <p:strVal val="visible"/>
                                              </p:val>
                                            </p:tav>
                                          </p:tavLst>
                                        </p:anim>
                                      </p:childTnLst>
                                    </p:cTn>
                                  </p:par>
                                  <p:par>
                                    <p:cTn id="27" presetID="35" presetClass="emph" presetSubtype="0" repeatCount="indefinite" fill="hold" grpId="1" nodeType="withEffect">
                                      <p:stCondLst>
                                        <p:cond delay="1750"/>
                                      </p:stCondLst>
                                      <p:childTnLst>
                                        <p:anim calcmode="discrete" valueType="str">
                                          <p:cBhvr>
                                            <p:cTn id="28" dur="1200" fill="hold"/>
                                            <p:tgtEl>
                                              <p:spTgt spid="65"/>
                                            </p:tgtEl>
                                            <p:attrNameLst>
                                              <p:attrName>style.visibility</p:attrName>
                                            </p:attrNameLst>
                                          </p:cBhvr>
                                          <p:tavLst>
                                            <p:tav tm="0">
                                              <p:val>
                                                <p:strVal val="hidden"/>
                                              </p:val>
                                            </p:tav>
                                            <p:tav tm="50000">
                                              <p:val>
                                                <p:strVal val="visible"/>
                                              </p:val>
                                            </p:tav>
                                          </p:tavLst>
                                        </p:anim>
                                      </p:childTnLst>
                                    </p:cTn>
                                  </p:par>
                                  <p:par>
                                    <p:cTn id="29" presetID="35" presetClass="emph" presetSubtype="0" repeatCount="indefinite" fill="hold" grpId="1" nodeType="withEffect">
                                      <p:stCondLst>
                                        <p:cond delay="1750"/>
                                      </p:stCondLst>
                                      <p:childTnLst>
                                        <p:anim calcmode="discrete" valueType="str">
                                          <p:cBhvr>
                                            <p:cTn id="30" dur="1800" fill="hold"/>
                                            <p:tgtEl>
                                              <p:spTgt spid="62"/>
                                            </p:tgtEl>
                                            <p:attrNameLst>
                                              <p:attrName>style.visibility</p:attrName>
                                            </p:attrNameLst>
                                          </p:cBhvr>
                                          <p:tavLst>
                                            <p:tav tm="0">
                                              <p:val>
                                                <p:strVal val="hidden"/>
                                              </p:val>
                                            </p:tav>
                                            <p:tav tm="50000">
                                              <p:val>
                                                <p:strVal val="visible"/>
                                              </p:val>
                                            </p:tav>
                                          </p:tavLst>
                                        </p:anim>
                                      </p:childTnLst>
                                    </p:cTn>
                                  </p:par>
                                  <p:par>
                                    <p:cTn id="31" presetID="35" presetClass="emph" presetSubtype="0" repeatCount="indefinite" fill="hold" grpId="1" nodeType="withEffect">
                                      <p:stCondLst>
                                        <p:cond delay="1750"/>
                                      </p:stCondLst>
                                      <p:childTnLst>
                                        <p:anim calcmode="discrete" valueType="str">
                                          <p:cBhvr>
                                            <p:cTn id="32" dur="2500" fill="hold"/>
                                            <p:tgtEl>
                                              <p:spTgt spid="63"/>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1750"/>
                                      </p:stCondLst>
                                      <p:childTnLst>
                                        <p:set>
                                          <p:cBhvr>
                                            <p:cTn id="34" dur="1" fill="hold">
                                              <p:stCondLst>
                                                <p:cond delay="0"/>
                                              </p:stCondLst>
                                            </p:cTn>
                                            <p:tgtEl>
                                              <p:spTgt spid="68"/>
                                            </p:tgtEl>
                                            <p:attrNameLst>
                                              <p:attrName>style.visibility</p:attrName>
                                            </p:attrNameLst>
                                          </p:cBhvr>
                                          <p:to>
                                            <p:strVal val="visible"/>
                                          </p:to>
                                        </p:set>
                                      </p:childTnLst>
                                    </p:cTn>
                                  </p:par>
                                  <p:par>
                                    <p:cTn id="35" presetID="1" presetClass="entr" presetSubtype="0" fill="hold" grpId="0" nodeType="withEffect">
                                      <p:stCondLst>
                                        <p:cond delay="1750"/>
                                      </p:stCondLst>
                                      <p:childTnLst>
                                        <p:set>
                                          <p:cBhvr>
                                            <p:cTn id="36" dur="1" fill="hold">
                                              <p:stCondLst>
                                                <p:cond delay="0"/>
                                              </p:stCondLst>
                                            </p:cTn>
                                            <p:tgtEl>
                                              <p:spTgt spid="61"/>
                                            </p:tgtEl>
                                            <p:attrNameLst>
                                              <p:attrName>style.visibility</p:attrName>
                                            </p:attrNameLst>
                                          </p:cBhvr>
                                          <p:to>
                                            <p:strVal val="visible"/>
                                          </p:to>
                                        </p:set>
                                      </p:childTnLst>
                                    </p:cTn>
                                  </p:par>
                                  <p:par>
                                    <p:cTn id="37" presetID="1" presetClass="entr" presetSubtype="0" fill="hold" grpId="0" nodeType="withEffect">
                                      <p:stCondLst>
                                        <p:cond delay="1750"/>
                                      </p:stCondLst>
                                      <p:childTnLst>
                                        <p:set>
                                          <p:cBhvr>
                                            <p:cTn id="38" dur="1" fill="hold">
                                              <p:stCondLst>
                                                <p:cond delay="0"/>
                                              </p:stCondLst>
                                            </p:cTn>
                                            <p:tgtEl>
                                              <p:spTgt spid="69"/>
                                            </p:tgtEl>
                                            <p:attrNameLst>
                                              <p:attrName>style.visibility</p:attrName>
                                            </p:attrNameLst>
                                          </p:cBhvr>
                                          <p:to>
                                            <p:strVal val="visible"/>
                                          </p:to>
                                        </p:set>
                                      </p:childTnLst>
                                    </p:cTn>
                                  </p:par>
                                  <p:par>
                                    <p:cTn id="39" presetID="1" presetClass="entr" presetSubtype="0" fill="hold" grpId="0" nodeType="withEffect">
                                      <p:stCondLst>
                                        <p:cond delay="1750"/>
                                      </p:stCondLst>
                                      <p:childTnLst>
                                        <p:set>
                                          <p:cBhvr>
                                            <p:cTn id="40" dur="1" fill="hold">
                                              <p:stCondLst>
                                                <p:cond delay="0"/>
                                              </p:stCondLst>
                                            </p:cTn>
                                            <p:tgtEl>
                                              <p:spTgt spid="71"/>
                                            </p:tgtEl>
                                            <p:attrNameLst>
                                              <p:attrName>style.visibility</p:attrName>
                                            </p:attrNameLst>
                                          </p:cBhvr>
                                          <p:to>
                                            <p:strVal val="visible"/>
                                          </p:to>
                                        </p:set>
                                      </p:childTnLst>
                                    </p:cTn>
                                  </p:par>
                                  <p:par>
                                    <p:cTn id="41" presetID="1" presetClass="entr" presetSubtype="0" fill="hold" grpId="0" nodeType="withEffect">
                                      <p:stCondLst>
                                        <p:cond delay="1750"/>
                                      </p:stCondLst>
                                      <p:childTnLst>
                                        <p:set>
                                          <p:cBhvr>
                                            <p:cTn id="42" dur="1" fill="hold">
                                              <p:stCondLst>
                                                <p:cond delay="0"/>
                                              </p:stCondLst>
                                            </p:cTn>
                                            <p:tgtEl>
                                              <p:spTgt spid="66"/>
                                            </p:tgtEl>
                                            <p:attrNameLst>
                                              <p:attrName>style.visibility</p:attrName>
                                            </p:attrNameLst>
                                          </p:cBhvr>
                                          <p:to>
                                            <p:strVal val="visible"/>
                                          </p:to>
                                        </p:set>
                                      </p:childTnLst>
                                    </p:cTn>
                                  </p:par>
                                  <p:par>
                                    <p:cTn id="43" presetID="1" presetClass="entr" presetSubtype="0" fill="hold" grpId="0" nodeType="withEffect">
                                      <p:stCondLst>
                                        <p:cond delay="1750"/>
                                      </p:stCondLst>
                                      <p:childTnLst>
                                        <p:set>
                                          <p:cBhvr>
                                            <p:cTn id="44" dur="1" fill="hold">
                                              <p:stCondLst>
                                                <p:cond delay="0"/>
                                              </p:stCondLst>
                                            </p:cTn>
                                            <p:tgtEl>
                                              <p:spTgt spid="70"/>
                                            </p:tgtEl>
                                            <p:attrNameLst>
                                              <p:attrName>style.visibility</p:attrName>
                                            </p:attrNameLst>
                                          </p:cBhvr>
                                          <p:to>
                                            <p:strVal val="visible"/>
                                          </p:to>
                                        </p:set>
                                      </p:childTnLst>
                                    </p:cTn>
                                  </p:par>
                                  <p:par>
                                    <p:cTn id="45" presetID="35" presetClass="emph" presetSubtype="0" repeatCount="indefinite" fill="hold" grpId="1" nodeType="withEffect">
                                      <p:stCondLst>
                                        <p:cond delay="1750"/>
                                      </p:stCondLst>
                                      <p:childTnLst>
                                        <p:anim calcmode="discrete" valueType="str">
                                          <p:cBhvr>
                                            <p:cTn id="46" dur="1100" fill="hold"/>
                                            <p:tgtEl>
                                              <p:spTgt spid="68"/>
                                            </p:tgtEl>
                                            <p:attrNameLst>
                                              <p:attrName>style.visibility</p:attrName>
                                            </p:attrNameLst>
                                          </p:cBhvr>
                                          <p:tavLst>
                                            <p:tav tm="0">
                                              <p:val>
                                                <p:strVal val="hidden"/>
                                              </p:val>
                                            </p:tav>
                                            <p:tav tm="50000">
                                              <p:val>
                                                <p:strVal val="visible"/>
                                              </p:val>
                                            </p:tav>
                                          </p:tavLst>
                                        </p:anim>
                                      </p:childTnLst>
                                    </p:cTn>
                                  </p:par>
                                  <p:par>
                                    <p:cTn id="47" presetID="35" presetClass="emph" presetSubtype="0" repeatCount="indefinite" fill="hold" grpId="1" nodeType="withEffect">
                                      <p:stCondLst>
                                        <p:cond delay="1750"/>
                                      </p:stCondLst>
                                      <p:childTnLst>
                                        <p:anim calcmode="discrete" valueType="str">
                                          <p:cBhvr>
                                            <p:cTn id="48" dur="1400" fill="hold"/>
                                            <p:tgtEl>
                                              <p:spTgt spid="61"/>
                                            </p:tgtEl>
                                            <p:attrNameLst>
                                              <p:attrName>style.visibility</p:attrName>
                                            </p:attrNameLst>
                                          </p:cBhvr>
                                          <p:tavLst>
                                            <p:tav tm="0">
                                              <p:val>
                                                <p:strVal val="hidden"/>
                                              </p:val>
                                            </p:tav>
                                            <p:tav tm="50000">
                                              <p:val>
                                                <p:strVal val="visible"/>
                                              </p:val>
                                            </p:tav>
                                          </p:tavLst>
                                        </p:anim>
                                      </p:childTnLst>
                                    </p:cTn>
                                  </p:par>
                                  <p:par>
                                    <p:cTn id="49" presetID="35" presetClass="emph" presetSubtype="0" repeatCount="indefinite" fill="hold" grpId="1" nodeType="withEffect">
                                      <p:stCondLst>
                                        <p:cond delay="1750"/>
                                      </p:stCondLst>
                                      <p:childTnLst>
                                        <p:anim calcmode="discrete" valueType="str">
                                          <p:cBhvr>
                                            <p:cTn id="50" dur="1200" fill="hold"/>
                                            <p:tgtEl>
                                              <p:spTgt spid="69"/>
                                            </p:tgtEl>
                                            <p:attrNameLst>
                                              <p:attrName>style.visibility</p:attrName>
                                            </p:attrNameLst>
                                          </p:cBhvr>
                                          <p:tavLst>
                                            <p:tav tm="0">
                                              <p:val>
                                                <p:strVal val="hidden"/>
                                              </p:val>
                                            </p:tav>
                                            <p:tav tm="50000">
                                              <p:val>
                                                <p:strVal val="visible"/>
                                              </p:val>
                                            </p:tav>
                                          </p:tavLst>
                                        </p:anim>
                                      </p:childTnLst>
                                    </p:cTn>
                                  </p:par>
                                  <p:par>
                                    <p:cTn id="51" presetID="35" presetClass="emph" presetSubtype="0" repeatCount="indefinite" fill="hold" grpId="1" nodeType="withEffect">
                                      <p:stCondLst>
                                        <p:cond delay="1750"/>
                                      </p:stCondLst>
                                      <p:childTnLst>
                                        <p:anim calcmode="discrete" valueType="str">
                                          <p:cBhvr>
                                            <p:cTn id="52" dur="1000" fill="hold"/>
                                            <p:tgtEl>
                                              <p:spTgt spid="71"/>
                                            </p:tgtEl>
                                            <p:attrNameLst>
                                              <p:attrName>style.visibility</p:attrName>
                                            </p:attrNameLst>
                                          </p:cBhvr>
                                          <p:tavLst>
                                            <p:tav tm="0">
                                              <p:val>
                                                <p:strVal val="hidden"/>
                                              </p:val>
                                            </p:tav>
                                            <p:tav tm="50000">
                                              <p:val>
                                                <p:strVal val="visible"/>
                                              </p:val>
                                            </p:tav>
                                          </p:tavLst>
                                        </p:anim>
                                      </p:childTnLst>
                                    </p:cTn>
                                  </p:par>
                                  <p:par>
                                    <p:cTn id="53" presetID="35" presetClass="emph" presetSubtype="0" repeatCount="indefinite" fill="hold" grpId="1" nodeType="withEffect">
                                      <p:stCondLst>
                                        <p:cond delay="1750"/>
                                      </p:stCondLst>
                                      <p:childTnLst>
                                        <p:anim calcmode="discrete" valueType="str">
                                          <p:cBhvr>
                                            <p:cTn id="54" dur="1400" fill="hold"/>
                                            <p:tgtEl>
                                              <p:spTgt spid="66"/>
                                            </p:tgtEl>
                                            <p:attrNameLst>
                                              <p:attrName>style.visibility</p:attrName>
                                            </p:attrNameLst>
                                          </p:cBhvr>
                                          <p:tavLst>
                                            <p:tav tm="0">
                                              <p:val>
                                                <p:strVal val="hidden"/>
                                              </p:val>
                                            </p:tav>
                                            <p:tav tm="50000">
                                              <p:val>
                                                <p:strVal val="visible"/>
                                              </p:val>
                                            </p:tav>
                                          </p:tavLst>
                                        </p:anim>
                                      </p:childTnLst>
                                    </p:cTn>
                                  </p:par>
                                  <p:par>
                                    <p:cTn id="55" presetID="35" presetClass="emph" presetSubtype="0" repeatCount="indefinite" fill="hold" grpId="1" nodeType="withEffect">
                                      <p:stCondLst>
                                        <p:cond delay="1750"/>
                                      </p:stCondLst>
                                      <p:childTnLst>
                                        <p:anim calcmode="discrete" valueType="str">
                                          <p:cBhvr>
                                            <p:cTn id="56" dur="1200" fill="hold"/>
                                            <p:tgtEl>
                                              <p:spTgt spid="70"/>
                                            </p:tgtEl>
                                            <p:attrNameLst>
                                              <p:attrName>style.visibility</p:attrName>
                                            </p:attrNameLst>
                                          </p:cBhvr>
                                          <p:tavLst>
                                            <p:tav tm="0">
                                              <p:val>
                                                <p:strVal val="hidden"/>
                                              </p:val>
                                            </p:tav>
                                            <p:tav tm="50000">
                                              <p:val>
                                                <p:strVal val="visible"/>
                                              </p:val>
                                            </p:tav>
                                          </p:tavLst>
                                        </p:anim>
                                      </p:childTnLst>
                                    </p:cTn>
                                  </p:par>
                                  <p:par>
                                    <p:cTn id="57" presetID="1" presetClass="entr" presetSubtype="0" fill="hold" grpId="0" nodeType="withEffect">
                                      <p:stCondLst>
                                        <p:cond delay="0"/>
                                      </p:stCondLst>
                                      <p:childTnLst>
                                        <p:set>
                                          <p:cBhvr>
                                            <p:cTn id="58" dur="1" fill="hold">
                                              <p:stCondLst>
                                                <p:cond delay="0"/>
                                              </p:stCondLst>
                                            </p:cTn>
                                            <p:tgtEl>
                                              <p:spTgt spid="7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3"/>
                                            </p:tgtEl>
                                            <p:attrNameLst>
                                              <p:attrName>style.visibility</p:attrName>
                                            </p:attrNameLst>
                                          </p:cBhvr>
                                          <p:to>
                                            <p:strVal val="visible"/>
                                          </p:to>
                                        </p:set>
                                      </p:childTnLst>
                                    </p:cTn>
                                  </p:par>
                                  <p:par>
                                    <p:cTn id="67" presetID="35" presetClass="emph" presetSubtype="0" repeatCount="indefinite" fill="hold" grpId="1" nodeType="withEffect">
                                      <p:stCondLst>
                                        <p:cond delay="0"/>
                                      </p:stCondLst>
                                      <p:childTnLst>
                                        <p:anim calcmode="discrete" valueType="str">
                                          <p:cBhvr>
                                            <p:cTn id="68" dur="2200" fill="hold"/>
                                            <p:tgtEl>
                                              <p:spTgt spid="77"/>
                                            </p:tgtEl>
                                            <p:attrNameLst>
                                              <p:attrName>style.visibility</p:attrName>
                                            </p:attrNameLst>
                                          </p:cBhvr>
                                          <p:tavLst>
                                            <p:tav tm="0">
                                              <p:val>
                                                <p:strVal val="hidden"/>
                                              </p:val>
                                            </p:tav>
                                            <p:tav tm="50000">
                                              <p:val>
                                                <p:strVal val="visible"/>
                                              </p:val>
                                            </p:tav>
                                          </p:tavLst>
                                        </p:anim>
                                      </p:childTnLst>
                                    </p:cTn>
                                  </p:par>
                                  <p:par>
                                    <p:cTn id="69" presetID="35" presetClass="emph" presetSubtype="0" repeatCount="indefinite" fill="hold" grpId="1" nodeType="withEffect">
                                      <p:stCondLst>
                                        <p:cond delay="0"/>
                                      </p:stCondLst>
                                      <p:childTnLst>
                                        <p:anim calcmode="discrete" valueType="str">
                                          <p:cBhvr>
                                            <p:cTn id="70" dur="1500" fill="hold"/>
                                            <p:tgtEl>
                                              <p:spTgt spid="90"/>
                                            </p:tgtEl>
                                            <p:attrNameLst>
                                              <p:attrName>style.visibility</p:attrName>
                                            </p:attrNameLst>
                                          </p:cBhvr>
                                          <p:tavLst>
                                            <p:tav tm="0">
                                              <p:val>
                                                <p:strVal val="hidden"/>
                                              </p:val>
                                            </p:tav>
                                            <p:tav tm="50000">
                                              <p:val>
                                                <p:strVal val="visible"/>
                                              </p:val>
                                            </p:tav>
                                          </p:tavLst>
                                        </p:anim>
                                      </p:childTnLst>
                                    </p:cTn>
                                  </p:par>
                                  <p:par>
                                    <p:cTn id="71" presetID="35" presetClass="emph" presetSubtype="0" repeatCount="indefinite" fill="hold" grpId="1" nodeType="withEffect">
                                      <p:stCondLst>
                                        <p:cond delay="0"/>
                                      </p:stCondLst>
                                      <p:childTnLst>
                                        <p:anim calcmode="discrete" valueType="str">
                                          <p:cBhvr>
                                            <p:cTn id="72" dur="2200" fill="hold"/>
                                            <p:tgtEl>
                                              <p:spTgt spid="89"/>
                                            </p:tgtEl>
                                            <p:attrNameLst>
                                              <p:attrName>style.visibility</p:attrName>
                                            </p:attrNameLst>
                                          </p:cBhvr>
                                          <p:tavLst>
                                            <p:tav tm="0">
                                              <p:val>
                                                <p:strVal val="hidden"/>
                                              </p:val>
                                            </p:tav>
                                            <p:tav tm="50000">
                                              <p:val>
                                                <p:strVal val="visible"/>
                                              </p:val>
                                            </p:tav>
                                          </p:tavLst>
                                        </p:anim>
                                      </p:childTnLst>
                                    </p:cTn>
                                  </p:par>
                                  <p:par>
                                    <p:cTn id="73" presetID="35" presetClass="emph" presetSubtype="0" repeatCount="indefinite" fill="hold" grpId="1" nodeType="withEffect">
                                      <p:stCondLst>
                                        <p:cond delay="0"/>
                                      </p:stCondLst>
                                      <p:childTnLst>
                                        <p:anim calcmode="discrete" valueType="str">
                                          <p:cBhvr>
                                            <p:cTn id="74" dur="1100" fill="hold"/>
                                            <p:tgtEl>
                                              <p:spTgt spid="88"/>
                                            </p:tgtEl>
                                            <p:attrNameLst>
                                              <p:attrName>style.visibility</p:attrName>
                                            </p:attrNameLst>
                                          </p:cBhvr>
                                          <p:tavLst>
                                            <p:tav tm="0">
                                              <p:val>
                                                <p:strVal val="hidden"/>
                                              </p:val>
                                            </p:tav>
                                            <p:tav tm="50000">
                                              <p:val>
                                                <p:strVal val="visible"/>
                                              </p:val>
                                            </p:tav>
                                          </p:tavLst>
                                        </p:anim>
                                      </p:childTnLst>
                                    </p:cTn>
                                  </p:par>
                                  <p:par>
                                    <p:cTn id="75" presetID="35" presetClass="emph" presetSubtype="0" repeatCount="indefinite" fill="hold" grpId="1" nodeType="withEffect">
                                      <p:stCondLst>
                                        <p:cond delay="0"/>
                                      </p:stCondLst>
                                      <p:childTnLst>
                                        <p:anim calcmode="discrete" valueType="str">
                                          <p:cBhvr>
                                            <p:cTn id="76" dur="1800" fill="hold"/>
                                            <p:tgtEl>
                                              <p:spTgt spid="73"/>
                                            </p:tgtEl>
                                            <p:attrNameLst>
                                              <p:attrName>style.visibility</p:attrName>
                                            </p:attrNameLst>
                                          </p:cBhvr>
                                          <p:tavLst>
                                            <p:tav tm="0">
                                              <p:val>
                                                <p:strVal val="hidden"/>
                                              </p:val>
                                            </p:tav>
                                            <p:tav tm="50000">
                                              <p:val>
                                                <p:strVal val="visible"/>
                                              </p:val>
                                            </p:tav>
                                          </p:tavLst>
                                        </p:anim>
                                      </p:childTnLst>
                                    </p:cTn>
                                  </p:par>
                                  <p:par>
                                    <p:cTn id="77" presetID="1" presetClass="entr" presetSubtype="0" fill="hold" grpId="0" nodeType="withEffect">
                                      <p:stCondLst>
                                        <p:cond delay="1750"/>
                                      </p:stCondLst>
                                      <p:childTnLst>
                                        <p:set>
                                          <p:cBhvr>
                                            <p:cTn id="78" dur="1" fill="hold">
                                              <p:stCondLst>
                                                <p:cond delay="0"/>
                                              </p:stCondLst>
                                            </p:cTn>
                                            <p:tgtEl>
                                              <p:spTgt spid="93"/>
                                            </p:tgtEl>
                                            <p:attrNameLst>
                                              <p:attrName>style.visibility</p:attrName>
                                            </p:attrNameLst>
                                          </p:cBhvr>
                                          <p:to>
                                            <p:strVal val="visible"/>
                                          </p:to>
                                        </p:set>
                                      </p:childTnLst>
                                    </p:cTn>
                                  </p:par>
                                  <p:par>
                                    <p:cTn id="79" presetID="1" presetClass="entr" presetSubtype="0" fill="hold" grpId="0" nodeType="withEffect">
                                      <p:stCondLst>
                                        <p:cond delay="1750"/>
                                      </p:stCondLst>
                                      <p:childTnLst>
                                        <p:set>
                                          <p:cBhvr>
                                            <p:cTn id="80" dur="1" fill="hold">
                                              <p:stCondLst>
                                                <p:cond delay="0"/>
                                              </p:stCondLst>
                                            </p:cTn>
                                            <p:tgtEl>
                                              <p:spTgt spid="78"/>
                                            </p:tgtEl>
                                            <p:attrNameLst>
                                              <p:attrName>style.visibility</p:attrName>
                                            </p:attrNameLst>
                                          </p:cBhvr>
                                          <p:to>
                                            <p:strVal val="visible"/>
                                          </p:to>
                                        </p:set>
                                      </p:childTnLst>
                                    </p:cTn>
                                  </p:par>
                                  <p:par>
                                    <p:cTn id="81" presetID="1" presetClass="entr" presetSubtype="0" fill="hold" grpId="0" nodeType="withEffect">
                                      <p:stCondLst>
                                        <p:cond delay="1750"/>
                                      </p:stCondLst>
                                      <p:childTnLst>
                                        <p:set>
                                          <p:cBhvr>
                                            <p:cTn id="82" dur="1" fill="hold">
                                              <p:stCondLst>
                                                <p:cond delay="0"/>
                                              </p:stCondLst>
                                            </p:cTn>
                                            <p:tgtEl>
                                              <p:spTgt spid="92"/>
                                            </p:tgtEl>
                                            <p:attrNameLst>
                                              <p:attrName>style.visibility</p:attrName>
                                            </p:attrNameLst>
                                          </p:cBhvr>
                                          <p:to>
                                            <p:strVal val="visible"/>
                                          </p:to>
                                        </p:set>
                                      </p:childTnLst>
                                    </p:cTn>
                                  </p:par>
                                  <p:par>
                                    <p:cTn id="83" presetID="1" presetClass="entr" presetSubtype="0" fill="hold" grpId="0" nodeType="withEffect">
                                      <p:stCondLst>
                                        <p:cond delay="1750"/>
                                      </p:stCondLst>
                                      <p:childTnLst>
                                        <p:set>
                                          <p:cBhvr>
                                            <p:cTn id="84" dur="1" fill="hold">
                                              <p:stCondLst>
                                                <p:cond delay="0"/>
                                              </p:stCondLst>
                                            </p:cTn>
                                            <p:tgtEl>
                                              <p:spTgt spid="80"/>
                                            </p:tgtEl>
                                            <p:attrNameLst>
                                              <p:attrName>style.visibility</p:attrName>
                                            </p:attrNameLst>
                                          </p:cBhvr>
                                          <p:to>
                                            <p:strVal val="visible"/>
                                          </p:to>
                                        </p:set>
                                      </p:childTnLst>
                                    </p:cTn>
                                  </p:par>
                                  <p:par>
                                    <p:cTn id="85" presetID="1" presetClass="entr" presetSubtype="0" fill="hold" grpId="0" nodeType="withEffect">
                                      <p:stCondLst>
                                        <p:cond delay="1750"/>
                                      </p:stCondLst>
                                      <p:childTnLst>
                                        <p:set>
                                          <p:cBhvr>
                                            <p:cTn id="86" dur="1" fill="hold">
                                              <p:stCondLst>
                                                <p:cond delay="0"/>
                                              </p:stCondLst>
                                            </p:cTn>
                                            <p:tgtEl>
                                              <p:spTgt spid="83"/>
                                            </p:tgtEl>
                                            <p:attrNameLst>
                                              <p:attrName>style.visibility</p:attrName>
                                            </p:attrNameLst>
                                          </p:cBhvr>
                                          <p:to>
                                            <p:strVal val="visible"/>
                                          </p:to>
                                        </p:set>
                                      </p:childTnLst>
                                    </p:cTn>
                                  </p:par>
                                  <p:par>
                                    <p:cTn id="87" presetID="1" presetClass="entr" presetSubtype="0" fill="hold" grpId="0" nodeType="withEffect">
                                      <p:stCondLst>
                                        <p:cond delay="1750"/>
                                      </p:stCondLst>
                                      <p:childTnLst>
                                        <p:set>
                                          <p:cBhvr>
                                            <p:cTn id="88" dur="1" fill="hold">
                                              <p:stCondLst>
                                                <p:cond delay="0"/>
                                              </p:stCondLst>
                                            </p:cTn>
                                            <p:tgtEl>
                                              <p:spTgt spid="94"/>
                                            </p:tgtEl>
                                            <p:attrNameLst>
                                              <p:attrName>style.visibility</p:attrName>
                                            </p:attrNameLst>
                                          </p:cBhvr>
                                          <p:to>
                                            <p:strVal val="visible"/>
                                          </p:to>
                                        </p:set>
                                      </p:childTnLst>
                                    </p:cTn>
                                  </p:par>
                                  <p:par>
                                    <p:cTn id="89" presetID="35" presetClass="emph" presetSubtype="0" repeatCount="indefinite" fill="hold" grpId="1" nodeType="withEffect">
                                      <p:stCondLst>
                                        <p:cond delay="1750"/>
                                      </p:stCondLst>
                                      <p:childTnLst>
                                        <p:anim calcmode="discrete" valueType="str">
                                          <p:cBhvr>
                                            <p:cTn id="90" dur="1300" fill="hold"/>
                                            <p:tgtEl>
                                              <p:spTgt spid="93"/>
                                            </p:tgtEl>
                                            <p:attrNameLst>
                                              <p:attrName>style.visibility</p:attrName>
                                            </p:attrNameLst>
                                          </p:cBhvr>
                                          <p:tavLst>
                                            <p:tav tm="0">
                                              <p:val>
                                                <p:strVal val="hidden"/>
                                              </p:val>
                                            </p:tav>
                                            <p:tav tm="50000">
                                              <p:val>
                                                <p:strVal val="visible"/>
                                              </p:val>
                                            </p:tav>
                                          </p:tavLst>
                                        </p:anim>
                                      </p:childTnLst>
                                    </p:cTn>
                                  </p:par>
                                  <p:par>
                                    <p:cTn id="91" presetID="35" presetClass="emph" presetSubtype="0" repeatCount="indefinite" fill="hold" grpId="1" nodeType="withEffect">
                                      <p:stCondLst>
                                        <p:cond delay="1750"/>
                                      </p:stCondLst>
                                      <p:childTnLst>
                                        <p:anim calcmode="discrete" valueType="str">
                                          <p:cBhvr>
                                            <p:cTn id="92" dur="1800" fill="hold"/>
                                            <p:tgtEl>
                                              <p:spTgt spid="78"/>
                                            </p:tgtEl>
                                            <p:attrNameLst>
                                              <p:attrName>style.visibility</p:attrName>
                                            </p:attrNameLst>
                                          </p:cBhvr>
                                          <p:tavLst>
                                            <p:tav tm="0">
                                              <p:val>
                                                <p:strVal val="hidden"/>
                                              </p:val>
                                            </p:tav>
                                            <p:tav tm="50000">
                                              <p:val>
                                                <p:strVal val="visible"/>
                                              </p:val>
                                            </p:tav>
                                          </p:tavLst>
                                        </p:anim>
                                      </p:childTnLst>
                                    </p:cTn>
                                  </p:par>
                                  <p:par>
                                    <p:cTn id="93" presetID="35" presetClass="emph" presetSubtype="0" repeatCount="indefinite" fill="hold" grpId="1" nodeType="withEffect">
                                      <p:stCondLst>
                                        <p:cond delay="1750"/>
                                      </p:stCondLst>
                                      <p:childTnLst>
                                        <p:anim calcmode="discrete" valueType="str">
                                          <p:cBhvr>
                                            <p:cTn id="94" dur="1200" fill="hold"/>
                                            <p:tgtEl>
                                              <p:spTgt spid="92"/>
                                            </p:tgtEl>
                                            <p:attrNameLst>
                                              <p:attrName>style.visibility</p:attrName>
                                            </p:attrNameLst>
                                          </p:cBhvr>
                                          <p:tavLst>
                                            <p:tav tm="0">
                                              <p:val>
                                                <p:strVal val="hidden"/>
                                              </p:val>
                                            </p:tav>
                                            <p:tav tm="50000">
                                              <p:val>
                                                <p:strVal val="visible"/>
                                              </p:val>
                                            </p:tav>
                                          </p:tavLst>
                                        </p:anim>
                                      </p:childTnLst>
                                    </p:cTn>
                                  </p:par>
                                  <p:par>
                                    <p:cTn id="95" presetID="35" presetClass="emph" presetSubtype="0" repeatCount="indefinite" fill="hold" grpId="1" nodeType="withEffect">
                                      <p:stCondLst>
                                        <p:cond delay="1750"/>
                                      </p:stCondLst>
                                      <p:childTnLst>
                                        <p:anim calcmode="discrete" valueType="str">
                                          <p:cBhvr>
                                            <p:cTn id="96" dur="1800" fill="hold"/>
                                            <p:tgtEl>
                                              <p:spTgt spid="80"/>
                                            </p:tgtEl>
                                            <p:attrNameLst>
                                              <p:attrName>style.visibility</p:attrName>
                                            </p:attrNameLst>
                                          </p:cBhvr>
                                          <p:tavLst>
                                            <p:tav tm="0">
                                              <p:val>
                                                <p:strVal val="hidden"/>
                                              </p:val>
                                            </p:tav>
                                            <p:tav tm="50000">
                                              <p:val>
                                                <p:strVal val="visible"/>
                                              </p:val>
                                            </p:tav>
                                          </p:tavLst>
                                        </p:anim>
                                      </p:childTnLst>
                                    </p:cTn>
                                  </p:par>
                                  <p:par>
                                    <p:cTn id="97" presetID="35" presetClass="emph" presetSubtype="0" repeatCount="indefinite" fill="hold" grpId="1" nodeType="withEffect">
                                      <p:stCondLst>
                                        <p:cond delay="1750"/>
                                      </p:stCondLst>
                                      <p:childTnLst>
                                        <p:anim calcmode="discrete" valueType="str">
                                          <p:cBhvr>
                                            <p:cTn id="98" dur="2200" fill="hold"/>
                                            <p:tgtEl>
                                              <p:spTgt spid="83"/>
                                            </p:tgtEl>
                                            <p:attrNameLst>
                                              <p:attrName>style.visibility</p:attrName>
                                            </p:attrNameLst>
                                          </p:cBhvr>
                                          <p:tavLst>
                                            <p:tav tm="0">
                                              <p:val>
                                                <p:strVal val="hidden"/>
                                              </p:val>
                                            </p:tav>
                                            <p:tav tm="50000">
                                              <p:val>
                                                <p:strVal val="visible"/>
                                              </p:val>
                                            </p:tav>
                                          </p:tavLst>
                                        </p:anim>
                                      </p:childTnLst>
                                    </p:cTn>
                                  </p:par>
                                  <p:par>
                                    <p:cTn id="99" presetID="35" presetClass="emph" presetSubtype="0" repeatCount="indefinite" fill="hold" grpId="1" nodeType="withEffect">
                                      <p:stCondLst>
                                        <p:cond delay="1750"/>
                                      </p:stCondLst>
                                      <p:childTnLst>
                                        <p:anim calcmode="discrete" valueType="str">
                                          <p:cBhvr>
                                            <p:cTn id="100" dur="1400" fill="hold"/>
                                            <p:tgtEl>
                                              <p:spTgt spid="94"/>
                                            </p:tgtEl>
                                            <p:attrNameLst>
                                              <p:attrName>style.visibility</p:attrName>
                                            </p:attrNameLst>
                                          </p:cBhvr>
                                          <p:tavLst>
                                            <p:tav tm="0">
                                              <p:val>
                                                <p:strVal val="hidden"/>
                                              </p:val>
                                            </p:tav>
                                            <p:tav tm="50000">
                                              <p:val>
                                                <p:strVal val="visible"/>
                                              </p:val>
                                            </p:tav>
                                          </p:tavLst>
                                        </p:anim>
                                      </p:childTnLst>
                                    </p:cTn>
                                  </p:par>
                                  <p:par>
                                    <p:cTn id="101" presetID="1" presetClass="entr" presetSubtype="0" fill="hold" grpId="0" nodeType="withEffect">
                                      <p:stCondLst>
                                        <p:cond delay="1750"/>
                                      </p:stCondLst>
                                      <p:childTnLst>
                                        <p:set>
                                          <p:cBhvr>
                                            <p:cTn id="102" dur="1" fill="hold">
                                              <p:stCondLst>
                                                <p:cond delay="0"/>
                                              </p:stCondLst>
                                            </p:cTn>
                                            <p:tgtEl>
                                              <p:spTgt spid="91"/>
                                            </p:tgtEl>
                                            <p:attrNameLst>
                                              <p:attrName>style.visibility</p:attrName>
                                            </p:attrNameLst>
                                          </p:cBhvr>
                                          <p:to>
                                            <p:strVal val="visible"/>
                                          </p:to>
                                        </p:set>
                                      </p:childTnLst>
                                    </p:cTn>
                                  </p:par>
                                  <p:par>
                                    <p:cTn id="103" presetID="1" presetClass="entr" presetSubtype="0" fill="hold" grpId="0" nodeType="withEffect">
                                      <p:stCondLst>
                                        <p:cond delay="1750"/>
                                      </p:stCondLst>
                                      <p:childTnLst>
                                        <p:set>
                                          <p:cBhvr>
                                            <p:cTn id="104" dur="1" fill="hold">
                                              <p:stCondLst>
                                                <p:cond delay="0"/>
                                              </p:stCondLst>
                                            </p:cTn>
                                            <p:tgtEl>
                                              <p:spTgt spid="86"/>
                                            </p:tgtEl>
                                            <p:attrNameLst>
                                              <p:attrName>style.visibility</p:attrName>
                                            </p:attrNameLst>
                                          </p:cBhvr>
                                          <p:to>
                                            <p:strVal val="visible"/>
                                          </p:to>
                                        </p:set>
                                      </p:childTnLst>
                                    </p:cTn>
                                  </p:par>
                                  <p:par>
                                    <p:cTn id="105" presetID="1" presetClass="entr" presetSubtype="0" fill="hold" grpId="0" nodeType="withEffect">
                                      <p:stCondLst>
                                        <p:cond delay="1750"/>
                                      </p:stCondLst>
                                      <p:childTnLst>
                                        <p:set>
                                          <p:cBhvr>
                                            <p:cTn id="106" dur="1" fill="hold">
                                              <p:stCondLst>
                                                <p:cond delay="0"/>
                                              </p:stCondLst>
                                            </p:cTn>
                                            <p:tgtEl>
                                              <p:spTgt spid="75"/>
                                            </p:tgtEl>
                                            <p:attrNameLst>
                                              <p:attrName>style.visibility</p:attrName>
                                            </p:attrNameLst>
                                          </p:cBhvr>
                                          <p:to>
                                            <p:strVal val="visible"/>
                                          </p:to>
                                        </p:set>
                                      </p:childTnLst>
                                    </p:cTn>
                                  </p:par>
                                  <p:par>
                                    <p:cTn id="107" presetID="1" presetClass="entr" presetSubtype="0" fill="hold" grpId="0" nodeType="withEffect">
                                      <p:stCondLst>
                                        <p:cond delay="1750"/>
                                      </p:stCondLst>
                                      <p:childTnLst>
                                        <p:set>
                                          <p:cBhvr>
                                            <p:cTn id="108" dur="1" fill="hold">
                                              <p:stCondLst>
                                                <p:cond delay="0"/>
                                              </p:stCondLst>
                                            </p:cTn>
                                            <p:tgtEl>
                                              <p:spTgt spid="81"/>
                                            </p:tgtEl>
                                            <p:attrNameLst>
                                              <p:attrName>style.visibility</p:attrName>
                                            </p:attrNameLst>
                                          </p:cBhvr>
                                          <p:to>
                                            <p:strVal val="visible"/>
                                          </p:to>
                                        </p:set>
                                      </p:childTnLst>
                                    </p:cTn>
                                  </p:par>
                                  <p:par>
                                    <p:cTn id="109" presetID="1" presetClass="entr" presetSubtype="0" fill="hold" grpId="0" nodeType="withEffect">
                                      <p:stCondLst>
                                        <p:cond delay="1750"/>
                                      </p:stCondLst>
                                      <p:childTnLst>
                                        <p:set>
                                          <p:cBhvr>
                                            <p:cTn id="110" dur="1" fill="hold">
                                              <p:stCondLst>
                                                <p:cond delay="0"/>
                                              </p:stCondLst>
                                            </p:cTn>
                                            <p:tgtEl>
                                              <p:spTgt spid="82"/>
                                            </p:tgtEl>
                                            <p:attrNameLst>
                                              <p:attrName>style.visibility</p:attrName>
                                            </p:attrNameLst>
                                          </p:cBhvr>
                                          <p:to>
                                            <p:strVal val="visible"/>
                                          </p:to>
                                        </p:set>
                                      </p:childTnLst>
                                    </p:cTn>
                                  </p:par>
                                  <p:par>
                                    <p:cTn id="111" presetID="1" presetClass="entr" presetSubtype="0" fill="hold" grpId="0" nodeType="withEffect">
                                      <p:stCondLst>
                                        <p:cond delay="1750"/>
                                      </p:stCondLst>
                                      <p:childTnLst>
                                        <p:set>
                                          <p:cBhvr>
                                            <p:cTn id="112" dur="1" fill="hold">
                                              <p:stCondLst>
                                                <p:cond delay="0"/>
                                              </p:stCondLst>
                                            </p:cTn>
                                            <p:tgtEl>
                                              <p:spTgt spid="95"/>
                                            </p:tgtEl>
                                            <p:attrNameLst>
                                              <p:attrName>style.visibility</p:attrName>
                                            </p:attrNameLst>
                                          </p:cBhvr>
                                          <p:to>
                                            <p:strVal val="visible"/>
                                          </p:to>
                                        </p:set>
                                      </p:childTnLst>
                                    </p:cTn>
                                  </p:par>
                                  <p:par>
                                    <p:cTn id="113" presetID="1" presetClass="entr" presetSubtype="0" fill="hold" grpId="0" nodeType="withEffect">
                                      <p:stCondLst>
                                        <p:cond delay="1750"/>
                                      </p:stCondLst>
                                      <p:childTnLst>
                                        <p:set>
                                          <p:cBhvr>
                                            <p:cTn id="114" dur="1" fill="hold">
                                              <p:stCondLst>
                                                <p:cond delay="0"/>
                                              </p:stCondLst>
                                            </p:cTn>
                                            <p:tgtEl>
                                              <p:spTgt spid="84"/>
                                            </p:tgtEl>
                                            <p:attrNameLst>
                                              <p:attrName>style.visibility</p:attrName>
                                            </p:attrNameLst>
                                          </p:cBhvr>
                                          <p:to>
                                            <p:strVal val="visible"/>
                                          </p:to>
                                        </p:set>
                                      </p:childTnLst>
                                    </p:cTn>
                                  </p:par>
                                  <p:par>
                                    <p:cTn id="115" presetID="1" presetClass="entr" presetSubtype="0" fill="hold" grpId="0" nodeType="withEffect">
                                      <p:stCondLst>
                                        <p:cond delay="1750"/>
                                      </p:stCondLst>
                                      <p:childTnLst>
                                        <p:set>
                                          <p:cBhvr>
                                            <p:cTn id="116" dur="1" fill="hold">
                                              <p:stCondLst>
                                                <p:cond delay="0"/>
                                              </p:stCondLst>
                                            </p:cTn>
                                            <p:tgtEl>
                                              <p:spTgt spid="79"/>
                                            </p:tgtEl>
                                            <p:attrNameLst>
                                              <p:attrName>style.visibility</p:attrName>
                                            </p:attrNameLst>
                                          </p:cBhvr>
                                          <p:to>
                                            <p:strVal val="visible"/>
                                          </p:to>
                                        </p:set>
                                      </p:childTnLst>
                                    </p:cTn>
                                  </p:par>
                                  <p:par>
                                    <p:cTn id="117" presetID="1" presetClass="entr" presetSubtype="0" fill="hold" grpId="0" nodeType="withEffect">
                                      <p:stCondLst>
                                        <p:cond delay="1750"/>
                                      </p:stCondLst>
                                      <p:childTnLst>
                                        <p:set>
                                          <p:cBhvr>
                                            <p:cTn id="118" dur="1" fill="hold">
                                              <p:stCondLst>
                                                <p:cond delay="0"/>
                                              </p:stCondLst>
                                            </p:cTn>
                                            <p:tgtEl>
                                              <p:spTgt spid="85"/>
                                            </p:tgtEl>
                                            <p:attrNameLst>
                                              <p:attrName>style.visibility</p:attrName>
                                            </p:attrNameLst>
                                          </p:cBhvr>
                                          <p:to>
                                            <p:strVal val="visible"/>
                                          </p:to>
                                        </p:set>
                                      </p:childTnLst>
                                    </p:cTn>
                                  </p:par>
                                  <p:par>
                                    <p:cTn id="119" presetID="1" presetClass="entr" presetSubtype="0" fill="hold" grpId="0" nodeType="withEffect">
                                      <p:stCondLst>
                                        <p:cond delay="1750"/>
                                      </p:stCondLst>
                                      <p:childTnLst>
                                        <p:set>
                                          <p:cBhvr>
                                            <p:cTn id="120" dur="1" fill="hold">
                                              <p:stCondLst>
                                                <p:cond delay="0"/>
                                              </p:stCondLst>
                                            </p:cTn>
                                            <p:tgtEl>
                                              <p:spTgt spid="76"/>
                                            </p:tgtEl>
                                            <p:attrNameLst>
                                              <p:attrName>style.visibility</p:attrName>
                                            </p:attrNameLst>
                                          </p:cBhvr>
                                          <p:to>
                                            <p:strVal val="visible"/>
                                          </p:to>
                                        </p:set>
                                      </p:childTnLst>
                                    </p:cTn>
                                  </p:par>
                                  <p:par>
                                    <p:cTn id="121" presetID="1" presetClass="entr" presetSubtype="0" fill="hold" grpId="0" nodeType="withEffect">
                                      <p:stCondLst>
                                        <p:cond delay="1750"/>
                                      </p:stCondLst>
                                      <p:childTnLst>
                                        <p:set>
                                          <p:cBhvr>
                                            <p:cTn id="122" dur="1" fill="hold">
                                              <p:stCondLst>
                                                <p:cond delay="0"/>
                                              </p:stCondLst>
                                            </p:cTn>
                                            <p:tgtEl>
                                              <p:spTgt spid="74"/>
                                            </p:tgtEl>
                                            <p:attrNameLst>
                                              <p:attrName>style.visibility</p:attrName>
                                            </p:attrNameLst>
                                          </p:cBhvr>
                                          <p:to>
                                            <p:strVal val="visible"/>
                                          </p:to>
                                        </p:set>
                                      </p:childTnLst>
                                    </p:cTn>
                                  </p:par>
                                  <p:par>
                                    <p:cTn id="123" presetID="1" presetClass="entr" presetSubtype="0" fill="hold" grpId="0" nodeType="withEffect">
                                      <p:stCondLst>
                                        <p:cond delay="1750"/>
                                      </p:stCondLst>
                                      <p:childTnLst>
                                        <p:set>
                                          <p:cBhvr>
                                            <p:cTn id="124" dur="1" fill="hold">
                                              <p:stCondLst>
                                                <p:cond delay="0"/>
                                              </p:stCondLst>
                                            </p:cTn>
                                            <p:tgtEl>
                                              <p:spTgt spid="87"/>
                                            </p:tgtEl>
                                            <p:attrNameLst>
                                              <p:attrName>style.visibility</p:attrName>
                                            </p:attrNameLst>
                                          </p:cBhvr>
                                          <p:to>
                                            <p:strVal val="visible"/>
                                          </p:to>
                                        </p:set>
                                      </p:childTnLst>
                                    </p:cTn>
                                  </p:par>
                                  <p:par>
                                    <p:cTn id="125" presetID="35" presetClass="emph" presetSubtype="0" repeatCount="indefinite" fill="hold" grpId="1" nodeType="withEffect">
                                      <p:stCondLst>
                                        <p:cond delay="1750"/>
                                      </p:stCondLst>
                                      <p:childTnLst>
                                        <p:anim calcmode="discrete" valueType="str">
                                          <p:cBhvr>
                                            <p:cTn id="126" dur="1000" fill="hold"/>
                                            <p:tgtEl>
                                              <p:spTgt spid="91"/>
                                            </p:tgtEl>
                                            <p:attrNameLst>
                                              <p:attrName>style.visibility</p:attrName>
                                            </p:attrNameLst>
                                          </p:cBhvr>
                                          <p:tavLst>
                                            <p:tav tm="0">
                                              <p:val>
                                                <p:strVal val="hidden"/>
                                              </p:val>
                                            </p:tav>
                                            <p:tav tm="50000">
                                              <p:val>
                                                <p:strVal val="visible"/>
                                              </p:val>
                                            </p:tav>
                                          </p:tavLst>
                                        </p:anim>
                                      </p:childTnLst>
                                    </p:cTn>
                                  </p:par>
                                  <p:par>
                                    <p:cTn id="127" presetID="35" presetClass="emph" presetSubtype="0" repeatCount="indefinite" fill="hold" grpId="1" nodeType="withEffect">
                                      <p:stCondLst>
                                        <p:cond delay="1750"/>
                                      </p:stCondLst>
                                      <p:childTnLst>
                                        <p:anim calcmode="discrete" valueType="str">
                                          <p:cBhvr>
                                            <p:cTn id="128" dur="1700" fill="hold"/>
                                            <p:tgtEl>
                                              <p:spTgt spid="86"/>
                                            </p:tgtEl>
                                            <p:attrNameLst>
                                              <p:attrName>style.visibility</p:attrName>
                                            </p:attrNameLst>
                                          </p:cBhvr>
                                          <p:tavLst>
                                            <p:tav tm="0">
                                              <p:val>
                                                <p:strVal val="hidden"/>
                                              </p:val>
                                            </p:tav>
                                            <p:tav tm="50000">
                                              <p:val>
                                                <p:strVal val="visible"/>
                                              </p:val>
                                            </p:tav>
                                          </p:tavLst>
                                        </p:anim>
                                      </p:childTnLst>
                                    </p:cTn>
                                  </p:par>
                                  <p:par>
                                    <p:cTn id="129" presetID="35" presetClass="emph" presetSubtype="0" repeatCount="indefinite" fill="hold" grpId="1" nodeType="withEffect">
                                      <p:stCondLst>
                                        <p:cond delay="1750"/>
                                      </p:stCondLst>
                                      <p:childTnLst>
                                        <p:anim calcmode="discrete" valueType="str">
                                          <p:cBhvr>
                                            <p:cTn id="130" dur="1600" fill="hold"/>
                                            <p:tgtEl>
                                              <p:spTgt spid="75"/>
                                            </p:tgtEl>
                                            <p:attrNameLst>
                                              <p:attrName>style.visibility</p:attrName>
                                            </p:attrNameLst>
                                          </p:cBhvr>
                                          <p:tavLst>
                                            <p:tav tm="0">
                                              <p:val>
                                                <p:strVal val="hidden"/>
                                              </p:val>
                                            </p:tav>
                                            <p:tav tm="50000">
                                              <p:val>
                                                <p:strVal val="visible"/>
                                              </p:val>
                                            </p:tav>
                                          </p:tavLst>
                                        </p:anim>
                                      </p:childTnLst>
                                    </p:cTn>
                                  </p:par>
                                  <p:par>
                                    <p:cTn id="131" presetID="35" presetClass="emph" presetSubtype="0" repeatCount="indefinite" fill="hold" grpId="1" nodeType="withEffect">
                                      <p:stCondLst>
                                        <p:cond delay="1750"/>
                                      </p:stCondLst>
                                      <p:childTnLst>
                                        <p:anim calcmode="discrete" valueType="str">
                                          <p:cBhvr>
                                            <p:cTn id="132" dur="1000" fill="hold"/>
                                            <p:tgtEl>
                                              <p:spTgt spid="81"/>
                                            </p:tgtEl>
                                            <p:attrNameLst>
                                              <p:attrName>style.visibility</p:attrName>
                                            </p:attrNameLst>
                                          </p:cBhvr>
                                          <p:tavLst>
                                            <p:tav tm="0">
                                              <p:val>
                                                <p:strVal val="hidden"/>
                                              </p:val>
                                            </p:tav>
                                            <p:tav tm="50000">
                                              <p:val>
                                                <p:strVal val="visible"/>
                                              </p:val>
                                            </p:tav>
                                          </p:tavLst>
                                        </p:anim>
                                      </p:childTnLst>
                                    </p:cTn>
                                  </p:par>
                                  <p:par>
                                    <p:cTn id="133" presetID="35" presetClass="emph" presetSubtype="0" repeatCount="indefinite" fill="hold" grpId="1" nodeType="withEffect">
                                      <p:stCondLst>
                                        <p:cond delay="1750"/>
                                      </p:stCondLst>
                                      <p:childTnLst>
                                        <p:anim calcmode="discrete" valueType="str">
                                          <p:cBhvr>
                                            <p:cTn id="134" dur="1300" fill="hold"/>
                                            <p:tgtEl>
                                              <p:spTgt spid="82"/>
                                            </p:tgtEl>
                                            <p:attrNameLst>
                                              <p:attrName>style.visibility</p:attrName>
                                            </p:attrNameLst>
                                          </p:cBhvr>
                                          <p:tavLst>
                                            <p:tav tm="0">
                                              <p:val>
                                                <p:strVal val="hidden"/>
                                              </p:val>
                                            </p:tav>
                                            <p:tav tm="50000">
                                              <p:val>
                                                <p:strVal val="visible"/>
                                              </p:val>
                                            </p:tav>
                                          </p:tavLst>
                                        </p:anim>
                                      </p:childTnLst>
                                    </p:cTn>
                                  </p:par>
                                  <p:par>
                                    <p:cTn id="135" presetID="35" presetClass="emph" presetSubtype="0" repeatCount="indefinite" fill="hold" grpId="1" nodeType="withEffect">
                                      <p:stCondLst>
                                        <p:cond delay="1750"/>
                                      </p:stCondLst>
                                      <p:childTnLst>
                                        <p:anim calcmode="discrete" valueType="str">
                                          <p:cBhvr>
                                            <p:cTn id="136" dur="1000" fill="hold"/>
                                            <p:tgtEl>
                                              <p:spTgt spid="95"/>
                                            </p:tgtEl>
                                            <p:attrNameLst>
                                              <p:attrName>style.visibility</p:attrName>
                                            </p:attrNameLst>
                                          </p:cBhvr>
                                          <p:tavLst>
                                            <p:tav tm="0">
                                              <p:val>
                                                <p:strVal val="hidden"/>
                                              </p:val>
                                            </p:tav>
                                            <p:tav tm="50000">
                                              <p:val>
                                                <p:strVal val="visible"/>
                                              </p:val>
                                            </p:tav>
                                          </p:tavLst>
                                        </p:anim>
                                      </p:childTnLst>
                                    </p:cTn>
                                  </p:par>
                                  <p:par>
                                    <p:cTn id="137" presetID="35" presetClass="emph" presetSubtype="0" repeatCount="indefinite" fill="hold" grpId="1" nodeType="withEffect">
                                      <p:stCondLst>
                                        <p:cond delay="1750"/>
                                      </p:stCondLst>
                                      <p:childTnLst>
                                        <p:anim calcmode="discrete" valueType="str">
                                          <p:cBhvr>
                                            <p:cTn id="138" dur="1300" fill="hold"/>
                                            <p:tgtEl>
                                              <p:spTgt spid="84"/>
                                            </p:tgtEl>
                                            <p:attrNameLst>
                                              <p:attrName>style.visibility</p:attrName>
                                            </p:attrNameLst>
                                          </p:cBhvr>
                                          <p:tavLst>
                                            <p:tav tm="0">
                                              <p:val>
                                                <p:strVal val="hidden"/>
                                              </p:val>
                                            </p:tav>
                                            <p:tav tm="50000">
                                              <p:val>
                                                <p:strVal val="visible"/>
                                              </p:val>
                                            </p:tav>
                                          </p:tavLst>
                                        </p:anim>
                                      </p:childTnLst>
                                    </p:cTn>
                                  </p:par>
                                  <p:par>
                                    <p:cTn id="139" presetID="35" presetClass="emph" presetSubtype="0" repeatCount="indefinite" fill="hold" grpId="1" nodeType="withEffect">
                                      <p:stCondLst>
                                        <p:cond delay="1750"/>
                                      </p:stCondLst>
                                      <p:childTnLst>
                                        <p:anim calcmode="discrete" valueType="str">
                                          <p:cBhvr>
                                            <p:cTn id="140" dur="900" fill="hold"/>
                                            <p:tgtEl>
                                              <p:spTgt spid="79"/>
                                            </p:tgtEl>
                                            <p:attrNameLst>
                                              <p:attrName>style.visibility</p:attrName>
                                            </p:attrNameLst>
                                          </p:cBhvr>
                                          <p:tavLst>
                                            <p:tav tm="0">
                                              <p:val>
                                                <p:strVal val="hidden"/>
                                              </p:val>
                                            </p:tav>
                                            <p:tav tm="50000">
                                              <p:val>
                                                <p:strVal val="visible"/>
                                              </p:val>
                                            </p:tav>
                                          </p:tavLst>
                                        </p:anim>
                                      </p:childTnLst>
                                    </p:cTn>
                                  </p:par>
                                  <p:par>
                                    <p:cTn id="141" presetID="35" presetClass="emph" presetSubtype="0" repeatCount="indefinite" fill="hold" grpId="1" nodeType="withEffect">
                                      <p:stCondLst>
                                        <p:cond delay="1750"/>
                                      </p:stCondLst>
                                      <p:childTnLst>
                                        <p:anim calcmode="discrete" valueType="str">
                                          <p:cBhvr>
                                            <p:cTn id="142" dur="1400" fill="hold"/>
                                            <p:tgtEl>
                                              <p:spTgt spid="85"/>
                                            </p:tgtEl>
                                            <p:attrNameLst>
                                              <p:attrName>style.visibility</p:attrName>
                                            </p:attrNameLst>
                                          </p:cBhvr>
                                          <p:tavLst>
                                            <p:tav tm="0">
                                              <p:val>
                                                <p:strVal val="hidden"/>
                                              </p:val>
                                            </p:tav>
                                            <p:tav tm="50000">
                                              <p:val>
                                                <p:strVal val="visible"/>
                                              </p:val>
                                            </p:tav>
                                          </p:tavLst>
                                        </p:anim>
                                      </p:childTnLst>
                                    </p:cTn>
                                  </p:par>
                                  <p:par>
                                    <p:cTn id="143" presetID="35" presetClass="emph" presetSubtype="0" repeatCount="indefinite" fill="hold" grpId="1" nodeType="withEffect">
                                      <p:stCondLst>
                                        <p:cond delay="1750"/>
                                      </p:stCondLst>
                                      <p:childTnLst>
                                        <p:anim calcmode="discrete" valueType="str">
                                          <p:cBhvr>
                                            <p:cTn id="144" dur="1200" fill="hold"/>
                                            <p:tgtEl>
                                              <p:spTgt spid="76"/>
                                            </p:tgtEl>
                                            <p:attrNameLst>
                                              <p:attrName>style.visibility</p:attrName>
                                            </p:attrNameLst>
                                          </p:cBhvr>
                                          <p:tavLst>
                                            <p:tav tm="0">
                                              <p:val>
                                                <p:strVal val="hidden"/>
                                              </p:val>
                                            </p:tav>
                                            <p:tav tm="50000">
                                              <p:val>
                                                <p:strVal val="visible"/>
                                              </p:val>
                                            </p:tav>
                                          </p:tavLst>
                                        </p:anim>
                                      </p:childTnLst>
                                    </p:cTn>
                                  </p:par>
                                  <p:par>
                                    <p:cTn id="145" presetID="35" presetClass="emph" presetSubtype="0" repeatCount="indefinite" fill="hold" grpId="1" nodeType="withEffect">
                                      <p:stCondLst>
                                        <p:cond delay="1750"/>
                                      </p:stCondLst>
                                      <p:childTnLst>
                                        <p:anim calcmode="discrete" valueType="str">
                                          <p:cBhvr>
                                            <p:cTn id="146" dur="1700" fill="hold"/>
                                            <p:tgtEl>
                                              <p:spTgt spid="74"/>
                                            </p:tgtEl>
                                            <p:attrNameLst>
                                              <p:attrName>style.visibility</p:attrName>
                                            </p:attrNameLst>
                                          </p:cBhvr>
                                          <p:tavLst>
                                            <p:tav tm="0">
                                              <p:val>
                                                <p:strVal val="hidden"/>
                                              </p:val>
                                            </p:tav>
                                            <p:tav tm="50000">
                                              <p:val>
                                                <p:strVal val="visible"/>
                                              </p:val>
                                            </p:tav>
                                          </p:tavLst>
                                        </p:anim>
                                      </p:childTnLst>
                                    </p:cTn>
                                  </p:par>
                                  <p:par>
                                    <p:cTn id="147" presetID="35" presetClass="emph" presetSubtype="0" repeatCount="indefinite" fill="hold" grpId="1" nodeType="withEffect">
                                      <p:stCondLst>
                                        <p:cond delay="1750"/>
                                      </p:stCondLst>
                                      <p:childTnLst>
                                        <p:anim calcmode="discrete" valueType="str">
                                          <p:cBhvr>
                                            <p:cTn id="148" dur="1000" fill="hold"/>
                                            <p:tgtEl>
                                              <p:spTgt spid="87"/>
                                            </p:tgtEl>
                                            <p:attrNameLst>
                                              <p:attrName>style.visibility</p:attrName>
                                            </p:attrNameLst>
                                          </p:cBhvr>
                                          <p:tavLst>
                                            <p:tav tm="0">
                                              <p:val>
                                                <p:strVal val="hidden"/>
                                              </p:val>
                                            </p:tav>
                                            <p:tav tm="50000">
                                              <p:val>
                                                <p:strVal val="visible"/>
                                              </p:val>
                                            </p:tav>
                                          </p:tavLst>
                                        </p:anim>
                                      </p:childTnLst>
                                    </p:cTn>
                                  </p:par>
                                  <p:par>
                                    <p:cTn id="149" presetID="1" presetClass="entr" presetSubtype="0" fill="hold" grpId="0" nodeType="withEffect">
                                      <p:stCondLst>
                                        <p:cond delay="1750"/>
                                      </p:stCondLst>
                                      <p:childTnLst>
                                        <p:set>
                                          <p:cBhvr>
                                            <p:cTn id="150" dur="1" fill="hold">
                                              <p:stCondLst>
                                                <p:cond delay="0"/>
                                              </p:stCondLst>
                                            </p:cTn>
                                            <p:tgtEl>
                                              <p:spTgt spid="98"/>
                                            </p:tgtEl>
                                            <p:attrNameLst>
                                              <p:attrName>style.visibility</p:attrName>
                                            </p:attrNameLst>
                                          </p:cBhvr>
                                          <p:to>
                                            <p:strVal val="visible"/>
                                          </p:to>
                                        </p:set>
                                      </p:childTnLst>
                                    </p:cTn>
                                  </p:par>
                                  <p:par>
                                    <p:cTn id="151" presetID="35" presetClass="emph" presetSubtype="0" repeatCount="indefinite" fill="hold" grpId="1" nodeType="withEffect">
                                      <p:stCondLst>
                                        <p:cond delay="1750"/>
                                      </p:stCondLst>
                                      <p:childTnLst>
                                        <p:anim calcmode="discrete" valueType="str">
                                          <p:cBhvr>
                                            <p:cTn id="152" dur="1300" fill="hold"/>
                                            <p:tgtEl>
                                              <p:spTgt spid="98"/>
                                            </p:tgtEl>
                                            <p:attrNameLst>
                                              <p:attrName>style.visibility</p:attrName>
                                            </p:attrNameLst>
                                          </p:cBhvr>
                                          <p:tavLst>
                                            <p:tav tm="0">
                                              <p:val>
                                                <p:strVal val="hidden"/>
                                              </p:val>
                                            </p:tav>
                                            <p:tav tm="50000">
                                              <p:val>
                                                <p:strVal val="visible"/>
                                              </p:val>
                                            </p:tav>
                                          </p:tavLst>
                                        </p:anim>
                                      </p:childTnLst>
                                    </p:cTn>
                                  </p:par>
                                  <p:par>
                                    <p:cTn id="153" presetID="1" presetClass="entr" presetSubtype="0" fill="hold" grpId="0" nodeType="withEffect">
                                      <p:stCondLst>
                                        <p:cond delay="0"/>
                                      </p:stCondLst>
                                      <p:childTnLst>
                                        <p:set>
                                          <p:cBhvr>
                                            <p:cTn id="154" dur="1" fill="hold">
                                              <p:stCondLst>
                                                <p:cond delay="0"/>
                                              </p:stCondLst>
                                            </p:cTn>
                                            <p:tgtEl>
                                              <p:spTgt spid="99"/>
                                            </p:tgtEl>
                                            <p:attrNameLst>
                                              <p:attrName>style.visibility</p:attrName>
                                            </p:attrNameLst>
                                          </p:cBhvr>
                                          <p:to>
                                            <p:strVal val="visible"/>
                                          </p:to>
                                        </p:set>
                                      </p:childTnLst>
                                    </p:cTn>
                                  </p:par>
                                  <p:par>
                                    <p:cTn id="155" presetID="35" presetClass="emph" presetSubtype="0" repeatCount="indefinite" fill="hold" grpId="1" nodeType="withEffect">
                                      <p:stCondLst>
                                        <p:cond delay="0"/>
                                      </p:stCondLst>
                                      <p:childTnLst>
                                        <p:anim calcmode="discrete" valueType="str">
                                          <p:cBhvr>
                                            <p:cTn id="156" dur="2200" fill="hold"/>
                                            <p:tgtEl>
                                              <p:spTgt spid="99"/>
                                            </p:tgtEl>
                                            <p:attrNameLst>
                                              <p:attrName>style.visibility</p:attrName>
                                            </p:attrNameLst>
                                          </p:cBhvr>
                                          <p:tavLst>
                                            <p:tav tm="0">
                                              <p:val>
                                                <p:strVal val="hidden"/>
                                              </p:val>
                                            </p:tav>
                                            <p:tav tm="50000">
                                              <p:val>
                                                <p:strVal val="visible"/>
                                              </p:val>
                                            </p:tav>
                                          </p:tavLst>
                                        </p:anim>
                                      </p:childTnLst>
                                    </p:cTn>
                                  </p:par>
                                  <p:par>
                                    <p:cTn id="157" presetID="1" presetClass="entr" presetSubtype="0" fill="hold" grpId="0" nodeType="withEffect">
                                      <p:stCondLst>
                                        <p:cond delay="0"/>
                                      </p:stCondLst>
                                      <p:childTnLst>
                                        <p:set>
                                          <p:cBhvr>
                                            <p:cTn id="158" dur="1" fill="hold">
                                              <p:stCondLst>
                                                <p:cond delay="0"/>
                                              </p:stCondLst>
                                            </p:cTn>
                                            <p:tgtEl>
                                              <p:spTgt spid="100"/>
                                            </p:tgtEl>
                                            <p:attrNameLst>
                                              <p:attrName>style.visibility</p:attrName>
                                            </p:attrNameLst>
                                          </p:cBhvr>
                                          <p:to>
                                            <p:strVal val="visible"/>
                                          </p:to>
                                        </p:set>
                                      </p:childTnLst>
                                    </p:cTn>
                                  </p:par>
                                  <p:par>
                                    <p:cTn id="159" presetID="35" presetClass="emph" presetSubtype="0" repeatCount="indefinite" fill="hold" grpId="1" nodeType="withEffect">
                                      <p:stCondLst>
                                        <p:cond delay="0"/>
                                      </p:stCondLst>
                                      <p:childTnLst>
                                        <p:anim calcmode="discrete" valueType="str">
                                          <p:cBhvr>
                                            <p:cTn id="160" dur="2200" fill="hold"/>
                                            <p:tgtEl>
                                              <p:spTgt spid="100"/>
                                            </p:tgtEl>
                                            <p:attrNameLst>
                                              <p:attrName>style.visibility</p:attrName>
                                            </p:attrNameLst>
                                          </p:cBhvr>
                                          <p:tavLst>
                                            <p:tav tm="0">
                                              <p:val>
                                                <p:strVal val="hidden"/>
                                              </p:val>
                                            </p:tav>
                                            <p:tav tm="50000">
                                              <p:val>
                                                <p:strVal val="visible"/>
                                              </p:val>
                                            </p:tav>
                                          </p:tavLst>
                                        </p:anim>
                                      </p:childTnLst>
                                    </p:cTn>
                                  </p:par>
                                  <p:par>
                                    <p:cTn id="161" presetID="1" presetClass="entr" presetSubtype="0" fill="hold" grpId="0" nodeType="withEffect">
                                      <p:stCondLst>
                                        <p:cond delay="1750"/>
                                      </p:stCondLst>
                                      <p:childTnLst>
                                        <p:set>
                                          <p:cBhvr>
                                            <p:cTn id="162" dur="1" fill="hold">
                                              <p:stCondLst>
                                                <p:cond delay="0"/>
                                              </p:stCondLst>
                                            </p:cTn>
                                            <p:tgtEl>
                                              <p:spTgt spid="101"/>
                                            </p:tgtEl>
                                            <p:attrNameLst>
                                              <p:attrName>style.visibility</p:attrName>
                                            </p:attrNameLst>
                                          </p:cBhvr>
                                          <p:to>
                                            <p:strVal val="visible"/>
                                          </p:to>
                                        </p:set>
                                      </p:childTnLst>
                                    </p:cTn>
                                  </p:par>
                                  <p:par>
                                    <p:cTn id="163" presetID="35" presetClass="emph" presetSubtype="0" repeatCount="indefinite" fill="hold" grpId="1" nodeType="withEffect">
                                      <p:stCondLst>
                                        <p:cond delay="1750"/>
                                      </p:stCondLst>
                                      <p:childTnLst>
                                        <p:anim calcmode="discrete" valueType="str">
                                          <p:cBhvr>
                                            <p:cTn id="164" dur="1200" fill="hold"/>
                                            <p:tgtEl>
                                              <p:spTgt spid="101"/>
                                            </p:tgtEl>
                                            <p:attrNameLst>
                                              <p:attrName>style.visibility</p:attrName>
                                            </p:attrNameLst>
                                          </p:cBhvr>
                                          <p:tavLst>
                                            <p:tav tm="0">
                                              <p:val>
                                                <p:strVal val="hidden"/>
                                              </p:val>
                                            </p:tav>
                                            <p:tav tm="50000">
                                              <p:val>
                                                <p:strVal val="visible"/>
                                              </p:val>
                                            </p:tav>
                                          </p:tavLst>
                                        </p:anim>
                                      </p:childTnLst>
                                    </p:cTn>
                                  </p:par>
                                  <p:par>
                                    <p:cTn id="165" presetID="1" presetClass="entr" presetSubtype="0" fill="hold" grpId="0" nodeType="withEffect">
                                      <p:stCondLst>
                                        <p:cond delay="0"/>
                                      </p:stCondLst>
                                      <p:childTnLst>
                                        <p:set>
                                          <p:cBhvr>
                                            <p:cTn id="166" dur="1" fill="hold">
                                              <p:stCondLst>
                                                <p:cond delay="0"/>
                                              </p:stCondLst>
                                            </p:cTn>
                                            <p:tgtEl>
                                              <p:spTgt spid="102"/>
                                            </p:tgtEl>
                                            <p:attrNameLst>
                                              <p:attrName>style.visibility</p:attrName>
                                            </p:attrNameLst>
                                          </p:cBhvr>
                                          <p:to>
                                            <p:strVal val="visible"/>
                                          </p:to>
                                        </p:set>
                                      </p:childTnLst>
                                    </p:cTn>
                                  </p:par>
                                  <p:par>
                                    <p:cTn id="167" presetID="35" presetClass="emph" presetSubtype="0" repeatCount="indefinite" fill="hold" grpId="1" nodeType="withEffect">
                                      <p:stCondLst>
                                        <p:cond delay="0"/>
                                      </p:stCondLst>
                                      <p:childTnLst>
                                        <p:anim calcmode="discrete" valueType="str">
                                          <p:cBhvr>
                                            <p:cTn id="168" dur="1700" fill="hold"/>
                                            <p:tgtEl>
                                              <p:spTgt spid="102"/>
                                            </p:tgtEl>
                                            <p:attrNameLst>
                                              <p:attrName>style.visibility</p:attrName>
                                            </p:attrNameLst>
                                          </p:cBhvr>
                                          <p:tavLst>
                                            <p:tav tm="0">
                                              <p:val>
                                                <p:strVal val="hidden"/>
                                              </p:val>
                                            </p:tav>
                                            <p:tav tm="50000">
                                              <p:val>
                                                <p:strVal val="visible"/>
                                              </p:val>
                                            </p:tav>
                                          </p:tavLst>
                                        </p:anim>
                                      </p:childTnLst>
                                    </p:cTn>
                                  </p:par>
                                  <p:par>
                                    <p:cTn id="169" presetID="1" presetClass="entr" presetSubtype="0" fill="hold" grpId="0" nodeType="withEffect">
                                      <p:stCondLst>
                                        <p:cond delay="0"/>
                                      </p:stCondLst>
                                      <p:childTnLst>
                                        <p:set>
                                          <p:cBhvr>
                                            <p:cTn id="170" dur="1" fill="hold">
                                              <p:stCondLst>
                                                <p:cond delay="0"/>
                                              </p:stCondLst>
                                            </p:cTn>
                                            <p:tgtEl>
                                              <p:spTgt spid="103"/>
                                            </p:tgtEl>
                                            <p:attrNameLst>
                                              <p:attrName>style.visibility</p:attrName>
                                            </p:attrNameLst>
                                          </p:cBhvr>
                                          <p:to>
                                            <p:strVal val="visible"/>
                                          </p:to>
                                        </p:set>
                                      </p:childTnLst>
                                    </p:cTn>
                                  </p:par>
                                  <p:par>
                                    <p:cTn id="171" presetID="35" presetClass="emph" presetSubtype="0" repeatCount="indefinite" fill="hold" grpId="1" nodeType="withEffect">
                                      <p:stCondLst>
                                        <p:cond delay="0"/>
                                      </p:stCondLst>
                                      <p:childTnLst>
                                        <p:anim calcmode="discrete" valueType="str">
                                          <p:cBhvr>
                                            <p:cTn id="172" dur="1200" fill="hold"/>
                                            <p:tgtEl>
                                              <p:spTgt spid="103"/>
                                            </p:tgtEl>
                                            <p:attrNameLst>
                                              <p:attrName>style.visibility</p:attrName>
                                            </p:attrNameLst>
                                          </p:cBhvr>
                                          <p:tavLst>
                                            <p:tav tm="0">
                                              <p:val>
                                                <p:strVal val="hidden"/>
                                              </p:val>
                                            </p:tav>
                                            <p:tav tm="50000">
                                              <p:val>
                                                <p:strVal val="visible"/>
                                              </p:val>
                                            </p:tav>
                                          </p:tavLst>
                                        </p:anim>
                                      </p:childTnLst>
                                    </p:cTn>
                                  </p:par>
                                  <p:par>
                                    <p:cTn id="173" presetID="1" presetClass="entr" presetSubtype="0" fill="hold" grpId="0" nodeType="withEffect">
                                      <p:stCondLst>
                                        <p:cond delay="1750"/>
                                      </p:stCondLst>
                                      <p:childTnLst>
                                        <p:set>
                                          <p:cBhvr>
                                            <p:cTn id="174" dur="1" fill="hold">
                                              <p:stCondLst>
                                                <p:cond delay="0"/>
                                              </p:stCondLst>
                                            </p:cTn>
                                            <p:tgtEl>
                                              <p:spTgt spid="104"/>
                                            </p:tgtEl>
                                            <p:attrNameLst>
                                              <p:attrName>style.visibility</p:attrName>
                                            </p:attrNameLst>
                                          </p:cBhvr>
                                          <p:to>
                                            <p:strVal val="visible"/>
                                          </p:to>
                                        </p:set>
                                      </p:childTnLst>
                                    </p:cTn>
                                  </p:par>
                                  <p:par>
                                    <p:cTn id="175" presetID="35" presetClass="emph" presetSubtype="0" repeatCount="indefinite" fill="hold" grpId="1" nodeType="withEffect">
                                      <p:stCondLst>
                                        <p:cond delay="1750"/>
                                      </p:stCondLst>
                                      <p:childTnLst>
                                        <p:anim calcmode="discrete" valueType="str">
                                          <p:cBhvr>
                                            <p:cTn id="176" dur="1800" fill="hold"/>
                                            <p:tgtEl>
                                              <p:spTgt spid="104"/>
                                            </p:tgtEl>
                                            <p:attrNameLst>
                                              <p:attrName>style.visibility</p:attrName>
                                            </p:attrNameLst>
                                          </p:cBhvr>
                                          <p:tavLst>
                                            <p:tav tm="0">
                                              <p:val>
                                                <p:strVal val="hidden"/>
                                              </p:val>
                                            </p:tav>
                                            <p:tav tm="50000">
                                              <p:val>
                                                <p:strVal val="visible"/>
                                              </p:val>
                                            </p:tav>
                                          </p:tavLst>
                                        </p:anim>
                                      </p:childTnLst>
                                    </p:cTn>
                                  </p:par>
                                  <p:par>
                                    <p:cTn id="177" presetID="1" presetClass="entr" presetSubtype="0" fill="hold" grpId="0" nodeType="withEffect">
                                      <p:stCondLst>
                                        <p:cond delay="1750"/>
                                      </p:stCondLst>
                                      <p:childTnLst>
                                        <p:set>
                                          <p:cBhvr>
                                            <p:cTn id="178" dur="1" fill="hold">
                                              <p:stCondLst>
                                                <p:cond delay="0"/>
                                              </p:stCondLst>
                                            </p:cTn>
                                            <p:tgtEl>
                                              <p:spTgt spid="105"/>
                                            </p:tgtEl>
                                            <p:attrNameLst>
                                              <p:attrName>style.visibility</p:attrName>
                                            </p:attrNameLst>
                                          </p:cBhvr>
                                          <p:to>
                                            <p:strVal val="visible"/>
                                          </p:to>
                                        </p:set>
                                      </p:childTnLst>
                                    </p:cTn>
                                  </p:par>
                                  <p:par>
                                    <p:cTn id="179" presetID="35" presetClass="emph" presetSubtype="0" repeatCount="indefinite" fill="hold" grpId="1" nodeType="withEffect">
                                      <p:stCondLst>
                                        <p:cond delay="1750"/>
                                      </p:stCondLst>
                                      <p:childTnLst>
                                        <p:anim calcmode="discrete" valueType="str">
                                          <p:cBhvr>
                                            <p:cTn id="180" dur="1400" fill="hold"/>
                                            <p:tgtEl>
                                              <p:spTgt spid="105"/>
                                            </p:tgtEl>
                                            <p:attrNameLst>
                                              <p:attrName>style.visibility</p:attrName>
                                            </p:attrNameLst>
                                          </p:cBhvr>
                                          <p:tavLst>
                                            <p:tav tm="0">
                                              <p:val>
                                                <p:strVal val="hidden"/>
                                              </p:val>
                                            </p:tav>
                                            <p:tav tm="50000">
                                              <p:val>
                                                <p:strVal val="visible"/>
                                              </p:val>
                                            </p:tav>
                                          </p:tavLst>
                                        </p:anim>
                                      </p:childTnLst>
                                    </p:cTn>
                                  </p:par>
                                  <p:par>
                                    <p:cTn id="181" presetID="1" presetClass="entr" presetSubtype="0" fill="hold" grpId="0" nodeType="withEffect">
                                      <p:stCondLst>
                                        <p:cond delay="1750"/>
                                      </p:stCondLst>
                                      <p:childTnLst>
                                        <p:set>
                                          <p:cBhvr>
                                            <p:cTn id="182" dur="1" fill="hold">
                                              <p:stCondLst>
                                                <p:cond delay="0"/>
                                              </p:stCondLst>
                                            </p:cTn>
                                            <p:tgtEl>
                                              <p:spTgt spid="106"/>
                                            </p:tgtEl>
                                            <p:attrNameLst>
                                              <p:attrName>style.visibility</p:attrName>
                                            </p:attrNameLst>
                                          </p:cBhvr>
                                          <p:to>
                                            <p:strVal val="visible"/>
                                          </p:to>
                                        </p:set>
                                      </p:childTnLst>
                                    </p:cTn>
                                  </p:par>
                                  <p:par>
                                    <p:cTn id="183" presetID="35" presetClass="emph" presetSubtype="0" repeatCount="indefinite" fill="hold" grpId="1" nodeType="withEffect">
                                      <p:stCondLst>
                                        <p:cond delay="1750"/>
                                      </p:stCondLst>
                                      <p:childTnLst>
                                        <p:anim calcmode="discrete" valueType="str">
                                          <p:cBhvr>
                                            <p:cTn id="184" dur="1400" fill="hold"/>
                                            <p:tgtEl>
                                              <p:spTgt spid="106"/>
                                            </p:tgtEl>
                                            <p:attrNameLst>
                                              <p:attrName>style.visibility</p:attrName>
                                            </p:attrNameLst>
                                          </p:cBhvr>
                                          <p:tavLst>
                                            <p:tav tm="0">
                                              <p:val>
                                                <p:strVal val="hidden"/>
                                              </p:val>
                                            </p:tav>
                                            <p:tav tm="50000">
                                              <p:val>
                                                <p:strVal val="visible"/>
                                              </p:val>
                                            </p:tav>
                                          </p:tavLst>
                                        </p:anim>
                                      </p:childTnLst>
                                    </p:cTn>
                                  </p:par>
                                  <p:par>
                                    <p:cTn id="185" presetID="2" presetClass="entr" presetSubtype="8" fill="hold" grpId="0" nodeType="withEffect">
                                      <p:stCondLst>
                                        <p:cond delay="1400"/>
                                      </p:stCondLst>
                                      <p:childTnLst>
                                        <p:set>
                                          <p:cBhvr>
                                            <p:cTn id="186" dur="1" fill="hold">
                                              <p:stCondLst>
                                                <p:cond delay="0"/>
                                              </p:stCondLst>
                                            </p:cTn>
                                            <p:tgtEl>
                                              <p:spTgt spid="107"/>
                                            </p:tgtEl>
                                            <p:attrNameLst>
                                              <p:attrName>style.visibility</p:attrName>
                                            </p:attrNameLst>
                                          </p:cBhvr>
                                          <p:to>
                                            <p:strVal val="visible"/>
                                          </p:to>
                                        </p:set>
                                        <p:anim calcmode="lin" valueType="num">
                                          <p:cBhvr additive="base">
                                            <p:cTn id="187" dur="500" fill="hold"/>
                                            <p:tgtEl>
                                              <p:spTgt spid="107"/>
                                            </p:tgtEl>
                                            <p:attrNameLst>
                                              <p:attrName>ppt_x</p:attrName>
                                            </p:attrNameLst>
                                          </p:cBhvr>
                                          <p:tavLst>
                                            <p:tav tm="0">
                                              <p:val>
                                                <p:strVal val="0-#ppt_w/2"/>
                                              </p:val>
                                            </p:tav>
                                            <p:tav tm="100000">
                                              <p:val>
                                                <p:strVal val="#ppt_x"/>
                                              </p:val>
                                            </p:tav>
                                          </p:tavLst>
                                        </p:anim>
                                        <p:anim calcmode="lin" valueType="num">
                                          <p:cBhvr additive="base">
                                            <p:cTn id="188" dur="500" fill="hold"/>
                                            <p:tgtEl>
                                              <p:spTgt spid="107"/>
                                            </p:tgtEl>
                                            <p:attrNameLst>
                                              <p:attrName>ppt_y</p:attrName>
                                            </p:attrNameLst>
                                          </p:cBhvr>
                                          <p:tavLst>
                                            <p:tav tm="0">
                                              <p:val>
                                                <p:strVal val="#ppt_y"/>
                                              </p:val>
                                            </p:tav>
                                            <p:tav tm="100000">
                                              <p:val>
                                                <p:strVal val="#ppt_y"/>
                                              </p:val>
                                            </p:tav>
                                          </p:tavLst>
                                        </p:anim>
                                      </p:childTnLst>
                                    </p:cTn>
                                  </p:par>
                                  <p:par>
                                    <p:cTn id="189" presetID="53" presetClass="entr" presetSubtype="16" fill="hold" grpId="0" nodeType="withEffect">
                                      <p:stCondLst>
                                        <p:cond delay="1900"/>
                                      </p:stCondLst>
                                      <p:childTnLst>
                                        <p:set>
                                          <p:cBhvr>
                                            <p:cTn id="190" dur="1" fill="hold">
                                              <p:stCondLst>
                                                <p:cond delay="0"/>
                                              </p:stCondLst>
                                            </p:cTn>
                                            <p:tgtEl>
                                              <p:spTgt spid="108"/>
                                            </p:tgtEl>
                                            <p:attrNameLst>
                                              <p:attrName>style.visibility</p:attrName>
                                            </p:attrNameLst>
                                          </p:cBhvr>
                                          <p:to>
                                            <p:strVal val="visible"/>
                                          </p:to>
                                        </p:set>
                                        <p:anim calcmode="lin" valueType="num">
                                          <p:cBhvr>
                                            <p:cTn id="191" dur="500" fill="hold"/>
                                            <p:tgtEl>
                                              <p:spTgt spid="108"/>
                                            </p:tgtEl>
                                            <p:attrNameLst>
                                              <p:attrName>ppt_w</p:attrName>
                                            </p:attrNameLst>
                                          </p:cBhvr>
                                          <p:tavLst>
                                            <p:tav tm="0">
                                              <p:val>
                                                <p:fltVal val="0"/>
                                              </p:val>
                                            </p:tav>
                                            <p:tav tm="100000">
                                              <p:val>
                                                <p:strVal val="#ppt_w"/>
                                              </p:val>
                                            </p:tav>
                                          </p:tavLst>
                                        </p:anim>
                                        <p:anim calcmode="lin" valueType="num">
                                          <p:cBhvr>
                                            <p:cTn id="192" dur="500" fill="hold"/>
                                            <p:tgtEl>
                                              <p:spTgt spid="108"/>
                                            </p:tgtEl>
                                            <p:attrNameLst>
                                              <p:attrName>ppt_h</p:attrName>
                                            </p:attrNameLst>
                                          </p:cBhvr>
                                          <p:tavLst>
                                            <p:tav tm="0">
                                              <p:val>
                                                <p:fltVal val="0"/>
                                              </p:val>
                                            </p:tav>
                                            <p:tav tm="100000">
                                              <p:val>
                                                <p:strVal val="#ppt_h"/>
                                              </p:val>
                                            </p:tav>
                                          </p:tavLst>
                                        </p:anim>
                                        <p:animEffect transition="in" filter="fade">
                                          <p:cBhvr>
                                            <p:cTn id="193" dur="500"/>
                                            <p:tgtEl>
                                              <p:spTgt spid="108"/>
                                            </p:tgtEl>
                                          </p:cBhvr>
                                        </p:animEffect>
                                      </p:childTnLst>
                                    </p:cTn>
                                  </p:par>
                                  <p:par>
                                    <p:cTn id="194" presetID="2" presetClass="entr" presetSubtype="4" fill="hold" nodeType="withEffect" p14:presetBounceEnd="32000">
                                      <p:stCondLst>
                                        <p:cond delay="0"/>
                                      </p:stCondLst>
                                      <p:childTnLst>
                                        <p:set>
                                          <p:cBhvr>
                                            <p:cTn id="195" dur="1" fill="hold">
                                              <p:stCondLst>
                                                <p:cond delay="0"/>
                                              </p:stCondLst>
                                            </p:cTn>
                                            <p:tgtEl>
                                              <p:spTgt spid="96"/>
                                            </p:tgtEl>
                                            <p:attrNameLst>
                                              <p:attrName>style.visibility</p:attrName>
                                            </p:attrNameLst>
                                          </p:cBhvr>
                                          <p:to>
                                            <p:strVal val="visible"/>
                                          </p:to>
                                        </p:set>
                                        <p:anim calcmode="lin" valueType="num" p14:bounceEnd="32000">
                                          <p:cBhvr additive="base">
                                            <p:cTn id="196" dur="750" fill="hold"/>
                                            <p:tgtEl>
                                              <p:spTgt spid="96"/>
                                            </p:tgtEl>
                                            <p:attrNameLst>
                                              <p:attrName>ppt_x</p:attrName>
                                            </p:attrNameLst>
                                          </p:cBhvr>
                                          <p:tavLst>
                                            <p:tav tm="0">
                                              <p:val>
                                                <p:strVal val="#ppt_x"/>
                                              </p:val>
                                            </p:tav>
                                            <p:tav tm="100000">
                                              <p:val>
                                                <p:strVal val="#ppt_x"/>
                                              </p:val>
                                            </p:tav>
                                          </p:tavLst>
                                        </p:anim>
                                        <p:anim calcmode="lin" valueType="num" p14:bounceEnd="32000">
                                          <p:cBhvr additive="base">
                                            <p:cTn id="197" dur="750" fill="hold"/>
                                            <p:tgtEl>
                                              <p:spTgt spid="96"/>
                                            </p:tgtEl>
                                            <p:attrNameLst>
                                              <p:attrName>ppt_y</p:attrName>
                                            </p:attrNameLst>
                                          </p:cBhvr>
                                          <p:tavLst>
                                            <p:tav tm="0">
                                              <p:val>
                                                <p:strVal val="1+#ppt_h/2"/>
                                              </p:val>
                                            </p:tav>
                                            <p:tav tm="100000">
                                              <p:val>
                                                <p:strVal val="#ppt_y"/>
                                              </p:val>
                                            </p:tav>
                                          </p:tavLst>
                                        </p:anim>
                                      </p:childTnLst>
                                    </p:cTn>
                                  </p:par>
                                  <p:par>
                                    <p:cTn id="198" presetID="2" presetClass="entr" presetSubtype="4" fill="hold" nodeType="withEffect" p14:presetBounceEnd="32000">
                                      <p:stCondLst>
                                        <p:cond delay="0"/>
                                      </p:stCondLst>
                                      <p:childTnLst>
                                        <p:set>
                                          <p:cBhvr>
                                            <p:cTn id="199" dur="1" fill="hold">
                                              <p:stCondLst>
                                                <p:cond delay="0"/>
                                              </p:stCondLst>
                                            </p:cTn>
                                            <p:tgtEl>
                                              <p:spTgt spid="97"/>
                                            </p:tgtEl>
                                            <p:attrNameLst>
                                              <p:attrName>style.visibility</p:attrName>
                                            </p:attrNameLst>
                                          </p:cBhvr>
                                          <p:to>
                                            <p:strVal val="visible"/>
                                          </p:to>
                                        </p:set>
                                        <p:anim calcmode="lin" valueType="num" p14:bounceEnd="32000">
                                          <p:cBhvr additive="base">
                                            <p:cTn id="200" dur="750" fill="hold"/>
                                            <p:tgtEl>
                                              <p:spTgt spid="97"/>
                                            </p:tgtEl>
                                            <p:attrNameLst>
                                              <p:attrName>ppt_x</p:attrName>
                                            </p:attrNameLst>
                                          </p:cBhvr>
                                          <p:tavLst>
                                            <p:tav tm="0">
                                              <p:val>
                                                <p:strVal val="#ppt_x"/>
                                              </p:val>
                                            </p:tav>
                                            <p:tav tm="100000">
                                              <p:val>
                                                <p:strVal val="#ppt_x"/>
                                              </p:val>
                                            </p:tav>
                                          </p:tavLst>
                                        </p:anim>
                                        <p:anim calcmode="lin" valueType="num" p14:bounceEnd="32000">
                                          <p:cBhvr additive="base">
                                            <p:cTn id="201" dur="750" fill="hold"/>
                                            <p:tgtEl>
                                              <p:spTgt spid="97"/>
                                            </p:tgtEl>
                                            <p:attrNameLst>
                                              <p:attrName>ppt_y</p:attrName>
                                            </p:attrNameLst>
                                          </p:cBhvr>
                                          <p:tavLst>
                                            <p:tav tm="0">
                                              <p:val>
                                                <p:strVal val="1+#ppt_h/2"/>
                                              </p:val>
                                            </p:tav>
                                            <p:tav tm="100000">
                                              <p:val>
                                                <p:strVal val="#ppt_y"/>
                                              </p:val>
                                            </p:tav>
                                          </p:tavLst>
                                        </p:anim>
                                      </p:childTnLst>
                                    </p:cTn>
                                  </p:par>
                                  <p:par>
                                    <p:cTn id="202" presetID="42" presetClass="entr" presetSubtype="0" fill="hold" grpId="0" nodeType="withEffect">
                                      <p:stCondLst>
                                        <p:cond delay="0"/>
                                      </p:stCondLst>
                                      <p:childTnLst>
                                        <p:set>
                                          <p:cBhvr>
                                            <p:cTn id="203" dur="1" fill="hold">
                                              <p:stCondLst>
                                                <p:cond delay="0"/>
                                              </p:stCondLst>
                                            </p:cTn>
                                            <p:tgtEl>
                                              <p:spTgt spid="110"/>
                                            </p:tgtEl>
                                            <p:attrNameLst>
                                              <p:attrName>style.visibility</p:attrName>
                                            </p:attrNameLst>
                                          </p:cBhvr>
                                          <p:to>
                                            <p:strVal val="visible"/>
                                          </p:to>
                                        </p:set>
                                        <p:animEffect transition="in" filter="fade">
                                          <p:cBhvr>
                                            <p:cTn id="204" dur="1000"/>
                                            <p:tgtEl>
                                              <p:spTgt spid="110"/>
                                            </p:tgtEl>
                                          </p:cBhvr>
                                        </p:animEffect>
                                        <p:anim calcmode="lin" valueType="num">
                                          <p:cBhvr>
                                            <p:cTn id="205" dur="1000" fill="hold"/>
                                            <p:tgtEl>
                                              <p:spTgt spid="110"/>
                                            </p:tgtEl>
                                            <p:attrNameLst>
                                              <p:attrName>ppt_x</p:attrName>
                                            </p:attrNameLst>
                                          </p:cBhvr>
                                          <p:tavLst>
                                            <p:tav tm="0">
                                              <p:val>
                                                <p:strVal val="#ppt_x"/>
                                              </p:val>
                                            </p:tav>
                                            <p:tav tm="100000">
                                              <p:val>
                                                <p:strVal val="#ppt_x"/>
                                              </p:val>
                                            </p:tav>
                                          </p:tavLst>
                                        </p:anim>
                                        <p:anim calcmode="lin" valueType="num">
                                          <p:cBhvr>
                                            <p:cTn id="206" dur="1000" fill="hold"/>
                                            <p:tgtEl>
                                              <p:spTgt spid="1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0" grpId="1" animBg="1"/>
          <p:bldP spid="61" grpId="0" animBg="1"/>
          <p:bldP spid="61" grpId="1" animBg="1"/>
          <p:bldP spid="62" grpId="0" animBg="1"/>
          <p:bldP spid="62" grpId="1" animBg="1"/>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77" grpId="0" animBg="1"/>
          <p:bldP spid="77" grpId="1" animBg="1"/>
          <p:bldP spid="78" grpId="0" animBg="1"/>
          <p:bldP spid="78" grpId="1" animBg="1"/>
          <p:bldP spid="79" grpId="0" animBg="1"/>
          <p:bldP spid="79" grpId="1" animBg="1"/>
          <p:bldP spid="80" grpId="0" animBg="1"/>
          <p:bldP spid="80"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8" grpId="0"/>
          <p:bldP spid="110"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4"/>
                                            </p:tgtEl>
                                            <p:attrNameLst>
                                              <p:attrName>style.visibility</p:attrName>
                                            </p:attrNameLst>
                                          </p:cBhvr>
                                          <p:to>
                                            <p:strVal val="visible"/>
                                          </p:to>
                                        </p:set>
                                      </p:childTnLst>
                                    </p:cTn>
                                  </p:par>
                                  <p:par>
                                    <p:cTn id="11" presetID="35" presetClass="emph" presetSubtype="0" repeatCount="indefinite" fill="hold" grpId="1" nodeType="withEffect">
                                      <p:stCondLst>
                                        <p:cond delay="0"/>
                                      </p:stCondLst>
                                      <p:childTnLst>
                                        <p:anim calcmode="discrete" valueType="str">
                                          <p:cBhvr>
                                            <p:cTn id="12" dur="1200" fill="hold"/>
                                            <p:tgtEl>
                                              <p:spTgt spid="60"/>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grpId="1" nodeType="withEffect">
                                      <p:stCondLst>
                                        <p:cond delay="0"/>
                                      </p:stCondLst>
                                      <p:childTnLst>
                                        <p:anim calcmode="discrete" valueType="str">
                                          <p:cBhvr>
                                            <p:cTn id="14" dur="2000" fill="hold"/>
                                            <p:tgtEl>
                                              <p:spTgt spid="67"/>
                                            </p:tgtEl>
                                            <p:attrNameLst>
                                              <p:attrName>style.visibility</p:attrName>
                                            </p:attrNameLst>
                                          </p:cBhvr>
                                          <p:tavLst>
                                            <p:tav tm="0">
                                              <p:val>
                                                <p:strVal val="hidden"/>
                                              </p:val>
                                            </p:tav>
                                            <p:tav tm="50000">
                                              <p:val>
                                                <p:strVal val="visible"/>
                                              </p:val>
                                            </p:tav>
                                          </p:tavLst>
                                        </p:anim>
                                      </p:childTnLst>
                                    </p:cTn>
                                  </p:par>
                                  <p:par>
                                    <p:cTn id="15" presetID="35" presetClass="emph" presetSubtype="0" repeatCount="indefinite" fill="hold" grpId="1" nodeType="withEffect">
                                      <p:stCondLst>
                                        <p:cond delay="0"/>
                                      </p:stCondLst>
                                      <p:childTnLst>
                                        <p:anim calcmode="discrete" valueType="str">
                                          <p:cBhvr>
                                            <p:cTn id="16" dur="1700" fill="hold"/>
                                            <p:tgtEl>
                                              <p:spTgt spid="64"/>
                                            </p:tgtEl>
                                            <p:attrNameLst>
                                              <p:attrName>style.visibility</p:attrName>
                                            </p:attrNameLst>
                                          </p:cBhvr>
                                          <p:tavLst>
                                            <p:tav tm="0">
                                              <p:val>
                                                <p:strVal val="hidden"/>
                                              </p:val>
                                            </p:tav>
                                            <p:tav tm="50000">
                                              <p:val>
                                                <p:strVal val="visible"/>
                                              </p:val>
                                            </p:tav>
                                          </p:tavLst>
                                        </p:anim>
                                      </p:childTnLst>
                                    </p:cTn>
                                  </p:par>
                                  <p:par>
                                    <p:cTn id="17" presetID="1" presetClass="entr" presetSubtype="0" fill="hold" grpId="0" nodeType="withEffect">
                                      <p:stCondLst>
                                        <p:cond delay="1750"/>
                                      </p:stCondLst>
                                      <p:childTnLst>
                                        <p:set>
                                          <p:cBhvr>
                                            <p:cTn id="18" dur="1" fill="hold">
                                              <p:stCondLst>
                                                <p:cond delay="0"/>
                                              </p:stCondLst>
                                            </p:cTn>
                                            <p:tgtEl>
                                              <p:spTgt spid="72"/>
                                            </p:tgtEl>
                                            <p:attrNameLst>
                                              <p:attrName>style.visibility</p:attrName>
                                            </p:attrNameLst>
                                          </p:cBhvr>
                                          <p:to>
                                            <p:strVal val="visible"/>
                                          </p:to>
                                        </p:set>
                                      </p:childTnLst>
                                    </p:cTn>
                                  </p:par>
                                  <p:par>
                                    <p:cTn id="19" presetID="1" presetClass="entr" presetSubtype="0" fill="hold" grpId="0" nodeType="withEffect">
                                      <p:stCondLst>
                                        <p:cond delay="1750"/>
                                      </p:stCondLst>
                                      <p:childTnLst>
                                        <p:set>
                                          <p:cBhvr>
                                            <p:cTn id="20" dur="1" fill="hold">
                                              <p:stCondLst>
                                                <p:cond delay="0"/>
                                              </p:stCondLst>
                                            </p:cTn>
                                            <p:tgtEl>
                                              <p:spTgt spid="65"/>
                                            </p:tgtEl>
                                            <p:attrNameLst>
                                              <p:attrName>style.visibility</p:attrName>
                                            </p:attrNameLst>
                                          </p:cBhvr>
                                          <p:to>
                                            <p:strVal val="visible"/>
                                          </p:to>
                                        </p:set>
                                      </p:childTnLst>
                                    </p:cTn>
                                  </p:par>
                                  <p:par>
                                    <p:cTn id="21" presetID="1" presetClass="entr" presetSubtype="0" fill="hold" grpId="0" nodeType="withEffect">
                                      <p:stCondLst>
                                        <p:cond delay="1750"/>
                                      </p:stCondLst>
                                      <p:childTnLst>
                                        <p:set>
                                          <p:cBhvr>
                                            <p:cTn id="22" dur="1" fill="hold">
                                              <p:stCondLst>
                                                <p:cond delay="0"/>
                                              </p:stCondLst>
                                            </p:cTn>
                                            <p:tgtEl>
                                              <p:spTgt spid="62"/>
                                            </p:tgtEl>
                                            <p:attrNameLst>
                                              <p:attrName>style.visibility</p:attrName>
                                            </p:attrNameLst>
                                          </p:cBhvr>
                                          <p:to>
                                            <p:strVal val="visible"/>
                                          </p:to>
                                        </p:set>
                                      </p:childTnLst>
                                    </p:cTn>
                                  </p:par>
                                  <p:par>
                                    <p:cTn id="23" presetID="1" presetClass="entr" presetSubtype="0" fill="hold" grpId="0" nodeType="withEffect">
                                      <p:stCondLst>
                                        <p:cond delay="1750"/>
                                      </p:stCondLst>
                                      <p:childTnLst>
                                        <p:set>
                                          <p:cBhvr>
                                            <p:cTn id="24" dur="1" fill="hold">
                                              <p:stCondLst>
                                                <p:cond delay="0"/>
                                              </p:stCondLst>
                                            </p:cTn>
                                            <p:tgtEl>
                                              <p:spTgt spid="63"/>
                                            </p:tgtEl>
                                            <p:attrNameLst>
                                              <p:attrName>style.visibility</p:attrName>
                                            </p:attrNameLst>
                                          </p:cBhvr>
                                          <p:to>
                                            <p:strVal val="visible"/>
                                          </p:to>
                                        </p:set>
                                      </p:childTnLst>
                                    </p:cTn>
                                  </p:par>
                                  <p:par>
                                    <p:cTn id="25" presetID="35" presetClass="emph" presetSubtype="0" repeatCount="indefinite" fill="hold" grpId="1" nodeType="withEffect">
                                      <p:stCondLst>
                                        <p:cond delay="1750"/>
                                      </p:stCondLst>
                                      <p:childTnLst>
                                        <p:anim calcmode="discrete" valueType="str">
                                          <p:cBhvr>
                                            <p:cTn id="26" dur="1600" fill="hold"/>
                                            <p:tgtEl>
                                              <p:spTgt spid="72"/>
                                            </p:tgtEl>
                                            <p:attrNameLst>
                                              <p:attrName>style.visibility</p:attrName>
                                            </p:attrNameLst>
                                          </p:cBhvr>
                                          <p:tavLst>
                                            <p:tav tm="0">
                                              <p:val>
                                                <p:strVal val="hidden"/>
                                              </p:val>
                                            </p:tav>
                                            <p:tav tm="50000">
                                              <p:val>
                                                <p:strVal val="visible"/>
                                              </p:val>
                                            </p:tav>
                                          </p:tavLst>
                                        </p:anim>
                                      </p:childTnLst>
                                    </p:cTn>
                                  </p:par>
                                  <p:par>
                                    <p:cTn id="27" presetID="35" presetClass="emph" presetSubtype="0" repeatCount="indefinite" fill="hold" grpId="1" nodeType="withEffect">
                                      <p:stCondLst>
                                        <p:cond delay="1750"/>
                                      </p:stCondLst>
                                      <p:childTnLst>
                                        <p:anim calcmode="discrete" valueType="str">
                                          <p:cBhvr>
                                            <p:cTn id="28" dur="1200" fill="hold"/>
                                            <p:tgtEl>
                                              <p:spTgt spid="65"/>
                                            </p:tgtEl>
                                            <p:attrNameLst>
                                              <p:attrName>style.visibility</p:attrName>
                                            </p:attrNameLst>
                                          </p:cBhvr>
                                          <p:tavLst>
                                            <p:tav tm="0">
                                              <p:val>
                                                <p:strVal val="hidden"/>
                                              </p:val>
                                            </p:tav>
                                            <p:tav tm="50000">
                                              <p:val>
                                                <p:strVal val="visible"/>
                                              </p:val>
                                            </p:tav>
                                          </p:tavLst>
                                        </p:anim>
                                      </p:childTnLst>
                                    </p:cTn>
                                  </p:par>
                                  <p:par>
                                    <p:cTn id="29" presetID="35" presetClass="emph" presetSubtype="0" repeatCount="indefinite" fill="hold" grpId="1" nodeType="withEffect">
                                      <p:stCondLst>
                                        <p:cond delay="1750"/>
                                      </p:stCondLst>
                                      <p:childTnLst>
                                        <p:anim calcmode="discrete" valueType="str">
                                          <p:cBhvr>
                                            <p:cTn id="30" dur="1800" fill="hold"/>
                                            <p:tgtEl>
                                              <p:spTgt spid="62"/>
                                            </p:tgtEl>
                                            <p:attrNameLst>
                                              <p:attrName>style.visibility</p:attrName>
                                            </p:attrNameLst>
                                          </p:cBhvr>
                                          <p:tavLst>
                                            <p:tav tm="0">
                                              <p:val>
                                                <p:strVal val="hidden"/>
                                              </p:val>
                                            </p:tav>
                                            <p:tav tm="50000">
                                              <p:val>
                                                <p:strVal val="visible"/>
                                              </p:val>
                                            </p:tav>
                                          </p:tavLst>
                                        </p:anim>
                                      </p:childTnLst>
                                    </p:cTn>
                                  </p:par>
                                  <p:par>
                                    <p:cTn id="31" presetID="35" presetClass="emph" presetSubtype="0" repeatCount="indefinite" fill="hold" grpId="1" nodeType="withEffect">
                                      <p:stCondLst>
                                        <p:cond delay="1750"/>
                                      </p:stCondLst>
                                      <p:childTnLst>
                                        <p:anim calcmode="discrete" valueType="str">
                                          <p:cBhvr>
                                            <p:cTn id="32" dur="2500" fill="hold"/>
                                            <p:tgtEl>
                                              <p:spTgt spid="63"/>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1750"/>
                                      </p:stCondLst>
                                      <p:childTnLst>
                                        <p:set>
                                          <p:cBhvr>
                                            <p:cTn id="34" dur="1" fill="hold">
                                              <p:stCondLst>
                                                <p:cond delay="0"/>
                                              </p:stCondLst>
                                            </p:cTn>
                                            <p:tgtEl>
                                              <p:spTgt spid="68"/>
                                            </p:tgtEl>
                                            <p:attrNameLst>
                                              <p:attrName>style.visibility</p:attrName>
                                            </p:attrNameLst>
                                          </p:cBhvr>
                                          <p:to>
                                            <p:strVal val="visible"/>
                                          </p:to>
                                        </p:set>
                                      </p:childTnLst>
                                    </p:cTn>
                                  </p:par>
                                  <p:par>
                                    <p:cTn id="35" presetID="1" presetClass="entr" presetSubtype="0" fill="hold" grpId="0" nodeType="withEffect">
                                      <p:stCondLst>
                                        <p:cond delay="1750"/>
                                      </p:stCondLst>
                                      <p:childTnLst>
                                        <p:set>
                                          <p:cBhvr>
                                            <p:cTn id="36" dur="1" fill="hold">
                                              <p:stCondLst>
                                                <p:cond delay="0"/>
                                              </p:stCondLst>
                                            </p:cTn>
                                            <p:tgtEl>
                                              <p:spTgt spid="61"/>
                                            </p:tgtEl>
                                            <p:attrNameLst>
                                              <p:attrName>style.visibility</p:attrName>
                                            </p:attrNameLst>
                                          </p:cBhvr>
                                          <p:to>
                                            <p:strVal val="visible"/>
                                          </p:to>
                                        </p:set>
                                      </p:childTnLst>
                                    </p:cTn>
                                  </p:par>
                                  <p:par>
                                    <p:cTn id="37" presetID="1" presetClass="entr" presetSubtype="0" fill="hold" grpId="0" nodeType="withEffect">
                                      <p:stCondLst>
                                        <p:cond delay="1750"/>
                                      </p:stCondLst>
                                      <p:childTnLst>
                                        <p:set>
                                          <p:cBhvr>
                                            <p:cTn id="38" dur="1" fill="hold">
                                              <p:stCondLst>
                                                <p:cond delay="0"/>
                                              </p:stCondLst>
                                            </p:cTn>
                                            <p:tgtEl>
                                              <p:spTgt spid="69"/>
                                            </p:tgtEl>
                                            <p:attrNameLst>
                                              <p:attrName>style.visibility</p:attrName>
                                            </p:attrNameLst>
                                          </p:cBhvr>
                                          <p:to>
                                            <p:strVal val="visible"/>
                                          </p:to>
                                        </p:set>
                                      </p:childTnLst>
                                    </p:cTn>
                                  </p:par>
                                  <p:par>
                                    <p:cTn id="39" presetID="1" presetClass="entr" presetSubtype="0" fill="hold" grpId="0" nodeType="withEffect">
                                      <p:stCondLst>
                                        <p:cond delay="1750"/>
                                      </p:stCondLst>
                                      <p:childTnLst>
                                        <p:set>
                                          <p:cBhvr>
                                            <p:cTn id="40" dur="1" fill="hold">
                                              <p:stCondLst>
                                                <p:cond delay="0"/>
                                              </p:stCondLst>
                                            </p:cTn>
                                            <p:tgtEl>
                                              <p:spTgt spid="71"/>
                                            </p:tgtEl>
                                            <p:attrNameLst>
                                              <p:attrName>style.visibility</p:attrName>
                                            </p:attrNameLst>
                                          </p:cBhvr>
                                          <p:to>
                                            <p:strVal val="visible"/>
                                          </p:to>
                                        </p:set>
                                      </p:childTnLst>
                                    </p:cTn>
                                  </p:par>
                                  <p:par>
                                    <p:cTn id="41" presetID="1" presetClass="entr" presetSubtype="0" fill="hold" grpId="0" nodeType="withEffect">
                                      <p:stCondLst>
                                        <p:cond delay="1750"/>
                                      </p:stCondLst>
                                      <p:childTnLst>
                                        <p:set>
                                          <p:cBhvr>
                                            <p:cTn id="42" dur="1" fill="hold">
                                              <p:stCondLst>
                                                <p:cond delay="0"/>
                                              </p:stCondLst>
                                            </p:cTn>
                                            <p:tgtEl>
                                              <p:spTgt spid="66"/>
                                            </p:tgtEl>
                                            <p:attrNameLst>
                                              <p:attrName>style.visibility</p:attrName>
                                            </p:attrNameLst>
                                          </p:cBhvr>
                                          <p:to>
                                            <p:strVal val="visible"/>
                                          </p:to>
                                        </p:set>
                                      </p:childTnLst>
                                    </p:cTn>
                                  </p:par>
                                  <p:par>
                                    <p:cTn id="43" presetID="1" presetClass="entr" presetSubtype="0" fill="hold" grpId="0" nodeType="withEffect">
                                      <p:stCondLst>
                                        <p:cond delay="1750"/>
                                      </p:stCondLst>
                                      <p:childTnLst>
                                        <p:set>
                                          <p:cBhvr>
                                            <p:cTn id="44" dur="1" fill="hold">
                                              <p:stCondLst>
                                                <p:cond delay="0"/>
                                              </p:stCondLst>
                                            </p:cTn>
                                            <p:tgtEl>
                                              <p:spTgt spid="70"/>
                                            </p:tgtEl>
                                            <p:attrNameLst>
                                              <p:attrName>style.visibility</p:attrName>
                                            </p:attrNameLst>
                                          </p:cBhvr>
                                          <p:to>
                                            <p:strVal val="visible"/>
                                          </p:to>
                                        </p:set>
                                      </p:childTnLst>
                                    </p:cTn>
                                  </p:par>
                                  <p:par>
                                    <p:cTn id="45" presetID="35" presetClass="emph" presetSubtype="0" repeatCount="indefinite" fill="hold" grpId="1" nodeType="withEffect">
                                      <p:stCondLst>
                                        <p:cond delay="1750"/>
                                      </p:stCondLst>
                                      <p:childTnLst>
                                        <p:anim calcmode="discrete" valueType="str">
                                          <p:cBhvr>
                                            <p:cTn id="46" dur="1100" fill="hold"/>
                                            <p:tgtEl>
                                              <p:spTgt spid="68"/>
                                            </p:tgtEl>
                                            <p:attrNameLst>
                                              <p:attrName>style.visibility</p:attrName>
                                            </p:attrNameLst>
                                          </p:cBhvr>
                                          <p:tavLst>
                                            <p:tav tm="0">
                                              <p:val>
                                                <p:strVal val="hidden"/>
                                              </p:val>
                                            </p:tav>
                                            <p:tav tm="50000">
                                              <p:val>
                                                <p:strVal val="visible"/>
                                              </p:val>
                                            </p:tav>
                                          </p:tavLst>
                                        </p:anim>
                                      </p:childTnLst>
                                    </p:cTn>
                                  </p:par>
                                  <p:par>
                                    <p:cTn id="47" presetID="35" presetClass="emph" presetSubtype="0" repeatCount="indefinite" fill="hold" grpId="1" nodeType="withEffect">
                                      <p:stCondLst>
                                        <p:cond delay="1750"/>
                                      </p:stCondLst>
                                      <p:childTnLst>
                                        <p:anim calcmode="discrete" valueType="str">
                                          <p:cBhvr>
                                            <p:cTn id="48" dur="1400" fill="hold"/>
                                            <p:tgtEl>
                                              <p:spTgt spid="61"/>
                                            </p:tgtEl>
                                            <p:attrNameLst>
                                              <p:attrName>style.visibility</p:attrName>
                                            </p:attrNameLst>
                                          </p:cBhvr>
                                          <p:tavLst>
                                            <p:tav tm="0">
                                              <p:val>
                                                <p:strVal val="hidden"/>
                                              </p:val>
                                            </p:tav>
                                            <p:tav tm="50000">
                                              <p:val>
                                                <p:strVal val="visible"/>
                                              </p:val>
                                            </p:tav>
                                          </p:tavLst>
                                        </p:anim>
                                      </p:childTnLst>
                                    </p:cTn>
                                  </p:par>
                                  <p:par>
                                    <p:cTn id="49" presetID="35" presetClass="emph" presetSubtype="0" repeatCount="indefinite" fill="hold" grpId="1" nodeType="withEffect">
                                      <p:stCondLst>
                                        <p:cond delay="1750"/>
                                      </p:stCondLst>
                                      <p:childTnLst>
                                        <p:anim calcmode="discrete" valueType="str">
                                          <p:cBhvr>
                                            <p:cTn id="50" dur="1200" fill="hold"/>
                                            <p:tgtEl>
                                              <p:spTgt spid="69"/>
                                            </p:tgtEl>
                                            <p:attrNameLst>
                                              <p:attrName>style.visibility</p:attrName>
                                            </p:attrNameLst>
                                          </p:cBhvr>
                                          <p:tavLst>
                                            <p:tav tm="0">
                                              <p:val>
                                                <p:strVal val="hidden"/>
                                              </p:val>
                                            </p:tav>
                                            <p:tav tm="50000">
                                              <p:val>
                                                <p:strVal val="visible"/>
                                              </p:val>
                                            </p:tav>
                                          </p:tavLst>
                                        </p:anim>
                                      </p:childTnLst>
                                    </p:cTn>
                                  </p:par>
                                  <p:par>
                                    <p:cTn id="51" presetID="35" presetClass="emph" presetSubtype="0" repeatCount="indefinite" fill="hold" grpId="1" nodeType="withEffect">
                                      <p:stCondLst>
                                        <p:cond delay="1750"/>
                                      </p:stCondLst>
                                      <p:childTnLst>
                                        <p:anim calcmode="discrete" valueType="str">
                                          <p:cBhvr>
                                            <p:cTn id="52" dur="1000" fill="hold"/>
                                            <p:tgtEl>
                                              <p:spTgt spid="71"/>
                                            </p:tgtEl>
                                            <p:attrNameLst>
                                              <p:attrName>style.visibility</p:attrName>
                                            </p:attrNameLst>
                                          </p:cBhvr>
                                          <p:tavLst>
                                            <p:tav tm="0">
                                              <p:val>
                                                <p:strVal val="hidden"/>
                                              </p:val>
                                            </p:tav>
                                            <p:tav tm="50000">
                                              <p:val>
                                                <p:strVal val="visible"/>
                                              </p:val>
                                            </p:tav>
                                          </p:tavLst>
                                        </p:anim>
                                      </p:childTnLst>
                                    </p:cTn>
                                  </p:par>
                                  <p:par>
                                    <p:cTn id="53" presetID="35" presetClass="emph" presetSubtype="0" repeatCount="indefinite" fill="hold" grpId="1" nodeType="withEffect">
                                      <p:stCondLst>
                                        <p:cond delay="1750"/>
                                      </p:stCondLst>
                                      <p:childTnLst>
                                        <p:anim calcmode="discrete" valueType="str">
                                          <p:cBhvr>
                                            <p:cTn id="54" dur="1400" fill="hold"/>
                                            <p:tgtEl>
                                              <p:spTgt spid="66"/>
                                            </p:tgtEl>
                                            <p:attrNameLst>
                                              <p:attrName>style.visibility</p:attrName>
                                            </p:attrNameLst>
                                          </p:cBhvr>
                                          <p:tavLst>
                                            <p:tav tm="0">
                                              <p:val>
                                                <p:strVal val="hidden"/>
                                              </p:val>
                                            </p:tav>
                                            <p:tav tm="50000">
                                              <p:val>
                                                <p:strVal val="visible"/>
                                              </p:val>
                                            </p:tav>
                                          </p:tavLst>
                                        </p:anim>
                                      </p:childTnLst>
                                    </p:cTn>
                                  </p:par>
                                  <p:par>
                                    <p:cTn id="55" presetID="35" presetClass="emph" presetSubtype="0" repeatCount="indefinite" fill="hold" grpId="1" nodeType="withEffect">
                                      <p:stCondLst>
                                        <p:cond delay="1750"/>
                                      </p:stCondLst>
                                      <p:childTnLst>
                                        <p:anim calcmode="discrete" valueType="str">
                                          <p:cBhvr>
                                            <p:cTn id="56" dur="1200" fill="hold"/>
                                            <p:tgtEl>
                                              <p:spTgt spid="70"/>
                                            </p:tgtEl>
                                            <p:attrNameLst>
                                              <p:attrName>style.visibility</p:attrName>
                                            </p:attrNameLst>
                                          </p:cBhvr>
                                          <p:tavLst>
                                            <p:tav tm="0">
                                              <p:val>
                                                <p:strVal val="hidden"/>
                                              </p:val>
                                            </p:tav>
                                            <p:tav tm="50000">
                                              <p:val>
                                                <p:strVal val="visible"/>
                                              </p:val>
                                            </p:tav>
                                          </p:tavLst>
                                        </p:anim>
                                      </p:childTnLst>
                                    </p:cTn>
                                  </p:par>
                                  <p:par>
                                    <p:cTn id="57" presetID="1" presetClass="entr" presetSubtype="0" fill="hold" grpId="0" nodeType="withEffect">
                                      <p:stCondLst>
                                        <p:cond delay="0"/>
                                      </p:stCondLst>
                                      <p:childTnLst>
                                        <p:set>
                                          <p:cBhvr>
                                            <p:cTn id="58" dur="1" fill="hold">
                                              <p:stCondLst>
                                                <p:cond delay="0"/>
                                              </p:stCondLst>
                                            </p:cTn>
                                            <p:tgtEl>
                                              <p:spTgt spid="7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8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3"/>
                                            </p:tgtEl>
                                            <p:attrNameLst>
                                              <p:attrName>style.visibility</p:attrName>
                                            </p:attrNameLst>
                                          </p:cBhvr>
                                          <p:to>
                                            <p:strVal val="visible"/>
                                          </p:to>
                                        </p:set>
                                      </p:childTnLst>
                                    </p:cTn>
                                  </p:par>
                                  <p:par>
                                    <p:cTn id="67" presetID="35" presetClass="emph" presetSubtype="0" repeatCount="indefinite" fill="hold" grpId="1" nodeType="withEffect">
                                      <p:stCondLst>
                                        <p:cond delay="0"/>
                                      </p:stCondLst>
                                      <p:childTnLst>
                                        <p:anim calcmode="discrete" valueType="str">
                                          <p:cBhvr>
                                            <p:cTn id="68" dur="2200" fill="hold"/>
                                            <p:tgtEl>
                                              <p:spTgt spid="77"/>
                                            </p:tgtEl>
                                            <p:attrNameLst>
                                              <p:attrName>style.visibility</p:attrName>
                                            </p:attrNameLst>
                                          </p:cBhvr>
                                          <p:tavLst>
                                            <p:tav tm="0">
                                              <p:val>
                                                <p:strVal val="hidden"/>
                                              </p:val>
                                            </p:tav>
                                            <p:tav tm="50000">
                                              <p:val>
                                                <p:strVal val="visible"/>
                                              </p:val>
                                            </p:tav>
                                          </p:tavLst>
                                        </p:anim>
                                      </p:childTnLst>
                                    </p:cTn>
                                  </p:par>
                                  <p:par>
                                    <p:cTn id="69" presetID="35" presetClass="emph" presetSubtype="0" repeatCount="indefinite" fill="hold" grpId="1" nodeType="withEffect">
                                      <p:stCondLst>
                                        <p:cond delay="0"/>
                                      </p:stCondLst>
                                      <p:childTnLst>
                                        <p:anim calcmode="discrete" valueType="str">
                                          <p:cBhvr>
                                            <p:cTn id="70" dur="1500" fill="hold"/>
                                            <p:tgtEl>
                                              <p:spTgt spid="90"/>
                                            </p:tgtEl>
                                            <p:attrNameLst>
                                              <p:attrName>style.visibility</p:attrName>
                                            </p:attrNameLst>
                                          </p:cBhvr>
                                          <p:tavLst>
                                            <p:tav tm="0">
                                              <p:val>
                                                <p:strVal val="hidden"/>
                                              </p:val>
                                            </p:tav>
                                            <p:tav tm="50000">
                                              <p:val>
                                                <p:strVal val="visible"/>
                                              </p:val>
                                            </p:tav>
                                          </p:tavLst>
                                        </p:anim>
                                      </p:childTnLst>
                                    </p:cTn>
                                  </p:par>
                                  <p:par>
                                    <p:cTn id="71" presetID="35" presetClass="emph" presetSubtype="0" repeatCount="indefinite" fill="hold" grpId="1" nodeType="withEffect">
                                      <p:stCondLst>
                                        <p:cond delay="0"/>
                                      </p:stCondLst>
                                      <p:childTnLst>
                                        <p:anim calcmode="discrete" valueType="str">
                                          <p:cBhvr>
                                            <p:cTn id="72" dur="2200" fill="hold"/>
                                            <p:tgtEl>
                                              <p:spTgt spid="89"/>
                                            </p:tgtEl>
                                            <p:attrNameLst>
                                              <p:attrName>style.visibility</p:attrName>
                                            </p:attrNameLst>
                                          </p:cBhvr>
                                          <p:tavLst>
                                            <p:tav tm="0">
                                              <p:val>
                                                <p:strVal val="hidden"/>
                                              </p:val>
                                            </p:tav>
                                            <p:tav tm="50000">
                                              <p:val>
                                                <p:strVal val="visible"/>
                                              </p:val>
                                            </p:tav>
                                          </p:tavLst>
                                        </p:anim>
                                      </p:childTnLst>
                                    </p:cTn>
                                  </p:par>
                                  <p:par>
                                    <p:cTn id="73" presetID="35" presetClass="emph" presetSubtype="0" repeatCount="indefinite" fill="hold" grpId="1" nodeType="withEffect">
                                      <p:stCondLst>
                                        <p:cond delay="0"/>
                                      </p:stCondLst>
                                      <p:childTnLst>
                                        <p:anim calcmode="discrete" valueType="str">
                                          <p:cBhvr>
                                            <p:cTn id="74" dur="1100" fill="hold"/>
                                            <p:tgtEl>
                                              <p:spTgt spid="88"/>
                                            </p:tgtEl>
                                            <p:attrNameLst>
                                              <p:attrName>style.visibility</p:attrName>
                                            </p:attrNameLst>
                                          </p:cBhvr>
                                          <p:tavLst>
                                            <p:tav tm="0">
                                              <p:val>
                                                <p:strVal val="hidden"/>
                                              </p:val>
                                            </p:tav>
                                            <p:tav tm="50000">
                                              <p:val>
                                                <p:strVal val="visible"/>
                                              </p:val>
                                            </p:tav>
                                          </p:tavLst>
                                        </p:anim>
                                      </p:childTnLst>
                                    </p:cTn>
                                  </p:par>
                                  <p:par>
                                    <p:cTn id="75" presetID="35" presetClass="emph" presetSubtype="0" repeatCount="indefinite" fill="hold" grpId="1" nodeType="withEffect">
                                      <p:stCondLst>
                                        <p:cond delay="0"/>
                                      </p:stCondLst>
                                      <p:childTnLst>
                                        <p:anim calcmode="discrete" valueType="str">
                                          <p:cBhvr>
                                            <p:cTn id="76" dur="1800" fill="hold"/>
                                            <p:tgtEl>
                                              <p:spTgt spid="73"/>
                                            </p:tgtEl>
                                            <p:attrNameLst>
                                              <p:attrName>style.visibility</p:attrName>
                                            </p:attrNameLst>
                                          </p:cBhvr>
                                          <p:tavLst>
                                            <p:tav tm="0">
                                              <p:val>
                                                <p:strVal val="hidden"/>
                                              </p:val>
                                            </p:tav>
                                            <p:tav tm="50000">
                                              <p:val>
                                                <p:strVal val="visible"/>
                                              </p:val>
                                            </p:tav>
                                          </p:tavLst>
                                        </p:anim>
                                      </p:childTnLst>
                                    </p:cTn>
                                  </p:par>
                                  <p:par>
                                    <p:cTn id="77" presetID="1" presetClass="entr" presetSubtype="0" fill="hold" grpId="0" nodeType="withEffect">
                                      <p:stCondLst>
                                        <p:cond delay="1750"/>
                                      </p:stCondLst>
                                      <p:childTnLst>
                                        <p:set>
                                          <p:cBhvr>
                                            <p:cTn id="78" dur="1" fill="hold">
                                              <p:stCondLst>
                                                <p:cond delay="0"/>
                                              </p:stCondLst>
                                            </p:cTn>
                                            <p:tgtEl>
                                              <p:spTgt spid="93"/>
                                            </p:tgtEl>
                                            <p:attrNameLst>
                                              <p:attrName>style.visibility</p:attrName>
                                            </p:attrNameLst>
                                          </p:cBhvr>
                                          <p:to>
                                            <p:strVal val="visible"/>
                                          </p:to>
                                        </p:set>
                                      </p:childTnLst>
                                    </p:cTn>
                                  </p:par>
                                  <p:par>
                                    <p:cTn id="79" presetID="1" presetClass="entr" presetSubtype="0" fill="hold" grpId="0" nodeType="withEffect">
                                      <p:stCondLst>
                                        <p:cond delay="1750"/>
                                      </p:stCondLst>
                                      <p:childTnLst>
                                        <p:set>
                                          <p:cBhvr>
                                            <p:cTn id="80" dur="1" fill="hold">
                                              <p:stCondLst>
                                                <p:cond delay="0"/>
                                              </p:stCondLst>
                                            </p:cTn>
                                            <p:tgtEl>
                                              <p:spTgt spid="78"/>
                                            </p:tgtEl>
                                            <p:attrNameLst>
                                              <p:attrName>style.visibility</p:attrName>
                                            </p:attrNameLst>
                                          </p:cBhvr>
                                          <p:to>
                                            <p:strVal val="visible"/>
                                          </p:to>
                                        </p:set>
                                      </p:childTnLst>
                                    </p:cTn>
                                  </p:par>
                                  <p:par>
                                    <p:cTn id="81" presetID="1" presetClass="entr" presetSubtype="0" fill="hold" grpId="0" nodeType="withEffect">
                                      <p:stCondLst>
                                        <p:cond delay="1750"/>
                                      </p:stCondLst>
                                      <p:childTnLst>
                                        <p:set>
                                          <p:cBhvr>
                                            <p:cTn id="82" dur="1" fill="hold">
                                              <p:stCondLst>
                                                <p:cond delay="0"/>
                                              </p:stCondLst>
                                            </p:cTn>
                                            <p:tgtEl>
                                              <p:spTgt spid="92"/>
                                            </p:tgtEl>
                                            <p:attrNameLst>
                                              <p:attrName>style.visibility</p:attrName>
                                            </p:attrNameLst>
                                          </p:cBhvr>
                                          <p:to>
                                            <p:strVal val="visible"/>
                                          </p:to>
                                        </p:set>
                                      </p:childTnLst>
                                    </p:cTn>
                                  </p:par>
                                  <p:par>
                                    <p:cTn id="83" presetID="1" presetClass="entr" presetSubtype="0" fill="hold" grpId="0" nodeType="withEffect">
                                      <p:stCondLst>
                                        <p:cond delay="1750"/>
                                      </p:stCondLst>
                                      <p:childTnLst>
                                        <p:set>
                                          <p:cBhvr>
                                            <p:cTn id="84" dur="1" fill="hold">
                                              <p:stCondLst>
                                                <p:cond delay="0"/>
                                              </p:stCondLst>
                                            </p:cTn>
                                            <p:tgtEl>
                                              <p:spTgt spid="80"/>
                                            </p:tgtEl>
                                            <p:attrNameLst>
                                              <p:attrName>style.visibility</p:attrName>
                                            </p:attrNameLst>
                                          </p:cBhvr>
                                          <p:to>
                                            <p:strVal val="visible"/>
                                          </p:to>
                                        </p:set>
                                      </p:childTnLst>
                                    </p:cTn>
                                  </p:par>
                                  <p:par>
                                    <p:cTn id="85" presetID="1" presetClass="entr" presetSubtype="0" fill="hold" grpId="0" nodeType="withEffect">
                                      <p:stCondLst>
                                        <p:cond delay="1750"/>
                                      </p:stCondLst>
                                      <p:childTnLst>
                                        <p:set>
                                          <p:cBhvr>
                                            <p:cTn id="86" dur="1" fill="hold">
                                              <p:stCondLst>
                                                <p:cond delay="0"/>
                                              </p:stCondLst>
                                            </p:cTn>
                                            <p:tgtEl>
                                              <p:spTgt spid="83"/>
                                            </p:tgtEl>
                                            <p:attrNameLst>
                                              <p:attrName>style.visibility</p:attrName>
                                            </p:attrNameLst>
                                          </p:cBhvr>
                                          <p:to>
                                            <p:strVal val="visible"/>
                                          </p:to>
                                        </p:set>
                                      </p:childTnLst>
                                    </p:cTn>
                                  </p:par>
                                  <p:par>
                                    <p:cTn id="87" presetID="1" presetClass="entr" presetSubtype="0" fill="hold" grpId="0" nodeType="withEffect">
                                      <p:stCondLst>
                                        <p:cond delay="1750"/>
                                      </p:stCondLst>
                                      <p:childTnLst>
                                        <p:set>
                                          <p:cBhvr>
                                            <p:cTn id="88" dur="1" fill="hold">
                                              <p:stCondLst>
                                                <p:cond delay="0"/>
                                              </p:stCondLst>
                                            </p:cTn>
                                            <p:tgtEl>
                                              <p:spTgt spid="94"/>
                                            </p:tgtEl>
                                            <p:attrNameLst>
                                              <p:attrName>style.visibility</p:attrName>
                                            </p:attrNameLst>
                                          </p:cBhvr>
                                          <p:to>
                                            <p:strVal val="visible"/>
                                          </p:to>
                                        </p:set>
                                      </p:childTnLst>
                                    </p:cTn>
                                  </p:par>
                                  <p:par>
                                    <p:cTn id="89" presetID="35" presetClass="emph" presetSubtype="0" repeatCount="indefinite" fill="hold" grpId="1" nodeType="withEffect">
                                      <p:stCondLst>
                                        <p:cond delay="1750"/>
                                      </p:stCondLst>
                                      <p:childTnLst>
                                        <p:anim calcmode="discrete" valueType="str">
                                          <p:cBhvr>
                                            <p:cTn id="90" dur="1300" fill="hold"/>
                                            <p:tgtEl>
                                              <p:spTgt spid="93"/>
                                            </p:tgtEl>
                                            <p:attrNameLst>
                                              <p:attrName>style.visibility</p:attrName>
                                            </p:attrNameLst>
                                          </p:cBhvr>
                                          <p:tavLst>
                                            <p:tav tm="0">
                                              <p:val>
                                                <p:strVal val="hidden"/>
                                              </p:val>
                                            </p:tav>
                                            <p:tav tm="50000">
                                              <p:val>
                                                <p:strVal val="visible"/>
                                              </p:val>
                                            </p:tav>
                                          </p:tavLst>
                                        </p:anim>
                                      </p:childTnLst>
                                    </p:cTn>
                                  </p:par>
                                  <p:par>
                                    <p:cTn id="91" presetID="35" presetClass="emph" presetSubtype="0" repeatCount="indefinite" fill="hold" grpId="1" nodeType="withEffect">
                                      <p:stCondLst>
                                        <p:cond delay="1750"/>
                                      </p:stCondLst>
                                      <p:childTnLst>
                                        <p:anim calcmode="discrete" valueType="str">
                                          <p:cBhvr>
                                            <p:cTn id="92" dur="1800" fill="hold"/>
                                            <p:tgtEl>
                                              <p:spTgt spid="78"/>
                                            </p:tgtEl>
                                            <p:attrNameLst>
                                              <p:attrName>style.visibility</p:attrName>
                                            </p:attrNameLst>
                                          </p:cBhvr>
                                          <p:tavLst>
                                            <p:tav tm="0">
                                              <p:val>
                                                <p:strVal val="hidden"/>
                                              </p:val>
                                            </p:tav>
                                            <p:tav tm="50000">
                                              <p:val>
                                                <p:strVal val="visible"/>
                                              </p:val>
                                            </p:tav>
                                          </p:tavLst>
                                        </p:anim>
                                      </p:childTnLst>
                                    </p:cTn>
                                  </p:par>
                                  <p:par>
                                    <p:cTn id="93" presetID="35" presetClass="emph" presetSubtype="0" repeatCount="indefinite" fill="hold" grpId="1" nodeType="withEffect">
                                      <p:stCondLst>
                                        <p:cond delay="1750"/>
                                      </p:stCondLst>
                                      <p:childTnLst>
                                        <p:anim calcmode="discrete" valueType="str">
                                          <p:cBhvr>
                                            <p:cTn id="94" dur="1200" fill="hold"/>
                                            <p:tgtEl>
                                              <p:spTgt spid="92"/>
                                            </p:tgtEl>
                                            <p:attrNameLst>
                                              <p:attrName>style.visibility</p:attrName>
                                            </p:attrNameLst>
                                          </p:cBhvr>
                                          <p:tavLst>
                                            <p:tav tm="0">
                                              <p:val>
                                                <p:strVal val="hidden"/>
                                              </p:val>
                                            </p:tav>
                                            <p:tav tm="50000">
                                              <p:val>
                                                <p:strVal val="visible"/>
                                              </p:val>
                                            </p:tav>
                                          </p:tavLst>
                                        </p:anim>
                                      </p:childTnLst>
                                    </p:cTn>
                                  </p:par>
                                  <p:par>
                                    <p:cTn id="95" presetID="35" presetClass="emph" presetSubtype="0" repeatCount="indefinite" fill="hold" grpId="1" nodeType="withEffect">
                                      <p:stCondLst>
                                        <p:cond delay="1750"/>
                                      </p:stCondLst>
                                      <p:childTnLst>
                                        <p:anim calcmode="discrete" valueType="str">
                                          <p:cBhvr>
                                            <p:cTn id="96" dur="1800" fill="hold"/>
                                            <p:tgtEl>
                                              <p:spTgt spid="80"/>
                                            </p:tgtEl>
                                            <p:attrNameLst>
                                              <p:attrName>style.visibility</p:attrName>
                                            </p:attrNameLst>
                                          </p:cBhvr>
                                          <p:tavLst>
                                            <p:tav tm="0">
                                              <p:val>
                                                <p:strVal val="hidden"/>
                                              </p:val>
                                            </p:tav>
                                            <p:tav tm="50000">
                                              <p:val>
                                                <p:strVal val="visible"/>
                                              </p:val>
                                            </p:tav>
                                          </p:tavLst>
                                        </p:anim>
                                      </p:childTnLst>
                                    </p:cTn>
                                  </p:par>
                                  <p:par>
                                    <p:cTn id="97" presetID="35" presetClass="emph" presetSubtype="0" repeatCount="indefinite" fill="hold" grpId="1" nodeType="withEffect">
                                      <p:stCondLst>
                                        <p:cond delay="1750"/>
                                      </p:stCondLst>
                                      <p:childTnLst>
                                        <p:anim calcmode="discrete" valueType="str">
                                          <p:cBhvr>
                                            <p:cTn id="98" dur="2200" fill="hold"/>
                                            <p:tgtEl>
                                              <p:spTgt spid="83"/>
                                            </p:tgtEl>
                                            <p:attrNameLst>
                                              <p:attrName>style.visibility</p:attrName>
                                            </p:attrNameLst>
                                          </p:cBhvr>
                                          <p:tavLst>
                                            <p:tav tm="0">
                                              <p:val>
                                                <p:strVal val="hidden"/>
                                              </p:val>
                                            </p:tav>
                                            <p:tav tm="50000">
                                              <p:val>
                                                <p:strVal val="visible"/>
                                              </p:val>
                                            </p:tav>
                                          </p:tavLst>
                                        </p:anim>
                                      </p:childTnLst>
                                    </p:cTn>
                                  </p:par>
                                  <p:par>
                                    <p:cTn id="99" presetID="35" presetClass="emph" presetSubtype="0" repeatCount="indefinite" fill="hold" grpId="1" nodeType="withEffect">
                                      <p:stCondLst>
                                        <p:cond delay="1750"/>
                                      </p:stCondLst>
                                      <p:childTnLst>
                                        <p:anim calcmode="discrete" valueType="str">
                                          <p:cBhvr>
                                            <p:cTn id="100" dur="1400" fill="hold"/>
                                            <p:tgtEl>
                                              <p:spTgt spid="94"/>
                                            </p:tgtEl>
                                            <p:attrNameLst>
                                              <p:attrName>style.visibility</p:attrName>
                                            </p:attrNameLst>
                                          </p:cBhvr>
                                          <p:tavLst>
                                            <p:tav tm="0">
                                              <p:val>
                                                <p:strVal val="hidden"/>
                                              </p:val>
                                            </p:tav>
                                            <p:tav tm="50000">
                                              <p:val>
                                                <p:strVal val="visible"/>
                                              </p:val>
                                            </p:tav>
                                          </p:tavLst>
                                        </p:anim>
                                      </p:childTnLst>
                                    </p:cTn>
                                  </p:par>
                                  <p:par>
                                    <p:cTn id="101" presetID="1" presetClass="entr" presetSubtype="0" fill="hold" grpId="0" nodeType="withEffect">
                                      <p:stCondLst>
                                        <p:cond delay="1750"/>
                                      </p:stCondLst>
                                      <p:childTnLst>
                                        <p:set>
                                          <p:cBhvr>
                                            <p:cTn id="102" dur="1" fill="hold">
                                              <p:stCondLst>
                                                <p:cond delay="0"/>
                                              </p:stCondLst>
                                            </p:cTn>
                                            <p:tgtEl>
                                              <p:spTgt spid="91"/>
                                            </p:tgtEl>
                                            <p:attrNameLst>
                                              <p:attrName>style.visibility</p:attrName>
                                            </p:attrNameLst>
                                          </p:cBhvr>
                                          <p:to>
                                            <p:strVal val="visible"/>
                                          </p:to>
                                        </p:set>
                                      </p:childTnLst>
                                    </p:cTn>
                                  </p:par>
                                  <p:par>
                                    <p:cTn id="103" presetID="1" presetClass="entr" presetSubtype="0" fill="hold" grpId="0" nodeType="withEffect">
                                      <p:stCondLst>
                                        <p:cond delay="1750"/>
                                      </p:stCondLst>
                                      <p:childTnLst>
                                        <p:set>
                                          <p:cBhvr>
                                            <p:cTn id="104" dur="1" fill="hold">
                                              <p:stCondLst>
                                                <p:cond delay="0"/>
                                              </p:stCondLst>
                                            </p:cTn>
                                            <p:tgtEl>
                                              <p:spTgt spid="86"/>
                                            </p:tgtEl>
                                            <p:attrNameLst>
                                              <p:attrName>style.visibility</p:attrName>
                                            </p:attrNameLst>
                                          </p:cBhvr>
                                          <p:to>
                                            <p:strVal val="visible"/>
                                          </p:to>
                                        </p:set>
                                      </p:childTnLst>
                                    </p:cTn>
                                  </p:par>
                                  <p:par>
                                    <p:cTn id="105" presetID="1" presetClass="entr" presetSubtype="0" fill="hold" grpId="0" nodeType="withEffect">
                                      <p:stCondLst>
                                        <p:cond delay="1750"/>
                                      </p:stCondLst>
                                      <p:childTnLst>
                                        <p:set>
                                          <p:cBhvr>
                                            <p:cTn id="106" dur="1" fill="hold">
                                              <p:stCondLst>
                                                <p:cond delay="0"/>
                                              </p:stCondLst>
                                            </p:cTn>
                                            <p:tgtEl>
                                              <p:spTgt spid="75"/>
                                            </p:tgtEl>
                                            <p:attrNameLst>
                                              <p:attrName>style.visibility</p:attrName>
                                            </p:attrNameLst>
                                          </p:cBhvr>
                                          <p:to>
                                            <p:strVal val="visible"/>
                                          </p:to>
                                        </p:set>
                                      </p:childTnLst>
                                    </p:cTn>
                                  </p:par>
                                  <p:par>
                                    <p:cTn id="107" presetID="1" presetClass="entr" presetSubtype="0" fill="hold" grpId="0" nodeType="withEffect">
                                      <p:stCondLst>
                                        <p:cond delay="1750"/>
                                      </p:stCondLst>
                                      <p:childTnLst>
                                        <p:set>
                                          <p:cBhvr>
                                            <p:cTn id="108" dur="1" fill="hold">
                                              <p:stCondLst>
                                                <p:cond delay="0"/>
                                              </p:stCondLst>
                                            </p:cTn>
                                            <p:tgtEl>
                                              <p:spTgt spid="81"/>
                                            </p:tgtEl>
                                            <p:attrNameLst>
                                              <p:attrName>style.visibility</p:attrName>
                                            </p:attrNameLst>
                                          </p:cBhvr>
                                          <p:to>
                                            <p:strVal val="visible"/>
                                          </p:to>
                                        </p:set>
                                      </p:childTnLst>
                                    </p:cTn>
                                  </p:par>
                                  <p:par>
                                    <p:cTn id="109" presetID="1" presetClass="entr" presetSubtype="0" fill="hold" grpId="0" nodeType="withEffect">
                                      <p:stCondLst>
                                        <p:cond delay="1750"/>
                                      </p:stCondLst>
                                      <p:childTnLst>
                                        <p:set>
                                          <p:cBhvr>
                                            <p:cTn id="110" dur="1" fill="hold">
                                              <p:stCondLst>
                                                <p:cond delay="0"/>
                                              </p:stCondLst>
                                            </p:cTn>
                                            <p:tgtEl>
                                              <p:spTgt spid="82"/>
                                            </p:tgtEl>
                                            <p:attrNameLst>
                                              <p:attrName>style.visibility</p:attrName>
                                            </p:attrNameLst>
                                          </p:cBhvr>
                                          <p:to>
                                            <p:strVal val="visible"/>
                                          </p:to>
                                        </p:set>
                                      </p:childTnLst>
                                    </p:cTn>
                                  </p:par>
                                  <p:par>
                                    <p:cTn id="111" presetID="1" presetClass="entr" presetSubtype="0" fill="hold" grpId="0" nodeType="withEffect">
                                      <p:stCondLst>
                                        <p:cond delay="1750"/>
                                      </p:stCondLst>
                                      <p:childTnLst>
                                        <p:set>
                                          <p:cBhvr>
                                            <p:cTn id="112" dur="1" fill="hold">
                                              <p:stCondLst>
                                                <p:cond delay="0"/>
                                              </p:stCondLst>
                                            </p:cTn>
                                            <p:tgtEl>
                                              <p:spTgt spid="95"/>
                                            </p:tgtEl>
                                            <p:attrNameLst>
                                              <p:attrName>style.visibility</p:attrName>
                                            </p:attrNameLst>
                                          </p:cBhvr>
                                          <p:to>
                                            <p:strVal val="visible"/>
                                          </p:to>
                                        </p:set>
                                      </p:childTnLst>
                                    </p:cTn>
                                  </p:par>
                                  <p:par>
                                    <p:cTn id="113" presetID="1" presetClass="entr" presetSubtype="0" fill="hold" grpId="0" nodeType="withEffect">
                                      <p:stCondLst>
                                        <p:cond delay="1750"/>
                                      </p:stCondLst>
                                      <p:childTnLst>
                                        <p:set>
                                          <p:cBhvr>
                                            <p:cTn id="114" dur="1" fill="hold">
                                              <p:stCondLst>
                                                <p:cond delay="0"/>
                                              </p:stCondLst>
                                            </p:cTn>
                                            <p:tgtEl>
                                              <p:spTgt spid="84"/>
                                            </p:tgtEl>
                                            <p:attrNameLst>
                                              <p:attrName>style.visibility</p:attrName>
                                            </p:attrNameLst>
                                          </p:cBhvr>
                                          <p:to>
                                            <p:strVal val="visible"/>
                                          </p:to>
                                        </p:set>
                                      </p:childTnLst>
                                    </p:cTn>
                                  </p:par>
                                  <p:par>
                                    <p:cTn id="115" presetID="1" presetClass="entr" presetSubtype="0" fill="hold" grpId="0" nodeType="withEffect">
                                      <p:stCondLst>
                                        <p:cond delay="1750"/>
                                      </p:stCondLst>
                                      <p:childTnLst>
                                        <p:set>
                                          <p:cBhvr>
                                            <p:cTn id="116" dur="1" fill="hold">
                                              <p:stCondLst>
                                                <p:cond delay="0"/>
                                              </p:stCondLst>
                                            </p:cTn>
                                            <p:tgtEl>
                                              <p:spTgt spid="79"/>
                                            </p:tgtEl>
                                            <p:attrNameLst>
                                              <p:attrName>style.visibility</p:attrName>
                                            </p:attrNameLst>
                                          </p:cBhvr>
                                          <p:to>
                                            <p:strVal val="visible"/>
                                          </p:to>
                                        </p:set>
                                      </p:childTnLst>
                                    </p:cTn>
                                  </p:par>
                                  <p:par>
                                    <p:cTn id="117" presetID="1" presetClass="entr" presetSubtype="0" fill="hold" grpId="0" nodeType="withEffect">
                                      <p:stCondLst>
                                        <p:cond delay="1750"/>
                                      </p:stCondLst>
                                      <p:childTnLst>
                                        <p:set>
                                          <p:cBhvr>
                                            <p:cTn id="118" dur="1" fill="hold">
                                              <p:stCondLst>
                                                <p:cond delay="0"/>
                                              </p:stCondLst>
                                            </p:cTn>
                                            <p:tgtEl>
                                              <p:spTgt spid="85"/>
                                            </p:tgtEl>
                                            <p:attrNameLst>
                                              <p:attrName>style.visibility</p:attrName>
                                            </p:attrNameLst>
                                          </p:cBhvr>
                                          <p:to>
                                            <p:strVal val="visible"/>
                                          </p:to>
                                        </p:set>
                                      </p:childTnLst>
                                    </p:cTn>
                                  </p:par>
                                  <p:par>
                                    <p:cTn id="119" presetID="1" presetClass="entr" presetSubtype="0" fill="hold" grpId="0" nodeType="withEffect">
                                      <p:stCondLst>
                                        <p:cond delay="1750"/>
                                      </p:stCondLst>
                                      <p:childTnLst>
                                        <p:set>
                                          <p:cBhvr>
                                            <p:cTn id="120" dur="1" fill="hold">
                                              <p:stCondLst>
                                                <p:cond delay="0"/>
                                              </p:stCondLst>
                                            </p:cTn>
                                            <p:tgtEl>
                                              <p:spTgt spid="76"/>
                                            </p:tgtEl>
                                            <p:attrNameLst>
                                              <p:attrName>style.visibility</p:attrName>
                                            </p:attrNameLst>
                                          </p:cBhvr>
                                          <p:to>
                                            <p:strVal val="visible"/>
                                          </p:to>
                                        </p:set>
                                      </p:childTnLst>
                                    </p:cTn>
                                  </p:par>
                                  <p:par>
                                    <p:cTn id="121" presetID="1" presetClass="entr" presetSubtype="0" fill="hold" grpId="0" nodeType="withEffect">
                                      <p:stCondLst>
                                        <p:cond delay="1750"/>
                                      </p:stCondLst>
                                      <p:childTnLst>
                                        <p:set>
                                          <p:cBhvr>
                                            <p:cTn id="122" dur="1" fill="hold">
                                              <p:stCondLst>
                                                <p:cond delay="0"/>
                                              </p:stCondLst>
                                            </p:cTn>
                                            <p:tgtEl>
                                              <p:spTgt spid="74"/>
                                            </p:tgtEl>
                                            <p:attrNameLst>
                                              <p:attrName>style.visibility</p:attrName>
                                            </p:attrNameLst>
                                          </p:cBhvr>
                                          <p:to>
                                            <p:strVal val="visible"/>
                                          </p:to>
                                        </p:set>
                                      </p:childTnLst>
                                    </p:cTn>
                                  </p:par>
                                  <p:par>
                                    <p:cTn id="123" presetID="1" presetClass="entr" presetSubtype="0" fill="hold" grpId="0" nodeType="withEffect">
                                      <p:stCondLst>
                                        <p:cond delay="1750"/>
                                      </p:stCondLst>
                                      <p:childTnLst>
                                        <p:set>
                                          <p:cBhvr>
                                            <p:cTn id="124" dur="1" fill="hold">
                                              <p:stCondLst>
                                                <p:cond delay="0"/>
                                              </p:stCondLst>
                                            </p:cTn>
                                            <p:tgtEl>
                                              <p:spTgt spid="87"/>
                                            </p:tgtEl>
                                            <p:attrNameLst>
                                              <p:attrName>style.visibility</p:attrName>
                                            </p:attrNameLst>
                                          </p:cBhvr>
                                          <p:to>
                                            <p:strVal val="visible"/>
                                          </p:to>
                                        </p:set>
                                      </p:childTnLst>
                                    </p:cTn>
                                  </p:par>
                                  <p:par>
                                    <p:cTn id="125" presetID="35" presetClass="emph" presetSubtype="0" repeatCount="indefinite" fill="hold" grpId="1" nodeType="withEffect">
                                      <p:stCondLst>
                                        <p:cond delay="1750"/>
                                      </p:stCondLst>
                                      <p:childTnLst>
                                        <p:anim calcmode="discrete" valueType="str">
                                          <p:cBhvr>
                                            <p:cTn id="126" dur="1000" fill="hold"/>
                                            <p:tgtEl>
                                              <p:spTgt spid="91"/>
                                            </p:tgtEl>
                                            <p:attrNameLst>
                                              <p:attrName>style.visibility</p:attrName>
                                            </p:attrNameLst>
                                          </p:cBhvr>
                                          <p:tavLst>
                                            <p:tav tm="0">
                                              <p:val>
                                                <p:strVal val="hidden"/>
                                              </p:val>
                                            </p:tav>
                                            <p:tav tm="50000">
                                              <p:val>
                                                <p:strVal val="visible"/>
                                              </p:val>
                                            </p:tav>
                                          </p:tavLst>
                                        </p:anim>
                                      </p:childTnLst>
                                    </p:cTn>
                                  </p:par>
                                  <p:par>
                                    <p:cTn id="127" presetID="35" presetClass="emph" presetSubtype="0" repeatCount="indefinite" fill="hold" grpId="1" nodeType="withEffect">
                                      <p:stCondLst>
                                        <p:cond delay="1750"/>
                                      </p:stCondLst>
                                      <p:childTnLst>
                                        <p:anim calcmode="discrete" valueType="str">
                                          <p:cBhvr>
                                            <p:cTn id="128" dur="1700" fill="hold"/>
                                            <p:tgtEl>
                                              <p:spTgt spid="86"/>
                                            </p:tgtEl>
                                            <p:attrNameLst>
                                              <p:attrName>style.visibility</p:attrName>
                                            </p:attrNameLst>
                                          </p:cBhvr>
                                          <p:tavLst>
                                            <p:tav tm="0">
                                              <p:val>
                                                <p:strVal val="hidden"/>
                                              </p:val>
                                            </p:tav>
                                            <p:tav tm="50000">
                                              <p:val>
                                                <p:strVal val="visible"/>
                                              </p:val>
                                            </p:tav>
                                          </p:tavLst>
                                        </p:anim>
                                      </p:childTnLst>
                                    </p:cTn>
                                  </p:par>
                                  <p:par>
                                    <p:cTn id="129" presetID="35" presetClass="emph" presetSubtype="0" repeatCount="indefinite" fill="hold" grpId="1" nodeType="withEffect">
                                      <p:stCondLst>
                                        <p:cond delay="1750"/>
                                      </p:stCondLst>
                                      <p:childTnLst>
                                        <p:anim calcmode="discrete" valueType="str">
                                          <p:cBhvr>
                                            <p:cTn id="130" dur="1600" fill="hold"/>
                                            <p:tgtEl>
                                              <p:spTgt spid="75"/>
                                            </p:tgtEl>
                                            <p:attrNameLst>
                                              <p:attrName>style.visibility</p:attrName>
                                            </p:attrNameLst>
                                          </p:cBhvr>
                                          <p:tavLst>
                                            <p:tav tm="0">
                                              <p:val>
                                                <p:strVal val="hidden"/>
                                              </p:val>
                                            </p:tav>
                                            <p:tav tm="50000">
                                              <p:val>
                                                <p:strVal val="visible"/>
                                              </p:val>
                                            </p:tav>
                                          </p:tavLst>
                                        </p:anim>
                                      </p:childTnLst>
                                    </p:cTn>
                                  </p:par>
                                  <p:par>
                                    <p:cTn id="131" presetID="35" presetClass="emph" presetSubtype="0" repeatCount="indefinite" fill="hold" grpId="1" nodeType="withEffect">
                                      <p:stCondLst>
                                        <p:cond delay="1750"/>
                                      </p:stCondLst>
                                      <p:childTnLst>
                                        <p:anim calcmode="discrete" valueType="str">
                                          <p:cBhvr>
                                            <p:cTn id="132" dur="1000" fill="hold"/>
                                            <p:tgtEl>
                                              <p:spTgt spid="81"/>
                                            </p:tgtEl>
                                            <p:attrNameLst>
                                              <p:attrName>style.visibility</p:attrName>
                                            </p:attrNameLst>
                                          </p:cBhvr>
                                          <p:tavLst>
                                            <p:tav tm="0">
                                              <p:val>
                                                <p:strVal val="hidden"/>
                                              </p:val>
                                            </p:tav>
                                            <p:tav tm="50000">
                                              <p:val>
                                                <p:strVal val="visible"/>
                                              </p:val>
                                            </p:tav>
                                          </p:tavLst>
                                        </p:anim>
                                      </p:childTnLst>
                                    </p:cTn>
                                  </p:par>
                                  <p:par>
                                    <p:cTn id="133" presetID="35" presetClass="emph" presetSubtype="0" repeatCount="indefinite" fill="hold" grpId="1" nodeType="withEffect">
                                      <p:stCondLst>
                                        <p:cond delay="1750"/>
                                      </p:stCondLst>
                                      <p:childTnLst>
                                        <p:anim calcmode="discrete" valueType="str">
                                          <p:cBhvr>
                                            <p:cTn id="134" dur="1300" fill="hold"/>
                                            <p:tgtEl>
                                              <p:spTgt spid="82"/>
                                            </p:tgtEl>
                                            <p:attrNameLst>
                                              <p:attrName>style.visibility</p:attrName>
                                            </p:attrNameLst>
                                          </p:cBhvr>
                                          <p:tavLst>
                                            <p:tav tm="0">
                                              <p:val>
                                                <p:strVal val="hidden"/>
                                              </p:val>
                                            </p:tav>
                                            <p:tav tm="50000">
                                              <p:val>
                                                <p:strVal val="visible"/>
                                              </p:val>
                                            </p:tav>
                                          </p:tavLst>
                                        </p:anim>
                                      </p:childTnLst>
                                    </p:cTn>
                                  </p:par>
                                  <p:par>
                                    <p:cTn id="135" presetID="35" presetClass="emph" presetSubtype="0" repeatCount="indefinite" fill="hold" grpId="1" nodeType="withEffect">
                                      <p:stCondLst>
                                        <p:cond delay="1750"/>
                                      </p:stCondLst>
                                      <p:childTnLst>
                                        <p:anim calcmode="discrete" valueType="str">
                                          <p:cBhvr>
                                            <p:cTn id="136" dur="1000" fill="hold"/>
                                            <p:tgtEl>
                                              <p:spTgt spid="95"/>
                                            </p:tgtEl>
                                            <p:attrNameLst>
                                              <p:attrName>style.visibility</p:attrName>
                                            </p:attrNameLst>
                                          </p:cBhvr>
                                          <p:tavLst>
                                            <p:tav tm="0">
                                              <p:val>
                                                <p:strVal val="hidden"/>
                                              </p:val>
                                            </p:tav>
                                            <p:tav tm="50000">
                                              <p:val>
                                                <p:strVal val="visible"/>
                                              </p:val>
                                            </p:tav>
                                          </p:tavLst>
                                        </p:anim>
                                      </p:childTnLst>
                                    </p:cTn>
                                  </p:par>
                                  <p:par>
                                    <p:cTn id="137" presetID="35" presetClass="emph" presetSubtype="0" repeatCount="indefinite" fill="hold" grpId="1" nodeType="withEffect">
                                      <p:stCondLst>
                                        <p:cond delay="1750"/>
                                      </p:stCondLst>
                                      <p:childTnLst>
                                        <p:anim calcmode="discrete" valueType="str">
                                          <p:cBhvr>
                                            <p:cTn id="138" dur="1300" fill="hold"/>
                                            <p:tgtEl>
                                              <p:spTgt spid="84"/>
                                            </p:tgtEl>
                                            <p:attrNameLst>
                                              <p:attrName>style.visibility</p:attrName>
                                            </p:attrNameLst>
                                          </p:cBhvr>
                                          <p:tavLst>
                                            <p:tav tm="0">
                                              <p:val>
                                                <p:strVal val="hidden"/>
                                              </p:val>
                                            </p:tav>
                                            <p:tav tm="50000">
                                              <p:val>
                                                <p:strVal val="visible"/>
                                              </p:val>
                                            </p:tav>
                                          </p:tavLst>
                                        </p:anim>
                                      </p:childTnLst>
                                    </p:cTn>
                                  </p:par>
                                  <p:par>
                                    <p:cTn id="139" presetID="35" presetClass="emph" presetSubtype="0" repeatCount="indefinite" fill="hold" grpId="1" nodeType="withEffect">
                                      <p:stCondLst>
                                        <p:cond delay="1750"/>
                                      </p:stCondLst>
                                      <p:childTnLst>
                                        <p:anim calcmode="discrete" valueType="str">
                                          <p:cBhvr>
                                            <p:cTn id="140" dur="900" fill="hold"/>
                                            <p:tgtEl>
                                              <p:spTgt spid="79"/>
                                            </p:tgtEl>
                                            <p:attrNameLst>
                                              <p:attrName>style.visibility</p:attrName>
                                            </p:attrNameLst>
                                          </p:cBhvr>
                                          <p:tavLst>
                                            <p:tav tm="0">
                                              <p:val>
                                                <p:strVal val="hidden"/>
                                              </p:val>
                                            </p:tav>
                                            <p:tav tm="50000">
                                              <p:val>
                                                <p:strVal val="visible"/>
                                              </p:val>
                                            </p:tav>
                                          </p:tavLst>
                                        </p:anim>
                                      </p:childTnLst>
                                    </p:cTn>
                                  </p:par>
                                  <p:par>
                                    <p:cTn id="141" presetID="35" presetClass="emph" presetSubtype="0" repeatCount="indefinite" fill="hold" grpId="1" nodeType="withEffect">
                                      <p:stCondLst>
                                        <p:cond delay="1750"/>
                                      </p:stCondLst>
                                      <p:childTnLst>
                                        <p:anim calcmode="discrete" valueType="str">
                                          <p:cBhvr>
                                            <p:cTn id="142" dur="1400" fill="hold"/>
                                            <p:tgtEl>
                                              <p:spTgt spid="85"/>
                                            </p:tgtEl>
                                            <p:attrNameLst>
                                              <p:attrName>style.visibility</p:attrName>
                                            </p:attrNameLst>
                                          </p:cBhvr>
                                          <p:tavLst>
                                            <p:tav tm="0">
                                              <p:val>
                                                <p:strVal val="hidden"/>
                                              </p:val>
                                            </p:tav>
                                            <p:tav tm="50000">
                                              <p:val>
                                                <p:strVal val="visible"/>
                                              </p:val>
                                            </p:tav>
                                          </p:tavLst>
                                        </p:anim>
                                      </p:childTnLst>
                                    </p:cTn>
                                  </p:par>
                                  <p:par>
                                    <p:cTn id="143" presetID="35" presetClass="emph" presetSubtype="0" repeatCount="indefinite" fill="hold" grpId="1" nodeType="withEffect">
                                      <p:stCondLst>
                                        <p:cond delay="1750"/>
                                      </p:stCondLst>
                                      <p:childTnLst>
                                        <p:anim calcmode="discrete" valueType="str">
                                          <p:cBhvr>
                                            <p:cTn id="144" dur="1200" fill="hold"/>
                                            <p:tgtEl>
                                              <p:spTgt spid="76"/>
                                            </p:tgtEl>
                                            <p:attrNameLst>
                                              <p:attrName>style.visibility</p:attrName>
                                            </p:attrNameLst>
                                          </p:cBhvr>
                                          <p:tavLst>
                                            <p:tav tm="0">
                                              <p:val>
                                                <p:strVal val="hidden"/>
                                              </p:val>
                                            </p:tav>
                                            <p:tav tm="50000">
                                              <p:val>
                                                <p:strVal val="visible"/>
                                              </p:val>
                                            </p:tav>
                                          </p:tavLst>
                                        </p:anim>
                                      </p:childTnLst>
                                    </p:cTn>
                                  </p:par>
                                  <p:par>
                                    <p:cTn id="145" presetID="35" presetClass="emph" presetSubtype="0" repeatCount="indefinite" fill="hold" grpId="1" nodeType="withEffect">
                                      <p:stCondLst>
                                        <p:cond delay="1750"/>
                                      </p:stCondLst>
                                      <p:childTnLst>
                                        <p:anim calcmode="discrete" valueType="str">
                                          <p:cBhvr>
                                            <p:cTn id="146" dur="1700" fill="hold"/>
                                            <p:tgtEl>
                                              <p:spTgt spid="74"/>
                                            </p:tgtEl>
                                            <p:attrNameLst>
                                              <p:attrName>style.visibility</p:attrName>
                                            </p:attrNameLst>
                                          </p:cBhvr>
                                          <p:tavLst>
                                            <p:tav tm="0">
                                              <p:val>
                                                <p:strVal val="hidden"/>
                                              </p:val>
                                            </p:tav>
                                            <p:tav tm="50000">
                                              <p:val>
                                                <p:strVal val="visible"/>
                                              </p:val>
                                            </p:tav>
                                          </p:tavLst>
                                        </p:anim>
                                      </p:childTnLst>
                                    </p:cTn>
                                  </p:par>
                                  <p:par>
                                    <p:cTn id="147" presetID="35" presetClass="emph" presetSubtype="0" repeatCount="indefinite" fill="hold" grpId="1" nodeType="withEffect">
                                      <p:stCondLst>
                                        <p:cond delay="1750"/>
                                      </p:stCondLst>
                                      <p:childTnLst>
                                        <p:anim calcmode="discrete" valueType="str">
                                          <p:cBhvr>
                                            <p:cTn id="148" dur="1000" fill="hold"/>
                                            <p:tgtEl>
                                              <p:spTgt spid="87"/>
                                            </p:tgtEl>
                                            <p:attrNameLst>
                                              <p:attrName>style.visibility</p:attrName>
                                            </p:attrNameLst>
                                          </p:cBhvr>
                                          <p:tavLst>
                                            <p:tav tm="0">
                                              <p:val>
                                                <p:strVal val="hidden"/>
                                              </p:val>
                                            </p:tav>
                                            <p:tav tm="50000">
                                              <p:val>
                                                <p:strVal val="visible"/>
                                              </p:val>
                                            </p:tav>
                                          </p:tavLst>
                                        </p:anim>
                                      </p:childTnLst>
                                    </p:cTn>
                                  </p:par>
                                  <p:par>
                                    <p:cTn id="149" presetID="1" presetClass="entr" presetSubtype="0" fill="hold" grpId="0" nodeType="withEffect">
                                      <p:stCondLst>
                                        <p:cond delay="1750"/>
                                      </p:stCondLst>
                                      <p:childTnLst>
                                        <p:set>
                                          <p:cBhvr>
                                            <p:cTn id="150" dur="1" fill="hold">
                                              <p:stCondLst>
                                                <p:cond delay="0"/>
                                              </p:stCondLst>
                                            </p:cTn>
                                            <p:tgtEl>
                                              <p:spTgt spid="98"/>
                                            </p:tgtEl>
                                            <p:attrNameLst>
                                              <p:attrName>style.visibility</p:attrName>
                                            </p:attrNameLst>
                                          </p:cBhvr>
                                          <p:to>
                                            <p:strVal val="visible"/>
                                          </p:to>
                                        </p:set>
                                      </p:childTnLst>
                                    </p:cTn>
                                  </p:par>
                                  <p:par>
                                    <p:cTn id="151" presetID="35" presetClass="emph" presetSubtype="0" repeatCount="indefinite" fill="hold" grpId="1" nodeType="withEffect">
                                      <p:stCondLst>
                                        <p:cond delay="1750"/>
                                      </p:stCondLst>
                                      <p:childTnLst>
                                        <p:anim calcmode="discrete" valueType="str">
                                          <p:cBhvr>
                                            <p:cTn id="152" dur="1300" fill="hold"/>
                                            <p:tgtEl>
                                              <p:spTgt spid="98"/>
                                            </p:tgtEl>
                                            <p:attrNameLst>
                                              <p:attrName>style.visibility</p:attrName>
                                            </p:attrNameLst>
                                          </p:cBhvr>
                                          <p:tavLst>
                                            <p:tav tm="0">
                                              <p:val>
                                                <p:strVal val="hidden"/>
                                              </p:val>
                                            </p:tav>
                                            <p:tav tm="50000">
                                              <p:val>
                                                <p:strVal val="visible"/>
                                              </p:val>
                                            </p:tav>
                                          </p:tavLst>
                                        </p:anim>
                                      </p:childTnLst>
                                    </p:cTn>
                                  </p:par>
                                  <p:par>
                                    <p:cTn id="153" presetID="1" presetClass="entr" presetSubtype="0" fill="hold" grpId="0" nodeType="withEffect">
                                      <p:stCondLst>
                                        <p:cond delay="0"/>
                                      </p:stCondLst>
                                      <p:childTnLst>
                                        <p:set>
                                          <p:cBhvr>
                                            <p:cTn id="154" dur="1" fill="hold">
                                              <p:stCondLst>
                                                <p:cond delay="0"/>
                                              </p:stCondLst>
                                            </p:cTn>
                                            <p:tgtEl>
                                              <p:spTgt spid="99"/>
                                            </p:tgtEl>
                                            <p:attrNameLst>
                                              <p:attrName>style.visibility</p:attrName>
                                            </p:attrNameLst>
                                          </p:cBhvr>
                                          <p:to>
                                            <p:strVal val="visible"/>
                                          </p:to>
                                        </p:set>
                                      </p:childTnLst>
                                    </p:cTn>
                                  </p:par>
                                  <p:par>
                                    <p:cTn id="155" presetID="35" presetClass="emph" presetSubtype="0" repeatCount="indefinite" fill="hold" grpId="1" nodeType="withEffect">
                                      <p:stCondLst>
                                        <p:cond delay="0"/>
                                      </p:stCondLst>
                                      <p:childTnLst>
                                        <p:anim calcmode="discrete" valueType="str">
                                          <p:cBhvr>
                                            <p:cTn id="156" dur="2200" fill="hold"/>
                                            <p:tgtEl>
                                              <p:spTgt spid="99"/>
                                            </p:tgtEl>
                                            <p:attrNameLst>
                                              <p:attrName>style.visibility</p:attrName>
                                            </p:attrNameLst>
                                          </p:cBhvr>
                                          <p:tavLst>
                                            <p:tav tm="0">
                                              <p:val>
                                                <p:strVal val="hidden"/>
                                              </p:val>
                                            </p:tav>
                                            <p:tav tm="50000">
                                              <p:val>
                                                <p:strVal val="visible"/>
                                              </p:val>
                                            </p:tav>
                                          </p:tavLst>
                                        </p:anim>
                                      </p:childTnLst>
                                    </p:cTn>
                                  </p:par>
                                  <p:par>
                                    <p:cTn id="157" presetID="1" presetClass="entr" presetSubtype="0" fill="hold" grpId="0" nodeType="withEffect">
                                      <p:stCondLst>
                                        <p:cond delay="0"/>
                                      </p:stCondLst>
                                      <p:childTnLst>
                                        <p:set>
                                          <p:cBhvr>
                                            <p:cTn id="158" dur="1" fill="hold">
                                              <p:stCondLst>
                                                <p:cond delay="0"/>
                                              </p:stCondLst>
                                            </p:cTn>
                                            <p:tgtEl>
                                              <p:spTgt spid="100"/>
                                            </p:tgtEl>
                                            <p:attrNameLst>
                                              <p:attrName>style.visibility</p:attrName>
                                            </p:attrNameLst>
                                          </p:cBhvr>
                                          <p:to>
                                            <p:strVal val="visible"/>
                                          </p:to>
                                        </p:set>
                                      </p:childTnLst>
                                    </p:cTn>
                                  </p:par>
                                  <p:par>
                                    <p:cTn id="159" presetID="35" presetClass="emph" presetSubtype="0" repeatCount="indefinite" fill="hold" grpId="1" nodeType="withEffect">
                                      <p:stCondLst>
                                        <p:cond delay="0"/>
                                      </p:stCondLst>
                                      <p:childTnLst>
                                        <p:anim calcmode="discrete" valueType="str">
                                          <p:cBhvr>
                                            <p:cTn id="160" dur="2200" fill="hold"/>
                                            <p:tgtEl>
                                              <p:spTgt spid="100"/>
                                            </p:tgtEl>
                                            <p:attrNameLst>
                                              <p:attrName>style.visibility</p:attrName>
                                            </p:attrNameLst>
                                          </p:cBhvr>
                                          <p:tavLst>
                                            <p:tav tm="0">
                                              <p:val>
                                                <p:strVal val="hidden"/>
                                              </p:val>
                                            </p:tav>
                                            <p:tav tm="50000">
                                              <p:val>
                                                <p:strVal val="visible"/>
                                              </p:val>
                                            </p:tav>
                                          </p:tavLst>
                                        </p:anim>
                                      </p:childTnLst>
                                    </p:cTn>
                                  </p:par>
                                  <p:par>
                                    <p:cTn id="161" presetID="1" presetClass="entr" presetSubtype="0" fill="hold" grpId="0" nodeType="withEffect">
                                      <p:stCondLst>
                                        <p:cond delay="1750"/>
                                      </p:stCondLst>
                                      <p:childTnLst>
                                        <p:set>
                                          <p:cBhvr>
                                            <p:cTn id="162" dur="1" fill="hold">
                                              <p:stCondLst>
                                                <p:cond delay="0"/>
                                              </p:stCondLst>
                                            </p:cTn>
                                            <p:tgtEl>
                                              <p:spTgt spid="101"/>
                                            </p:tgtEl>
                                            <p:attrNameLst>
                                              <p:attrName>style.visibility</p:attrName>
                                            </p:attrNameLst>
                                          </p:cBhvr>
                                          <p:to>
                                            <p:strVal val="visible"/>
                                          </p:to>
                                        </p:set>
                                      </p:childTnLst>
                                    </p:cTn>
                                  </p:par>
                                  <p:par>
                                    <p:cTn id="163" presetID="35" presetClass="emph" presetSubtype="0" repeatCount="indefinite" fill="hold" grpId="1" nodeType="withEffect">
                                      <p:stCondLst>
                                        <p:cond delay="1750"/>
                                      </p:stCondLst>
                                      <p:childTnLst>
                                        <p:anim calcmode="discrete" valueType="str">
                                          <p:cBhvr>
                                            <p:cTn id="164" dur="1200" fill="hold"/>
                                            <p:tgtEl>
                                              <p:spTgt spid="101"/>
                                            </p:tgtEl>
                                            <p:attrNameLst>
                                              <p:attrName>style.visibility</p:attrName>
                                            </p:attrNameLst>
                                          </p:cBhvr>
                                          <p:tavLst>
                                            <p:tav tm="0">
                                              <p:val>
                                                <p:strVal val="hidden"/>
                                              </p:val>
                                            </p:tav>
                                            <p:tav tm="50000">
                                              <p:val>
                                                <p:strVal val="visible"/>
                                              </p:val>
                                            </p:tav>
                                          </p:tavLst>
                                        </p:anim>
                                      </p:childTnLst>
                                    </p:cTn>
                                  </p:par>
                                  <p:par>
                                    <p:cTn id="165" presetID="1" presetClass="entr" presetSubtype="0" fill="hold" grpId="0" nodeType="withEffect">
                                      <p:stCondLst>
                                        <p:cond delay="0"/>
                                      </p:stCondLst>
                                      <p:childTnLst>
                                        <p:set>
                                          <p:cBhvr>
                                            <p:cTn id="166" dur="1" fill="hold">
                                              <p:stCondLst>
                                                <p:cond delay="0"/>
                                              </p:stCondLst>
                                            </p:cTn>
                                            <p:tgtEl>
                                              <p:spTgt spid="102"/>
                                            </p:tgtEl>
                                            <p:attrNameLst>
                                              <p:attrName>style.visibility</p:attrName>
                                            </p:attrNameLst>
                                          </p:cBhvr>
                                          <p:to>
                                            <p:strVal val="visible"/>
                                          </p:to>
                                        </p:set>
                                      </p:childTnLst>
                                    </p:cTn>
                                  </p:par>
                                  <p:par>
                                    <p:cTn id="167" presetID="35" presetClass="emph" presetSubtype="0" repeatCount="indefinite" fill="hold" grpId="1" nodeType="withEffect">
                                      <p:stCondLst>
                                        <p:cond delay="0"/>
                                      </p:stCondLst>
                                      <p:childTnLst>
                                        <p:anim calcmode="discrete" valueType="str">
                                          <p:cBhvr>
                                            <p:cTn id="168" dur="1700" fill="hold"/>
                                            <p:tgtEl>
                                              <p:spTgt spid="102"/>
                                            </p:tgtEl>
                                            <p:attrNameLst>
                                              <p:attrName>style.visibility</p:attrName>
                                            </p:attrNameLst>
                                          </p:cBhvr>
                                          <p:tavLst>
                                            <p:tav tm="0">
                                              <p:val>
                                                <p:strVal val="hidden"/>
                                              </p:val>
                                            </p:tav>
                                            <p:tav tm="50000">
                                              <p:val>
                                                <p:strVal val="visible"/>
                                              </p:val>
                                            </p:tav>
                                          </p:tavLst>
                                        </p:anim>
                                      </p:childTnLst>
                                    </p:cTn>
                                  </p:par>
                                  <p:par>
                                    <p:cTn id="169" presetID="1" presetClass="entr" presetSubtype="0" fill="hold" grpId="0" nodeType="withEffect">
                                      <p:stCondLst>
                                        <p:cond delay="0"/>
                                      </p:stCondLst>
                                      <p:childTnLst>
                                        <p:set>
                                          <p:cBhvr>
                                            <p:cTn id="170" dur="1" fill="hold">
                                              <p:stCondLst>
                                                <p:cond delay="0"/>
                                              </p:stCondLst>
                                            </p:cTn>
                                            <p:tgtEl>
                                              <p:spTgt spid="103"/>
                                            </p:tgtEl>
                                            <p:attrNameLst>
                                              <p:attrName>style.visibility</p:attrName>
                                            </p:attrNameLst>
                                          </p:cBhvr>
                                          <p:to>
                                            <p:strVal val="visible"/>
                                          </p:to>
                                        </p:set>
                                      </p:childTnLst>
                                    </p:cTn>
                                  </p:par>
                                  <p:par>
                                    <p:cTn id="171" presetID="35" presetClass="emph" presetSubtype="0" repeatCount="indefinite" fill="hold" grpId="1" nodeType="withEffect">
                                      <p:stCondLst>
                                        <p:cond delay="0"/>
                                      </p:stCondLst>
                                      <p:childTnLst>
                                        <p:anim calcmode="discrete" valueType="str">
                                          <p:cBhvr>
                                            <p:cTn id="172" dur="1200" fill="hold"/>
                                            <p:tgtEl>
                                              <p:spTgt spid="103"/>
                                            </p:tgtEl>
                                            <p:attrNameLst>
                                              <p:attrName>style.visibility</p:attrName>
                                            </p:attrNameLst>
                                          </p:cBhvr>
                                          <p:tavLst>
                                            <p:tav tm="0">
                                              <p:val>
                                                <p:strVal val="hidden"/>
                                              </p:val>
                                            </p:tav>
                                            <p:tav tm="50000">
                                              <p:val>
                                                <p:strVal val="visible"/>
                                              </p:val>
                                            </p:tav>
                                          </p:tavLst>
                                        </p:anim>
                                      </p:childTnLst>
                                    </p:cTn>
                                  </p:par>
                                  <p:par>
                                    <p:cTn id="173" presetID="1" presetClass="entr" presetSubtype="0" fill="hold" grpId="0" nodeType="withEffect">
                                      <p:stCondLst>
                                        <p:cond delay="1750"/>
                                      </p:stCondLst>
                                      <p:childTnLst>
                                        <p:set>
                                          <p:cBhvr>
                                            <p:cTn id="174" dur="1" fill="hold">
                                              <p:stCondLst>
                                                <p:cond delay="0"/>
                                              </p:stCondLst>
                                            </p:cTn>
                                            <p:tgtEl>
                                              <p:spTgt spid="104"/>
                                            </p:tgtEl>
                                            <p:attrNameLst>
                                              <p:attrName>style.visibility</p:attrName>
                                            </p:attrNameLst>
                                          </p:cBhvr>
                                          <p:to>
                                            <p:strVal val="visible"/>
                                          </p:to>
                                        </p:set>
                                      </p:childTnLst>
                                    </p:cTn>
                                  </p:par>
                                  <p:par>
                                    <p:cTn id="175" presetID="35" presetClass="emph" presetSubtype="0" repeatCount="indefinite" fill="hold" grpId="1" nodeType="withEffect">
                                      <p:stCondLst>
                                        <p:cond delay="1750"/>
                                      </p:stCondLst>
                                      <p:childTnLst>
                                        <p:anim calcmode="discrete" valueType="str">
                                          <p:cBhvr>
                                            <p:cTn id="176" dur="1800" fill="hold"/>
                                            <p:tgtEl>
                                              <p:spTgt spid="104"/>
                                            </p:tgtEl>
                                            <p:attrNameLst>
                                              <p:attrName>style.visibility</p:attrName>
                                            </p:attrNameLst>
                                          </p:cBhvr>
                                          <p:tavLst>
                                            <p:tav tm="0">
                                              <p:val>
                                                <p:strVal val="hidden"/>
                                              </p:val>
                                            </p:tav>
                                            <p:tav tm="50000">
                                              <p:val>
                                                <p:strVal val="visible"/>
                                              </p:val>
                                            </p:tav>
                                          </p:tavLst>
                                        </p:anim>
                                      </p:childTnLst>
                                    </p:cTn>
                                  </p:par>
                                  <p:par>
                                    <p:cTn id="177" presetID="1" presetClass="entr" presetSubtype="0" fill="hold" grpId="0" nodeType="withEffect">
                                      <p:stCondLst>
                                        <p:cond delay="1750"/>
                                      </p:stCondLst>
                                      <p:childTnLst>
                                        <p:set>
                                          <p:cBhvr>
                                            <p:cTn id="178" dur="1" fill="hold">
                                              <p:stCondLst>
                                                <p:cond delay="0"/>
                                              </p:stCondLst>
                                            </p:cTn>
                                            <p:tgtEl>
                                              <p:spTgt spid="105"/>
                                            </p:tgtEl>
                                            <p:attrNameLst>
                                              <p:attrName>style.visibility</p:attrName>
                                            </p:attrNameLst>
                                          </p:cBhvr>
                                          <p:to>
                                            <p:strVal val="visible"/>
                                          </p:to>
                                        </p:set>
                                      </p:childTnLst>
                                    </p:cTn>
                                  </p:par>
                                  <p:par>
                                    <p:cTn id="179" presetID="35" presetClass="emph" presetSubtype="0" repeatCount="indefinite" fill="hold" grpId="1" nodeType="withEffect">
                                      <p:stCondLst>
                                        <p:cond delay="1750"/>
                                      </p:stCondLst>
                                      <p:childTnLst>
                                        <p:anim calcmode="discrete" valueType="str">
                                          <p:cBhvr>
                                            <p:cTn id="180" dur="1400" fill="hold"/>
                                            <p:tgtEl>
                                              <p:spTgt spid="105"/>
                                            </p:tgtEl>
                                            <p:attrNameLst>
                                              <p:attrName>style.visibility</p:attrName>
                                            </p:attrNameLst>
                                          </p:cBhvr>
                                          <p:tavLst>
                                            <p:tav tm="0">
                                              <p:val>
                                                <p:strVal val="hidden"/>
                                              </p:val>
                                            </p:tav>
                                            <p:tav tm="50000">
                                              <p:val>
                                                <p:strVal val="visible"/>
                                              </p:val>
                                            </p:tav>
                                          </p:tavLst>
                                        </p:anim>
                                      </p:childTnLst>
                                    </p:cTn>
                                  </p:par>
                                  <p:par>
                                    <p:cTn id="181" presetID="1" presetClass="entr" presetSubtype="0" fill="hold" grpId="0" nodeType="withEffect">
                                      <p:stCondLst>
                                        <p:cond delay="1750"/>
                                      </p:stCondLst>
                                      <p:childTnLst>
                                        <p:set>
                                          <p:cBhvr>
                                            <p:cTn id="182" dur="1" fill="hold">
                                              <p:stCondLst>
                                                <p:cond delay="0"/>
                                              </p:stCondLst>
                                            </p:cTn>
                                            <p:tgtEl>
                                              <p:spTgt spid="106"/>
                                            </p:tgtEl>
                                            <p:attrNameLst>
                                              <p:attrName>style.visibility</p:attrName>
                                            </p:attrNameLst>
                                          </p:cBhvr>
                                          <p:to>
                                            <p:strVal val="visible"/>
                                          </p:to>
                                        </p:set>
                                      </p:childTnLst>
                                    </p:cTn>
                                  </p:par>
                                  <p:par>
                                    <p:cTn id="183" presetID="35" presetClass="emph" presetSubtype="0" repeatCount="indefinite" fill="hold" grpId="1" nodeType="withEffect">
                                      <p:stCondLst>
                                        <p:cond delay="1750"/>
                                      </p:stCondLst>
                                      <p:childTnLst>
                                        <p:anim calcmode="discrete" valueType="str">
                                          <p:cBhvr>
                                            <p:cTn id="184" dur="1400" fill="hold"/>
                                            <p:tgtEl>
                                              <p:spTgt spid="106"/>
                                            </p:tgtEl>
                                            <p:attrNameLst>
                                              <p:attrName>style.visibility</p:attrName>
                                            </p:attrNameLst>
                                          </p:cBhvr>
                                          <p:tavLst>
                                            <p:tav tm="0">
                                              <p:val>
                                                <p:strVal val="hidden"/>
                                              </p:val>
                                            </p:tav>
                                            <p:tav tm="50000">
                                              <p:val>
                                                <p:strVal val="visible"/>
                                              </p:val>
                                            </p:tav>
                                          </p:tavLst>
                                        </p:anim>
                                      </p:childTnLst>
                                    </p:cTn>
                                  </p:par>
                                  <p:par>
                                    <p:cTn id="185" presetID="2" presetClass="entr" presetSubtype="8" fill="hold" grpId="0" nodeType="withEffect">
                                      <p:stCondLst>
                                        <p:cond delay="1400"/>
                                      </p:stCondLst>
                                      <p:childTnLst>
                                        <p:set>
                                          <p:cBhvr>
                                            <p:cTn id="186" dur="1" fill="hold">
                                              <p:stCondLst>
                                                <p:cond delay="0"/>
                                              </p:stCondLst>
                                            </p:cTn>
                                            <p:tgtEl>
                                              <p:spTgt spid="107"/>
                                            </p:tgtEl>
                                            <p:attrNameLst>
                                              <p:attrName>style.visibility</p:attrName>
                                            </p:attrNameLst>
                                          </p:cBhvr>
                                          <p:to>
                                            <p:strVal val="visible"/>
                                          </p:to>
                                        </p:set>
                                        <p:anim calcmode="lin" valueType="num">
                                          <p:cBhvr additive="base">
                                            <p:cTn id="187" dur="500" fill="hold"/>
                                            <p:tgtEl>
                                              <p:spTgt spid="107"/>
                                            </p:tgtEl>
                                            <p:attrNameLst>
                                              <p:attrName>ppt_x</p:attrName>
                                            </p:attrNameLst>
                                          </p:cBhvr>
                                          <p:tavLst>
                                            <p:tav tm="0">
                                              <p:val>
                                                <p:strVal val="0-#ppt_w/2"/>
                                              </p:val>
                                            </p:tav>
                                            <p:tav tm="100000">
                                              <p:val>
                                                <p:strVal val="#ppt_x"/>
                                              </p:val>
                                            </p:tav>
                                          </p:tavLst>
                                        </p:anim>
                                        <p:anim calcmode="lin" valueType="num">
                                          <p:cBhvr additive="base">
                                            <p:cTn id="188" dur="500" fill="hold"/>
                                            <p:tgtEl>
                                              <p:spTgt spid="107"/>
                                            </p:tgtEl>
                                            <p:attrNameLst>
                                              <p:attrName>ppt_y</p:attrName>
                                            </p:attrNameLst>
                                          </p:cBhvr>
                                          <p:tavLst>
                                            <p:tav tm="0">
                                              <p:val>
                                                <p:strVal val="#ppt_y"/>
                                              </p:val>
                                            </p:tav>
                                            <p:tav tm="100000">
                                              <p:val>
                                                <p:strVal val="#ppt_y"/>
                                              </p:val>
                                            </p:tav>
                                          </p:tavLst>
                                        </p:anim>
                                      </p:childTnLst>
                                    </p:cTn>
                                  </p:par>
                                  <p:par>
                                    <p:cTn id="189" presetID="53" presetClass="entr" presetSubtype="16" fill="hold" grpId="0" nodeType="withEffect">
                                      <p:stCondLst>
                                        <p:cond delay="1900"/>
                                      </p:stCondLst>
                                      <p:childTnLst>
                                        <p:set>
                                          <p:cBhvr>
                                            <p:cTn id="190" dur="1" fill="hold">
                                              <p:stCondLst>
                                                <p:cond delay="0"/>
                                              </p:stCondLst>
                                            </p:cTn>
                                            <p:tgtEl>
                                              <p:spTgt spid="108"/>
                                            </p:tgtEl>
                                            <p:attrNameLst>
                                              <p:attrName>style.visibility</p:attrName>
                                            </p:attrNameLst>
                                          </p:cBhvr>
                                          <p:to>
                                            <p:strVal val="visible"/>
                                          </p:to>
                                        </p:set>
                                        <p:anim calcmode="lin" valueType="num">
                                          <p:cBhvr>
                                            <p:cTn id="191" dur="500" fill="hold"/>
                                            <p:tgtEl>
                                              <p:spTgt spid="108"/>
                                            </p:tgtEl>
                                            <p:attrNameLst>
                                              <p:attrName>ppt_w</p:attrName>
                                            </p:attrNameLst>
                                          </p:cBhvr>
                                          <p:tavLst>
                                            <p:tav tm="0">
                                              <p:val>
                                                <p:fltVal val="0"/>
                                              </p:val>
                                            </p:tav>
                                            <p:tav tm="100000">
                                              <p:val>
                                                <p:strVal val="#ppt_w"/>
                                              </p:val>
                                            </p:tav>
                                          </p:tavLst>
                                        </p:anim>
                                        <p:anim calcmode="lin" valueType="num">
                                          <p:cBhvr>
                                            <p:cTn id="192" dur="500" fill="hold"/>
                                            <p:tgtEl>
                                              <p:spTgt spid="108"/>
                                            </p:tgtEl>
                                            <p:attrNameLst>
                                              <p:attrName>ppt_h</p:attrName>
                                            </p:attrNameLst>
                                          </p:cBhvr>
                                          <p:tavLst>
                                            <p:tav tm="0">
                                              <p:val>
                                                <p:fltVal val="0"/>
                                              </p:val>
                                            </p:tav>
                                            <p:tav tm="100000">
                                              <p:val>
                                                <p:strVal val="#ppt_h"/>
                                              </p:val>
                                            </p:tav>
                                          </p:tavLst>
                                        </p:anim>
                                        <p:animEffect transition="in" filter="fade">
                                          <p:cBhvr>
                                            <p:cTn id="193" dur="500"/>
                                            <p:tgtEl>
                                              <p:spTgt spid="108"/>
                                            </p:tgtEl>
                                          </p:cBhvr>
                                        </p:animEffect>
                                      </p:childTnLst>
                                    </p:cTn>
                                  </p:par>
                                  <p:par>
                                    <p:cTn id="194" presetID="2" presetClass="entr" presetSubtype="4" fill="hold" nodeType="withEffect">
                                      <p:stCondLst>
                                        <p:cond delay="0"/>
                                      </p:stCondLst>
                                      <p:childTnLst>
                                        <p:set>
                                          <p:cBhvr>
                                            <p:cTn id="195" dur="1" fill="hold">
                                              <p:stCondLst>
                                                <p:cond delay="0"/>
                                              </p:stCondLst>
                                            </p:cTn>
                                            <p:tgtEl>
                                              <p:spTgt spid="96"/>
                                            </p:tgtEl>
                                            <p:attrNameLst>
                                              <p:attrName>style.visibility</p:attrName>
                                            </p:attrNameLst>
                                          </p:cBhvr>
                                          <p:to>
                                            <p:strVal val="visible"/>
                                          </p:to>
                                        </p:set>
                                        <p:anim calcmode="lin" valueType="num">
                                          <p:cBhvr additive="base">
                                            <p:cTn id="196" dur="750" fill="hold"/>
                                            <p:tgtEl>
                                              <p:spTgt spid="96"/>
                                            </p:tgtEl>
                                            <p:attrNameLst>
                                              <p:attrName>ppt_x</p:attrName>
                                            </p:attrNameLst>
                                          </p:cBhvr>
                                          <p:tavLst>
                                            <p:tav tm="0">
                                              <p:val>
                                                <p:strVal val="#ppt_x"/>
                                              </p:val>
                                            </p:tav>
                                            <p:tav tm="100000">
                                              <p:val>
                                                <p:strVal val="#ppt_x"/>
                                              </p:val>
                                            </p:tav>
                                          </p:tavLst>
                                        </p:anim>
                                        <p:anim calcmode="lin" valueType="num">
                                          <p:cBhvr additive="base">
                                            <p:cTn id="197" dur="750" fill="hold"/>
                                            <p:tgtEl>
                                              <p:spTgt spid="96"/>
                                            </p:tgtEl>
                                            <p:attrNameLst>
                                              <p:attrName>ppt_y</p:attrName>
                                            </p:attrNameLst>
                                          </p:cBhvr>
                                          <p:tavLst>
                                            <p:tav tm="0">
                                              <p:val>
                                                <p:strVal val="1+#ppt_h/2"/>
                                              </p:val>
                                            </p:tav>
                                            <p:tav tm="100000">
                                              <p:val>
                                                <p:strVal val="#ppt_y"/>
                                              </p:val>
                                            </p:tav>
                                          </p:tavLst>
                                        </p:anim>
                                      </p:childTnLst>
                                    </p:cTn>
                                  </p:par>
                                  <p:par>
                                    <p:cTn id="198" presetID="2" presetClass="entr" presetSubtype="4" fill="hold" nodeType="withEffect">
                                      <p:stCondLst>
                                        <p:cond delay="0"/>
                                      </p:stCondLst>
                                      <p:childTnLst>
                                        <p:set>
                                          <p:cBhvr>
                                            <p:cTn id="199" dur="1" fill="hold">
                                              <p:stCondLst>
                                                <p:cond delay="0"/>
                                              </p:stCondLst>
                                            </p:cTn>
                                            <p:tgtEl>
                                              <p:spTgt spid="97"/>
                                            </p:tgtEl>
                                            <p:attrNameLst>
                                              <p:attrName>style.visibility</p:attrName>
                                            </p:attrNameLst>
                                          </p:cBhvr>
                                          <p:to>
                                            <p:strVal val="visible"/>
                                          </p:to>
                                        </p:set>
                                        <p:anim calcmode="lin" valueType="num">
                                          <p:cBhvr additive="base">
                                            <p:cTn id="200" dur="750" fill="hold"/>
                                            <p:tgtEl>
                                              <p:spTgt spid="97"/>
                                            </p:tgtEl>
                                            <p:attrNameLst>
                                              <p:attrName>ppt_x</p:attrName>
                                            </p:attrNameLst>
                                          </p:cBhvr>
                                          <p:tavLst>
                                            <p:tav tm="0">
                                              <p:val>
                                                <p:strVal val="#ppt_x"/>
                                              </p:val>
                                            </p:tav>
                                            <p:tav tm="100000">
                                              <p:val>
                                                <p:strVal val="#ppt_x"/>
                                              </p:val>
                                            </p:tav>
                                          </p:tavLst>
                                        </p:anim>
                                        <p:anim calcmode="lin" valueType="num">
                                          <p:cBhvr additive="base">
                                            <p:cTn id="201" dur="750" fill="hold"/>
                                            <p:tgtEl>
                                              <p:spTgt spid="97"/>
                                            </p:tgtEl>
                                            <p:attrNameLst>
                                              <p:attrName>ppt_y</p:attrName>
                                            </p:attrNameLst>
                                          </p:cBhvr>
                                          <p:tavLst>
                                            <p:tav tm="0">
                                              <p:val>
                                                <p:strVal val="1+#ppt_h/2"/>
                                              </p:val>
                                            </p:tav>
                                            <p:tav tm="100000">
                                              <p:val>
                                                <p:strVal val="#ppt_y"/>
                                              </p:val>
                                            </p:tav>
                                          </p:tavLst>
                                        </p:anim>
                                      </p:childTnLst>
                                    </p:cTn>
                                  </p:par>
                                  <p:par>
                                    <p:cTn id="202" presetID="42" presetClass="entr" presetSubtype="0" fill="hold" grpId="0" nodeType="withEffect">
                                      <p:stCondLst>
                                        <p:cond delay="0"/>
                                      </p:stCondLst>
                                      <p:childTnLst>
                                        <p:set>
                                          <p:cBhvr>
                                            <p:cTn id="203" dur="1" fill="hold">
                                              <p:stCondLst>
                                                <p:cond delay="0"/>
                                              </p:stCondLst>
                                            </p:cTn>
                                            <p:tgtEl>
                                              <p:spTgt spid="110"/>
                                            </p:tgtEl>
                                            <p:attrNameLst>
                                              <p:attrName>style.visibility</p:attrName>
                                            </p:attrNameLst>
                                          </p:cBhvr>
                                          <p:to>
                                            <p:strVal val="visible"/>
                                          </p:to>
                                        </p:set>
                                        <p:animEffect transition="in" filter="fade">
                                          <p:cBhvr>
                                            <p:cTn id="204" dur="1000"/>
                                            <p:tgtEl>
                                              <p:spTgt spid="110"/>
                                            </p:tgtEl>
                                          </p:cBhvr>
                                        </p:animEffect>
                                        <p:anim calcmode="lin" valueType="num">
                                          <p:cBhvr>
                                            <p:cTn id="205" dur="1000" fill="hold"/>
                                            <p:tgtEl>
                                              <p:spTgt spid="110"/>
                                            </p:tgtEl>
                                            <p:attrNameLst>
                                              <p:attrName>ppt_x</p:attrName>
                                            </p:attrNameLst>
                                          </p:cBhvr>
                                          <p:tavLst>
                                            <p:tav tm="0">
                                              <p:val>
                                                <p:strVal val="#ppt_x"/>
                                              </p:val>
                                            </p:tav>
                                            <p:tav tm="100000">
                                              <p:val>
                                                <p:strVal val="#ppt_x"/>
                                              </p:val>
                                            </p:tav>
                                          </p:tavLst>
                                        </p:anim>
                                        <p:anim calcmode="lin" valueType="num">
                                          <p:cBhvr>
                                            <p:cTn id="206" dur="1000" fill="hold"/>
                                            <p:tgtEl>
                                              <p:spTgt spid="1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0" grpId="1" animBg="1"/>
          <p:bldP spid="61" grpId="0" animBg="1"/>
          <p:bldP spid="61" grpId="1" animBg="1"/>
          <p:bldP spid="62" grpId="0" animBg="1"/>
          <p:bldP spid="62" grpId="1" animBg="1"/>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77" grpId="0" animBg="1"/>
          <p:bldP spid="77" grpId="1" animBg="1"/>
          <p:bldP spid="78" grpId="0" animBg="1"/>
          <p:bldP spid="78" grpId="1" animBg="1"/>
          <p:bldP spid="79" grpId="0" animBg="1"/>
          <p:bldP spid="79" grpId="1" animBg="1"/>
          <p:bldP spid="80" grpId="0" animBg="1"/>
          <p:bldP spid="80"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8" grpId="0"/>
          <p:bldP spid="110" grpId="0" animBg="1"/>
        </p:bldLst>
      </p:timing>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id-ID"/>
          </a:p>
        </p:txBody>
      </p:sp>
      <p:sp>
        <p:nvSpPr>
          <p:cNvPr id="4" name="Rectangle 3"/>
          <p:cNvSpPr/>
          <p:nvPr/>
        </p:nvSpPr>
        <p:spPr>
          <a:xfrm>
            <a:off x="0" y="0"/>
            <a:ext cx="12190413" cy="685958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ounded Rectangle 4"/>
          <p:cNvSpPr/>
          <p:nvPr/>
        </p:nvSpPr>
        <p:spPr>
          <a:xfrm>
            <a:off x="600074" y="614364"/>
            <a:ext cx="11001375" cy="5657850"/>
          </a:xfrm>
          <a:prstGeom prst="roundRect">
            <a:avLst>
              <a:gd name="adj" fmla="val 6426"/>
            </a:avLst>
          </a:prstGeom>
          <a:solidFill>
            <a:schemeClr val="accent6">
              <a:lumMod val="20000"/>
              <a:lumOff val="80000"/>
              <a:alpha val="86000"/>
            </a:schemeClr>
          </a:solidFill>
          <a:ln w="82550" cap="rnd">
            <a:solidFill>
              <a:srgbClr val="727540"/>
            </a:soli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nvGrpSpPr>
          <p:cNvPr id="6" name="Group 5"/>
          <p:cNvGrpSpPr/>
          <p:nvPr/>
        </p:nvGrpSpPr>
        <p:grpSpPr>
          <a:xfrm>
            <a:off x="614364" y="614364"/>
            <a:ext cx="10987089" cy="5657850"/>
            <a:chOff x="614364" y="614364"/>
            <a:chExt cx="10987089" cy="5657850"/>
          </a:xfrm>
        </p:grpSpPr>
        <p:grpSp>
          <p:nvGrpSpPr>
            <p:cNvPr id="7" name="Group 6"/>
            <p:cNvGrpSpPr/>
            <p:nvPr/>
          </p:nvGrpSpPr>
          <p:grpSpPr>
            <a:xfrm>
              <a:off x="814385" y="614364"/>
              <a:ext cx="10572750" cy="5657850"/>
              <a:chOff x="814385" y="614364"/>
              <a:chExt cx="10572750" cy="5657850"/>
            </a:xfrm>
          </p:grpSpPr>
          <p:cxnSp>
            <p:nvCxnSpPr>
              <p:cNvPr id="26" name="Straight Connector 25"/>
              <p:cNvCxnSpPr/>
              <p:nvPr/>
            </p:nvCxnSpPr>
            <p:spPr>
              <a:xfrm>
                <a:off x="814385" y="656167"/>
                <a:ext cx="0" cy="5571066"/>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2579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5722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9008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229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5580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87240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2010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5439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8725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18685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9515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98155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01441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04584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07870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10585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13871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rot="5400000">
              <a:off x="3550446" y="-2050262"/>
              <a:ext cx="5114925" cy="10987089"/>
              <a:chOff x="814385" y="614364"/>
              <a:chExt cx="5114925" cy="5657850"/>
            </a:xfrm>
          </p:grpSpPr>
          <p:cxnSp>
            <p:nvCxnSpPr>
              <p:cNvPr id="9" name="Straight Connector 8"/>
              <p:cNvCxnSpPr/>
              <p:nvPr/>
            </p:nvCxnSpPr>
            <p:spPr>
              <a:xfrm>
                <a:off x="8143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99"/>
          <p:cNvSpPr/>
          <p:nvPr/>
        </p:nvSpPr>
        <p:spPr>
          <a:xfrm rot="16200000">
            <a:off x="7217014" y="2625686"/>
            <a:ext cx="7554038" cy="2334751"/>
          </a:xfrm>
          <a:custGeom>
            <a:avLst/>
            <a:gdLst>
              <a:gd name="connsiteX0" fmla="*/ 0 w 5669755"/>
              <a:gd name="connsiteY0" fmla="*/ 0 h 2173824"/>
              <a:gd name="connsiteX1" fmla="*/ 5669755 w 5669755"/>
              <a:gd name="connsiteY1" fmla="*/ 0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47909 h 2221733"/>
              <a:gd name="connsiteX1" fmla="*/ 3873039 w 5669755"/>
              <a:gd name="connsiteY1" fmla="*/ 1620035 h 2221733"/>
              <a:gd name="connsiteX2" fmla="*/ 5669755 w 5669755"/>
              <a:gd name="connsiteY2" fmla="*/ 2221733 h 2221733"/>
              <a:gd name="connsiteX3" fmla="*/ 0 w 5669755"/>
              <a:gd name="connsiteY3" fmla="*/ 2221733 h 2221733"/>
              <a:gd name="connsiteX4" fmla="*/ 0 w 5669755"/>
              <a:gd name="connsiteY4" fmla="*/ 47909 h 2221733"/>
              <a:gd name="connsiteX0" fmla="*/ 0 w 5669755"/>
              <a:gd name="connsiteY0" fmla="*/ 63821 h 1644087"/>
              <a:gd name="connsiteX1" fmla="*/ 3873039 w 5669755"/>
              <a:gd name="connsiteY1" fmla="*/ 1042389 h 1644087"/>
              <a:gd name="connsiteX2" fmla="*/ 5669755 w 5669755"/>
              <a:gd name="connsiteY2" fmla="*/ 1644087 h 1644087"/>
              <a:gd name="connsiteX3" fmla="*/ 0 w 5669755"/>
              <a:gd name="connsiteY3" fmla="*/ 1644087 h 1644087"/>
              <a:gd name="connsiteX4" fmla="*/ 0 w 5669755"/>
              <a:gd name="connsiteY4" fmla="*/ 63821 h 1644087"/>
              <a:gd name="connsiteX0" fmla="*/ 0 w 5685797"/>
              <a:gd name="connsiteY0" fmla="*/ 54519 h 1939585"/>
              <a:gd name="connsiteX1" fmla="*/ 3889081 w 5685797"/>
              <a:gd name="connsiteY1" fmla="*/ 1337887 h 1939585"/>
              <a:gd name="connsiteX2" fmla="*/ 5685797 w 5685797"/>
              <a:gd name="connsiteY2" fmla="*/ 1939585 h 1939585"/>
              <a:gd name="connsiteX3" fmla="*/ 16042 w 5685797"/>
              <a:gd name="connsiteY3" fmla="*/ 1939585 h 1939585"/>
              <a:gd name="connsiteX4" fmla="*/ 0 w 5685797"/>
              <a:gd name="connsiteY4" fmla="*/ 54519 h 1939585"/>
              <a:gd name="connsiteX0" fmla="*/ 0 w 6407692"/>
              <a:gd name="connsiteY0" fmla="*/ 54519 h 1987711"/>
              <a:gd name="connsiteX1" fmla="*/ 3889081 w 6407692"/>
              <a:gd name="connsiteY1" fmla="*/ 1337887 h 1987711"/>
              <a:gd name="connsiteX2" fmla="*/ 6407692 w 6407692"/>
              <a:gd name="connsiteY2" fmla="*/ 1987711 h 1987711"/>
              <a:gd name="connsiteX3" fmla="*/ 16042 w 6407692"/>
              <a:gd name="connsiteY3" fmla="*/ 1939585 h 1987711"/>
              <a:gd name="connsiteX4" fmla="*/ 0 w 6407692"/>
              <a:gd name="connsiteY4" fmla="*/ 54519 h 1987711"/>
              <a:gd name="connsiteX0" fmla="*/ 0 w 6407692"/>
              <a:gd name="connsiteY0" fmla="*/ 61805 h 1994997"/>
              <a:gd name="connsiteX1" fmla="*/ 3889081 w 6407692"/>
              <a:gd name="connsiteY1" fmla="*/ 1345173 h 1994997"/>
              <a:gd name="connsiteX2" fmla="*/ 6407692 w 6407692"/>
              <a:gd name="connsiteY2" fmla="*/ 1994997 h 1994997"/>
              <a:gd name="connsiteX3" fmla="*/ 16042 w 6407692"/>
              <a:gd name="connsiteY3" fmla="*/ 1946871 h 1994997"/>
              <a:gd name="connsiteX4" fmla="*/ 0 w 6407692"/>
              <a:gd name="connsiteY4" fmla="*/ 61805 h 199499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4635 h 1987827"/>
              <a:gd name="connsiteX1" fmla="*/ 3937207 w 6407692"/>
              <a:gd name="connsiteY1" fmla="*/ 1209666 h 1987827"/>
              <a:gd name="connsiteX2" fmla="*/ 6407692 w 6407692"/>
              <a:gd name="connsiteY2" fmla="*/ 1987827 h 1987827"/>
              <a:gd name="connsiteX3" fmla="*/ 16042 w 6407692"/>
              <a:gd name="connsiteY3" fmla="*/ 1939701 h 1987827"/>
              <a:gd name="connsiteX4" fmla="*/ 0 w 6407692"/>
              <a:gd name="connsiteY4" fmla="*/ 54635 h 1987827"/>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48513 h 1981705"/>
              <a:gd name="connsiteX1" fmla="*/ 3536154 w 6407692"/>
              <a:gd name="connsiteY1" fmla="*/ 1155417 h 1981705"/>
              <a:gd name="connsiteX2" fmla="*/ 6407692 w 6407692"/>
              <a:gd name="connsiteY2" fmla="*/ 1981705 h 1981705"/>
              <a:gd name="connsiteX3" fmla="*/ 16042 w 6407692"/>
              <a:gd name="connsiteY3" fmla="*/ 1933579 h 1981705"/>
              <a:gd name="connsiteX4" fmla="*/ 0 w 6407692"/>
              <a:gd name="connsiteY4" fmla="*/ 48513 h 1981705"/>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7692" h="1980446">
                <a:moveTo>
                  <a:pt x="0" y="47254"/>
                </a:moveTo>
                <a:cubicBezTo>
                  <a:pt x="2494171" y="-343104"/>
                  <a:pt x="865522" y="1833275"/>
                  <a:pt x="3536154" y="1154158"/>
                </a:cubicBezTo>
                <a:cubicBezTo>
                  <a:pt x="4776743" y="841377"/>
                  <a:pt x="4589586" y="1747796"/>
                  <a:pt x="6407692" y="1980446"/>
                </a:cubicBezTo>
                <a:lnTo>
                  <a:pt x="16042" y="1932320"/>
                </a:lnTo>
                <a:lnTo>
                  <a:pt x="0" y="47254"/>
                </a:lnTo>
                <a:close/>
              </a:path>
            </a:pathLst>
          </a:cu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1" name="Rectangle 99"/>
          <p:cNvSpPr/>
          <p:nvPr/>
        </p:nvSpPr>
        <p:spPr>
          <a:xfrm rot="16200000">
            <a:off x="8035548" y="2661992"/>
            <a:ext cx="6407692" cy="1980446"/>
          </a:xfrm>
          <a:custGeom>
            <a:avLst/>
            <a:gdLst>
              <a:gd name="connsiteX0" fmla="*/ 0 w 5669755"/>
              <a:gd name="connsiteY0" fmla="*/ 0 h 2173824"/>
              <a:gd name="connsiteX1" fmla="*/ 5669755 w 5669755"/>
              <a:gd name="connsiteY1" fmla="*/ 0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47909 h 2221733"/>
              <a:gd name="connsiteX1" fmla="*/ 3873039 w 5669755"/>
              <a:gd name="connsiteY1" fmla="*/ 1620035 h 2221733"/>
              <a:gd name="connsiteX2" fmla="*/ 5669755 w 5669755"/>
              <a:gd name="connsiteY2" fmla="*/ 2221733 h 2221733"/>
              <a:gd name="connsiteX3" fmla="*/ 0 w 5669755"/>
              <a:gd name="connsiteY3" fmla="*/ 2221733 h 2221733"/>
              <a:gd name="connsiteX4" fmla="*/ 0 w 5669755"/>
              <a:gd name="connsiteY4" fmla="*/ 47909 h 2221733"/>
              <a:gd name="connsiteX0" fmla="*/ 0 w 5669755"/>
              <a:gd name="connsiteY0" fmla="*/ 63821 h 1644087"/>
              <a:gd name="connsiteX1" fmla="*/ 3873039 w 5669755"/>
              <a:gd name="connsiteY1" fmla="*/ 1042389 h 1644087"/>
              <a:gd name="connsiteX2" fmla="*/ 5669755 w 5669755"/>
              <a:gd name="connsiteY2" fmla="*/ 1644087 h 1644087"/>
              <a:gd name="connsiteX3" fmla="*/ 0 w 5669755"/>
              <a:gd name="connsiteY3" fmla="*/ 1644087 h 1644087"/>
              <a:gd name="connsiteX4" fmla="*/ 0 w 5669755"/>
              <a:gd name="connsiteY4" fmla="*/ 63821 h 1644087"/>
              <a:gd name="connsiteX0" fmla="*/ 0 w 5685797"/>
              <a:gd name="connsiteY0" fmla="*/ 54519 h 1939585"/>
              <a:gd name="connsiteX1" fmla="*/ 3889081 w 5685797"/>
              <a:gd name="connsiteY1" fmla="*/ 1337887 h 1939585"/>
              <a:gd name="connsiteX2" fmla="*/ 5685797 w 5685797"/>
              <a:gd name="connsiteY2" fmla="*/ 1939585 h 1939585"/>
              <a:gd name="connsiteX3" fmla="*/ 16042 w 5685797"/>
              <a:gd name="connsiteY3" fmla="*/ 1939585 h 1939585"/>
              <a:gd name="connsiteX4" fmla="*/ 0 w 5685797"/>
              <a:gd name="connsiteY4" fmla="*/ 54519 h 1939585"/>
              <a:gd name="connsiteX0" fmla="*/ 0 w 6407692"/>
              <a:gd name="connsiteY0" fmla="*/ 54519 h 1987711"/>
              <a:gd name="connsiteX1" fmla="*/ 3889081 w 6407692"/>
              <a:gd name="connsiteY1" fmla="*/ 1337887 h 1987711"/>
              <a:gd name="connsiteX2" fmla="*/ 6407692 w 6407692"/>
              <a:gd name="connsiteY2" fmla="*/ 1987711 h 1987711"/>
              <a:gd name="connsiteX3" fmla="*/ 16042 w 6407692"/>
              <a:gd name="connsiteY3" fmla="*/ 1939585 h 1987711"/>
              <a:gd name="connsiteX4" fmla="*/ 0 w 6407692"/>
              <a:gd name="connsiteY4" fmla="*/ 54519 h 1987711"/>
              <a:gd name="connsiteX0" fmla="*/ 0 w 6407692"/>
              <a:gd name="connsiteY0" fmla="*/ 61805 h 1994997"/>
              <a:gd name="connsiteX1" fmla="*/ 3889081 w 6407692"/>
              <a:gd name="connsiteY1" fmla="*/ 1345173 h 1994997"/>
              <a:gd name="connsiteX2" fmla="*/ 6407692 w 6407692"/>
              <a:gd name="connsiteY2" fmla="*/ 1994997 h 1994997"/>
              <a:gd name="connsiteX3" fmla="*/ 16042 w 6407692"/>
              <a:gd name="connsiteY3" fmla="*/ 1946871 h 1994997"/>
              <a:gd name="connsiteX4" fmla="*/ 0 w 6407692"/>
              <a:gd name="connsiteY4" fmla="*/ 61805 h 199499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4635 h 1987827"/>
              <a:gd name="connsiteX1" fmla="*/ 3937207 w 6407692"/>
              <a:gd name="connsiteY1" fmla="*/ 1209666 h 1987827"/>
              <a:gd name="connsiteX2" fmla="*/ 6407692 w 6407692"/>
              <a:gd name="connsiteY2" fmla="*/ 1987827 h 1987827"/>
              <a:gd name="connsiteX3" fmla="*/ 16042 w 6407692"/>
              <a:gd name="connsiteY3" fmla="*/ 1939701 h 1987827"/>
              <a:gd name="connsiteX4" fmla="*/ 0 w 6407692"/>
              <a:gd name="connsiteY4" fmla="*/ 54635 h 1987827"/>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48513 h 1981705"/>
              <a:gd name="connsiteX1" fmla="*/ 3536154 w 6407692"/>
              <a:gd name="connsiteY1" fmla="*/ 1155417 h 1981705"/>
              <a:gd name="connsiteX2" fmla="*/ 6407692 w 6407692"/>
              <a:gd name="connsiteY2" fmla="*/ 1981705 h 1981705"/>
              <a:gd name="connsiteX3" fmla="*/ 16042 w 6407692"/>
              <a:gd name="connsiteY3" fmla="*/ 1933579 h 1981705"/>
              <a:gd name="connsiteX4" fmla="*/ 0 w 6407692"/>
              <a:gd name="connsiteY4" fmla="*/ 48513 h 1981705"/>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7692" h="1980446">
                <a:moveTo>
                  <a:pt x="0" y="47254"/>
                </a:moveTo>
                <a:cubicBezTo>
                  <a:pt x="2494171" y="-343104"/>
                  <a:pt x="865522" y="1833275"/>
                  <a:pt x="3536154" y="1154158"/>
                </a:cubicBezTo>
                <a:cubicBezTo>
                  <a:pt x="4776743" y="841377"/>
                  <a:pt x="4589586" y="1747796"/>
                  <a:pt x="6407692" y="1980446"/>
                </a:cubicBezTo>
                <a:lnTo>
                  <a:pt x="16042" y="1932320"/>
                </a:lnTo>
                <a:lnTo>
                  <a:pt x="0" y="47254"/>
                </a:lnTo>
                <a:close/>
              </a:path>
            </a:pathLst>
          </a:custGeom>
          <a:solidFill>
            <a:srgbClr val="6B6D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62" name="Picture 61"/>
          <p:cNvPicPr>
            <a:picLocks noChangeAspect="1"/>
          </p:cNvPicPr>
          <p:nvPr/>
        </p:nvPicPr>
        <p:blipFill rotWithShape="1">
          <a:blip r:embed="rId2">
            <a:extLst>
              <a:ext uri="{28A0092B-C50C-407E-A947-70E740481C1C}">
                <a14:useLocalDpi xmlns:a14="http://schemas.microsoft.com/office/drawing/2010/main" val="0"/>
              </a:ext>
            </a:extLst>
          </a:blip>
          <a:srcRect t="63591" r="47572"/>
          <a:stretch/>
        </p:blipFill>
        <p:spPr>
          <a:xfrm rot="20183880" flipH="1">
            <a:off x="11004012" y="5103185"/>
            <a:ext cx="1324108" cy="1925340"/>
          </a:xfrm>
          <a:prstGeom prst="rect">
            <a:avLst/>
          </a:prstGeom>
        </p:spPr>
      </p:pic>
      <p:pic>
        <p:nvPicPr>
          <p:cNvPr id="63" name="Picture 62"/>
          <p:cNvPicPr>
            <a:picLocks noChangeAspect="1"/>
          </p:cNvPicPr>
          <p:nvPr/>
        </p:nvPicPr>
        <p:blipFill rotWithShape="1">
          <a:blip r:embed="rId2" cstate="print">
            <a:extLst>
              <a:ext uri="{28A0092B-C50C-407E-A947-70E740481C1C}">
                <a14:useLocalDpi xmlns:a14="http://schemas.microsoft.com/office/drawing/2010/main" val="0"/>
              </a:ext>
            </a:extLst>
          </a:blip>
          <a:srcRect t="63591" r="47572"/>
          <a:stretch/>
        </p:blipFill>
        <p:spPr>
          <a:xfrm rot="17868204" flipH="1">
            <a:off x="11240760" y="6049877"/>
            <a:ext cx="801246" cy="1165064"/>
          </a:xfrm>
          <a:prstGeom prst="rect">
            <a:avLst/>
          </a:prstGeom>
        </p:spPr>
      </p:pic>
      <p:sp>
        <p:nvSpPr>
          <p:cNvPr id="64" name="Oval 63"/>
          <p:cNvSpPr/>
          <p:nvPr/>
        </p:nvSpPr>
        <p:spPr>
          <a:xfrm>
            <a:off x="9701505" y="6682391"/>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5" name="Oval 64"/>
          <p:cNvSpPr/>
          <p:nvPr/>
        </p:nvSpPr>
        <p:spPr>
          <a:xfrm>
            <a:off x="9566773" y="5691426"/>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6" name="Oval 65"/>
          <p:cNvSpPr/>
          <p:nvPr/>
        </p:nvSpPr>
        <p:spPr>
          <a:xfrm>
            <a:off x="9326652" y="6595284"/>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7" name="Oval 66"/>
          <p:cNvSpPr/>
          <p:nvPr/>
        </p:nvSpPr>
        <p:spPr>
          <a:xfrm>
            <a:off x="10605472" y="4570374"/>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8" name="Oval 67"/>
          <p:cNvSpPr/>
          <p:nvPr/>
        </p:nvSpPr>
        <p:spPr>
          <a:xfrm>
            <a:off x="9620186" y="6195449"/>
            <a:ext cx="266769" cy="266769"/>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9" name="Oval 68"/>
          <p:cNvSpPr/>
          <p:nvPr/>
        </p:nvSpPr>
        <p:spPr>
          <a:xfrm>
            <a:off x="10034486" y="6362262"/>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0" name="Oval 69"/>
          <p:cNvSpPr/>
          <p:nvPr/>
        </p:nvSpPr>
        <p:spPr>
          <a:xfrm>
            <a:off x="9938379" y="5982713"/>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1" name="Oval 70"/>
          <p:cNvSpPr/>
          <p:nvPr/>
        </p:nvSpPr>
        <p:spPr>
          <a:xfrm>
            <a:off x="10241043" y="5161485"/>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2" name="Oval 71"/>
          <p:cNvSpPr/>
          <p:nvPr/>
        </p:nvSpPr>
        <p:spPr>
          <a:xfrm>
            <a:off x="10357176" y="4834396"/>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3" name="Oval 72"/>
          <p:cNvSpPr/>
          <p:nvPr/>
        </p:nvSpPr>
        <p:spPr>
          <a:xfrm>
            <a:off x="10056066" y="6723416"/>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4" name="Oval 73"/>
          <p:cNvSpPr/>
          <p:nvPr/>
        </p:nvSpPr>
        <p:spPr>
          <a:xfrm>
            <a:off x="9360767" y="5998737"/>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5" name="Oval 74"/>
          <p:cNvSpPr/>
          <p:nvPr/>
        </p:nvSpPr>
        <p:spPr>
          <a:xfrm>
            <a:off x="9853226" y="5574230"/>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6" name="Oval 75"/>
          <p:cNvSpPr/>
          <p:nvPr/>
        </p:nvSpPr>
        <p:spPr>
          <a:xfrm>
            <a:off x="10050547" y="5392659"/>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8" name="Double Wave 77"/>
          <p:cNvSpPr/>
          <p:nvPr/>
        </p:nvSpPr>
        <p:spPr>
          <a:xfrm>
            <a:off x="1059202" y="289642"/>
            <a:ext cx="4973402" cy="1127153"/>
          </a:xfrm>
          <a:prstGeom prst="doubleWave">
            <a:avLst/>
          </a:prstGeom>
          <a:solidFill>
            <a:srgbClr val="D8AD7E"/>
          </a:solidFill>
          <a:ln w="38100">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3200" b="1" dirty="0" smtClean="0">
                <a:solidFill>
                  <a:schemeClr val="accent2">
                    <a:lumMod val="50000"/>
                  </a:schemeClr>
                </a:solidFill>
                <a:latin typeface="BlushberryScript" panose="03000603000000000000" pitchFamily="66" charset="0"/>
                <a:ea typeface="BlushberryScript" panose="03000603000000000000" pitchFamily="66" charset="0"/>
              </a:rPr>
              <a:t>Pendidikan Multikultural</a:t>
            </a:r>
            <a:endParaRPr lang="id-ID" sz="3200" b="1" dirty="0">
              <a:solidFill>
                <a:schemeClr val="accent2">
                  <a:lumMod val="50000"/>
                </a:schemeClr>
              </a:solidFill>
              <a:latin typeface="BlushberryScript" panose="03000603000000000000" pitchFamily="66" charset="0"/>
              <a:ea typeface="BlushberryScript" panose="03000603000000000000" pitchFamily="66" charset="0"/>
            </a:endParaRPr>
          </a:p>
        </p:txBody>
      </p:sp>
      <p:pic>
        <p:nvPicPr>
          <p:cNvPr id="79" name="Picture 7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532" y="-21428"/>
            <a:ext cx="1165176" cy="1407174"/>
          </a:xfrm>
          <a:prstGeom prst="rect">
            <a:avLst/>
          </a:prstGeom>
        </p:spPr>
      </p:pic>
      <p:sp>
        <p:nvSpPr>
          <p:cNvPr id="80" name="Rectangle 79"/>
          <p:cNvSpPr/>
          <p:nvPr/>
        </p:nvSpPr>
        <p:spPr>
          <a:xfrm>
            <a:off x="1157285" y="1857369"/>
            <a:ext cx="8029574" cy="3970318"/>
          </a:xfrm>
          <a:prstGeom prst="rect">
            <a:avLst/>
          </a:prstGeom>
          <a:solidFill>
            <a:schemeClr val="bg2">
              <a:lumMod val="75000"/>
            </a:schemeClr>
          </a:solidFill>
        </p:spPr>
        <p:txBody>
          <a:bodyPr wrap="square">
            <a:spAutoFit/>
          </a:bodyPr>
          <a:lstStyle/>
          <a:p>
            <a:pPr algn="just">
              <a:lnSpc>
                <a:spcPct val="150000"/>
              </a:lnSpc>
            </a:pPr>
            <a:r>
              <a:rPr lang="en-US" dirty="0" err="1">
                <a:latin typeface="Ink Free" pitchFamily="66" charset="0"/>
              </a:rPr>
              <a:t>Pendidikan</a:t>
            </a:r>
            <a:r>
              <a:rPr lang="en-US" dirty="0">
                <a:latin typeface="Ink Free" pitchFamily="66" charset="0"/>
              </a:rPr>
              <a:t> </a:t>
            </a:r>
            <a:r>
              <a:rPr lang="en-US" dirty="0" err="1">
                <a:latin typeface="Ink Free" pitchFamily="66" charset="0"/>
              </a:rPr>
              <a:t>multikultural</a:t>
            </a:r>
            <a:r>
              <a:rPr lang="en-US" dirty="0">
                <a:latin typeface="Ink Free" pitchFamily="66" charset="0"/>
              </a:rPr>
              <a:t> </a:t>
            </a:r>
            <a:r>
              <a:rPr lang="en-US" dirty="0" err="1">
                <a:latin typeface="Ink Free" pitchFamily="66" charset="0"/>
              </a:rPr>
              <a:t>adalah</a:t>
            </a:r>
            <a:r>
              <a:rPr lang="en-US" dirty="0">
                <a:latin typeface="Ink Free" pitchFamily="66" charset="0"/>
              </a:rPr>
              <a:t> proses </a:t>
            </a:r>
            <a:r>
              <a:rPr lang="en-US" dirty="0" err="1">
                <a:latin typeface="Ink Free" pitchFamily="66" charset="0"/>
              </a:rPr>
              <a:t>pengembangan</a:t>
            </a:r>
            <a:r>
              <a:rPr lang="en-US" dirty="0">
                <a:latin typeface="Ink Free" pitchFamily="66" charset="0"/>
              </a:rPr>
              <a:t> </a:t>
            </a:r>
            <a:r>
              <a:rPr lang="en-US" dirty="0" err="1">
                <a:latin typeface="Ink Free" pitchFamily="66" charset="0"/>
              </a:rPr>
              <a:t>seluruh</a:t>
            </a:r>
            <a:r>
              <a:rPr lang="en-US" dirty="0">
                <a:latin typeface="Ink Free" pitchFamily="66" charset="0"/>
              </a:rPr>
              <a:t> </a:t>
            </a:r>
            <a:r>
              <a:rPr lang="en-US" dirty="0" err="1">
                <a:latin typeface="Ink Free" pitchFamily="66" charset="0"/>
              </a:rPr>
              <a:t>potensi</a:t>
            </a:r>
            <a:r>
              <a:rPr lang="en-US" dirty="0">
                <a:latin typeface="Ink Free" pitchFamily="66" charset="0"/>
              </a:rPr>
              <a:t> </a:t>
            </a:r>
            <a:r>
              <a:rPr lang="en-US" dirty="0" err="1">
                <a:latin typeface="Ink Free" pitchFamily="66" charset="0"/>
              </a:rPr>
              <a:t>manusia</a:t>
            </a:r>
            <a:r>
              <a:rPr lang="en-US" dirty="0">
                <a:latin typeface="Ink Free" pitchFamily="66" charset="0"/>
              </a:rPr>
              <a:t> yang </a:t>
            </a:r>
            <a:r>
              <a:rPr lang="en-US" dirty="0" err="1">
                <a:latin typeface="Ink Free" pitchFamily="66" charset="0"/>
              </a:rPr>
              <a:t>menghargai</a:t>
            </a:r>
            <a:r>
              <a:rPr lang="en-US" dirty="0">
                <a:latin typeface="Ink Free" pitchFamily="66" charset="0"/>
              </a:rPr>
              <a:t> </a:t>
            </a:r>
            <a:r>
              <a:rPr lang="en-US" dirty="0" err="1">
                <a:latin typeface="Ink Free" pitchFamily="66" charset="0"/>
              </a:rPr>
              <a:t>pluralitas</a:t>
            </a:r>
            <a:r>
              <a:rPr lang="en-US" dirty="0">
                <a:latin typeface="Ink Free" pitchFamily="66" charset="0"/>
              </a:rPr>
              <a:t> </a:t>
            </a:r>
            <a:r>
              <a:rPr lang="en-US" dirty="0" err="1">
                <a:latin typeface="Ink Free" pitchFamily="66" charset="0"/>
              </a:rPr>
              <a:t>dan</a:t>
            </a:r>
            <a:r>
              <a:rPr lang="en-US" dirty="0">
                <a:latin typeface="Ink Free" pitchFamily="66" charset="0"/>
              </a:rPr>
              <a:t> </a:t>
            </a:r>
            <a:r>
              <a:rPr lang="en-US" dirty="0" err="1">
                <a:latin typeface="Ink Free" pitchFamily="66" charset="0"/>
              </a:rPr>
              <a:t>heterogenitasnya</a:t>
            </a:r>
            <a:r>
              <a:rPr lang="en-US" dirty="0">
                <a:latin typeface="Ink Free" pitchFamily="66" charset="0"/>
              </a:rPr>
              <a:t> </a:t>
            </a:r>
            <a:r>
              <a:rPr lang="en-US" dirty="0" err="1">
                <a:latin typeface="Ink Free" pitchFamily="66" charset="0"/>
              </a:rPr>
              <a:t>sebagai</a:t>
            </a:r>
            <a:r>
              <a:rPr lang="en-US" dirty="0">
                <a:latin typeface="Ink Free" pitchFamily="66" charset="0"/>
              </a:rPr>
              <a:t> </a:t>
            </a:r>
            <a:r>
              <a:rPr lang="en-US" dirty="0" err="1">
                <a:latin typeface="Ink Free" pitchFamily="66" charset="0"/>
              </a:rPr>
              <a:t>konsekuensi</a:t>
            </a:r>
            <a:r>
              <a:rPr lang="en-US" dirty="0">
                <a:latin typeface="Ink Free" pitchFamily="66" charset="0"/>
              </a:rPr>
              <a:t> </a:t>
            </a:r>
            <a:r>
              <a:rPr lang="en-US" dirty="0" err="1">
                <a:latin typeface="Ink Free" pitchFamily="66" charset="0"/>
              </a:rPr>
              <a:t>keragaman</a:t>
            </a:r>
            <a:r>
              <a:rPr lang="en-US" dirty="0">
                <a:latin typeface="Ink Free" pitchFamily="66" charset="0"/>
              </a:rPr>
              <a:t> </a:t>
            </a:r>
            <a:r>
              <a:rPr lang="en-US" dirty="0" err="1">
                <a:latin typeface="Ink Free" pitchFamily="66" charset="0"/>
              </a:rPr>
              <a:t>budaya</a:t>
            </a:r>
            <a:r>
              <a:rPr lang="en-US" dirty="0">
                <a:latin typeface="Ink Free" pitchFamily="66" charset="0"/>
              </a:rPr>
              <a:t>, </a:t>
            </a:r>
            <a:r>
              <a:rPr lang="en-US" dirty="0" err="1">
                <a:latin typeface="Ink Free" pitchFamily="66" charset="0"/>
              </a:rPr>
              <a:t>etnis</a:t>
            </a:r>
            <a:r>
              <a:rPr lang="en-US" dirty="0">
                <a:latin typeface="Ink Free" pitchFamily="66" charset="0"/>
              </a:rPr>
              <a:t>, </a:t>
            </a:r>
            <a:r>
              <a:rPr lang="en-US" dirty="0" err="1">
                <a:latin typeface="Ink Free" pitchFamily="66" charset="0"/>
              </a:rPr>
              <a:t>suku</a:t>
            </a:r>
            <a:r>
              <a:rPr lang="en-US" dirty="0">
                <a:latin typeface="Ink Free" pitchFamily="66" charset="0"/>
              </a:rPr>
              <a:t>, </a:t>
            </a:r>
            <a:r>
              <a:rPr lang="en-US" dirty="0" err="1">
                <a:latin typeface="Ink Free" pitchFamily="66" charset="0"/>
              </a:rPr>
              <a:t>dan</a:t>
            </a:r>
            <a:r>
              <a:rPr lang="en-US" dirty="0">
                <a:latin typeface="Ink Free" pitchFamily="66" charset="0"/>
              </a:rPr>
              <a:t> </a:t>
            </a:r>
            <a:r>
              <a:rPr lang="en-US" dirty="0" err="1">
                <a:latin typeface="Ink Free" pitchFamily="66" charset="0"/>
              </a:rPr>
              <a:t>aliran</a:t>
            </a:r>
            <a:r>
              <a:rPr lang="en-US" dirty="0">
                <a:latin typeface="Ink Free" pitchFamily="66" charset="0"/>
              </a:rPr>
              <a:t> (agama). </a:t>
            </a:r>
            <a:r>
              <a:rPr lang="en-US" dirty="0" err="1">
                <a:latin typeface="Ink Free" pitchFamily="66" charset="0"/>
              </a:rPr>
              <a:t>Pendidikan</a:t>
            </a:r>
            <a:r>
              <a:rPr lang="en-US" dirty="0">
                <a:latin typeface="Ink Free" pitchFamily="66" charset="0"/>
              </a:rPr>
              <a:t> </a:t>
            </a:r>
            <a:r>
              <a:rPr lang="en-US" dirty="0" err="1">
                <a:latin typeface="Ink Free" pitchFamily="66" charset="0"/>
              </a:rPr>
              <a:t>multikultural</a:t>
            </a:r>
            <a:r>
              <a:rPr lang="en-US" dirty="0">
                <a:latin typeface="Ink Free" pitchFamily="66" charset="0"/>
              </a:rPr>
              <a:t> </a:t>
            </a:r>
            <a:r>
              <a:rPr lang="en-US" dirty="0" err="1">
                <a:latin typeface="Ink Free" pitchFamily="66" charset="0"/>
              </a:rPr>
              <a:t>menekankan</a:t>
            </a:r>
            <a:r>
              <a:rPr lang="en-US" dirty="0">
                <a:latin typeface="Ink Free" pitchFamily="66" charset="0"/>
              </a:rPr>
              <a:t> </a:t>
            </a:r>
            <a:r>
              <a:rPr lang="en-US" dirty="0" err="1">
                <a:latin typeface="Ink Free" pitchFamily="66" charset="0"/>
              </a:rPr>
              <a:t>sebuah</a:t>
            </a:r>
            <a:r>
              <a:rPr lang="en-US" dirty="0">
                <a:latin typeface="Ink Free" pitchFamily="66" charset="0"/>
              </a:rPr>
              <a:t> </a:t>
            </a:r>
            <a:r>
              <a:rPr lang="en-US" dirty="0" err="1">
                <a:latin typeface="Ink Free" pitchFamily="66" charset="0"/>
              </a:rPr>
              <a:t>filosofi</a:t>
            </a:r>
            <a:r>
              <a:rPr lang="en-US" dirty="0">
                <a:latin typeface="Ink Free" pitchFamily="66" charset="0"/>
              </a:rPr>
              <a:t> </a:t>
            </a:r>
            <a:r>
              <a:rPr lang="en-US" dirty="0" err="1">
                <a:latin typeface="Ink Free" pitchFamily="66" charset="0"/>
              </a:rPr>
              <a:t>pluralisme</a:t>
            </a:r>
            <a:r>
              <a:rPr lang="en-US" dirty="0">
                <a:latin typeface="Ink Free" pitchFamily="66" charset="0"/>
              </a:rPr>
              <a:t> </a:t>
            </a:r>
            <a:r>
              <a:rPr lang="en-US" dirty="0" err="1">
                <a:latin typeface="Ink Free" pitchFamily="66" charset="0"/>
              </a:rPr>
              <a:t>budaya</a:t>
            </a:r>
            <a:r>
              <a:rPr lang="en-US" dirty="0">
                <a:latin typeface="Ink Free" pitchFamily="66" charset="0"/>
              </a:rPr>
              <a:t> </a:t>
            </a:r>
            <a:r>
              <a:rPr lang="en-US" dirty="0" err="1">
                <a:latin typeface="Ink Free" pitchFamily="66" charset="0"/>
              </a:rPr>
              <a:t>ke</a:t>
            </a:r>
            <a:r>
              <a:rPr lang="en-US" dirty="0">
                <a:latin typeface="Ink Free" pitchFamily="66" charset="0"/>
              </a:rPr>
              <a:t> </a:t>
            </a:r>
            <a:r>
              <a:rPr lang="en-US" dirty="0" err="1">
                <a:latin typeface="Ink Free" pitchFamily="66" charset="0"/>
              </a:rPr>
              <a:t>dalam</a:t>
            </a:r>
            <a:r>
              <a:rPr lang="en-US" dirty="0">
                <a:latin typeface="Ink Free" pitchFamily="66" charset="0"/>
              </a:rPr>
              <a:t> </a:t>
            </a:r>
            <a:r>
              <a:rPr lang="en-US" dirty="0" err="1">
                <a:latin typeface="Ink Free" pitchFamily="66" charset="0"/>
              </a:rPr>
              <a:t>sistem</a:t>
            </a:r>
            <a:r>
              <a:rPr lang="en-US" dirty="0">
                <a:latin typeface="Ink Free" pitchFamily="66" charset="0"/>
              </a:rPr>
              <a:t> </a:t>
            </a:r>
            <a:r>
              <a:rPr lang="en-US" dirty="0" err="1">
                <a:latin typeface="Ink Free" pitchFamily="66" charset="0"/>
              </a:rPr>
              <a:t>pendidikan</a:t>
            </a:r>
            <a:r>
              <a:rPr lang="en-US" dirty="0">
                <a:latin typeface="Ink Free" pitchFamily="66" charset="0"/>
              </a:rPr>
              <a:t> yang </a:t>
            </a:r>
            <a:r>
              <a:rPr lang="en-US" dirty="0" err="1">
                <a:latin typeface="Ink Free" pitchFamily="66" charset="0"/>
              </a:rPr>
              <a:t>didasarkan</a:t>
            </a:r>
            <a:r>
              <a:rPr lang="en-US" dirty="0">
                <a:latin typeface="Ink Free" pitchFamily="66" charset="0"/>
              </a:rPr>
              <a:t> </a:t>
            </a:r>
            <a:r>
              <a:rPr lang="en-US" dirty="0" err="1">
                <a:latin typeface="Ink Free" pitchFamily="66" charset="0"/>
              </a:rPr>
              <a:t>pada</a:t>
            </a:r>
            <a:r>
              <a:rPr lang="en-US" dirty="0">
                <a:latin typeface="Ink Free" pitchFamily="66" charset="0"/>
              </a:rPr>
              <a:t> </a:t>
            </a:r>
            <a:r>
              <a:rPr lang="en-US" dirty="0" err="1">
                <a:latin typeface="Ink Free" pitchFamily="66" charset="0"/>
              </a:rPr>
              <a:t>prinsip-prinsip</a:t>
            </a:r>
            <a:r>
              <a:rPr lang="en-US" dirty="0">
                <a:latin typeface="Ink Free" pitchFamily="66" charset="0"/>
              </a:rPr>
              <a:t> </a:t>
            </a:r>
            <a:r>
              <a:rPr lang="en-US" dirty="0" err="1">
                <a:latin typeface="Ink Free" pitchFamily="66" charset="0"/>
              </a:rPr>
              <a:t>persamaan</a:t>
            </a:r>
            <a:r>
              <a:rPr lang="en-US" dirty="0">
                <a:latin typeface="Ink Free" pitchFamily="66" charset="0"/>
              </a:rPr>
              <a:t> (equality), </a:t>
            </a:r>
            <a:r>
              <a:rPr lang="en-US" dirty="0" err="1">
                <a:latin typeface="Ink Free" pitchFamily="66" charset="0"/>
              </a:rPr>
              <a:t>saling</a:t>
            </a:r>
            <a:r>
              <a:rPr lang="en-US" dirty="0">
                <a:latin typeface="Ink Free" pitchFamily="66" charset="0"/>
              </a:rPr>
              <a:t> </a:t>
            </a:r>
            <a:r>
              <a:rPr lang="en-US" dirty="0" err="1">
                <a:latin typeface="Ink Free" pitchFamily="66" charset="0"/>
              </a:rPr>
              <a:t>menghormati</a:t>
            </a:r>
            <a:r>
              <a:rPr lang="en-US" dirty="0">
                <a:latin typeface="Ink Free" pitchFamily="66" charset="0"/>
              </a:rPr>
              <a:t> </a:t>
            </a:r>
            <a:r>
              <a:rPr lang="en-US" dirty="0" err="1">
                <a:latin typeface="Ink Free" pitchFamily="66" charset="0"/>
              </a:rPr>
              <a:t>dan</a:t>
            </a:r>
            <a:r>
              <a:rPr lang="en-US" dirty="0">
                <a:latin typeface="Ink Free" pitchFamily="66" charset="0"/>
              </a:rPr>
              <a:t> </a:t>
            </a:r>
            <a:r>
              <a:rPr lang="en-US" dirty="0" err="1">
                <a:latin typeface="Ink Free" pitchFamily="66" charset="0"/>
              </a:rPr>
              <a:t>menerima</a:t>
            </a:r>
            <a:r>
              <a:rPr lang="en-US" dirty="0">
                <a:latin typeface="Ink Free" pitchFamily="66" charset="0"/>
              </a:rPr>
              <a:t> </a:t>
            </a:r>
            <a:r>
              <a:rPr lang="en-US" dirty="0" err="1">
                <a:latin typeface="Ink Free" pitchFamily="66" charset="0"/>
              </a:rPr>
              <a:t>serta</a:t>
            </a:r>
            <a:r>
              <a:rPr lang="en-US" dirty="0">
                <a:latin typeface="Ink Free" pitchFamily="66" charset="0"/>
              </a:rPr>
              <a:t> </a:t>
            </a:r>
            <a:r>
              <a:rPr lang="en-US" dirty="0" err="1">
                <a:latin typeface="Ink Free" pitchFamily="66" charset="0"/>
              </a:rPr>
              <a:t>memahami</a:t>
            </a:r>
            <a:r>
              <a:rPr lang="en-US" dirty="0">
                <a:latin typeface="Ink Free" pitchFamily="66" charset="0"/>
              </a:rPr>
              <a:t> </a:t>
            </a:r>
            <a:r>
              <a:rPr lang="en-US" dirty="0" err="1">
                <a:latin typeface="Ink Free" pitchFamily="66" charset="0"/>
              </a:rPr>
              <a:t>dan</a:t>
            </a:r>
            <a:r>
              <a:rPr lang="en-US" dirty="0">
                <a:latin typeface="Ink Free" pitchFamily="66" charset="0"/>
              </a:rPr>
              <a:t> </a:t>
            </a:r>
            <a:r>
              <a:rPr lang="en-US" dirty="0" err="1">
                <a:latin typeface="Ink Free" pitchFamily="66" charset="0"/>
              </a:rPr>
              <a:t>adanya</a:t>
            </a:r>
            <a:r>
              <a:rPr lang="en-US" dirty="0">
                <a:latin typeface="Ink Free" pitchFamily="66" charset="0"/>
              </a:rPr>
              <a:t> </a:t>
            </a:r>
            <a:r>
              <a:rPr lang="en-US" dirty="0" err="1">
                <a:latin typeface="Ink Free" pitchFamily="66" charset="0"/>
              </a:rPr>
              <a:t>komitmen</a:t>
            </a:r>
            <a:r>
              <a:rPr lang="en-US" dirty="0">
                <a:latin typeface="Ink Free" pitchFamily="66" charset="0"/>
              </a:rPr>
              <a:t> moral </a:t>
            </a:r>
            <a:r>
              <a:rPr lang="en-US" dirty="0" err="1">
                <a:latin typeface="Ink Free" pitchFamily="66" charset="0"/>
              </a:rPr>
              <a:t>untuk</a:t>
            </a:r>
            <a:r>
              <a:rPr lang="en-US" dirty="0">
                <a:latin typeface="Ink Free" pitchFamily="66" charset="0"/>
              </a:rPr>
              <a:t> </a:t>
            </a:r>
            <a:r>
              <a:rPr lang="en-US" dirty="0" err="1">
                <a:latin typeface="Ink Free" pitchFamily="66" charset="0"/>
              </a:rPr>
              <a:t>sebuah</a:t>
            </a:r>
            <a:r>
              <a:rPr lang="en-US" dirty="0">
                <a:latin typeface="Ink Free" pitchFamily="66" charset="0"/>
              </a:rPr>
              <a:t> </a:t>
            </a:r>
            <a:r>
              <a:rPr lang="en-US" dirty="0" err="1">
                <a:latin typeface="Ink Free" pitchFamily="66" charset="0"/>
              </a:rPr>
              <a:t>keadilan</a:t>
            </a:r>
            <a:r>
              <a:rPr lang="en-US" dirty="0">
                <a:latin typeface="Ink Free" pitchFamily="66" charset="0"/>
              </a:rPr>
              <a:t> </a:t>
            </a:r>
            <a:r>
              <a:rPr lang="en-US" dirty="0" err="1">
                <a:latin typeface="Ink Free" pitchFamily="66" charset="0"/>
              </a:rPr>
              <a:t>sosial</a:t>
            </a:r>
            <a:r>
              <a:rPr lang="en-US" dirty="0">
                <a:latin typeface="Ink Free" pitchFamily="66" charset="0"/>
              </a:rPr>
              <a:t>. </a:t>
            </a:r>
            <a:endParaRPr lang="id-ID" dirty="0">
              <a:latin typeface="Ink Free" pitchFamily="66" charset="0"/>
            </a:endParaRPr>
          </a:p>
        </p:txBody>
      </p:sp>
    </p:spTree>
    <p:extLst>
      <p:ext uri="{BB962C8B-B14F-4D97-AF65-F5344CB8AC3E}">
        <p14:creationId xmlns:p14="http://schemas.microsoft.com/office/powerpoint/2010/main" val="3078923987"/>
      </p:ext>
    </p:extLst>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
                                            </p:tgtEl>
                                            <p:attrNameLst>
                                              <p:attrName>style.visibility</p:attrName>
                                            </p:attrNameLst>
                                          </p:cBhvr>
                                          <p:to>
                                            <p:strVal val="visible"/>
                                          </p:to>
                                        </p:set>
                                      </p:childTnLst>
                                    </p:cTn>
                                  </p:par>
                                  <p:par>
                                    <p:cTn id="11" presetID="35" presetClass="emph" presetSubtype="0" repeatCount="indefinite" fill="hold" grpId="1" nodeType="withEffect">
                                      <p:stCondLst>
                                        <p:cond delay="0"/>
                                      </p:stCondLst>
                                      <p:childTnLst>
                                        <p:anim calcmode="discrete" valueType="str">
                                          <p:cBhvr>
                                            <p:cTn id="12" dur="1200" fill="hold"/>
                                            <p:tgtEl>
                                              <p:spTgt spid="64"/>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grpId="1" nodeType="withEffect">
                                      <p:stCondLst>
                                        <p:cond delay="0"/>
                                      </p:stCondLst>
                                      <p:childTnLst>
                                        <p:anim calcmode="discrete" valueType="str">
                                          <p:cBhvr>
                                            <p:cTn id="14" dur="2000" fill="hold"/>
                                            <p:tgtEl>
                                              <p:spTgt spid="71"/>
                                            </p:tgtEl>
                                            <p:attrNameLst>
                                              <p:attrName>style.visibility</p:attrName>
                                            </p:attrNameLst>
                                          </p:cBhvr>
                                          <p:tavLst>
                                            <p:tav tm="0">
                                              <p:val>
                                                <p:strVal val="hidden"/>
                                              </p:val>
                                            </p:tav>
                                            <p:tav tm="50000">
                                              <p:val>
                                                <p:strVal val="visible"/>
                                              </p:val>
                                            </p:tav>
                                          </p:tavLst>
                                        </p:anim>
                                      </p:childTnLst>
                                    </p:cTn>
                                  </p:par>
                                  <p:par>
                                    <p:cTn id="15" presetID="35" presetClass="emph" presetSubtype="0" repeatCount="indefinite" fill="hold" grpId="1" nodeType="withEffect">
                                      <p:stCondLst>
                                        <p:cond delay="0"/>
                                      </p:stCondLst>
                                      <p:childTnLst>
                                        <p:anim calcmode="discrete" valueType="str">
                                          <p:cBhvr>
                                            <p:cTn id="16" dur="1700" fill="hold"/>
                                            <p:tgtEl>
                                              <p:spTgt spid="68"/>
                                            </p:tgtEl>
                                            <p:attrNameLst>
                                              <p:attrName>style.visibility</p:attrName>
                                            </p:attrNameLst>
                                          </p:cBhvr>
                                          <p:tavLst>
                                            <p:tav tm="0">
                                              <p:val>
                                                <p:strVal val="hidden"/>
                                              </p:val>
                                            </p:tav>
                                            <p:tav tm="50000">
                                              <p:val>
                                                <p:strVal val="visible"/>
                                              </p:val>
                                            </p:tav>
                                          </p:tavLst>
                                        </p:anim>
                                      </p:childTnLst>
                                    </p:cTn>
                                  </p:par>
                                  <p:par>
                                    <p:cTn id="17" presetID="1" presetClass="entr" presetSubtype="0" fill="hold" grpId="0" nodeType="withEffect">
                                      <p:stCondLst>
                                        <p:cond delay="1750"/>
                                      </p:stCondLst>
                                      <p:childTnLst>
                                        <p:set>
                                          <p:cBhvr>
                                            <p:cTn id="18" dur="1" fill="hold">
                                              <p:stCondLst>
                                                <p:cond delay="0"/>
                                              </p:stCondLst>
                                            </p:cTn>
                                            <p:tgtEl>
                                              <p:spTgt spid="76"/>
                                            </p:tgtEl>
                                            <p:attrNameLst>
                                              <p:attrName>style.visibility</p:attrName>
                                            </p:attrNameLst>
                                          </p:cBhvr>
                                          <p:to>
                                            <p:strVal val="visible"/>
                                          </p:to>
                                        </p:set>
                                      </p:childTnLst>
                                    </p:cTn>
                                  </p:par>
                                  <p:par>
                                    <p:cTn id="19" presetID="1" presetClass="entr" presetSubtype="0" fill="hold" grpId="0" nodeType="withEffect">
                                      <p:stCondLst>
                                        <p:cond delay="1750"/>
                                      </p:stCondLst>
                                      <p:childTnLst>
                                        <p:set>
                                          <p:cBhvr>
                                            <p:cTn id="20" dur="1" fill="hold">
                                              <p:stCondLst>
                                                <p:cond delay="0"/>
                                              </p:stCondLst>
                                            </p:cTn>
                                            <p:tgtEl>
                                              <p:spTgt spid="69"/>
                                            </p:tgtEl>
                                            <p:attrNameLst>
                                              <p:attrName>style.visibility</p:attrName>
                                            </p:attrNameLst>
                                          </p:cBhvr>
                                          <p:to>
                                            <p:strVal val="visible"/>
                                          </p:to>
                                        </p:set>
                                      </p:childTnLst>
                                    </p:cTn>
                                  </p:par>
                                  <p:par>
                                    <p:cTn id="21" presetID="1" presetClass="entr" presetSubtype="0" fill="hold" grpId="0" nodeType="withEffect">
                                      <p:stCondLst>
                                        <p:cond delay="1750"/>
                                      </p:stCondLst>
                                      <p:childTnLst>
                                        <p:set>
                                          <p:cBhvr>
                                            <p:cTn id="22" dur="1" fill="hold">
                                              <p:stCondLst>
                                                <p:cond delay="0"/>
                                              </p:stCondLst>
                                            </p:cTn>
                                            <p:tgtEl>
                                              <p:spTgt spid="66"/>
                                            </p:tgtEl>
                                            <p:attrNameLst>
                                              <p:attrName>style.visibility</p:attrName>
                                            </p:attrNameLst>
                                          </p:cBhvr>
                                          <p:to>
                                            <p:strVal val="visible"/>
                                          </p:to>
                                        </p:set>
                                      </p:childTnLst>
                                    </p:cTn>
                                  </p:par>
                                  <p:par>
                                    <p:cTn id="23" presetID="1" presetClass="entr" presetSubtype="0" fill="hold" grpId="0" nodeType="withEffect">
                                      <p:stCondLst>
                                        <p:cond delay="1750"/>
                                      </p:stCondLst>
                                      <p:childTnLst>
                                        <p:set>
                                          <p:cBhvr>
                                            <p:cTn id="24" dur="1" fill="hold">
                                              <p:stCondLst>
                                                <p:cond delay="0"/>
                                              </p:stCondLst>
                                            </p:cTn>
                                            <p:tgtEl>
                                              <p:spTgt spid="67"/>
                                            </p:tgtEl>
                                            <p:attrNameLst>
                                              <p:attrName>style.visibility</p:attrName>
                                            </p:attrNameLst>
                                          </p:cBhvr>
                                          <p:to>
                                            <p:strVal val="visible"/>
                                          </p:to>
                                        </p:set>
                                      </p:childTnLst>
                                    </p:cTn>
                                  </p:par>
                                  <p:par>
                                    <p:cTn id="25" presetID="35" presetClass="emph" presetSubtype="0" repeatCount="indefinite" fill="hold" grpId="1" nodeType="withEffect">
                                      <p:stCondLst>
                                        <p:cond delay="1750"/>
                                      </p:stCondLst>
                                      <p:childTnLst>
                                        <p:anim calcmode="discrete" valueType="str">
                                          <p:cBhvr>
                                            <p:cTn id="26" dur="1600" fill="hold"/>
                                            <p:tgtEl>
                                              <p:spTgt spid="76"/>
                                            </p:tgtEl>
                                            <p:attrNameLst>
                                              <p:attrName>style.visibility</p:attrName>
                                            </p:attrNameLst>
                                          </p:cBhvr>
                                          <p:tavLst>
                                            <p:tav tm="0">
                                              <p:val>
                                                <p:strVal val="hidden"/>
                                              </p:val>
                                            </p:tav>
                                            <p:tav tm="50000">
                                              <p:val>
                                                <p:strVal val="visible"/>
                                              </p:val>
                                            </p:tav>
                                          </p:tavLst>
                                        </p:anim>
                                      </p:childTnLst>
                                    </p:cTn>
                                  </p:par>
                                  <p:par>
                                    <p:cTn id="27" presetID="35" presetClass="emph" presetSubtype="0" repeatCount="indefinite" fill="hold" grpId="1" nodeType="withEffect">
                                      <p:stCondLst>
                                        <p:cond delay="1750"/>
                                      </p:stCondLst>
                                      <p:childTnLst>
                                        <p:anim calcmode="discrete" valueType="str">
                                          <p:cBhvr>
                                            <p:cTn id="28" dur="1200" fill="hold"/>
                                            <p:tgtEl>
                                              <p:spTgt spid="69"/>
                                            </p:tgtEl>
                                            <p:attrNameLst>
                                              <p:attrName>style.visibility</p:attrName>
                                            </p:attrNameLst>
                                          </p:cBhvr>
                                          <p:tavLst>
                                            <p:tav tm="0">
                                              <p:val>
                                                <p:strVal val="hidden"/>
                                              </p:val>
                                            </p:tav>
                                            <p:tav tm="50000">
                                              <p:val>
                                                <p:strVal val="visible"/>
                                              </p:val>
                                            </p:tav>
                                          </p:tavLst>
                                        </p:anim>
                                      </p:childTnLst>
                                    </p:cTn>
                                  </p:par>
                                  <p:par>
                                    <p:cTn id="29" presetID="35" presetClass="emph" presetSubtype="0" repeatCount="indefinite" fill="hold" grpId="1" nodeType="withEffect">
                                      <p:stCondLst>
                                        <p:cond delay="1750"/>
                                      </p:stCondLst>
                                      <p:childTnLst>
                                        <p:anim calcmode="discrete" valueType="str">
                                          <p:cBhvr>
                                            <p:cTn id="30" dur="1800" fill="hold"/>
                                            <p:tgtEl>
                                              <p:spTgt spid="66"/>
                                            </p:tgtEl>
                                            <p:attrNameLst>
                                              <p:attrName>style.visibility</p:attrName>
                                            </p:attrNameLst>
                                          </p:cBhvr>
                                          <p:tavLst>
                                            <p:tav tm="0">
                                              <p:val>
                                                <p:strVal val="hidden"/>
                                              </p:val>
                                            </p:tav>
                                            <p:tav tm="50000">
                                              <p:val>
                                                <p:strVal val="visible"/>
                                              </p:val>
                                            </p:tav>
                                          </p:tavLst>
                                        </p:anim>
                                      </p:childTnLst>
                                    </p:cTn>
                                  </p:par>
                                  <p:par>
                                    <p:cTn id="31" presetID="35" presetClass="emph" presetSubtype="0" repeatCount="indefinite" fill="hold" grpId="1" nodeType="withEffect">
                                      <p:stCondLst>
                                        <p:cond delay="1750"/>
                                      </p:stCondLst>
                                      <p:childTnLst>
                                        <p:anim calcmode="discrete" valueType="str">
                                          <p:cBhvr>
                                            <p:cTn id="32" dur="2500" fill="hold"/>
                                            <p:tgtEl>
                                              <p:spTgt spid="67"/>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1750"/>
                                      </p:stCondLst>
                                      <p:childTnLst>
                                        <p:set>
                                          <p:cBhvr>
                                            <p:cTn id="34" dur="1" fill="hold">
                                              <p:stCondLst>
                                                <p:cond delay="0"/>
                                              </p:stCondLst>
                                            </p:cTn>
                                            <p:tgtEl>
                                              <p:spTgt spid="72"/>
                                            </p:tgtEl>
                                            <p:attrNameLst>
                                              <p:attrName>style.visibility</p:attrName>
                                            </p:attrNameLst>
                                          </p:cBhvr>
                                          <p:to>
                                            <p:strVal val="visible"/>
                                          </p:to>
                                        </p:set>
                                      </p:childTnLst>
                                    </p:cTn>
                                  </p:par>
                                  <p:par>
                                    <p:cTn id="35" presetID="1" presetClass="entr" presetSubtype="0" fill="hold" grpId="0" nodeType="withEffect">
                                      <p:stCondLst>
                                        <p:cond delay="1750"/>
                                      </p:stCondLst>
                                      <p:childTnLst>
                                        <p:set>
                                          <p:cBhvr>
                                            <p:cTn id="36" dur="1" fill="hold">
                                              <p:stCondLst>
                                                <p:cond delay="0"/>
                                              </p:stCondLst>
                                            </p:cTn>
                                            <p:tgtEl>
                                              <p:spTgt spid="65"/>
                                            </p:tgtEl>
                                            <p:attrNameLst>
                                              <p:attrName>style.visibility</p:attrName>
                                            </p:attrNameLst>
                                          </p:cBhvr>
                                          <p:to>
                                            <p:strVal val="visible"/>
                                          </p:to>
                                        </p:set>
                                      </p:childTnLst>
                                    </p:cTn>
                                  </p:par>
                                  <p:par>
                                    <p:cTn id="37" presetID="1" presetClass="entr" presetSubtype="0" fill="hold" grpId="0" nodeType="withEffect">
                                      <p:stCondLst>
                                        <p:cond delay="1750"/>
                                      </p:stCondLst>
                                      <p:childTnLst>
                                        <p:set>
                                          <p:cBhvr>
                                            <p:cTn id="38" dur="1" fill="hold">
                                              <p:stCondLst>
                                                <p:cond delay="0"/>
                                              </p:stCondLst>
                                            </p:cTn>
                                            <p:tgtEl>
                                              <p:spTgt spid="73"/>
                                            </p:tgtEl>
                                            <p:attrNameLst>
                                              <p:attrName>style.visibility</p:attrName>
                                            </p:attrNameLst>
                                          </p:cBhvr>
                                          <p:to>
                                            <p:strVal val="visible"/>
                                          </p:to>
                                        </p:set>
                                      </p:childTnLst>
                                    </p:cTn>
                                  </p:par>
                                  <p:par>
                                    <p:cTn id="39" presetID="1" presetClass="entr" presetSubtype="0" fill="hold" grpId="0" nodeType="withEffect">
                                      <p:stCondLst>
                                        <p:cond delay="1750"/>
                                      </p:stCondLst>
                                      <p:childTnLst>
                                        <p:set>
                                          <p:cBhvr>
                                            <p:cTn id="40" dur="1" fill="hold">
                                              <p:stCondLst>
                                                <p:cond delay="0"/>
                                              </p:stCondLst>
                                            </p:cTn>
                                            <p:tgtEl>
                                              <p:spTgt spid="75"/>
                                            </p:tgtEl>
                                            <p:attrNameLst>
                                              <p:attrName>style.visibility</p:attrName>
                                            </p:attrNameLst>
                                          </p:cBhvr>
                                          <p:to>
                                            <p:strVal val="visible"/>
                                          </p:to>
                                        </p:set>
                                      </p:childTnLst>
                                    </p:cTn>
                                  </p:par>
                                  <p:par>
                                    <p:cTn id="41" presetID="1" presetClass="entr" presetSubtype="0" fill="hold" grpId="0" nodeType="withEffect">
                                      <p:stCondLst>
                                        <p:cond delay="1750"/>
                                      </p:stCondLst>
                                      <p:childTnLst>
                                        <p:set>
                                          <p:cBhvr>
                                            <p:cTn id="42" dur="1" fill="hold">
                                              <p:stCondLst>
                                                <p:cond delay="0"/>
                                              </p:stCondLst>
                                            </p:cTn>
                                            <p:tgtEl>
                                              <p:spTgt spid="70"/>
                                            </p:tgtEl>
                                            <p:attrNameLst>
                                              <p:attrName>style.visibility</p:attrName>
                                            </p:attrNameLst>
                                          </p:cBhvr>
                                          <p:to>
                                            <p:strVal val="visible"/>
                                          </p:to>
                                        </p:set>
                                      </p:childTnLst>
                                    </p:cTn>
                                  </p:par>
                                  <p:par>
                                    <p:cTn id="43" presetID="1" presetClass="entr" presetSubtype="0" fill="hold" grpId="0" nodeType="withEffect">
                                      <p:stCondLst>
                                        <p:cond delay="1750"/>
                                      </p:stCondLst>
                                      <p:childTnLst>
                                        <p:set>
                                          <p:cBhvr>
                                            <p:cTn id="44" dur="1" fill="hold">
                                              <p:stCondLst>
                                                <p:cond delay="0"/>
                                              </p:stCondLst>
                                            </p:cTn>
                                            <p:tgtEl>
                                              <p:spTgt spid="74"/>
                                            </p:tgtEl>
                                            <p:attrNameLst>
                                              <p:attrName>style.visibility</p:attrName>
                                            </p:attrNameLst>
                                          </p:cBhvr>
                                          <p:to>
                                            <p:strVal val="visible"/>
                                          </p:to>
                                        </p:set>
                                      </p:childTnLst>
                                    </p:cTn>
                                  </p:par>
                                  <p:par>
                                    <p:cTn id="45" presetID="35" presetClass="emph" presetSubtype="0" repeatCount="indefinite" fill="hold" grpId="1" nodeType="withEffect">
                                      <p:stCondLst>
                                        <p:cond delay="1750"/>
                                      </p:stCondLst>
                                      <p:childTnLst>
                                        <p:anim calcmode="discrete" valueType="str">
                                          <p:cBhvr>
                                            <p:cTn id="46" dur="1100" fill="hold"/>
                                            <p:tgtEl>
                                              <p:spTgt spid="72"/>
                                            </p:tgtEl>
                                            <p:attrNameLst>
                                              <p:attrName>style.visibility</p:attrName>
                                            </p:attrNameLst>
                                          </p:cBhvr>
                                          <p:tavLst>
                                            <p:tav tm="0">
                                              <p:val>
                                                <p:strVal val="hidden"/>
                                              </p:val>
                                            </p:tav>
                                            <p:tav tm="50000">
                                              <p:val>
                                                <p:strVal val="visible"/>
                                              </p:val>
                                            </p:tav>
                                          </p:tavLst>
                                        </p:anim>
                                      </p:childTnLst>
                                    </p:cTn>
                                  </p:par>
                                  <p:par>
                                    <p:cTn id="47" presetID="35" presetClass="emph" presetSubtype="0" repeatCount="indefinite" fill="hold" grpId="1" nodeType="withEffect">
                                      <p:stCondLst>
                                        <p:cond delay="1750"/>
                                      </p:stCondLst>
                                      <p:childTnLst>
                                        <p:anim calcmode="discrete" valueType="str">
                                          <p:cBhvr>
                                            <p:cTn id="48" dur="1400" fill="hold"/>
                                            <p:tgtEl>
                                              <p:spTgt spid="65"/>
                                            </p:tgtEl>
                                            <p:attrNameLst>
                                              <p:attrName>style.visibility</p:attrName>
                                            </p:attrNameLst>
                                          </p:cBhvr>
                                          <p:tavLst>
                                            <p:tav tm="0">
                                              <p:val>
                                                <p:strVal val="hidden"/>
                                              </p:val>
                                            </p:tav>
                                            <p:tav tm="50000">
                                              <p:val>
                                                <p:strVal val="visible"/>
                                              </p:val>
                                            </p:tav>
                                          </p:tavLst>
                                        </p:anim>
                                      </p:childTnLst>
                                    </p:cTn>
                                  </p:par>
                                  <p:par>
                                    <p:cTn id="49" presetID="35" presetClass="emph" presetSubtype="0" repeatCount="indefinite" fill="hold" grpId="1" nodeType="withEffect">
                                      <p:stCondLst>
                                        <p:cond delay="1750"/>
                                      </p:stCondLst>
                                      <p:childTnLst>
                                        <p:anim calcmode="discrete" valueType="str">
                                          <p:cBhvr>
                                            <p:cTn id="50" dur="1200" fill="hold"/>
                                            <p:tgtEl>
                                              <p:spTgt spid="73"/>
                                            </p:tgtEl>
                                            <p:attrNameLst>
                                              <p:attrName>style.visibility</p:attrName>
                                            </p:attrNameLst>
                                          </p:cBhvr>
                                          <p:tavLst>
                                            <p:tav tm="0">
                                              <p:val>
                                                <p:strVal val="hidden"/>
                                              </p:val>
                                            </p:tav>
                                            <p:tav tm="50000">
                                              <p:val>
                                                <p:strVal val="visible"/>
                                              </p:val>
                                            </p:tav>
                                          </p:tavLst>
                                        </p:anim>
                                      </p:childTnLst>
                                    </p:cTn>
                                  </p:par>
                                  <p:par>
                                    <p:cTn id="51" presetID="35" presetClass="emph" presetSubtype="0" repeatCount="indefinite" fill="hold" grpId="1" nodeType="withEffect">
                                      <p:stCondLst>
                                        <p:cond delay="1750"/>
                                      </p:stCondLst>
                                      <p:childTnLst>
                                        <p:anim calcmode="discrete" valueType="str">
                                          <p:cBhvr>
                                            <p:cTn id="52" dur="1000" fill="hold"/>
                                            <p:tgtEl>
                                              <p:spTgt spid="75"/>
                                            </p:tgtEl>
                                            <p:attrNameLst>
                                              <p:attrName>style.visibility</p:attrName>
                                            </p:attrNameLst>
                                          </p:cBhvr>
                                          <p:tavLst>
                                            <p:tav tm="0">
                                              <p:val>
                                                <p:strVal val="hidden"/>
                                              </p:val>
                                            </p:tav>
                                            <p:tav tm="50000">
                                              <p:val>
                                                <p:strVal val="visible"/>
                                              </p:val>
                                            </p:tav>
                                          </p:tavLst>
                                        </p:anim>
                                      </p:childTnLst>
                                    </p:cTn>
                                  </p:par>
                                  <p:par>
                                    <p:cTn id="53" presetID="35" presetClass="emph" presetSubtype="0" repeatCount="indefinite" fill="hold" grpId="1" nodeType="withEffect">
                                      <p:stCondLst>
                                        <p:cond delay="1750"/>
                                      </p:stCondLst>
                                      <p:childTnLst>
                                        <p:anim calcmode="discrete" valueType="str">
                                          <p:cBhvr>
                                            <p:cTn id="54" dur="1400" fill="hold"/>
                                            <p:tgtEl>
                                              <p:spTgt spid="70"/>
                                            </p:tgtEl>
                                            <p:attrNameLst>
                                              <p:attrName>style.visibility</p:attrName>
                                            </p:attrNameLst>
                                          </p:cBhvr>
                                          <p:tavLst>
                                            <p:tav tm="0">
                                              <p:val>
                                                <p:strVal val="hidden"/>
                                              </p:val>
                                            </p:tav>
                                            <p:tav tm="50000">
                                              <p:val>
                                                <p:strVal val="visible"/>
                                              </p:val>
                                            </p:tav>
                                          </p:tavLst>
                                        </p:anim>
                                      </p:childTnLst>
                                    </p:cTn>
                                  </p:par>
                                  <p:par>
                                    <p:cTn id="55" presetID="35" presetClass="emph" presetSubtype="0" repeatCount="indefinite" fill="hold" grpId="1" nodeType="withEffect">
                                      <p:stCondLst>
                                        <p:cond delay="1750"/>
                                      </p:stCondLst>
                                      <p:childTnLst>
                                        <p:anim calcmode="discrete" valueType="str">
                                          <p:cBhvr>
                                            <p:cTn id="56" dur="1200" fill="hold"/>
                                            <p:tgtEl>
                                              <p:spTgt spid="74"/>
                                            </p:tgtEl>
                                            <p:attrNameLst>
                                              <p:attrName>style.visibility</p:attrName>
                                            </p:attrNameLst>
                                          </p:cBhvr>
                                          <p:tavLst>
                                            <p:tav tm="0">
                                              <p:val>
                                                <p:strVal val="hidden"/>
                                              </p:val>
                                            </p:tav>
                                            <p:tav tm="50000">
                                              <p:val>
                                                <p:strVal val="visible"/>
                                              </p:val>
                                            </p:tav>
                                          </p:tavLst>
                                        </p:anim>
                                      </p:childTnLst>
                                    </p:cTn>
                                  </p:par>
                                  <p:par>
                                    <p:cTn id="57" presetID="8" presetClass="emph" presetSubtype="0" repeatCount="10000" autoRev="1" fill="hold" nodeType="withEffect">
                                      <p:stCondLst>
                                        <p:cond delay="0"/>
                                      </p:stCondLst>
                                      <p:childTnLst>
                                        <p:animRot by="420000">
                                          <p:cBhvr>
                                            <p:cTn id="58" dur="1350" fill="hold"/>
                                            <p:tgtEl>
                                              <p:spTgt spid="63"/>
                                            </p:tgtEl>
                                            <p:attrNameLst>
                                              <p:attrName>r</p:attrName>
                                            </p:attrNameLst>
                                          </p:cBhvr>
                                        </p:animRot>
                                      </p:childTnLst>
                                    </p:cTn>
                                  </p:par>
                                  <p:par>
                                    <p:cTn id="59" presetID="8" presetClass="emph" presetSubtype="0" repeatCount="10000" autoRev="1" fill="hold" nodeType="withEffect">
                                      <p:stCondLst>
                                        <p:cond delay="0"/>
                                      </p:stCondLst>
                                      <p:childTnLst>
                                        <p:animRot by="-420000">
                                          <p:cBhvr>
                                            <p:cTn id="60" dur="1750" fill="hold"/>
                                            <p:tgtEl>
                                              <p:spTgt spid="62"/>
                                            </p:tgtEl>
                                            <p:attrNameLst>
                                              <p:attrName>r</p:attrName>
                                            </p:attrNameLst>
                                          </p:cBhvr>
                                        </p:animRot>
                                      </p:childTnLst>
                                    </p:cTn>
                                  </p:par>
                                  <p:par>
                                    <p:cTn id="61" presetID="6" presetClass="emph" presetSubtype="0" repeatCount="10000" autoRev="1" fill="hold" grpId="0" nodeType="withEffect">
                                      <p:stCondLst>
                                        <p:cond delay="0"/>
                                      </p:stCondLst>
                                      <p:childTnLst>
                                        <p:animScale>
                                          <p:cBhvr>
                                            <p:cTn id="62" dur="1450" fill="hold"/>
                                            <p:tgtEl>
                                              <p:spTgt spid="61"/>
                                            </p:tgtEl>
                                          </p:cBhvr>
                                          <p:by x="120000" y="120000"/>
                                        </p:animScale>
                                      </p:childTnLst>
                                    </p:cTn>
                                  </p:par>
                                  <p:par>
                                    <p:cTn id="63" presetID="6" presetClass="emph" presetSubtype="0" repeatCount="10000" autoRev="1" fill="hold" grpId="0" nodeType="withEffect">
                                      <p:stCondLst>
                                        <p:cond delay="0"/>
                                      </p:stCondLst>
                                      <p:childTnLst>
                                        <p:animScale>
                                          <p:cBhvr>
                                            <p:cTn id="64" dur="2000" fill="hold"/>
                                            <p:tgtEl>
                                              <p:spTgt spid="60"/>
                                            </p:tgtEl>
                                          </p:cBhvr>
                                          <p:by x="110000" y="110000"/>
                                        </p:animScale>
                                      </p:childTnLst>
                                    </p:cTn>
                                  </p:par>
                                  <p:par>
                                    <p:cTn id="65" presetID="2" presetClass="entr" presetSubtype="1" fill="hold" nodeType="withEffect" p14:presetBounceEnd="36000">
                                      <p:stCondLst>
                                        <p:cond delay="0"/>
                                      </p:stCondLst>
                                      <p:childTnLst>
                                        <p:set>
                                          <p:cBhvr>
                                            <p:cTn id="66" dur="1" fill="hold">
                                              <p:stCondLst>
                                                <p:cond delay="0"/>
                                              </p:stCondLst>
                                            </p:cTn>
                                            <p:tgtEl>
                                              <p:spTgt spid="79"/>
                                            </p:tgtEl>
                                            <p:attrNameLst>
                                              <p:attrName>style.visibility</p:attrName>
                                            </p:attrNameLst>
                                          </p:cBhvr>
                                          <p:to>
                                            <p:strVal val="visible"/>
                                          </p:to>
                                        </p:set>
                                        <p:anim calcmode="lin" valueType="num" p14:bounceEnd="36000">
                                          <p:cBhvr additive="base">
                                            <p:cTn id="67" dur="500" fill="hold"/>
                                            <p:tgtEl>
                                              <p:spTgt spid="79"/>
                                            </p:tgtEl>
                                            <p:attrNameLst>
                                              <p:attrName>ppt_x</p:attrName>
                                            </p:attrNameLst>
                                          </p:cBhvr>
                                          <p:tavLst>
                                            <p:tav tm="0">
                                              <p:val>
                                                <p:strVal val="#ppt_x"/>
                                              </p:val>
                                            </p:tav>
                                            <p:tav tm="100000">
                                              <p:val>
                                                <p:strVal val="#ppt_x"/>
                                              </p:val>
                                            </p:tav>
                                          </p:tavLst>
                                        </p:anim>
                                        <p:anim calcmode="lin" valueType="num" p14:bounceEnd="36000">
                                          <p:cBhvr additive="base">
                                            <p:cTn id="68" dur="500" fill="hold"/>
                                            <p:tgtEl>
                                              <p:spTgt spid="79"/>
                                            </p:tgtEl>
                                            <p:attrNameLst>
                                              <p:attrName>ppt_y</p:attrName>
                                            </p:attrNameLst>
                                          </p:cBhvr>
                                          <p:tavLst>
                                            <p:tav tm="0">
                                              <p:val>
                                                <p:strVal val="0-#ppt_h/2"/>
                                              </p:val>
                                            </p:tav>
                                            <p:tav tm="100000">
                                              <p:val>
                                                <p:strVal val="#ppt_y"/>
                                              </p:val>
                                            </p:tav>
                                          </p:tavLst>
                                        </p:anim>
                                      </p:childTnLst>
                                    </p:cTn>
                                  </p:par>
                                  <p:par>
                                    <p:cTn id="69" presetID="22" presetClass="entr" presetSubtype="8" fill="hold" grpId="0" nodeType="withEffect">
                                      <p:stCondLst>
                                        <p:cond delay="600"/>
                                      </p:stCondLst>
                                      <p:childTnLst>
                                        <p:set>
                                          <p:cBhvr>
                                            <p:cTn id="70" dur="1" fill="hold">
                                              <p:stCondLst>
                                                <p:cond delay="0"/>
                                              </p:stCondLst>
                                            </p:cTn>
                                            <p:tgtEl>
                                              <p:spTgt spid="78"/>
                                            </p:tgtEl>
                                            <p:attrNameLst>
                                              <p:attrName>style.visibility</p:attrName>
                                            </p:attrNameLst>
                                          </p:cBhvr>
                                          <p:to>
                                            <p:strVal val="visible"/>
                                          </p:to>
                                        </p:set>
                                        <p:animEffect transition="in" filter="wipe(left)">
                                          <p:cBhvr>
                                            <p:cTn id="71"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78"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
                                            </p:tgtEl>
                                            <p:attrNameLst>
                                              <p:attrName>style.visibility</p:attrName>
                                            </p:attrNameLst>
                                          </p:cBhvr>
                                          <p:to>
                                            <p:strVal val="visible"/>
                                          </p:to>
                                        </p:set>
                                      </p:childTnLst>
                                    </p:cTn>
                                  </p:par>
                                  <p:par>
                                    <p:cTn id="11" presetID="35" presetClass="emph" presetSubtype="0" repeatCount="indefinite" fill="hold" grpId="1" nodeType="withEffect">
                                      <p:stCondLst>
                                        <p:cond delay="0"/>
                                      </p:stCondLst>
                                      <p:childTnLst>
                                        <p:anim calcmode="discrete" valueType="str">
                                          <p:cBhvr>
                                            <p:cTn id="12" dur="1200" fill="hold"/>
                                            <p:tgtEl>
                                              <p:spTgt spid="64"/>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grpId="1" nodeType="withEffect">
                                      <p:stCondLst>
                                        <p:cond delay="0"/>
                                      </p:stCondLst>
                                      <p:childTnLst>
                                        <p:anim calcmode="discrete" valueType="str">
                                          <p:cBhvr>
                                            <p:cTn id="14" dur="2000" fill="hold"/>
                                            <p:tgtEl>
                                              <p:spTgt spid="71"/>
                                            </p:tgtEl>
                                            <p:attrNameLst>
                                              <p:attrName>style.visibility</p:attrName>
                                            </p:attrNameLst>
                                          </p:cBhvr>
                                          <p:tavLst>
                                            <p:tav tm="0">
                                              <p:val>
                                                <p:strVal val="hidden"/>
                                              </p:val>
                                            </p:tav>
                                            <p:tav tm="50000">
                                              <p:val>
                                                <p:strVal val="visible"/>
                                              </p:val>
                                            </p:tav>
                                          </p:tavLst>
                                        </p:anim>
                                      </p:childTnLst>
                                    </p:cTn>
                                  </p:par>
                                  <p:par>
                                    <p:cTn id="15" presetID="35" presetClass="emph" presetSubtype="0" repeatCount="indefinite" fill="hold" grpId="1" nodeType="withEffect">
                                      <p:stCondLst>
                                        <p:cond delay="0"/>
                                      </p:stCondLst>
                                      <p:childTnLst>
                                        <p:anim calcmode="discrete" valueType="str">
                                          <p:cBhvr>
                                            <p:cTn id="16" dur="1700" fill="hold"/>
                                            <p:tgtEl>
                                              <p:spTgt spid="68"/>
                                            </p:tgtEl>
                                            <p:attrNameLst>
                                              <p:attrName>style.visibility</p:attrName>
                                            </p:attrNameLst>
                                          </p:cBhvr>
                                          <p:tavLst>
                                            <p:tav tm="0">
                                              <p:val>
                                                <p:strVal val="hidden"/>
                                              </p:val>
                                            </p:tav>
                                            <p:tav tm="50000">
                                              <p:val>
                                                <p:strVal val="visible"/>
                                              </p:val>
                                            </p:tav>
                                          </p:tavLst>
                                        </p:anim>
                                      </p:childTnLst>
                                    </p:cTn>
                                  </p:par>
                                  <p:par>
                                    <p:cTn id="17" presetID="1" presetClass="entr" presetSubtype="0" fill="hold" grpId="0" nodeType="withEffect">
                                      <p:stCondLst>
                                        <p:cond delay="1750"/>
                                      </p:stCondLst>
                                      <p:childTnLst>
                                        <p:set>
                                          <p:cBhvr>
                                            <p:cTn id="18" dur="1" fill="hold">
                                              <p:stCondLst>
                                                <p:cond delay="0"/>
                                              </p:stCondLst>
                                            </p:cTn>
                                            <p:tgtEl>
                                              <p:spTgt spid="76"/>
                                            </p:tgtEl>
                                            <p:attrNameLst>
                                              <p:attrName>style.visibility</p:attrName>
                                            </p:attrNameLst>
                                          </p:cBhvr>
                                          <p:to>
                                            <p:strVal val="visible"/>
                                          </p:to>
                                        </p:set>
                                      </p:childTnLst>
                                    </p:cTn>
                                  </p:par>
                                  <p:par>
                                    <p:cTn id="19" presetID="1" presetClass="entr" presetSubtype="0" fill="hold" grpId="0" nodeType="withEffect">
                                      <p:stCondLst>
                                        <p:cond delay="1750"/>
                                      </p:stCondLst>
                                      <p:childTnLst>
                                        <p:set>
                                          <p:cBhvr>
                                            <p:cTn id="20" dur="1" fill="hold">
                                              <p:stCondLst>
                                                <p:cond delay="0"/>
                                              </p:stCondLst>
                                            </p:cTn>
                                            <p:tgtEl>
                                              <p:spTgt spid="69"/>
                                            </p:tgtEl>
                                            <p:attrNameLst>
                                              <p:attrName>style.visibility</p:attrName>
                                            </p:attrNameLst>
                                          </p:cBhvr>
                                          <p:to>
                                            <p:strVal val="visible"/>
                                          </p:to>
                                        </p:set>
                                      </p:childTnLst>
                                    </p:cTn>
                                  </p:par>
                                  <p:par>
                                    <p:cTn id="21" presetID="1" presetClass="entr" presetSubtype="0" fill="hold" grpId="0" nodeType="withEffect">
                                      <p:stCondLst>
                                        <p:cond delay="1750"/>
                                      </p:stCondLst>
                                      <p:childTnLst>
                                        <p:set>
                                          <p:cBhvr>
                                            <p:cTn id="22" dur="1" fill="hold">
                                              <p:stCondLst>
                                                <p:cond delay="0"/>
                                              </p:stCondLst>
                                            </p:cTn>
                                            <p:tgtEl>
                                              <p:spTgt spid="66"/>
                                            </p:tgtEl>
                                            <p:attrNameLst>
                                              <p:attrName>style.visibility</p:attrName>
                                            </p:attrNameLst>
                                          </p:cBhvr>
                                          <p:to>
                                            <p:strVal val="visible"/>
                                          </p:to>
                                        </p:set>
                                      </p:childTnLst>
                                    </p:cTn>
                                  </p:par>
                                  <p:par>
                                    <p:cTn id="23" presetID="1" presetClass="entr" presetSubtype="0" fill="hold" grpId="0" nodeType="withEffect">
                                      <p:stCondLst>
                                        <p:cond delay="1750"/>
                                      </p:stCondLst>
                                      <p:childTnLst>
                                        <p:set>
                                          <p:cBhvr>
                                            <p:cTn id="24" dur="1" fill="hold">
                                              <p:stCondLst>
                                                <p:cond delay="0"/>
                                              </p:stCondLst>
                                            </p:cTn>
                                            <p:tgtEl>
                                              <p:spTgt spid="67"/>
                                            </p:tgtEl>
                                            <p:attrNameLst>
                                              <p:attrName>style.visibility</p:attrName>
                                            </p:attrNameLst>
                                          </p:cBhvr>
                                          <p:to>
                                            <p:strVal val="visible"/>
                                          </p:to>
                                        </p:set>
                                      </p:childTnLst>
                                    </p:cTn>
                                  </p:par>
                                  <p:par>
                                    <p:cTn id="25" presetID="35" presetClass="emph" presetSubtype="0" repeatCount="indefinite" fill="hold" grpId="1" nodeType="withEffect">
                                      <p:stCondLst>
                                        <p:cond delay="1750"/>
                                      </p:stCondLst>
                                      <p:childTnLst>
                                        <p:anim calcmode="discrete" valueType="str">
                                          <p:cBhvr>
                                            <p:cTn id="26" dur="1600" fill="hold"/>
                                            <p:tgtEl>
                                              <p:spTgt spid="76"/>
                                            </p:tgtEl>
                                            <p:attrNameLst>
                                              <p:attrName>style.visibility</p:attrName>
                                            </p:attrNameLst>
                                          </p:cBhvr>
                                          <p:tavLst>
                                            <p:tav tm="0">
                                              <p:val>
                                                <p:strVal val="hidden"/>
                                              </p:val>
                                            </p:tav>
                                            <p:tav tm="50000">
                                              <p:val>
                                                <p:strVal val="visible"/>
                                              </p:val>
                                            </p:tav>
                                          </p:tavLst>
                                        </p:anim>
                                      </p:childTnLst>
                                    </p:cTn>
                                  </p:par>
                                  <p:par>
                                    <p:cTn id="27" presetID="35" presetClass="emph" presetSubtype="0" repeatCount="indefinite" fill="hold" grpId="1" nodeType="withEffect">
                                      <p:stCondLst>
                                        <p:cond delay="1750"/>
                                      </p:stCondLst>
                                      <p:childTnLst>
                                        <p:anim calcmode="discrete" valueType="str">
                                          <p:cBhvr>
                                            <p:cTn id="28" dur="1200" fill="hold"/>
                                            <p:tgtEl>
                                              <p:spTgt spid="69"/>
                                            </p:tgtEl>
                                            <p:attrNameLst>
                                              <p:attrName>style.visibility</p:attrName>
                                            </p:attrNameLst>
                                          </p:cBhvr>
                                          <p:tavLst>
                                            <p:tav tm="0">
                                              <p:val>
                                                <p:strVal val="hidden"/>
                                              </p:val>
                                            </p:tav>
                                            <p:tav tm="50000">
                                              <p:val>
                                                <p:strVal val="visible"/>
                                              </p:val>
                                            </p:tav>
                                          </p:tavLst>
                                        </p:anim>
                                      </p:childTnLst>
                                    </p:cTn>
                                  </p:par>
                                  <p:par>
                                    <p:cTn id="29" presetID="35" presetClass="emph" presetSubtype="0" repeatCount="indefinite" fill="hold" grpId="1" nodeType="withEffect">
                                      <p:stCondLst>
                                        <p:cond delay="1750"/>
                                      </p:stCondLst>
                                      <p:childTnLst>
                                        <p:anim calcmode="discrete" valueType="str">
                                          <p:cBhvr>
                                            <p:cTn id="30" dur="1800" fill="hold"/>
                                            <p:tgtEl>
                                              <p:spTgt spid="66"/>
                                            </p:tgtEl>
                                            <p:attrNameLst>
                                              <p:attrName>style.visibility</p:attrName>
                                            </p:attrNameLst>
                                          </p:cBhvr>
                                          <p:tavLst>
                                            <p:tav tm="0">
                                              <p:val>
                                                <p:strVal val="hidden"/>
                                              </p:val>
                                            </p:tav>
                                            <p:tav tm="50000">
                                              <p:val>
                                                <p:strVal val="visible"/>
                                              </p:val>
                                            </p:tav>
                                          </p:tavLst>
                                        </p:anim>
                                      </p:childTnLst>
                                    </p:cTn>
                                  </p:par>
                                  <p:par>
                                    <p:cTn id="31" presetID="35" presetClass="emph" presetSubtype="0" repeatCount="indefinite" fill="hold" grpId="1" nodeType="withEffect">
                                      <p:stCondLst>
                                        <p:cond delay="1750"/>
                                      </p:stCondLst>
                                      <p:childTnLst>
                                        <p:anim calcmode="discrete" valueType="str">
                                          <p:cBhvr>
                                            <p:cTn id="32" dur="2500" fill="hold"/>
                                            <p:tgtEl>
                                              <p:spTgt spid="67"/>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1750"/>
                                      </p:stCondLst>
                                      <p:childTnLst>
                                        <p:set>
                                          <p:cBhvr>
                                            <p:cTn id="34" dur="1" fill="hold">
                                              <p:stCondLst>
                                                <p:cond delay="0"/>
                                              </p:stCondLst>
                                            </p:cTn>
                                            <p:tgtEl>
                                              <p:spTgt spid="72"/>
                                            </p:tgtEl>
                                            <p:attrNameLst>
                                              <p:attrName>style.visibility</p:attrName>
                                            </p:attrNameLst>
                                          </p:cBhvr>
                                          <p:to>
                                            <p:strVal val="visible"/>
                                          </p:to>
                                        </p:set>
                                      </p:childTnLst>
                                    </p:cTn>
                                  </p:par>
                                  <p:par>
                                    <p:cTn id="35" presetID="1" presetClass="entr" presetSubtype="0" fill="hold" grpId="0" nodeType="withEffect">
                                      <p:stCondLst>
                                        <p:cond delay="1750"/>
                                      </p:stCondLst>
                                      <p:childTnLst>
                                        <p:set>
                                          <p:cBhvr>
                                            <p:cTn id="36" dur="1" fill="hold">
                                              <p:stCondLst>
                                                <p:cond delay="0"/>
                                              </p:stCondLst>
                                            </p:cTn>
                                            <p:tgtEl>
                                              <p:spTgt spid="65"/>
                                            </p:tgtEl>
                                            <p:attrNameLst>
                                              <p:attrName>style.visibility</p:attrName>
                                            </p:attrNameLst>
                                          </p:cBhvr>
                                          <p:to>
                                            <p:strVal val="visible"/>
                                          </p:to>
                                        </p:set>
                                      </p:childTnLst>
                                    </p:cTn>
                                  </p:par>
                                  <p:par>
                                    <p:cTn id="37" presetID="1" presetClass="entr" presetSubtype="0" fill="hold" grpId="0" nodeType="withEffect">
                                      <p:stCondLst>
                                        <p:cond delay="1750"/>
                                      </p:stCondLst>
                                      <p:childTnLst>
                                        <p:set>
                                          <p:cBhvr>
                                            <p:cTn id="38" dur="1" fill="hold">
                                              <p:stCondLst>
                                                <p:cond delay="0"/>
                                              </p:stCondLst>
                                            </p:cTn>
                                            <p:tgtEl>
                                              <p:spTgt spid="73"/>
                                            </p:tgtEl>
                                            <p:attrNameLst>
                                              <p:attrName>style.visibility</p:attrName>
                                            </p:attrNameLst>
                                          </p:cBhvr>
                                          <p:to>
                                            <p:strVal val="visible"/>
                                          </p:to>
                                        </p:set>
                                      </p:childTnLst>
                                    </p:cTn>
                                  </p:par>
                                  <p:par>
                                    <p:cTn id="39" presetID="1" presetClass="entr" presetSubtype="0" fill="hold" grpId="0" nodeType="withEffect">
                                      <p:stCondLst>
                                        <p:cond delay="1750"/>
                                      </p:stCondLst>
                                      <p:childTnLst>
                                        <p:set>
                                          <p:cBhvr>
                                            <p:cTn id="40" dur="1" fill="hold">
                                              <p:stCondLst>
                                                <p:cond delay="0"/>
                                              </p:stCondLst>
                                            </p:cTn>
                                            <p:tgtEl>
                                              <p:spTgt spid="75"/>
                                            </p:tgtEl>
                                            <p:attrNameLst>
                                              <p:attrName>style.visibility</p:attrName>
                                            </p:attrNameLst>
                                          </p:cBhvr>
                                          <p:to>
                                            <p:strVal val="visible"/>
                                          </p:to>
                                        </p:set>
                                      </p:childTnLst>
                                    </p:cTn>
                                  </p:par>
                                  <p:par>
                                    <p:cTn id="41" presetID="1" presetClass="entr" presetSubtype="0" fill="hold" grpId="0" nodeType="withEffect">
                                      <p:stCondLst>
                                        <p:cond delay="1750"/>
                                      </p:stCondLst>
                                      <p:childTnLst>
                                        <p:set>
                                          <p:cBhvr>
                                            <p:cTn id="42" dur="1" fill="hold">
                                              <p:stCondLst>
                                                <p:cond delay="0"/>
                                              </p:stCondLst>
                                            </p:cTn>
                                            <p:tgtEl>
                                              <p:spTgt spid="70"/>
                                            </p:tgtEl>
                                            <p:attrNameLst>
                                              <p:attrName>style.visibility</p:attrName>
                                            </p:attrNameLst>
                                          </p:cBhvr>
                                          <p:to>
                                            <p:strVal val="visible"/>
                                          </p:to>
                                        </p:set>
                                      </p:childTnLst>
                                    </p:cTn>
                                  </p:par>
                                  <p:par>
                                    <p:cTn id="43" presetID="1" presetClass="entr" presetSubtype="0" fill="hold" grpId="0" nodeType="withEffect">
                                      <p:stCondLst>
                                        <p:cond delay="1750"/>
                                      </p:stCondLst>
                                      <p:childTnLst>
                                        <p:set>
                                          <p:cBhvr>
                                            <p:cTn id="44" dur="1" fill="hold">
                                              <p:stCondLst>
                                                <p:cond delay="0"/>
                                              </p:stCondLst>
                                            </p:cTn>
                                            <p:tgtEl>
                                              <p:spTgt spid="74"/>
                                            </p:tgtEl>
                                            <p:attrNameLst>
                                              <p:attrName>style.visibility</p:attrName>
                                            </p:attrNameLst>
                                          </p:cBhvr>
                                          <p:to>
                                            <p:strVal val="visible"/>
                                          </p:to>
                                        </p:set>
                                      </p:childTnLst>
                                    </p:cTn>
                                  </p:par>
                                  <p:par>
                                    <p:cTn id="45" presetID="35" presetClass="emph" presetSubtype="0" repeatCount="indefinite" fill="hold" grpId="1" nodeType="withEffect">
                                      <p:stCondLst>
                                        <p:cond delay="1750"/>
                                      </p:stCondLst>
                                      <p:childTnLst>
                                        <p:anim calcmode="discrete" valueType="str">
                                          <p:cBhvr>
                                            <p:cTn id="46" dur="1100" fill="hold"/>
                                            <p:tgtEl>
                                              <p:spTgt spid="72"/>
                                            </p:tgtEl>
                                            <p:attrNameLst>
                                              <p:attrName>style.visibility</p:attrName>
                                            </p:attrNameLst>
                                          </p:cBhvr>
                                          <p:tavLst>
                                            <p:tav tm="0">
                                              <p:val>
                                                <p:strVal val="hidden"/>
                                              </p:val>
                                            </p:tav>
                                            <p:tav tm="50000">
                                              <p:val>
                                                <p:strVal val="visible"/>
                                              </p:val>
                                            </p:tav>
                                          </p:tavLst>
                                        </p:anim>
                                      </p:childTnLst>
                                    </p:cTn>
                                  </p:par>
                                  <p:par>
                                    <p:cTn id="47" presetID="35" presetClass="emph" presetSubtype="0" repeatCount="indefinite" fill="hold" grpId="1" nodeType="withEffect">
                                      <p:stCondLst>
                                        <p:cond delay="1750"/>
                                      </p:stCondLst>
                                      <p:childTnLst>
                                        <p:anim calcmode="discrete" valueType="str">
                                          <p:cBhvr>
                                            <p:cTn id="48" dur="1400" fill="hold"/>
                                            <p:tgtEl>
                                              <p:spTgt spid="65"/>
                                            </p:tgtEl>
                                            <p:attrNameLst>
                                              <p:attrName>style.visibility</p:attrName>
                                            </p:attrNameLst>
                                          </p:cBhvr>
                                          <p:tavLst>
                                            <p:tav tm="0">
                                              <p:val>
                                                <p:strVal val="hidden"/>
                                              </p:val>
                                            </p:tav>
                                            <p:tav tm="50000">
                                              <p:val>
                                                <p:strVal val="visible"/>
                                              </p:val>
                                            </p:tav>
                                          </p:tavLst>
                                        </p:anim>
                                      </p:childTnLst>
                                    </p:cTn>
                                  </p:par>
                                  <p:par>
                                    <p:cTn id="49" presetID="35" presetClass="emph" presetSubtype="0" repeatCount="indefinite" fill="hold" grpId="1" nodeType="withEffect">
                                      <p:stCondLst>
                                        <p:cond delay="1750"/>
                                      </p:stCondLst>
                                      <p:childTnLst>
                                        <p:anim calcmode="discrete" valueType="str">
                                          <p:cBhvr>
                                            <p:cTn id="50" dur="1200" fill="hold"/>
                                            <p:tgtEl>
                                              <p:spTgt spid="73"/>
                                            </p:tgtEl>
                                            <p:attrNameLst>
                                              <p:attrName>style.visibility</p:attrName>
                                            </p:attrNameLst>
                                          </p:cBhvr>
                                          <p:tavLst>
                                            <p:tav tm="0">
                                              <p:val>
                                                <p:strVal val="hidden"/>
                                              </p:val>
                                            </p:tav>
                                            <p:tav tm="50000">
                                              <p:val>
                                                <p:strVal val="visible"/>
                                              </p:val>
                                            </p:tav>
                                          </p:tavLst>
                                        </p:anim>
                                      </p:childTnLst>
                                    </p:cTn>
                                  </p:par>
                                  <p:par>
                                    <p:cTn id="51" presetID="35" presetClass="emph" presetSubtype="0" repeatCount="indefinite" fill="hold" grpId="1" nodeType="withEffect">
                                      <p:stCondLst>
                                        <p:cond delay="1750"/>
                                      </p:stCondLst>
                                      <p:childTnLst>
                                        <p:anim calcmode="discrete" valueType="str">
                                          <p:cBhvr>
                                            <p:cTn id="52" dur="1000" fill="hold"/>
                                            <p:tgtEl>
                                              <p:spTgt spid="75"/>
                                            </p:tgtEl>
                                            <p:attrNameLst>
                                              <p:attrName>style.visibility</p:attrName>
                                            </p:attrNameLst>
                                          </p:cBhvr>
                                          <p:tavLst>
                                            <p:tav tm="0">
                                              <p:val>
                                                <p:strVal val="hidden"/>
                                              </p:val>
                                            </p:tav>
                                            <p:tav tm="50000">
                                              <p:val>
                                                <p:strVal val="visible"/>
                                              </p:val>
                                            </p:tav>
                                          </p:tavLst>
                                        </p:anim>
                                      </p:childTnLst>
                                    </p:cTn>
                                  </p:par>
                                  <p:par>
                                    <p:cTn id="53" presetID="35" presetClass="emph" presetSubtype="0" repeatCount="indefinite" fill="hold" grpId="1" nodeType="withEffect">
                                      <p:stCondLst>
                                        <p:cond delay="1750"/>
                                      </p:stCondLst>
                                      <p:childTnLst>
                                        <p:anim calcmode="discrete" valueType="str">
                                          <p:cBhvr>
                                            <p:cTn id="54" dur="1400" fill="hold"/>
                                            <p:tgtEl>
                                              <p:spTgt spid="70"/>
                                            </p:tgtEl>
                                            <p:attrNameLst>
                                              <p:attrName>style.visibility</p:attrName>
                                            </p:attrNameLst>
                                          </p:cBhvr>
                                          <p:tavLst>
                                            <p:tav tm="0">
                                              <p:val>
                                                <p:strVal val="hidden"/>
                                              </p:val>
                                            </p:tav>
                                            <p:tav tm="50000">
                                              <p:val>
                                                <p:strVal val="visible"/>
                                              </p:val>
                                            </p:tav>
                                          </p:tavLst>
                                        </p:anim>
                                      </p:childTnLst>
                                    </p:cTn>
                                  </p:par>
                                  <p:par>
                                    <p:cTn id="55" presetID="35" presetClass="emph" presetSubtype="0" repeatCount="indefinite" fill="hold" grpId="1" nodeType="withEffect">
                                      <p:stCondLst>
                                        <p:cond delay="1750"/>
                                      </p:stCondLst>
                                      <p:childTnLst>
                                        <p:anim calcmode="discrete" valueType="str">
                                          <p:cBhvr>
                                            <p:cTn id="56" dur="1200" fill="hold"/>
                                            <p:tgtEl>
                                              <p:spTgt spid="74"/>
                                            </p:tgtEl>
                                            <p:attrNameLst>
                                              <p:attrName>style.visibility</p:attrName>
                                            </p:attrNameLst>
                                          </p:cBhvr>
                                          <p:tavLst>
                                            <p:tav tm="0">
                                              <p:val>
                                                <p:strVal val="hidden"/>
                                              </p:val>
                                            </p:tav>
                                            <p:tav tm="50000">
                                              <p:val>
                                                <p:strVal val="visible"/>
                                              </p:val>
                                            </p:tav>
                                          </p:tavLst>
                                        </p:anim>
                                      </p:childTnLst>
                                    </p:cTn>
                                  </p:par>
                                  <p:par>
                                    <p:cTn id="57" presetID="8" presetClass="emph" presetSubtype="0" repeatCount="10000" autoRev="1" fill="hold" nodeType="withEffect">
                                      <p:stCondLst>
                                        <p:cond delay="0"/>
                                      </p:stCondLst>
                                      <p:childTnLst>
                                        <p:animRot by="420000">
                                          <p:cBhvr>
                                            <p:cTn id="58" dur="1350" fill="hold"/>
                                            <p:tgtEl>
                                              <p:spTgt spid="63"/>
                                            </p:tgtEl>
                                            <p:attrNameLst>
                                              <p:attrName>r</p:attrName>
                                            </p:attrNameLst>
                                          </p:cBhvr>
                                        </p:animRot>
                                      </p:childTnLst>
                                    </p:cTn>
                                  </p:par>
                                  <p:par>
                                    <p:cTn id="59" presetID="8" presetClass="emph" presetSubtype="0" repeatCount="10000" autoRev="1" fill="hold" nodeType="withEffect">
                                      <p:stCondLst>
                                        <p:cond delay="0"/>
                                      </p:stCondLst>
                                      <p:childTnLst>
                                        <p:animRot by="-420000">
                                          <p:cBhvr>
                                            <p:cTn id="60" dur="1750" fill="hold"/>
                                            <p:tgtEl>
                                              <p:spTgt spid="62"/>
                                            </p:tgtEl>
                                            <p:attrNameLst>
                                              <p:attrName>r</p:attrName>
                                            </p:attrNameLst>
                                          </p:cBhvr>
                                        </p:animRot>
                                      </p:childTnLst>
                                    </p:cTn>
                                  </p:par>
                                  <p:par>
                                    <p:cTn id="61" presetID="6" presetClass="emph" presetSubtype="0" repeatCount="10000" autoRev="1" fill="hold" grpId="0" nodeType="withEffect">
                                      <p:stCondLst>
                                        <p:cond delay="0"/>
                                      </p:stCondLst>
                                      <p:childTnLst>
                                        <p:animScale>
                                          <p:cBhvr>
                                            <p:cTn id="62" dur="1450" fill="hold"/>
                                            <p:tgtEl>
                                              <p:spTgt spid="61"/>
                                            </p:tgtEl>
                                          </p:cBhvr>
                                          <p:by x="120000" y="120000"/>
                                        </p:animScale>
                                      </p:childTnLst>
                                    </p:cTn>
                                  </p:par>
                                  <p:par>
                                    <p:cTn id="63" presetID="6" presetClass="emph" presetSubtype="0" repeatCount="10000" autoRev="1" fill="hold" grpId="0" nodeType="withEffect">
                                      <p:stCondLst>
                                        <p:cond delay="0"/>
                                      </p:stCondLst>
                                      <p:childTnLst>
                                        <p:animScale>
                                          <p:cBhvr>
                                            <p:cTn id="64" dur="2000" fill="hold"/>
                                            <p:tgtEl>
                                              <p:spTgt spid="60"/>
                                            </p:tgtEl>
                                          </p:cBhvr>
                                          <p:by x="110000" y="110000"/>
                                        </p:animScale>
                                      </p:childTnLst>
                                    </p:cTn>
                                  </p:par>
                                  <p:par>
                                    <p:cTn id="65" presetID="2" presetClass="entr" presetSubtype="1" fill="hold" nodeType="withEffect">
                                      <p:stCondLst>
                                        <p:cond delay="0"/>
                                      </p:stCondLst>
                                      <p:childTnLst>
                                        <p:set>
                                          <p:cBhvr>
                                            <p:cTn id="66" dur="1" fill="hold">
                                              <p:stCondLst>
                                                <p:cond delay="0"/>
                                              </p:stCondLst>
                                            </p:cTn>
                                            <p:tgtEl>
                                              <p:spTgt spid="79"/>
                                            </p:tgtEl>
                                            <p:attrNameLst>
                                              <p:attrName>style.visibility</p:attrName>
                                            </p:attrNameLst>
                                          </p:cBhvr>
                                          <p:to>
                                            <p:strVal val="visible"/>
                                          </p:to>
                                        </p:set>
                                        <p:anim calcmode="lin" valueType="num">
                                          <p:cBhvr additive="base">
                                            <p:cTn id="67" dur="500" fill="hold"/>
                                            <p:tgtEl>
                                              <p:spTgt spid="79"/>
                                            </p:tgtEl>
                                            <p:attrNameLst>
                                              <p:attrName>ppt_x</p:attrName>
                                            </p:attrNameLst>
                                          </p:cBhvr>
                                          <p:tavLst>
                                            <p:tav tm="0">
                                              <p:val>
                                                <p:strVal val="#ppt_x"/>
                                              </p:val>
                                            </p:tav>
                                            <p:tav tm="100000">
                                              <p:val>
                                                <p:strVal val="#ppt_x"/>
                                              </p:val>
                                            </p:tav>
                                          </p:tavLst>
                                        </p:anim>
                                        <p:anim calcmode="lin" valueType="num">
                                          <p:cBhvr additive="base">
                                            <p:cTn id="68" dur="500" fill="hold"/>
                                            <p:tgtEl>
                                              <p:spTgt spid="79"/>
                                            </p:tgtEl>
                                            <p:attrNameLst>
                                              <p:attrName>ppt_y</p:attrName>
                                            </p:attrNameLst>
                                          </p:cBhvr>
                                          <p:tavLst>
                                            <p:tav tm="0">
                                              <p:val>
                                                <p:strVal val="0-#ppt_h/2"/>
                                              </p:val>
                                            </p:tav>
                                            <p:tav tm="100000">
                                              <p:val>
                                                <p:strVal val="#ppt_y"/>
                                              </p:val>
                                            </p:tav>
                                          </p:tavLst>
                                        </p:anim>
                                      </p:childTnLst>
                                    </p:cTn>
                                  </p:par>
                                  <p:par>
                                    <p:cTn id="69" presetID="22" presetClass="entr" presetSubtype="8" fill="hold" grpId="0" nodeType="withEffect">
                                      <p:stCondLst>
                                        <p:cond delay="600"/>
                                      </p:stCondLst>
                                      <p:childTnLst>
                                        <p:set>
                                          <p:cBhvr>
                                            <p:cTn id="70" dur="1" fill="hold">
                                              <p:stCondLst>
                                                <p:cond delay="0"/>
                                              </p:stCondLst>
                                            </p:cTn>
                                            <p:tgtEl>
                                              <p:spTgt spid="78"/>
                                            </p:tgtEl>
                                            <p:attrNameLst>
                                              <p:attrName>style.visibility</p:attrName>
                                            </p:attrNameLst>
                                          </p:cBhvr>
                                          <p:to>
                                            <p:strVal val="visible"/>
                                          </p:to>
                                        </p:set>
                                        <p:animEffect transition="in" filter="wipe(left)">
                                          <p:cBhvr>
                                            <p:cTn id="71"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1" grpId="0"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78" grpId="0" animBg="1"/>
        </p:bldLst>
      </p:timing>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id-ID"/>
          </a:p>
        </p:txBody>
      </p:sp>
      <p:sp>
        <p:nvSpPr>
          <p:cNvPr id="4" name="Rectangle 3"/>
          <p:cNvSpPr/>
          <p:nvPr/>
        </p:nvSpPr>
        <p:spPr>
          <a:xfrm>
            <a:off x="0" y="0"/>
            <a:ext cx="12190413" cy="685958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Oval 4"/>
          <p:cNvSpPr/>
          <p:nvPr/>
        </p:nvSpPr>
        <p:spPr>
          <a:xfrm rot="16200000" flipV="1">
            <a:off x="1085311" y="10208"/>
            <a:ext cx="128132" cy="128132"/>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Oval 5"/>
          <p:cNvSpPr/>
          <p:nvPr/>
        </p:nvSpPr>
        <p:spPr>
          <a:xfrm rot="16200000" flipV="1">
            <a:off x="156576" y="980247"/>
            <a:ext cx="180867" cy="180867"/>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 name="Oval 6"/>
          <p:cNvSpPr/>
          <p:nvPr/>
        </p:nvSpPr>
        <p:spPr>
          <a:xfrm rot="16200000" flipV="1">
            <a:off x="2266744" y="139712"/>
            <a:ext cx="128132" cy="128132"/>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 name="Oval 7"/>
          <p:cNvSpPr/>
          <p:nvPr/>
        </p:nvSpPr>
        <p:spPr>
          <a:xfrm rot="16200000" flipV="1">
            <a:off x="749677" y="-8381"/>
            <a:ext cx="69523" cy="69523"/>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 name="Oval 8"/>
          <p:cNvSpPr/>
          <p:nvPr/>
        </p:nvSpPr>
        <p:spPr>
          <a:xfrm rot="16200000" flipV="1">
            <a:off x="1413155" y="108098"/>
            <a:ext cx="266769" cy="266769"/>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 name="Oval 9"/>
          <p:cNvSpPr/>
          <p:nvPr/>
        </p:nvSpPr>
        <p:spPr>
          <a:xfrm rot="16200000" flipV="1">
            <a:off x="-21759" y="385991"/>
            <a:ext cx="128132" cy="128132"/>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 name="Oval 10"/>
          <p:cNvSpPr/>
          <p:nvPr/>
        </p:nvSpPr>
        <p:spPr>
          <a:xfrm rot="16200000" flipV="1">
            <a:off x="2549099" y="40129"/>
            <a:ext cx="69523" cy="69523"/>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 name="Oval 11"/>
          <p:cNvSpPr/>
          <p:nvPr/>
        </p:nvSpPr>
        <p:spPr>
          <a:xfrm rot="16200000" flipV="1">
            <a:off x="272919" y="273566"/>
            <a:ext cx="128132" cy="128132"/>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3" name="Oval 12"/>
          <p:cNvSpPr/>
          <p:nvPr/>
        </p:nvSpPr>
        <p:spPr>
          <a:xfrm rot="16200000" flipV="1">
            <a:off x="812645" y="322393"/>
            <a:ext cx="69523" cy="69523"/>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4" name="Oval 13"/>
          <p:cNvSpPr/>
          <p:nvPr/>
        </p:nvSpPr>
        <p:spPr>
          <a:xfrm rot="16200000" flipV="1">
            <a:off x="354252" y="2365261"/>
            <a:ext cx="46081" cy="46081"/>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5" name="Oval 14"/>
          <p:cNvSpPr/>
          <p:nvPr/>
        </p:nvSpPr>
        <p:spPr>
          <a:xfrm rot="16200000" flipV="1">
            <a:off x="247009" y="40130"/>
            <a:ext cx="46081" cy="46081"/>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6" name="Oval 15"/>
          <p:cNvSpPr/>
          <p:nvPr/>
        </p:nvSpPr>
        <p:spPr>
          <a:xfrm rot="16200000" flipV="1">
            <a:off x="247010" y="1425531"/>
            <a:ext cx="180867" cy="180867"/>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7" name="Oval 16"/>
          <p:cNvSpPr/>
          <p:nvPr/>
        </p:nvSpPr>
        <p:spPr>
          <a:xfrm rot="16200000" flipV="1">
            <a:off x="362555" y="2108383"/>
            <a:ext cx="69523" cy="69523"/>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8" name="Oval 17"/>
          <p:cNvSpPr/>
          <p:nvPr/>
        </p:nvSpPr>
        <p:spPr>
          <a:xfrm rot="16200000" flipV="1">
            <a:off x="124337" y="1616489"/>
            <a:ext cx="46081" cy="46081"/>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9" name="Oval 18"/>
          <p:cNvSpPr/>
          <p:nvPr/>
        </p:nvSpPr>
        <p:spPr>
          <a:xfrm rot="16200000" flipV="1">
            <a:off x="218854" y="721396"/>
            <a:ext cx="46081" cy="46081"/>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0" name="Oval 19"/>
          <p:cNvSpPr/>
          <p:nvPr/>
        </p:nvSpPr>
        <p:spPr>
          <a:xfrm rot="16200000" flipV="1">
            <a:off x="173283" y="2179061"/>
            <a:ext cx="128132" cy="128132"/>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1" name="Oval 20"/>
          <p:cNvSpPr/>
          <p:nvPr/>
        </p:nvSpPr>
        <p:spPr>
          <a:xfrm rot="16200000" flipV="1">
            <a:off x="160182" y="1772986"/>
            <a:ext cx="180867" cy="180867"/>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2" name="Oval 21"/>
          <p:cNvSpPr/>
          <p:nvPr/>
        </p:nvSpPr>
        <p:spPr>
          <a:xfrm rot="16200000" flipV="1">
            <a:off x="1885721" y="154084"/>
            <a:ext cx="128132" cy="128132"/>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3" name="Oval 22"/>
          <p:cNvSpPr/>
          <p:nvPr/>
        </p:nvSpPr>
        <p:spPr>
          <a:xfrm rot="16200000" flipV="1">
            <a:off x="567596" y="218150"/>
            <a:ext cx="69523" cy="69523"/>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4" name="Oval 23"/>
          <p:cNvSpPr/>
          <p:nvPr/>
        </p:nvSpPr>
        <p:spPr>
          <a:xfrm rot="16200000" flipV="1">
            <a:off x="468972" y="752262"/>
            <a:ext cx="266769" cy="266769"/>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5" name="Oval 24"/>
          <p:cNvSpPr/>
          <p:nvPr/>
        </p:nvSpPr>
        <p:spPr>
          <a:xfrm rot="16200000" flipV="1">
            <a:off x="2033903" y="-64962"/>
            <a:ext cx="128132" cy="128132"/>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6" name="Oval 25"/>
          <p:cNvSpPr/>
          <p:nvPr/>
        </p:nvSpPr>
        <p:spPr>
          <a:xfrm rot="16200000" flipV="1">
            <a:off x="1245694" y="397928"/>
            <a:ext cx="69523" cy="69523"/>
          </a:xfrm>
          <a:prstGeom prst="ellipse">
            <a:avLst/>
          </a:prstGeom>
          <a:solidFill>
            <a:srgbClr val="D8AD7E">
              <a:alpha val="71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27" name="Rounded Rectangle 26"/>
          <p:cNvSpPr/>
          <p:nvPr/>
        </p:nvSpPr>
        <p:spPr>
          <a:xfrm>
            <a:off x="600074" y="614364"/>
            <a:ext cx="11001375" cy="5657850"/>
          </a:xfrm>
          <a:prstGeom prst="roundRect">
            <a:avLst>
              <a:gd name="adj" fmla="val 6426"/>
            </a:avLst>
          </a:prstGeom>
          <a:solidFill>
            <a:schemeClr val="accent6">
              <a:lumMod val="20000"/>
              <a:lumOff val="80000"/>
              <a:alpha val="86000"/>
            </a:schemeClr>
          </a:solidFill>
          <a:ln w="82550" cap="rnd">
            <a:solidFill>
              <a:srgbClr val="727540"/>
            </a:soli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grpSp>
        <p:nvGrpSpPr>
          <p:cNvPr id="28" name="Group 27"/>
          <p:cNvGrpSpPr/>
          <p:nvPr/>
        </p:nvGrpSpPr>
        <p:grpSpPr>
          <a:xfrm>
            <a:off x="614364" y="614364"/>
            <a:ext cx="10987089" cy="5657850"/>
            <a:chOff x="614364" y="614364"/>
            <a:chExt cx="10987089" cy="5657850"/>
          </a:xfrm>
        </p:grpSpPr>
        <p:grpSp>
          <p:nvGrpSpPr>
            <p:cNvPr id="29" name="Group 28"/>
            <p:cNvGrpSpPr/>
            <p:nvPr/>
          </p:nvGrpSpPr>
          <p:grpSpPr>
            <a:xfrm>
              <a:off x="814385" y="614364"/>
              <a:ext cx="10572750" cy="5657850"/>
              <a:chOff x="814385" y="614364"/>
              <a:chExt cx="10572750" cy="5657850"/>
            </a:xfrm>
          </p:grpSpPr>
          <p:cxnSp>
            <p:nvCxnSpPr>
              <p:cNvPr id="48" name="Straight Connector 47"/>
              <p:cNvCxnSpPr/>
              <p:nvPr/>
            </p:nvCxnSpPr>
            <p:spPr>
              <a:xfrm>
                <a:off x="814385" y="656167"/>
                <a:ext cx="0" cy="5571066"/>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62579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5722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69008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7229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75580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787240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82010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85439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88725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918685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9515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a:off x="98155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101441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104584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107870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110585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113871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nvGrpSpPr>
            <p:cNvPr id="30" name="Group 29"/>
            <p:cNvGrpSpPr/>
            <p:nvPr/>
          </p:nvGrpSpPr>
          <p:grpSpPr>
            <a:xfrm rot="5400000">
              <a:off x="3550446" y="-2050262"/>
              <a:ext cx="5114925" cy="10987089"/>
              <a:chOff x="814385" y="614364"/>
              <a:chExt cx="5114925" cy="5657850"/>
            </a:xfrm>
          </p:grpSpPr>
          <p:cxnSp>
            <p:nvCxnSpPr>
              <p:cNvPr id="31" name="Straight Connector 30"/>
              <p:cNvCxnSpPr/>
              <p:nvPr/>
            </p:nvCxnSpPr>
            <p:spPr>
              <a:xfrm>
                <a:off x="8143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sp>
        <p:nvSpPr>
          <p:cNvPr id="82" name="Rectangle 1026"/>
          <p:cNvSpPr/>
          <p:nvPr/>
        </p:nvSpPr>
        <p:spPr>
          <a:xfrm>
            <a:off x="8840478" y="-1136817"/>
            <a:ext cx="4804639" cy="2960767"/>
          </a:xfrm>
          <a:custGeom>
            <a:avLst/>
            <a:gdLst>
              <a:gd name="connsiteX0" fmla="*/ 0 w 4572350"/>
              <a:gd name="connsiteY0" fmla="*/ 0 h 2255054"/>
              <a:gd name="connsiteX1" fmla="*/ 4572350 w 4572350"/>
              <a:gd name="connsiteY1" fmla="*/ 0 h 2255054"/>
              <a:gd name="connsiteX2" fmla="*/ 4572350 w 4572350"/>
              <a:gd name="connsiteY2" fmla="*/ 2255054 h 2255054"/>
              <a:gd name="connsiteX3" fmla="*/ 0 w 4572350"/>
              <a:gd name="connsiteY3" fmla="*/ 22550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5085697"/>
              <a:gd name="connsiteY0" fmla="*/ 0 h 2318022"/>
              <a:gd name="connsiteX1" fmla="*/ 4572350 w 5085697"/>
              <a:gd name="connsiteY1" fmla="*/ 0 h 2318022"/>
              <a:gd name="connsiteX2" fmla="*/ 4572350 w 5085697"/>
              <a:gd name="connsiteY2" fmla="*/ 2255054 h 2318022"/>
              <a:gd name="connsiteX3" fmla="*/ 1828800 w 5085697"/>
              <a:gd name="connsiteY3" fmla="*/ 1340654 h 2318022"/>
              <a:gd name="connsiteX4" fmla="*/ 0 w 5085697"/>
              <a:gd name="connsiteY4" fmla="*/ 0 h 2318022"/>
              <a:gd name="connsiteX0" fmla="*/ 0 w 5085697"/>
              <a:gd name="connsiteY0" fmla="*/ 477698 h 2795720"/>
              <a:gd name="connsiteX1" fmla="*/ 4572350 w 5085697"/>
              <a:gd name="connsiteY1" fmla="*/ 477698 h 2795720"/>
              <a:gd name="connsiteX2" fmla="*/ 4572350 w 5085697"/>
              <a:gd name="connsiteY2" fmla="*/ 2732752 h 2795720"/>
              <a:gd name="connsiteX3" fmla="*/ 1828800 w 5085697"/>
              <a:gd name="connsiteY3" fmla="*/ 1818352 h 2795720"/>
              <a:gd name="connsiteX4" fmla="*/ 0 w 5085697"/>
              <a:gd name="connsiteY4" fmla="*/ 477698 h 2795720"/>
              <a:gd name="connsiteX0" fmla="*/ 0 w 5186905"/>
              <a:gd name="connsiteY0" fmla="*/ 477698 h 2788517"/>
              <a:gd name="connsiteX1" fmla="*/ 4572350 w 5186905"/>
              <a:gd name="connsiteY1" fmla="*/ 477698 h 2788517"/>
              <a:gd name="connsiteX2" fmla="*/ 4572350 w 5186905"/>
              <a:gd name="connsiteY2" fmla="*/ 2732752 h 2788517"/>
              <a:gd name="connsiteX3" fmla="*/ 1828800 w 5186905"/>
              <a:gd name="connsiteY3" fmla="*/ 1818352 h 2788517"/>
              <a:gd name="connsiteX4" fmla="*/ 0 w 5186905"/>
              <a:gd name="connsiteY4" fmla="*/ 477698 h 2788517"/>
              <a:gd name="connsiteX0" fmla="*/ 23878 w 5210783"/>
              <a:gd name="connsiteY0" fmla="*/ 477698 h 2788517"/>
              <a:gd name="connsiteX1" fmla="*/ 4596228 w 5210783"/>
              <a:gd name="connsiteY1" fmla="*/ 477698 h 2788517"/>
              <a:gd name="connsiteX2" fmla="*/ 4596228 w 5210783"/>
              <a:gd name="connsiteY2" fmla="*/ 2732752 h 2788517"/>
              <a:gd name="connsiteX3" fmla="*/ 1852678 w 5210783"/>
              <a:gd name="connsiteY3" fmla="*/ 1818352 h 2788517"/>
              <a:gd name="connsiteX4" fmla="*/ 23878 w 5210783"/>
              <a:gd name="connsiteY4" fmla="*/ 477698 h 2788517"/>
              <a:gd name="connsiteX0" fmla="*/ 23878 w 5210783"/>
              <a:gd name="connsiteY0" fmla="*/ 898612 h 3209431"/>
              <a:gd name="connsiteX1" fmla="*/ 4596228 w 5210783"/>
              <a:gd name="connsiteY1" fmla="*/ 898612 h 3209431"/>
              <a:gd name="connsiteX2" fmla="*/ 4596228 w 5210783"/>
              <a:gd name="connsiteY2" fmla="*/ 3153666 h 3209431"/>
              <a:gd name="connsiteX3" fmla="*/ 1852678 w 5210783"/>
              <a:gd name="connsiteY3" fmla="*/ 2239266 h 3209431"/>
              <a:gd name="connsiteX4" fmla="*/ 23878 w 5210783"/>
              <a:gd name="connsiteY4" fmla="*/ 898612 h 3209431"/>
              <a:gd name="connsiteX0" fmla="*/ 21698 w 5208603"/>
              <a:gd name="connsiteY0" fmla="*/ 898612 h 3209431"/>
              <a:gd name="connsiteX1" fmla="*/ 4594048 w 5208603"/>
              <a:gd name="connsiteY1" fmla="*/ 898612 h 3209431"/>
              <a:gd name="connsiteX2" fmla="*/ 4594048 w 5208603"/>
              <a:gd name="connsiteY2" fmla="*/ 3153666 h 3209431"/>
              <a:gd name="connsiteX3" fmla="*/ 2059045 w 5208603"/>
              <a:gd name="connsiteY3" fmla="*/ 2495940 h 3209431"/>
              <a:gd name="connsiteX4" fmla="*/ 21698 w 520860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8163" h="3209431">
                <a:moveTo>
                  <a:pt x="21258" y="898612"/>
                </a:moveTo>
                <a:cubicBezTo>
                  <a:pt x="502639" y="-416841"/>
                  <a:pt x="3967849" y="-176209"/>
                  <a:pt x="4593608" y="898612"/>
                </a:cubicBezTo>
                <a:cubicBezTo>
                  <a:pt x="4994661" y="1345497"/>
                  <a:pt x="5748640" y="3589096"/>
                  <a:pt x="4593608" y="3153666"/>
                </a:cubicBezTo>
                <a:cubicBezTo>
                  <a:pt x="3679091" y="2848866"/>
                  <a:pt x="2154975" y="3763266"/>
                  <a:pt x="2058605" y="2495940"/>
                </a:cubicBezTo>
                <a:cubicBezTo>
                  <a:pt x="1914226" y="1359244"/>
                  <a:pt x="-235415" y="2693033"/>
                  <a:pt x="21258" y="898612"/>
                </a:cubicBezTo>
                <a:close/>
              </a:path>
            </a:pathLst>
          </a:custGeom>
          <a:solidFill>
            <a:srgbClr val="D197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3" name="Rectangle 1026"/>
          <p:cNvSpPr/>
          <p:nvPr/>
        </p:nvSpPr>
        <p:spPr>
          <a:xfrm rot="556251">
            <a:off x="8612229" y="-1154392"/>
            <a:ext cx="4687605" cy="2694421"/>
          </a:xfrm>
          <a:custGeom>
            <a:avLst/>
            <a:gdLst>
              <a:gd name="connsiteX0" fmla="*/ 0 w 4572350"/>
              <a:gd name="connsiteY0" fmla="*/ 0 h 2255054"/>
              <a:gd name="connsiteX1" fmla="*/ 4572350 w 4572350"/>
              <a:gd name="connsiteY1" fmla="*/ 0 h 2255054"/>
              <a:gd name="connsiteX2" fmla="*/ 4572350 w 4572350"/>
              <a:gd name="connsiteY2" fmla="*/ 2255054 h 2255054"/>
              <a:gd name="connsiteX3" fmla="*/ 0 w 4572350"/>
              <a:gd name="connsiteY3" fmla="*/ 22550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5085697"/>
              <a:gd name="connsiteY0" fmla="*/ 0 h 2318022"/>
              <a:gd name="connsiteX1" fmla="*/ 4572350 w 5085697"/>
              <a:gd name="connsiteY1" fmla="*/ 0 h 2318022"/>
              <a:gd name="connsiteX2" fmla="*/ 4572350 w 5085697"/>
              <a:gd name="connsiteY2" fmla="*/ 2255054 h 2318022"/>
              <a:gd name="connsiteX3" fmla="*/ 1828800 w 5085697"/>
              <a:gd name="connsiteY3" fmla="*/ 1340654 h 2318022"/>
              <a:gd name="connsiteX4" fmla="*/ 0 w 5085697"/>
              <a:gd name="connsiteY4" fmla="*/ 0 h 2318022"/>
              <a:gd name="connsiteX0" fmla="*/ 0 w 5085697"/>
              <a:gd name="connsiteY0" fmla="*/ 477698 h 2795720"/>
              <a:gd name="connsiteX1" fmla="*/ 4572350 w 5085697"/>
              <a:gd name="connsiteY1" fmla="*/ 477698 h 2795720"/>
              <a:gd name="connsiteX2" fmla="*/ 4572350 w 5085697"/>
              <a:gd name="connsiteY2" fmla="*/ 2732752 h 2795720"/>
              <a:gd name="connsiteX3" fmla="*/ 1828800 w 5085697"/>
              <a:gd name="connsiteY3" fmla="*/ 1818352 h 2795720"/>
              <a:gd name="connsiteX4" fmla="*/ 0 w 5085697"/>
              <a:gd name="connsiteY4" fmla="*/ 477698 h 2795720"/>
              <a:gd name="connsiteX0" fmla="*/ 0 w 5186905"/>
              <a:gd name="connsiteY0" fmla="*/ 477698 h 2788517"/>
              <a:gd name="connsiteX1" fmla="*/ 4572350 w 5186905"/>
              <a:gd name="connsiteY1" fmla="*/ 477698 h 2788517"/>
              <a:gd name="connsiteX2" fmla="*/ 4572350 w 5186905"/>
              <a:gd name="connsiteY2" fmla="*/ 2732752 h 2788517"/>
              <a:gd name="connsiteX3" fmla="*/ 1828800 w 5186905"/>
              <a:gd name="connsiteY3" fmla="*/ 1818352 h 2788517"/>
              <a:gd name="connsiteX4" fmla="*/ 0 w 5186905"/>
              <a:gd name="connsiteY4" fmla="*/ 477698 h 2788517"/>
              <a:gd name="connsiteX0" fmla="*/ 23878 w 5210783"/>
              <a:gd name="connsiteY0" fmla="*/ 477698 h 2788517"/>
              <a:gd name="connsiteX1" fmla="*/ 4596228 w 5210783"/>
              <a:gd name="connsiteY1" fmla="*/ 477698 h 2788517"/>
              <a:gd name="connsiteX2" fmla="*/ 4596228 w 5210783"/>
              <a:gd name="connsiteY2" fmla="*/ 2732752 h 2788517"/>
              <a:gd name="connsiteX3" fmla="*/ 1852678 w 5210783"/>
              <a:gd name="connsiteY3" fmla="*/ 1818352 h 2788517"/>
              <a:gd name="connsiteX4" fmla="*/ 23878 w 5210783"/>
              <a:gd name="connsiteY4" fmla="*/ 477698 h 2788517"/>
              <a:gd name="connsiteX0" fmla="*/ 23878 w 5210783"/>
              <a:gd name="connsiteY0" fmla="*/ 898612 h 3209431"/>
              <a:gd name="connsiteX1" fmla="*/ 4596228 w 5210783"/>
              <a:gd name="connsiteY1" fmla="*/ 898612 h 3209431"/>
              <a:gd name="connsiteX2" fmla="*/ 4596228 w 5210783"/>
              <a:gd name="connsiteY2" fmla="*/ 3153666 h 3209431"/>
              <a:gd name="connsiteX3" fmla="*/ 1852678 w 5210783"/>
              <a:gd name="connsiteY3" fmla="*/ 2239266 h 3209431"/>
              <a:gd name="connsiteX4" fmla="*/ 23878 w 5210783"/>
              <a:gd name="connsiteY4" fmla="*/ 898612 h 3209431"/>
              <a:gd name="connsiteX0" fmla="*/ 21698 w 5208603"/>
              <a:gd name="connsiteY0" fmla="*/ 898612 h 3209431"/>
              <a:gd name="connsiteX1" fmla="*/ 4594048 w 5208603"/>
              <a:gd name="connsiteY1" fmla="*/ 898612 h 3209431"/>
              <a:gd name="connsiteX2" fmla="*/ 4594048 w 5208603"/>
              <a:gd name="connsiteY2" fmla="*/ 3153666 h 3209431"/>
              <a:gd name="connsiteX3" fmla="*/ 2059045 w 5208603"/>
              <a:gd name="connsiteY3" fmla="*/ 2495940 h 3209431"/>
              <a:gd name="connsiteX4" fmla="*/ 21698 w 520860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8163" h="3209431">
                <a:moveTo>
                  <a:pt x="21258" y="898612"/>
                </a:moveTo>
                <a:cubicBezTo>
                  <a:pt x="502639" y="-416841"/>
                  <a:pt x="3967849" y="-176209"/>
                  <a:pt x="4593608" y="898612"/>
                </a:cubicBezTo>
                <a:cubicBezTo>
                  <a:pt x="4994661" y="1345497"/>
                  <a:pt x="5748640" y="3589096"/>
                  <a:pt x="4593608" y="3153666"/>
                </a:cubicBezTo>
                <a:cubicBezTo>
                  <a:pt x="3679091" y="2848866"/>
                  <a:pt x="2154975" y="3763266"/>
                  <a:pt x="2058605" y="2495940"/>
                </a:cubicBezTo>
                <a:cubicBezTo>
                  <a:pt x="1914226" y="1359244"/>
                  <a:pt x="-235415" y="2693033"/>
                  <a:pt x="21258" y="898612"/>
                </a:cubicBezTo>
                <a:close/>
              </a:path>
            </a:pathLst>
          </a:custGeom>
          <a:solidFill>
            <a:schemeClr val="bg1">
              <a:alpha val="39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84" name="Picture 83"/>
          <p:cNvPicPr>
            <a:picLocks noChangeAspect="1"/>
          </p:cNvPicPr>
          <p:nvPr/>
        </p:nvPicPr>
        <p:blipFill rotWithShape="1">
          <a:blip r:embed="rId3">
            <a:extLst>
              <a:ext uri="{28A0092B-C50C-407E-A947-70E740481C1C}">
                <a14:useLocalDpi xmlns:a14="http://schemas.microsoft.com/office/drawing/2010/main" val="0"/>
              </a:ext>
            </a:extLst>
          </a:blip>
          <a:srcRect l="3411" t="61226" r="4907" b="51"/>
          <a:stretch/>
        </p:blipFill>
        <p:spPr>
          <a:xfrm rot="20374323" flipV="1">
            <a:off x="8479160" y="-993338"/>
            <a:ext cx="3576307" cy="2380922"/>
          </a:xfrm>
          <a:prstGeom prst="rect">
            <a:avLst/>
          </a:prstGeom>
        </p:spPr>
      </p:pic>
      <p:pic>
        <p:nvPicPr>
          <p:cNvPr id="85" name="Picture 8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1998038">
            <a:off x="11030811" y="-344197"/>
            <a:ext cx="2271263" cy="2813502"/>
          </a:xfrm>
          <a:prstGeom prst="rect">
            <a:avLst/>
          </a:prstGeom>
        </p:spPr>
      </p:pic>
      <p:sp>
        <p:nvSpPr>
          <p:cNvPr id="86" name="Oval 85"/>
          <p:cNvSpPr/>
          <p:nvPr/>
        </p:nvSpPr>
        <p:spPr>
          <a:xfrm>
            <a:off x="11959636" y="5657993"/>
            <a:ext cx="128132" cy="128132"/>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7" name="Oval 86"/>
          <p:cNvSpPr/>
          <p:nvPr/>
        </p:nvSpPr>
        <p:spPr>
          <a:xfrm>
            <a:off x="10936862" y="6533993"/>
            <a:ext cx="180867" cy="180867"/>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8" name="Oval 87"/>
          <p:cNvSpPr/>
          <p:nvPr/>
        </p:nvSpPr>
        <p:spPr>
          <a:xfrm>
            <a:off x="11830131" y="4476560"/>
            <a:ext cx="128132" cy="128132"/>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9" name="Oval 88"/>
          <p:cNvSpPr/>
          <p:nvPr/>
        </p:nvSpPr>
        <p:spPr>
          <a:xfrm>
            <a:off x="12036833" y="6052236"/>
            <a:ext cx="69523" cy="69523"/>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0" name="Oval 89"/>
          <p:cNvSpPr/>
          <p:nvPr/>
        </p:nvSpPr>
        <p:spPr>
          <a:xfrm>
            <a:off x="11723109" y="5191512"/>
            <a:ext cx="266769" cy="266769"/>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1" name="Oval 90"/>
          <p:cNvSpPr/>
          <p:nvPr/>
        </p:nvSpPr>
        <p:spPr>
          <a:xfrm>
            <a:off x="11583853" y="6765062"/>
            <a:ext cx="128132" cy="128132"/>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2" name="Oval 91"/>
          <p:cNvSpPr/>
          <p:nvPr/>
        </p:nvSpPr>
        <p:spPr>
          <a:xfrm>
            <a:off x="11988323" y="4252814"/>
            <a:ext cx="69523" cy="69523"/>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3" name="Oval 92"/>
          <p:cNvSpPr/>
          <p:nvPr/>
        </p:nvSpPr>
        <p:spPr>
          <a:xfrm>
            <a:off x="11696278" y="6470385"/>
            <a:ext cx="128132" cy="128132"/>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4" name="Oval 93"/>
          <p:cNvSpPr/>
          <p:nvPr/>
        </p:nvSpPr>
        <p:spPr>
          <a:xfrm>
            <a:off x="11706060" y="5989268"/>
            <a:ext cx="69523" cy="69523"/>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5" name="Oval 94"/>
          <p:cNvSpPr/>
          <p:nvPr/>
        </p:nvSpPr>
        <p:spPr>
          <a:xfrm>
            <a:off x="9686634" y="6471103"/>
            <a:ext cx="46081" cy="46081"/>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6" name="Oval 95"/>
          <p:cNvSpPr/>
          <p:nvPr/>
        </p:nvSpPr>
        <p:spPr>
          <a:xfrm>
            <a:off x="12011765" y="6578346"/>
            <a:ext cx="46081" cy="46081"/>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7" name="Oval 96"/>
          <p:cNvSpPr/>
          <p:nvPr/>
        </p:nvSpPr>
        <p:spPr>
          <a:xfrm>
            <a:off x="10491578" y="6443559"/>
            <a:ext cx="180867" cy="180867"/>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8" name="Oval 97"/>
          <p:cNvSpPr/>
          <p:nvPr/>
        </p:nvSpPr>
        <p:spPr>
          <a:xfrm>
            <a:off x="9920070" y="6439358"/>
            <a:ext cx="69523" cy="69523"/>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9" name="Oval 98"/>
          <p:cNvSpPr/>
          <p:nvPr/>
        </p:nvSpPr>
        <p:spPr>
          <a:xfrm>
            <a:off x="10435406" y="6701018"/>
            <a:ext cx="46081" cy="46081"/>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0" name="Oval 99"/>
          <p:cNvSpPr/>
          <p:nvPr/>
        </p:nvSpPr>
        <p:spPr>
          <a:xfrm>
            <a:off x="11330499" y="6606501"/>
            <a:ext cx="46081" cy="46081"/>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1" name="Oval 100"/>
          <p:cNvSpPr/>
          <p:nvPr/>
        </p:nvSpPr>
        <p:spPr>
          <a:xfrm>
            <a:off x="9790783" y="6570021"/>
            <a:ext cx="128132" cy="128132"/>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2" name="Oval 101"/>
          <p:cNvSpPr/>
          <p:nvPr/>
        </p:nvSpPr>
        <p:spPr>
          <a:xfrm>
            <a:off x="10144123" y="6530387"/>
            <a:ext cx="180867" cy="180867"/>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3" name="Oval 102"/>
          <p:cNvSpPr/>
          <p:nvPr/>
        </p:nvSpPr>
        <p:spPr>
          <a:xfrm>
            <a:off x="11815760" y="4857583"/>
            <a:ext cx="128132" cy="128132"/>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4" name="Oval 103"/>
          <p:cNvSpPr/>
          <p:nvPr/>
        </p:nvSpPr>
        <p:spPr>
          <a:xfrm>
            <a:off x="11810303" y="6234317"/>
            <a:ext cx="69523" cy="69523"/>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5" name="Oval 104"/>
          <p:cNvSpPr/>
          <p:nvPr/>
        </p:nvSpPr>
        <p:spPr>
          <a:xfrm>
            <a:off x="11078945" y="6135695"/>
            <a:ext cx="266769" cy="266769"/>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6" name="Oval 105"/>
          <p:cNvSpPr/>
          <p:nvPr/>
        </p:nvSpPr>
        <p:spPr>
          <a:xfrm>
            <a:off x="12034805" y="4709401"/>
            <a:ext cx="128132" cy="128132"/>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7" name="Oval 106"/>
          <p:cNvSpPr/>
          <p:nvPr/>
        </p:nvSpPr>
        <p:spPr>
          <a:xfrm>
            <a:off x="11630525" y="5556219"/>
            <a:ext cx="69523" cy="69523"/>
          </a:xfrm>
          <a:prstGeom prst="ellipse">
            <a:avLst/>
          </a:prstGeom>
          <a:solidFill>
            <a:srgbClr val="737544">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108" name="Picture 10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79502" y="5242301"/>
            <a:ext cx="1165176" cy="1407174"/>
          </a:xfrm>
          <a:prstGeom prst="rect">
            <a:avLst/>
          </a:prstGeom>
        </p:spPr>
      </p:pic>
      <p:pic>
        <p:nvPicPr>
          <p:cNvPr id="109" name="Picture 108"/>
          <p:cNvPicPr>
            <a:picLocks noChangeAspect="1"/>
          </p:cNvPicPr>
          <p:nvPr/>
        </p:nvPicPr>
        <p:blipFill rotWithShape="1">
          <a:blip r:embed="rId6">
            <a:extLst>
              <a:ext uri="{28A0092B-C50C-407E-A947-70E740481C1C}">
                <a14:useLocalDpi xmlns:a14="http://schemas.microsoft.com/office/drawing/2010/main" val="0"/>
              </a:ext>
            </a:extLst>
          </a:blip>
          <a:srcRect l="-1631" t="-174" r="65437" b="68540"/>
          <a:stretch/>
        </p:blipFill>
        <p:spPr>
          <a:xfrm>
            <a:off x="-156995" y="5092945"/>
            <a:ext cx="1262226" cy="1918582"/>
          </a:xfrm>
          <a:prstGeom prst="rect">
            <a:avLst/>
          </a:prstGeom>
        </p:spPr>
      </p:pic>
      <p:sp>
        <p:nvSpPr>
          <p:cNvPr id="110" name="Rounded Rectangle 109"/>
          <p:cNvSpPr/>
          <p:nvPr/>
        </p:nvSpPr>
        <p:spPr>
          <a:xfrm>
            <a:off x="3439279" y="255879"/>
            <a:ext cx="5313443" cy="1272877"/>
          </a:xfrm>
          <a:prstGeom prst="roundRect">
            <a:avLst>
              <a:gd name="adj" fmla="val 50000"/>
            </a:avLst>
          </a:prstGeom>
          <a:solidFill>
            <a:srgbClr val="6C8E59"/>
          </a:solidFill>
          <a:ln w="38100">
            <a:solidFill>
              <a:schemeClr val="bg1"/>
            </a:solidFill>
          </a:ln>
          <a:effectLst>
            <a:outerShdw blurRad="1270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400" spc="300" dirty="0" smtClean="0">
                <a:latin typeface="Amsterdam" pitchFamily="50" charset="0"/>
              </a:rPr>
              <a:t>Implikasinya Terhadap Pengembangan Pendidikan Multikultural</a:t>
            </a:r>
            <a:endParaRPr lang="id-ID" sz="2400" spc="300" dirty="0">
              <a:latin typeface="Amsterdam" pitchFamily="50" charset="0"/>
            </a:endParaRPr>
          </a:p>
        </p:txBody>
      </p:sp>
      <p:cxnSp>
        <p:nvCxnSpPr>
          <p:cNvPr id="111" name="Straight Connector 110"/>
          <p:cNvCxnSpPr/>
          <p:nvPr/>
        </p:nvCxnSpPr>
        <p:spPr>
          <a:xfrm>
            <a:off x="1410635" y="2854924"/>
            <a:ext cx="9704574" cy="0"/>
          </a:xfrm>
          <a:prstGeom prst="line">
            <a:avLst/>
          </a:prstGeom>
          <a:ln w="60325" cap="rnd">
            <a:solidFill>
              <a:srgbClr val="6B6D3B"/>
            </a:solidFill>
            <a:bevel/>
          </a:ln>
        </p:spPr>
        <p:style>
          <a:lnRef idx="1">
            <a:schemeClr val="accent1"/>
          </a:lnRef>
          <a:fillRef idx="0">
            <a:schemeClr val="accent1"/>
          </a:fillRef>
          <a:effectRef idx="0">
            <a:schemeClr val="accent1"/>
          </a:effectRef>
          <a:fontRef idx="minor">
            <a:schemeClr val="tx1"/>
          </a:fontRef>
        </p:style>
      </p:cxnSp>
      <p:pic>
        <p:nvPicPr>
          <p:cNvPr id="112" name="Picture 1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39095" y="2235003"/>
            <a:ext cx="544425" cy="657498"/>
          </a:xfrm>
          <a:prstGeom prst="rect">
            <a:avLst/>
          </a:prstGeom>
        </p:spPr>
      </p:pic>
      <p:pic>
        <p:nvPicPr>
          <p:cNvPr id="113" name="Picture 1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743369" y="2294795"/>
            <a:ext cx="544425" cy="657498"/>
          </a:xfrm>
          <a:prstGeom prst="rect">
            <a:avLst/>
          </a:prstGeom>
        </p:spPr>
      </p:pic>
      <p:pic>
        <p:nvPicPr>
          <p:cNvPr id="114" name="Picture 1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678692" y="2235003"/>
            <a:ext cx="544425" cy="657498"/>
          </a:xfrm>
          <a:prstGeom prst="rect">
            <a:avLst/>
          </a:prstGeom>
        </p:spPr>
      </p:pic>
      <p:sp>
        <p:nvSpPr>
          <p:cNvPr id="116" name="Rounded Rectangular Callout 115"/>
          <p:cNvSpPr/>
          <p:nvPr/>
        </p:nvSpPr>
        <p:spPr>
          <a:xfrm flipV="1">
            <a:off x="1296541" y="3264269"/>
            <a:ext cx="2253901" cy="1506213"/>
          </a:xfrm>
          <a:prstGeom prst="wedgeRoundRectCallout">
            <a:avLst>
              <a:gd name="adj1" fmla="val 7315"/>
              <a:gd name="adj2" fmla="val 70731"/>
              <a:gd name="adj3" fmla="val 16667"/>
            </a:avLst>
          </a:prstGeom>
          <a:noFill/>
          <a:ln w="38100">
            <a:solidFill>
              <a:schemeClr val="accent2">
                <a:lumMod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dirty="0"/>
          </a:p>
        </p:txBody>
      </p:sp>
      <p:sp>
        <p:nvSpPr>
          <p:cNvPr id="117" name="Rounded Rectangular Callout 116"/>
          <p:cNvSpPr/>
          <p:nvPr/>
        </p:nvSpPr>
        <p:spPr>
          <a:xfrm flipV="1">
            <a:off x="4657723" y="3448205"/>
            <a:ext cx="2733627" cy="2406472"/>
          </a:xfrm>
          <a:prstGeom prst="wedgeRoundRectCallout">
            <a:avLst>
              <a:gd name="adj1" fmla="val 2502"/>
              <a:gd name="adj2" fmla="val 69702"/>
              <a:gd name="adj3" fmla="val 16667"/>
            </a:avLst>
          </a:prstGeom>
          <a:noFill/>
          <a:ln w="38100" cap="rnd">
            <a:solidFill>
              <a:schemeClr val="accent2">
                <a:lumMod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18" name="Rounded Rectangular Callout 117"/>
          <p:cNvSpPr/>
          <p:nvPr/>
        </p:nvSpPr>
        <p:spPr>
          <a:xfrm flipV="1">
            <a:off x="8713401" y="3316152"/>
            <a:ext cx="2253901" cy="1506213"/>
          </a:xfrm>
          <a:prstGeom prst="wedgeRoundRectCallout">
            <a:avLst>
              <a:gd name="adj1" fmla="val 2502"/>
              <a:gd name="adj2" fmla="val 69702"/>
              <a:gd name="adj3" fmla="val 16667"/>
            </a:avLst>
          </a:prstGeom>
          <a:noFill/>
          <a:ln w="38100" cap="rnd">
            <a:solidFill>
              <a:schemeClr val="accent2">
                <a:lumMod val="50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20" name="TextBox 119"/>
          <p:cNvSpPr txBox="1"/>
          <p:nvPr/>
        </p:nvSpPr>
        <p:spPr>
          <a:xfrm>
            <a:off x="1457322" y="3332763"/>
            <a:ext cx="1853893" cy="1338828"/>
          </a:xfrm>
          <a:prstGeom prst="rect">
            <a:avLst/>
          </a:prstGeom>
          <a:noFill/>
        </p:spPr>
        <p:txBody>
          <a:bodyPr wrap="square" rtlCol="0">
            <a:spAutoFit/>
          </a:bodyPr>
          <a:lstStyle/>
          <a:p>
            <a:pPr algn="ctr">
              <a:lnSpc>
                <a:spcPct val="150000"/>
              </a:lnSpc>
            </a:pPr>
            <a:r>
              <a:rPr lang="id-ID" sz="1800" b="1" dirty="0" smtClean="0">
                <a:solidFill>
                  <a:srgbClr val="36371D"/>
                </a:solidFill>
                <a:latin typeface="Footlight MT Light" pitchFamily="18" charset="0"/>
              </a:rPr>
              <a:t>1. Pendidikan </a:t>
            </a:r>
          </a:p>
          <a:p>
            <a:pPr algn="ctr">
              <a:lnSpc>
                <a:spcPct val="150000"/>
              </a:lnSpc>
            </a:pPr>
            <a:r>
              <a:rPr lang="id-ID" sz="1800" b="1" dirty="0" smtClean="0">
                <a:solidFill>
                  <a:srgbClr val="36371D"/>
                </a:solidFill>
                <a:latin typeface="Footlight MT Light" pitchFamily="18" charset="0"/>
              </a:rPr>
              <a:t>Multikultural</a:t>
            </a:r>
          </a:p>
          <a:p>
            <a:pPr algn="ctr">
              <a:lnSpc>
                <a:spcPct val="150000"/>
              </a:lnSpc>
            </a:pPr>
            <a:r>
              <a:rPr lang="id-ID" sz="1800" b="1" dirty="0" smtClean="0">
                <a:solidFill>
                  <a:srgbClr val="36371D"/>
                </a:solidFill>
                <a:latin typeface="Footlight MT Light" pitchFamily="18" charset="0"/>
              </a:rPr>
              <a:t>Sebagai Ide </a:t>
            </a:r>
            <a:endParaRPr lang="id-ID" sz="1800" b="1" dirty="0">
              <a:solidFill>
                <a:srgbClr val="36371D"/>
              </a:solidFill>
              <a:latin typeface="Footlight MT Light" pitchFamily="18" charset="0"/>
            </a:endParaRPr>
          </a:p>
        </p:txBody>
      </p:sp>
      <p:sp>
        <p:nvSpPr>
          <p:cNvPr id="124" name="TextBox 123"/>
          <p:cNvSpPr txBox="1"/>
          <p:nvPr/>
        </p:nvSpPr>
        <p:spPr>
          <a:xfrm>
            <a:off x="4648767" y="3727529"/>
            <a:ext cx="2733627" cy="1754326"/>
          </a:xfrm>
          <a:prstGeom prst="rect">
            <a:avLst/>
          </a:prstGeom>
          <a:noFill/>
        </p:spPr>
        <p:txBody>
          <a:bodyPr wrap="square" rtlCol="0">
            <a:spAutoFit/>
          </a:bodyPr>
          <a:lstStyle/>
          <a:p>
            <a:pPr algn="ctr">
              <a:lnSpc>
                <a:spcPct val="150000"/>
              </a:lnSpc>
            </a:pPr>
            <a:r>
              <a:rPr lang="id-ID" sz="1800" b="1" dirty="0" smtClean="0">
                <a:solidFill>
                  <a:srgbClr val="36371D"/>
                </a:solidFill>
                <a:latin typeface="Footlight MT Light" pitchFamily="18" charset="0"/>
              </a:rPr>
              <a:t>2.Pendidikan Multikultural  sebagai  gerakan reformasi pendidikan</a:t>
            </a:r>
            <a:endParaRPr lang="id-ID" sz="1800" b="1" dirty="0">
              <a:solidFill>
                <a:srgbClr val="36371D"/>
              </a:solidFill>
              <a:latin typeface="Footlight MT Light" pitchFamily="18" charset="0"/>
            </a:endParaRPr>
          </a:p>
        </p:txBody>
      </p:sp>
      <p:sp>
        <p:nvSpPr>
          <p:cNvPr id="125" name="TextBox 124"/>
          <p:cNvSpPr txBox="1"/>
          <p:nvPr/>
        </p:nvSpPr>
        <p:spPr>
          <a:xfrm>
            <a:off x="8946082" y="3399844"/>
            <a:ext cx="1853893" cy="1338828"/>
          </a:xfrm>
          <a:prstGeom prst="rect">
            <a:avLst/>
          </a:prstGeom>
          <a:noFill/>
        </p:spPr>
        <p:txBody>
          <a:bodyPr wrap="square" rtlCol="0">
            <a:spAutoFit/>
          </a:bodyPr>
          <a:lstStyle/>
          <a:p>
            <a:pPr algn="ctr">
              <a:lnSpc>
                <a:spcPct val="150000"/>
              </a:lnSpc>
            </a:pPr>
            <a:r>
              <a:rPr lang="id-ID" sz="1800" b="1" dirty="0">
                <a:solidFill>
                  <a:srgbClr val="36371D"/>
                </a:solidFill>
                <a:latin typeface="Footlight MT Light" pitchFamily="18" charset="0"/>
              </a:rPr>
              <a:t>3</a:t>
            </a:r>
            <a:r>
              <a:rPr lang="id-ID" sz="1800" b="1" dirty="0" smtClean="0">
                <a:solidFill>
                  <a:srgbClr val="36371D"/>
                </a:solidFill>
                <a:latin typeface="Footlight MT Light" pitchFamily="18" charset="0"/>
              </a:rPr>
              <a:t>. Pendidikan </a:t>
            </a:r>
          </a:p>
          <a:p>
            <a:pPr algn="ctr">
              <a:lnSpc>
                <a:spcPct val="150000"/>
              </a:lnSpc>
            </a:pPr>
            <a:r>
              <a:rPr lang="id-ID" sz="1800" b="1" dirty="0" smtClean="0">
                <a:solidFill>
                  <a:srgbClr val="36371D"/>
                </a:solidFill>
                <a:latin typeface="Footlight MT Light" pitchFamily="18" charset="0"/>
              </a:rPr>
              <a:t>Multikultural</a:t>
            </a:r>
          </a:p>
          <a:p>
            <a:pPr algn="ctr">
              <a:lnSpc>
                <a:spcPct val="150000"/>
              </a:lnSpc>
            </a:pPr>
            <a:r>
              <a:rPr lang="id-ID" sz="1800" b="1" dirty="0" smtClean="0">
                <a:solidFill>
                  <a:srgbClr val="36371D"/>
                </a:solidFill>
                <a:latin typeface="Footlight MT Light" pitchFamily="18" charset="0"/>
              </a:rPr>
              <a:t>Sebagai  Proses</a:t>
            </a:r>
            <a:endParaRPr lang="id-ID" sz="1800" b="1" dirty="0">
              <a:solidFill>
                <a:srgbClr val="36371D"/>
              </a:solidFill>
              <a:latin typeface="Footlight MT Light" pitchFamily="18" charset="0"/>
            </a:endParaRPr>
          </a:p>
        </p:txBody>
      </p:sp>
    </p:spTree>
    <p:extLst>
      <p:ext uri="{BB962C8B-B14F-4D97-AF65-F5344CB8AC3E}">
        <p14:creationId xmlns:p14="http://schemas.microsoft.com/office/powerpoint/2010/main" val="2020940203"/>
      </p:ext>
    </p:extLst>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par>
                                    <p:cTn id="15" presetID="35" presetClass="emph" presetSubtype="0" repeatCount="indefinite" fill="hold" grpId="1" nodeType="withEffect">
                                      <p:stCondLst>
                                        <p:cond delay="0"/>
                                      </p:stCondLst>
                                      <p:childTnLst>
                                        <p:anim calcmode="discrete" valueType="str">
                                          <p:cBhvr>
                                            <p:cTn id="16" dur="2200" fill="hold"/>
                                            <p:tgtEl>
                                              <p:spTgt spid="90"/>
                                            </p:tgtEl>
                                            <p:attrNameLst>
                                              <p:attrName>style.visibility</p:attrName>
                                            </p:attrNameLst>
                                          </p:cBhvr>
                                          <p:tavLst>
                                            <p:tav tm="0">
                                              <p:val>
                                                <p:strVal val="hidden"/>
                                              </p:val>
                                            </p:tav>
                                            <p:tav tm="50000">
                                              <p:val>
                                                <p:strVal val="visible"/>
                                              </p:val>
                                            </p:tav>
                                          </p:tavLst>
                                        </p:anim>
                                      </p:childTnLst>
                                    </p:cTn>
                                  </p:par>
                                  <p:par>
                                    <p:cTn id="17" presetID="35" presetClass="emph" presetSubtype="0" repeatCount="indefinite" fill="hold" grpId="1" nodeType="withEffect">
                                      <p:stCondLst>
                                        <p:cond delay="0"/>
                                      </p:stCondLst>
                                      <p:childTnLst>
                                        <p:anim calcmode="discrete" valueType="str">
                                          <p:cBhvr>
                                            <p:cTn id="18" dur="1500" fill="hold"/>
                                            <p:tgtEl>
                                              <p:spTgt spid="102"/>
                                            </p:tgtEl>
                                            <p:attrNameLst>
                                              <p:attrName>style.visibility</p:attrName>
                                            </p:attrNameLst>
                                          </p:cBhvr>
                                          <p:tavLst>
                                            <p:tav tm="0">
                                              <p:val>
                                                <p:strVal val="hidden"/>
                                              </p:val>
                                            </p:tav>
                                            <p:tav tm="50000">
                                              <p:val>
                                                <p:strVal val="visible"/>
                                              </p:val>
                                            </p:tav>
                                          </p:tavLst>
                                        </p:anim>
                                      </p:childTnLst>
                                    </p:cTn>
                                  </p:par>
                                  <p:par>
                                    <p:cTn id="19" presetID="35" presetClass="emph" presetSubtype="0" repeatCount="indefinite" fill="hold" grpId="1" nodeType="withEffect">
                                      <p:stCondLst>
                                        <p:cond delay="0"/>
                                      </p:stCondLst>
                                      <p:childTnLst>
                                        <p:anim calcmode="discrete" valueType="str">
                                          <p:cBhvr>
                                            <p:cTn id="20" dur="2200" fill="hold"/>
                                            <p:tgtEl>
                                              <p:spTgt spid="101"/>
                                            </p:tgtEl>
                                            <p:attrNameLst>
                                              <p:attrName>style.visibility</p:attrName>
                                            </p:attrNameLst>
                                          </p:cBhvr>
                                          <p:tavLst>
                                            <p:tav tm="0">
                                              <p:val>
                                                <p:strVal val="hidden"/>
                                              </p:val>
                                            </p:tav>
                                            <p:tav tm="50000">
                                              <p:val>
                                                <p:strVal val="visible"/>
                                              </p:val>
                                            </p:tav>
                                          </p:tavLst>
                                        </p:anim>
                                      </p:childTnLst>
                                    </p:cTn>
                                  </p:par>
                                  <p:par>
                                    <p:cTn id="21" presetID="35" presetClass="emph" presetSubtype="0" repeatCount="indefinite" fill="hold" grpId="1" nodeType="withEffect">
                                      <p:stCondLst>
                                        <p:cond delay="0"/>
                                      </p:stCondLst>
                                      <p:childTnLst>
                                        <p:anim calcmode="discrete" valueType="str">
                                          <p:cBhvr>
                                            <p:cTn id="22" dur="1100" fill="hold"/>
                                            <p:tgtEl>
                                              <p:spTgt spid="100"/>
                                            </p:tgtEl>
                                            <p:attrNameLst>
                                              <p:attrName>style.visibility</p:attrName>
                                            </p:attrNameLst>
                                          </p:cBhvr>
                                          <p:tavLst>
                                            <p:tav tm="0">
                                              <p:val>
                                                <p:strVal val="hidden"/>
                                              </p:val>
                                            </p:tav>
                                            <p:tav tm="50000">
                                              <p:val>
                                                <p:strVal val="visible"/>
                                              </p:val>
                                            </p:tav>
                                          </p:tavLst>
                                        </p:anim>
                                      </p:childTnLst>
                                    </p:cTn>
                                  </p:par>
                                  <p:par>
                                    <p:cTn id="23" presetID="35" presetClass="emph" presetSubtype="0" repeatCount="indefinite" fill="hold" grpId="1" nodeType="withEffect">
                                      <p:stCondLst>
                                        <p:cond delay="0"/>
                                      </p:stCondLst>
                                      <p:childTnLst>
                                        <p:anim calcmode="discrete" valueType="str">
                                          <p:cBhvr>
                                            <p:cTn id="24" dur="1800" fill="hold"/>
                                            <p:tgtEl>
                                              <p:spTgt spid="86"/>
                                            </p:tgtEl>
                                            <p:attrNameLst>
                                              <p:attrName>style.visibility</p:attrName>
                                            </p:attrNameLst>
                                          </p:cBhvr>
                                          <p:tavLst>
                                            <p:tav tm="0">
                                              <p:val>
                                                <p:strVal val="hidden"/>
                                              </p:val>
                                            </p:tav>
                                            <p:tav tm="50000">
                                              <p:val>
                                                <p:strVal val="visible"/>
                                              </p:val>
                                            </p:tav>
                                          </p:tavLst>
                                        </p:anim>
                                      </p:childTnLst>
                                    </p:cTn>
                                  </p:par>
                                  <p:par>
                                    <p:cTn id="25" presetID="1" presetClass="entr" presetSubtype="0" fill="hold" grpId="0" nodeType="withEffect">
                                      <p:stCondLst>
                                        <p:cond delay="1750"/>
                                      </p:stCondLst>
                                      <p:childTnLst>
                                        <p:set>
                                          <p:cBhvr>
                                            <p:cTn id="26" dur="1" fill="hold">
                                              <p:stCondLst>
                                                <p:cond delay="0"/>
                                              </p:stCondLst>
                                            </p:cTn>
                                            <p:tgtEl>
                                              <p:spTgt spid="105"/>
                                            </p:tgtEl>
                                            <p:attrNameLst>
                                              <p:attrName>style.visibility</p:attrName>
                                            </p:attrNameLst>
                                          </p:cBhvr>
                                          <p:to>
                                            <p:strVal val="visible"/>
                                          </p:to>
                                        </p:set>
                                      </p:childTnLst>
                                    </p:cTn>
                                  </p:par>
                                  <p:par>
                                    <p:cTn id="27" presetID="1" presetClass="entr" presetSubtype="0" fill="hold" grpId="0" nodeType="withEffect">
                                      <p:stCondLst>
                                        <p:cond delay="1750"/>
                                      </p:stCondLst>
                                      <p:childTnLst>
                                        <p:set>
                                          <p:cBhvr>
                                            <p:cTn id="28" dur="1" fill="hold">
                                              <p:stCondLst>
                                                <p:cond delay="0"/>
                                              </p:stCondLst>
                                            </p:cTn>
                                            <p:tgtEl>
                                              <p:spTgt spid="91"/>
                                            </p:tgtEl>
                                            <p:attrNameLst>
                                              <p:attrName>style.visibility</p:attrName>
                                            </p:attrNameLst>
                                          </p:cBhvr>
                                          <p:to>
                                            <p:strVal val="visible"/>
                                          </p:to>
                                        </p:set>
                                      </p:childTnLst>
                                    </p:cTn>
                                  </p:par>
                                  <p:par>
                                    <p:cTn id="29" presetID="1" presetClass="entr" presetSubtype="0" fill="hold" grpId="0" nodeType="withEffect">
                                      <p:stCondLst>
                                        <p:cond delay="1750"/>
                                      </p:stCondLst>
                                      <p:childTnLst>
                                        <p:set>
                                          <p:cBhvr>
                                            <p:cTn id="30" dur="1" fill="hold">
                                              <p:stCondLst>
                                                <p:cond delay="0"/>
                                              </p:stCondLst>
                                            </p:cTn>
                                            <p:tgtEl>
                                              <p:spTgt spid="104"/>
                                            </p:tgtEl>
                                            <p:attrNameLst>
                                              <p:attrName>style.visibility</p:attrName>
                                            </p:attrNameLst>
                                          </p:cBhvr>
                                          <p:to>
                                            <p:strVal val="visible"/>
                                          </p:to>
                                        </p:set>
                                      </p:childTnLst>
                                    </p:cTn>
                                  </p:par>
                                  <p:par>
                                    <p:cTn id="31" presetID="1" presetClass="entr" presetSubtype="0" fill="hold" grpId="0" nodeType="withEffect">
                                      <p:stCondLst>
                                        <p:cond delay="1750"/>
                                      </p:stCondLst>
                                      <p:childTnLst>
                                        <p:set>
                                          <p:cBhvr>
                                            <p:cTn id="32" dur="1" fill="hold">
                                              <p:stCondLst>
                                                <p:cond delay="0"/>
                                              </p:stCondLst>
                                            </p:cTn>
                                            <p:tgtEl>
                                              <p:spTgt spid="93"/>
                                            </p:tgtEl>
                                            <p:attrNameLst>
                                              <p:attrName>style.visibility</p:attrName>
                                            </p:attrNameLst>
                                          </p:cBhvr>
                                          <p:to>
                                            <p:strVal val="visible"/>
                                          </p:to>
                                        </p:set>
                                      </p:childTnLst>
                                    </p:cTn>
                                  </p:par>
                                  <p:par>
                                    <p:cTn id="33" presetID="1" presetClass="entr" presetSubtype="0" fill="hold" grpId="0" nodeType="withEffect">
                                      <p:stCondLst>
                                        <p:cond delay="1750"/>
                                      </p:stCondLst>
                                      <p:childTnLst>
                                        <p:set>
                                          <p:cBhvr>
                                            <p:cTn id="34" dur="1" fill="hold">
                                              <p:stCondLst>
                                                <p:cond delay="0"/>
                                              </p:stCondLst>
                                            </p:cTn>
                                            <p:tgtEl>
                                              <p:spTgt spid="95"/>
                                            </p:tgtEl>
                                            <p:attrNameLst>
                                              <p:attrName>style.visibility</p:attrName>
                                            </p:attrNameLst>
                                          </p:cBhvr>
                                          <p:to>
                                            <p:strVal val="visible"/>
                                          </p:to>
                                        </p:set>
                                      </p:childTnLst>
                                    </p:cTn>
                                  </p:par>
                                  <p:par>
                                    <p:cTn id="35" presetID="1" presetClass="entr" presetSubtype="0" fill="hold" grpId="0" nodeType="withEffect">
                                      <p:stCondLst>
                                        <p:cond delay="1750"/>
                                      </p:stCondLst>
                                      <p:childTnLst>
                                        <p:set>
                                          <p:cBhvr>
                                            <p:cTn id="36" dur="1" fill="hold">
                                              <p:stCondLst>
                                                <p:cond delay="0"/>
                                              </p:stCondLst>
                                            </p:cTn>
                                            <p:tgtEl>
                                              <p:spTgt spid="106"/>
                                            </p:tgtEl>
                                            <p:attrNameLst>
                                              <p:attrName>style.visibility</p:attrName>
                                            </p:attrNameLst>
                                          </p:cBhvr>
                                          <p:to>
                                            <p:strVal val="visible"/>
                                          </p:to>
                                        </p:set>
                                      </p:childTnLst>
                                    </p:cTn>
                                  </p:par>
                                  <p:par>
                                    <p:cTn id="37" presetID="35" presetClass="emph" presetSubtype="0" repeatCount="indefinite" fill="hold" grpId="1" nodeType="withEffect">
                                      <p:stCondLst>
                                        <p:cond delay="1750"/>
                                      </p:stCondLst>
                                      <p:childTnLst>
                                        <p:anim calcmode="discrete" valueType="str">
                                          <p:cBhvr>
                                            <p:cTn id="38" dur="1300" fill="hold"/>
                                            <p:tgtEl>
                                              <p:spTgt spid="105"/>
                                            </p:tgtEl>
                                            <p:attrNameLst>
                                              <p:attrName>style.visibility</p:attrName>
                                            </p:attrNameLst>
                                          </p:cBhvr>
                                          <p:tavLst>
                                            <p:tav tm="0">
                                              <p:val>
                                                <p:strVal val="hidden"/>
                                              </p:val>
                                            </p:tav>
                                            <p:tav tm="50000">
                                              <p:val>
                                                <p:strVal val="visible"/>
                                              </p:val>
                                            </p:tav>
                                          </p:tavLst>
                                        </p:anim>
                                      </p:childTnLst>
                                    </p:cTn>
                                  </p:par>
                                  <p:par>
                                    <p:cTn id="39" presetID="35" presetClass="emph" presetSubtype="0" repeatCount="indefinite" fill="hold" grpId="1" nodeType="withEffect">
                                      <p:stCondLst>
                                        <p:cond delay="1750"/>
                                      </p:stCondLst>
                                      <p:childTnLst>
                                        <p:anim calcmode="discrete" valueType="str">
                                          <p:cBhvr>
                                            <p:cTn id="40" dur="1800" fill="hold"/>
                                            <p:tgtEl>
                                              <p:spTgt spid="91"/>
                                            </p:tgtEl>
                                            <p:attrNameLst>
                                              <p:attrName>style.visibility</p:attrName>
                                            </p:attrNameLst>
                                          </p:cBhvr>
                                          <p:tavLst>
                                            <p:tav tm="0">
                                              <p:val>
                                                <p:strVal val="hidden"/>
                                              </p:val>
                                            </p:tav>
                                            <p:tav tm="50000">
                                              <p:val>
                                                <p:strVal val="visible"/>
                                              </p:val>
                                            </p:tav>
                                          </p:tavLst>
                                        </p:anim>
                                      </p:childTnLst>
                                    </p:cTn>
                                  </p:par>
                                  <p:par>
                                    <p:cTn id="41" presetID="35" presetClass="emph" presetSubtype="0" repeatCount="indefinite" fill="hold" grpId="1" nodeType="withEffect">
                                      <p:stCondLst>
                                        <p:cond delay="1750"/>
                                      </p:stCondLst>
                                      <p:childTnLst>
                                        <p:anim calcmode="discrete" valueType="str">
                                          <p:cBhvr>
                                            <p:cTn id="42" dur="1200" fill="hold"/>
                                            <p:tgtEl>
                                              <p:spTgt spid="104"/>
                                            </p:tgtEl>
                                            <p:attrNameLst>
                                              <p:attrName>style.visibility</p:attrName>
                                            </p:attrNameLst>
                                          </p:cBhvr>
                                          <p:tavLst>
                                            <p:tav tm="0">
                                              <p:val>
                                                <p:strVal val="hidden"/>
                                              </p:val>
                                            </p:tav>
                                            <p:tav tm="50000">
                                              <p:val>
                                                <p:strVal val="visible"/>
                                              </p:val>
                                            </p:tav>
                                          </p:tavLst>
                                        </p:anim>
                                      </p:childTnLst>
                                    </p:cTn>
                                  </p:par>
                                  <p:par>
                                    <p:cTn id="43" presetID="35" presetClass="emph" presetSubtype="0" repeatCount="indefinite" fill="hold" grpId="1" nodeType="withEffect">
                                      <p:stCondLst>
                                        <p:cond delay="1750"/>
                                      </p:stCondLst>
                                      <p:childTnLst>
                                        <p:anim calcmode="discrete" valueType="str">
                                          <p:cBhvr>
                                            <p:cTn id="44" dur="1800" fill="hold"/>
                                            <p:tgtEl>
                                              <p:spTgt spid="93"/>
                                            </p:tgtEl>
                                            <p:attrNameLst>
                                              <p:attrName>style.visibility</p:attrName>
                                            </p:attrNameLst>
                                          </p:cBhvr>
                                          <p:tavLst>
                                            <p:tav tm="0">
                                              <p:val>
                                                <p:strVal val="hidden"/>
                                              </p:val>
                                            </p:tav>
                                            <p:tav tm="50000">
                                              <p:val>
                                                <p:strVal val="visible"/>
                                              </p:val>
                                            </p:tav>
                                          </p:tavLst>
                                        </p:anim>
                                      </p:childTnLst>
                                    </p:cTn>
                                  </p:par>
                                  <p:par>
                                    <p:cTn id="45" presetID="35" presetClass="emph" presetSubtype="0" repeatCount="indefinite" fill="hold" grpId="1" nodeType="withEffect">
                                      <p:stCondLst>
                                        <p:cond delay="1750"/>
                                      </p:stCondLst>
                                      <p:childTnLst>
                                        <p:anim calcmode="discrete" valueType="str">
                                          <p:cBhvr>
                                            <p:cTn id="46" dur="2200" fill="hold"/>
                                            <p:tgtEl>
                                              <p:spTgt spid="95"/>
                                            </p:tgtEl>
                                            <p:attrNameLst>
                                              <p:attrName>style.visibility</p:attrName>
                                            </p:attrNameLst>
                                          </p:cBhvr>
                                          <p:tavLst>
                                            <p:tav tm="0">
                                              <p:val>
                                                <p:strVal val="hidden"/>
                                              </p:val>
                                            </p:tav>
                                            <p:tav tm="50000">
                                              <p:val>
                                                <p:strVal val="visible"/>
                                              </p:val>
                                            </p:tav>
                                          </p:tavLst>
                                        </p:anim>
                                      </p:childTnLst>
                                    </p:cTn>
                                  </p:par>
                                  <p:par>
                                    <p:cTn id="47" presetID="35" presetClass="emph" presetSubtype="0" repeatCount="indefinite" fill="hold" grpId="1" nodeType="withEffect">
                                      <p:stCondLst>
                                        <p:cond delay="1750"/>
                                      </p:stCondLst>
                                      <p:childTnLst>
                                        <p:anim calcmode="discrete" valueType="str">
                                          <p:cBhvr>
                                            <p:cTn id="48" dur="1400" fill="hold"/>
                                            <p:tgtEl>
                                              <p:spTgt spid="106"/>
                                            </p:tgtEl>
                                            <p:attrNameLst>
                                              <p:attrName>style.visibility</p:attrName>
                                            </p:attrNameLst>
                                          </p:cBhvr>
                                          <p:tavLst>
                                            <p:tav tm="0">
                                              <p:val>
                                                <p:strVal val="hidden"/>
                                              </p:val>
                                            </p:tav>
                                            <p:tav tm="50000">
                                              <p:val>
                                                <p:strVal val="visible"/>
                                              </p:val>
                                            </p:tav>
                                          </p:tavLst>
                                        </p:anim>
                                      </p:childTnLst>
                                    </p:cTn>
                                  </p:par>
                                  <p:par>
                                    <p:cTn id="49" presetID="1" presetClass="entr" presetSubtype="0" fill="hold" grpId="0" nodeType="withEffect">
                                      <p:stCondLst>
                                        <p:cond delay="1750"/>
                                      </p:stCondLst>
                                      <p:childTnLst>
                                        <p:set>
                                          <p:cBhvr>
                                            <p:cTn id="50" dur="1" fill="hold">
                                              <p:stCondLst>
                                                <p:cond delay="0"/>
                                              </p:stCondLst>
                                            </p:cTn>
                                            <p:tgtEl>
                                              <p:spTgt spid="103"/>
                                            </p:tgtEl>
                                            <p:attrNameLst>
                                              <p:attrName>style.visibility</p:attrName>
                                            </p:attrNameLst>
                                          </p:cBhvr>
                                          <p:to>
                                            <p:strVal val="visible"/>
                                          </p:to>
                                        </p:set>
                                      </p:childTnLst>
                                    </p:cTn>
                                  </p:par>
                                  <p:par>
                                    <p:cTn id="51" presetID="1" presetClass="entr" presetSubtype="0" fill="hold" grpId="0" nodeType="withEffect">
                                      <p:stCondLst>
                                        <p:cond delay="1750"/>
                                      </p:stCondLst>
                                      <p:childTnLst>
                                        <p:set>
                                          <p:cBhvr>
                                            <p:cTn id="52" dur="1" fill="hold">
                                              <p:stCondLst>
                                                <p:cond delay="0"/>
                                              </p:stCondLst>
                                            </p:cTn>
                                            <p:tgtEl>
                                              <p:spTgt spid="98"/>
                                            </p:tgtEl>
                                            <p:attrNameLst>
                                              <p:attrName>style.visibility</p:attrName>
                                            </p:attrNameLst>
                                          </p:cBhvr>
                                          <p:to>
                                            <p:strVal val="visible"/>
                                          </p:to>
                                        </p:set>
                                      </p:childTnLst>
                                    </p:cTn>
                                  </p:par>
                                  <p:par>
                                    <p:cTn id="53" presetID="1" presetClass="entr" presetSubtype="0" fill="hold" grpId="0" nodeType="withEffect">
                                      <p:stCondLst>
                                        <p:cond delay="1750"/>
                                      </p:stCondLst>
                                      <p:childTnLst>
                                        <p:set>
                                          <p:cBhvr>
                                            <p:cTn id="54" dur="1" fill="hold">
                                              <p:stCondLst>
                                                <p:cond delay="0"/>
                                              </p:stCondLst>
                                            </p:cTn>
                                            <p:tgtEl>
                                              <p:spTgt spid="88"/>
                                            </p:tgtEl>
                                            <p:attrNameLst>
                                              <p:attrName>style.visibility</p:attrName>
                                            </p:attrNameLst>
                                          </p:cBhvr>
                                          <p:to>
                                            <p:strVal val="visible"/>
                                          </p:to>
                                        </p:set>
                                      </p:childTnLst>
                                    </p:cTn>
                                  </p:par>
                                  <p:par>
                                    <p:cTn id="55" presetID="1" presetClass="entr" presetSubtype="0" fill="hold" grpId="0" nodeType="withEffect">
                                      <p:stCondLst>
                                        <p:cond delay="1750"/>
                                      </p:stCondLst>
                                      <p:childTnLst>
                                        <p:set>
                                          <p:cBhvr>
                                            <p:cTn id="56" dur="1" fill="hold">
                                              <p:stCondLst>
                                                <p:cond delay="0"/>
                                              </p:stCondLst>
                                            </p:cTn>
                                            <p:tgtEl>
                                              <p:spTgt spid="94"/>
                                            </p:tgtEl>
                                            <p:attrNameLst>
                                              <p:attrName>style.visibility</p:attrName>
                                            </p:attrNameLst>
                                          </p:cBhvr>
                                          <p:to>
                                            <p:strVal val="visible"/>
                                          </p:to>
                                        </p:set>
                                      </p:childTnLst>
                                    </p:cTn>
                                  </p:par>
                                  <p:par>
                                    <p:cTn id="57" presetID="1" presetClass="entr" presetSubtype="0" fill="hold" grpId="0" nodeType="withEffect">
                                      <p:stCondLst>
                                        <p:cond delay="1750"/>
                                      </p:stCondLst>
                                      <p:childTnLst>
                                        <p:set>
                                          <p:cBhvr>
                                            <p:cTn id="58" dur="1" fill="hold">
                                              <p:stCondLst>
                                                <p:cond delay="0"/>
                                              </p:stCondLst>
                                            </p:cTn>
                                            <p:tgtEl>
                                              <p:spTgt spid="107"/>
                                            </p:tgtEl>
                                            <p:attrNameLst>
                                              <p:attrName>style.visibility</p:attrName>
                                            </p:attrNameLst>
                                          </p:cBhvr>
                                          <p:to>
                                            <p:strVal val="visible"/>
                                          </p:to>
                                        </p:set>
                                      </p:childTnLst>
                                    </p:cTn>
                                  </p:par>
                                  <p:par>
                                    <p:cTn id="59" presetID="1" presetClass="entr" presetSubtype="0" fill="hold" grpId="0" nodeType="withEffect">
                                      <p:stCondLst>
                                        <p:cond delay="1750"/>
                                      </p:stCondLst>
                                      <p:childTnLst>
                                        <p:set>
                                          <p:cBhvr>
                                            <p:cTn id="60" dur="1" fill="hold">
                                              <p:stCondLst>
                                                <p:cond delay="0"/>
                                              </p:stCondLst>
                                            </p:cTn>
                                            <p:tgtEl>
                                              <p:spTgt spid="96"/>
                                            </p:tgtEl>
                                            <p:attrNameLst>
                                              <p:attrName>style.visibility</p:attrName>
                                            </p:attrNameLst>
                                          </p:cBhvr>
                                          <p:to>
                                            <p:strVal val="visible"/>
                                          </p:to>
                                        </p:set>
                                      </p:childTnLst>
                                    </p:cTn>
                                  </p:par>
                                  <p:par>
                                    <p:cTn id="61" presetID="1" presetClass="entr" presetSubtype="0" fill="hold" grpId="0" nodeType="withEffect">
                                      <p:stCondLst>
                                        <p:cond delay="1750"/>
                                      </p:stCondLst>
                                      <p:childTnLst>
                                        <p:set>
                                          <p:cBhvr>
                                            <p:cTn id="62" dur="1" fill="hold">
                                              <p:stCondLst>
                                                <p:cond delay="0"/>
                                              </p:stCondLst>
                                            </p:cTn>
                                            <p:tgtEl>
                                              <p:spTgt spid="92"/>
                                            </p:tgtEl>
                                            <p:attrNameLst>
                                              <p:attrName>style.visibility</p:attrName>
                                            </p:attrNameLst>
                                          </p:cBhvr>
                                          <p:to>
                                            <p:strVal val="visible"/>
                                          </p:to>
                                        </p:set>
                                      </p:childTnLst>
                                    </p:cTn>
                                  </p:par>
                                  <p:par>
                                    <p:cTn id="63" presetID="1" presetClass="entr" presetSubtype="0" fill="hold" grpId="0" nodeType="withEffect">
                                      <p:stCondLst>
                                        <p:cond delay="1750"/>
                                      </p:stCondLst>
                                      <p:childTnLst>
                                        <p:set>
                                          <p:cBhvr>
                                            <p:cTn id="64" dur="1" fill="hold">
                                              <p:stCondLst>
                                                <p:cond delay="0"/>
                                              </p:stCondLst>
                                            </p:cTn>
                                            <p:tgtEl>
                                              <p:spTgt spid="97"/>
                                            </p:tgtEl>
                                            <p:attrNameLst>
                                              <p:attrName>style.visibility</p:attrName>
                                            </p:attrNameLst>
                                          </p:cBhvr>
                                          <p:to>
                                            <p:strVal val="visible"/>
                                          </p:to>
                                        </p:set>
                                      </p:childTnLst>
                                    </p:cTn>
                                  </p:par>
                                  <p:par>
                                    <p:cTn id="65" presetID="1" presetClass="entr" presetSubtype="0" fill="hold" grpId="0" nodeType="withEffect">
                                      <p:stCondLst>
                                        <p:cond delay="1750"/>
                                      </p:stCondLst>
                                      <p:childTnLst>
                                        <p:set>
                                          <p:cBhvr>
                                            <p:cTn id="66" dur="1" fill="hold">
                                              <p:stCondLst>
                                                <p:cond delay="0"/>
                                              </p:stCondLst>
                                            </p:cTn>
                                            <p:tgtEl>
                                              <p:spTgt spid="89"/>
                                            </p:tgtEl>
                                            <p:attrNameLst>
                                              <p:attrName>style.visibility</p:attrName>
                                            </p:attrNameLst>
                                          </p:cBhvr>
                                          <p:to>
                                            <p:strVal val="visible"/>
                                          </p:to>
                                        </p:set>
                                      </p:childTnLst>
                                    </p:cTn>
                                  </p:par>
                                  <p:par>
                                    <p:cTn id="67" presetID="1" presetClass="entr" presetSubtype="0" fill="hold" grpId="0" nodeType="withEffect">
                                      <p:stCondLst>
                                        <p:cond delay="1750"/>
                                      </p:stCondLst>
                                      <p:childTnLst>
                                        <p:set>
                                          <p:cBhvr>
                                            <p:cTn id="68" dur="1" fill="hold">
                                              <p:stCondLst>
                                                <p:cond delay="0"/>
                                              </p:stCondLst>
                                            </p:cTn>
                                            <p:tgtEl>
                                              <p:spTgt spid="87"/>
                                            </p:tgtEl>
                                            <p:attrNameLst>
                                              <p:attrName>style.visibility</p:attrName>
                                            </p:attrNameLst>
                                          </p:cBhvr>
                                          <p:to>
                                            <p:strVal val="visible"/>
                                          </p:to>
                                        </p:set>
                                      </p:childTnLst>
                                    </p:cTn>
                                  </p:par>
                                  <p:par>
                                    <p:cTn id="69" presetID="1" presetClass="entr" presetSubtype="0" fill="hold" grpId="0" nodeType="withEffect">
                                      <p:stCondLst>
                                        <p:cond delay="1750"/>
                                      </p:stCondLst>
                                      <p:childTnLst>
                                        <p:set>
                                          <p:cBhvr>
                                            <p:cTn id="70" dur="1" fill="hold">
                                              <p:stCondLst>
                                                <p:cond delay="0"/>
                                              </p:stCondLst>
                                            </p:cTn>
                                            <p:tgtEl>
                                              <p:spTgt spid="99"/>
                                            </p:tgtEl>
                                            <p:attrNameLst>
                                              <p:attrName>style.visibility</p:attrName>
                                            </p:attrNameLst>
                                          </p:cBhvr>
                                          <p:to>
                                            <p:strVal val="visible"/>
                                          </p:to>
                                        </p:set>
                                      </p:childTnLst>
                                    </p:cTn>
                                  </p:par>
                                  <p:par>
                                    <p:cTn id="71" presetID="35" presetClass="emph" presetSubtype="0" repeatCount="indefinite" fill="hold" grpId="1" nodeType="withEffect">
                                      <p:stCondLst>
                                        <p:cond delay="1750"/>
                                      </p:stCondLst>
                                      <p:childTnLst>
                                        <p:anim calcmode="discrete" valueType="str">
                                          <p:cBhvr>
                                            <p:cTn id="72" dur="1000" fill="hold"/>
                                            <p:tgtEl>
                                              <p:spTgt spid="103"/>
                                            </p:tgtEl>
                                            <p:attrNameLst>
                                              <p:attrName>style.visibility</p:attrName>
                                            </p:attrNameLst>
                                          </p:cBhvr>
                                          <p:tavLst>
                                            <p:tav tm="0">
                                              <p:val>
                                                <p:strVal val="hidden"/>
                                              </p:val>
                                            </p:tav>
                                            <p:tav tm="50000">
                                              <p:val>
                                                <p:strVal val="visible"/>
                                              </p:val>
                                            </p:tav>
                                          </p:tavLst>
                                        </p:anim>
                                      </p:childTnLst>
                                    </p:cTn>
                                  </p:par>
                                  <p:par>
                                    <p:cTn id="73" presetID="35" presetClass="emph" presetSubtype="0" repeatCount="indefinite" fill="hold" grpId="1" nodeType="withEffect">
                                      <p:stCondLst>
                                        <p:cond delay="1750"/>
                                      </p:stCondLst>
                                      <p:childTnLst>
                                        <p:anim calcmode="discrete" valueType="str">
                                          <p:cBhvr>
                                            <p:cTn id="74" dur="1700" fill="hold"/>
                                            <p:tgtEl>
                                              <p:spTgt spid="98"/>
                                            </p:tgtEl>
                                            <p:attrNameLst>
                                              <p:attrName>style.visibility</p:attrName>
                                            </p:attrNameLst>
                                          </p:cBhvr>
                                          <p:tavLst>
                                            <p:tav tm="0">
                                              <p:val>
                                                <p:strVal val="hidden"/>
                                              </p:val>
                                            </p:tav>
                                            <p:tav tm="50000">
                                              <p:val>
                                                <p:strVal val="visible"/>
                                              </p:val>
                                            </p:tav>
                                          </p:tavLst>
                                        </p:anim>
                                      </p:childTnLst>
                                    </p:cTn>
                                  </p:par>
                                  <p:par>
                                    <p:cTn id="75" presetID="35" presetClass="emph" presetSubtype="0" repeatCount="indefinite" fill="hold" grpId="1" nodeType="withEffect">
                                      <p:stCondLst>
                                        <p:cond delay="1750"/>
                                      </p:stCondLst>
                                      <p:childTnLst>
                                        <p:anim calcmode="discrete" valueType="str">
                                          <p:cBhvr>
                                            <p:cTn id="76" dur="1600" fill="hold"/>
                                            <p:tgtEl>
                                              <p:spTgt spid="88"/>
                                            </p:tgtEl>
                                            <p:attrNameLst>
                                              <p:attrName>style.visibility</p:attrName>
                                            </p:attrNameLst>
                                          </p:cBhvr>
                                          <p:tavLst>
                                            <p:tav tm="0">
                                              <p:val>
                                                <p:strVal val="hidden"/>
                                              </p:val>
                                            </p:tav>
                                            <p:tav tm="50000">
                                              <p:val>
                                                <p:strVal val="visible"/>
                                              </p:val>
                                            </p:tav>
                                          </p:tavLst>
                                        </p:anim>
                                      </p:childTnLst>
                                    </p:cTn>
                                  </p:par>
                                  <p:par>
                                    <p:cTn id="77" presetID="35" presetClass="emph" presetSubtype="0" repeatCount="indefinite" fill="hold" grpId="1" nodeType="withEffect">
                                      <p:stCondLst>
                                        <p:cond delay="1750"/>
                                      </p:stCondLst>
                                      <p:childTnLst>
                                        <p:anim calcmode="discrete" valueType="str">
                                          <p:cBhvr>
                                            <p:cTn id="78" dur="1000" fill="hold"/>
                                            <p:tgtEl>
                                              <p:spTgt spid="94"/>
                                            </p:tgtEl>
                                            <p:attrNameLst>
                                              <p:attrName>style.visibility</p:attrName>
                                            </p:attrNameLst>
                                          </p:cBhvr>
                                          <p:tavLst>
                                            <p:tav tm="0">
                                              <p:val>
                                                <p:strVal val="hidden"/>
                                              </p:val>
                                            </p:tav>
                                            <p:tav tm="50000">
                                              <p:val>
                                                <p:strVal val="visible"/>
                                              </p:val>
                                            </p:tav>
                                          </p:tavLst>
                                        </p:anim>
                                      </p:childTnLst>
                                    </p:cTn>
                                  </p:par>
                                  <p:par>
                                    <p:cTn id="79" presetID="35" presetClass="emph" presetSubtype="0" repeatCount="indefinite" fill="hold" grpId="1" nodeType="withEffect">
                                      <p:stCondLst>
                                        <p:cond delay="1750"/>
                                      </p:stCondLst>
                                      <p:childTnLst>
                                        <p:anim calcmode="discrete" valueType="str">
                                          <p:cBhvr>
                                            <p:cTn id="80" dur="1000" fill="hold"/>
                                            <p:tgtEl>
                                              <p:spTgt spid="107"/>
                                            </p:tgtEl>
                                            <p:attrNameLst>
                                              <p:attrName>style.visibility</p:attrName>
                                            </p:attrNameLst>
                                          </p:cBhvr>
                                          <p:tavLst>
                                            <p:tav tm="0">
                                              <p:val>
                                                <p:strVal val="hidden"/>
                                              </p:val>
                                            </p:tav>
                                            <p:tav tm="50000">
                                              <p:val>
                                                <p:strVal val="visible"/>
                                              </p:val>
                                            </p:tav>
                                          </p:tavLst>
                                        </p:anim>
                                      </p:childTnLst>
                                    </p:cTn>
                                  </p:par>
                                  <p:par>
                                    <p:cTn id="81" presetID="35" presetClass="emph" presetSubtype="0" repeatCount="indefinite" fill="hold" grpId="1" nodeType="withEffect">
                                      <p:stCondLst>
                                        <p:cond delay="1750"/>
                                      </p:stCondLst>
                                      <p:childTnLst>
                                        <p:anim calcmode="discrete" valueType="str">
                                          <p:cBhvr>
                                            <p:cTn id="82" dur="1300" fill="hold"/>
                                            <p:tgtEl>
                                              <p:spTgt spid="96"/>
                                            </p:tgtEl>
                                            <p:attrNameLst>
                                              <p:attrName>style.visibility</p:attrName>
                                            </p:attrNameLst>
                                          </p:cBhvr>
                                          <p:tavLst>
                                            <p:tav tm="0">
                                              <p:val>
                                                <p:strVal val="hidden"/>
                                              </p:val>
                                            </p:tav>
                                            <p:tav tm="50000">
                                              <p:val>
                                                <p:strVal val="visible"/>
                                              </p:val>
                                            </p:tav>
                                          </p:tavLst>
                                        </p:anim>
                                      </p:childTnLst>
                                    </p:cTn>
                                  </p:par>
                                  <p:par>
                                    <p:cTn id="83" presetID="35" presetClass="emph" presetSubtype="0" repeatCount="indefinite" fill="hold" grpId="1" nodeType="withEffect">
                                      <p:stCondLst>
                                        <p:cond delay="1750"/>
                                      </p:stCondLst>
                                      <p:childTnLst>
                                        <p:anim calcmode="discrete" valueType="str">
                                          <p:cBhvr>
                                            <p:cTn id="84" dur="900" fill="hold"/>
                                            <p:tgtEl>
                                              <p:spTgt spid="92"/>
                                            </p:tgtEl>
                                            <p:attrNameLst>
                                              <p:attrName>style.visibility</p:attrName>
                                            </p:attrNameLst>
                                          </p:cBhvr>
                                          <p:tavLst>
                                            <p:tav tm="0">
                                              <p:val>
                                                <p:strVal val="hidden"/>
                                              </p:val>
                                            </p:tav>
                                            <p:tav tm="50000">
                                              <p:val>
                                                <p:strVal val="visible"/>
                                              </p:val>
                                            </p:tav>
                                          </p:tavLst>
                                        </p:anim>
                                      </p:childTnLst>
                                    </p:cTn>
                                  </p:par>
                                  <p:par>
                                    <p:cTn id="85" presetID="35" presetClass="emph" presetSubtype="0" repeatCount="indefinite" fill="hold" grpId="1" nodeType="withEffect">
                                      <p:stCondLst>
                                        <p:cond delay="1750"/>
                                      </p:stCondLst>
                                      <p:childTnLst>
                                        <p:anim calcmode="discrete" valueType="str">
                                          <p:cBhvr>
                                            <p:cTn id="86" dur="1400" fill="hold"/>
                                            <p:tgtEl>
                                              <p:spTgt spid="97"/>
                                            </p:tgtEl>
                                            <p:attrNameLst>
                                              <p:attrName>style.visibility</p:attrName>
                                            </p:attrNameLst>
                                          </p:cBhvr>
                                          <p:tavLst>
                                            <p:tav tm="0">
                                              <p:val>
                                                <p:strVal val="hidden"/>
                                              </p:val>
                                            </p:tav>
                                            <p:tav tm="50000">
                                              <p:val>
                                                <p:strVal val="visible"/>
                                              </p:val>
                                            </p:tav>
                                          </p:tavLst>
                                        </p:anim>
                                      </p:childTnLst>
                                    </p:cTn>
                                  </p:par>
                                  <p:par>
                                    <p:cTn id="87" presetID="35" presetClass="emph" presetSubtype="0" repeatCount="indefinite" fill="hold" grpId="1" nodeType="withEffect">
                                      <p:stCondLst>
                                        <p:cond delay="1750"/>
                                      </p:stCondLst>
                                      <p:childTnLst>
                                        <p:anim calcmode="discrete" valueType="str">
                                          <p:cBhvr>
                                            <p:cTn id="88" dur="1200" fill="hold"/>
                                            <p:tgtEl>
                                              <p:spTgt spid="89"/>
                                            </p:tgtEl>
                                            <p:attrNameLst>
                                              <p:attrName>style.visibility</p:attrName>
                                            </p:attrNameLst>
                                          </p:cBhvr>
                                          <p:tavLst>
                                            <p:tav tm="0">
                                              <p:val>
                                                <p:strVal val="hidden"/>
                                              </p:val>
                                            </p:tav>
                                            <p:tav tm="50000">
                                              <p:val>
                                                <p:strVal val="visible"/>
                                              </p:val>
                                            </p:tav>
                                          </p:tavLst>
                                        </p:anim>
                                      </p:childTnLst>
                                    </p:cTn>
                                  </p:par>
                                  <p:par>
                                    <p:cTn id="89" presetID="35" presetClass="emph" presetSubtype="0" repeatCount="indefinite" fill="hold" grpId="1" nodeType="withEffect">
                                      <p:stCondLst>
                                        <p:cond delay="1750"/>
                                      </p:stCondLst>
                                      <p:childTnLst>
                                        <p:anim calcmode="discrete" valueType="str">
                                          <p:cBhvr>
                                            <p:cTn id="90" dur="1700" fill="hold"/>
                                            <p:tgtEl>
                                              <p:spTgt spid="87"/>
                                            </p:tgtEl>
                                            <p:attrNameLst>
                                              <p:attrName>style.visibility</p:attrName>
                                            </p:attrNameLst>
                                          </p:cBhvr>
                                          <p:tavLst>
                                            <p:tav tm="0">
                                              <p:val>
                                                <p:strVal val="hidden"/>
                                              </p:val>
                                            </p:tav>
                                            <p:tav tm="50000">
                                              <p:val>
                                                <p:strVal val="visible"/>
                                              </p:val>
                                            </p:tav>
                                          </p:tavLst>
                                        </p:anim>
                                      </p:childTnLst>
                                    </p:cTn>
                                  </p:par>
                                  <p:par>
                                    <p:cTn id="91" presetID="35" presetClass="emph" presetSubtype="0" repeatCount="indefinite" fill="hold" grpId="1" nodeType="withEffect">
                                      <p:stCondLst>
                                        <p:cond delay="1750"/>
                                      </p:stCondLst>
                                      <p:childTnLst>
                                        <p:anim calcmode="discrete" valueType="str">
                                          <p:cBhvr>
                                            <p:cTn id="92" dur="1000" fill="hold"/>
                                            <p:tgtEl>
                                              <p:spTgt spid="99"/>
                                            </p:tgtEl>
                                            <p:attrNameLst>
                                              <p:attrName>style.visibility</p:attrName>
                                            </p:attrNameLst>
                                          </p:cBhvr>
                                          <p:tavLst>
                                            <p:tav tm="0">
                                              <p:val>
                                                <p:strVal val="hidden"/>
                                              </p:val>
                                            </p:tav>
                                            <p:tav tm="50000">
                                              <p:val>
                                                <p:strVal val="visible"/>
                                              </p:val>
                                            </p:tav>
                                          </p:tavLst>
                                        </p:anim>
                                      </p:childTnLst>
                                    </p:cTn>
                                  </p:par>
                                  <p:par>
                                    <p:cTn id="93" presetID="6" presetClass="emph" presetSubtype="0" repeatCount="10000" autoRev="1" fill="hold" grpId="0" nodeType="withEffect">
                                      <p:stCondLst>
                                        <p:cond delay="0"/>
                                      </p:stCondLst>
                                      <p:childTnLst>
                                        <p:animScale>
                                          <p:cBhvr>
                                            <p:cTn id="94" dur="1450" fill="hold"/>
                                            <p:tgtEl>
                                              <p:spTgt spid="83"/>
                                            </p:tgtEl>
                                          </p:cBhvr>
                                          <p:by x="120000" y="120000"/>
                                        </p:animScale>
                                      </p:childTnLst>
                                    </p:cTn>
                                  </p:par>
                                  <p:par>
                                    <p:cTn id="95" presetID="6" presetClass="emph" presetSubtype="0" repeatCount="10000" autoRev="1" fill="hold" grpId="0" nodeType="withEffect">
                                      <p:stCondLst>
                                        <p:cond delay="0"/>
                                      </p:stCondLst>
                                      <p:childTnLst>
                                        <p:animScale>
                                          <p:cBhvr>
                                            <p:cTn id="96" dur="2000" fill="hold"/>
                                            <p:tgtEl>
                                              <p:spTgt spid="82"/>
                                            </p:tgtEl>
                                          </p:cBhvr>
                                          <p:by x="110000" y="110000"/>
                                        </p:animScale>
                                      </p:childTnLst>
                                    </p:cTn>
                                  </p:par>
                                  <p:par>
                                    <p:cTn id="97" presetID="8" presetClass="emph" presetSubtype="0" repeatCount="10000" autoRev="1" fill="hold" nodeType="withEffect">
                                      <p:stCondLst>
                                        <p:cond delay="0"/>
                                      </p:stCondLst>
                                      <p:childTnLst>
                                        <p:animRot by="420000">
                                          <p:cBhvr>
                                            <p:cTn id="98" dur="2250" fill="hold"/>
                                            <p:tgtEl>
                                              <p:spTgt spid="85"/>
                                            </p:tgtEl>
                                            <p:attrNameLst>
                                              <p:attrName>r</p:attrName>
                                            </p:attrNameLst>
                                          </p:cBhvr>
                                        </p:animRot>
                                      </p:childTnLst>
                                    </p:cTn>
                                  </p:par>
                                  <p:par>
                                    <p:cTn id="99" presetID="53" presetClass="entr" presetSubtype="16" fill="hold" grpId="0" nodeType="withEffect">
                                      <p:stCondLst>
                                        <p:cond delay="0"/>
                                      </p:stCondLst>
                                      <p:childTnLst>
                                        <p:set>
                                          <p:cBhvr>
                                            <p:cTn id="100" dur="1" fill="hold">
                                              <p:stCondLst>
                                                <p:cond delay="0"/>
                                              </p:stCondLst>
                                            </p:cTn>
                                            <p:tgtEl>
                                              <p:spTgt spid="110"/>
                                            </p:tgtEl>
                                            <p:attrNameLst>
                                              <p:attrName>style.visibility</p:attrName>
                                            </p:attrNameLst>
                                          </p:cBhvr>
                                          <p:to>
                                            <p:strVal val="visible"/>
                                          </p:to>
                                        </p:set>
                                        <p:anim calcmode="lin" valueType="num">
                                          <p:cBhvr>
                                            <p:cTn id="101" dur="500" fill="hold"/>
                                            <p:tgtEl>
                                              <p:spTgt spid="110"/>
                                            </p:tgtEl>
                                            <p:attrNameLst>
                                              <p:attrName>ppt_w</p:attrName>
                                            </p:attrNameLst>
                                          </p:cBhvr>
                                          <p:tavLst>
                                            <p:tav tm="0">
                                              <p:val>
                                                <p:fltVal val="0"/>
                                              </p:val>
                                            </p:tav>
                                            <p:tav tm="100000">
                                              <p:val>
                                                <p:strVal val="#ppt_w"/>
                                              </p:val>
                                            </p:tav>
                                          </p:tavLst>
                                        </p:anim>
                                        <p:anim calcmode="lin" valueType="num">
                                          <p:cBhvr>
                                            <p:cTn id="102" dur="500" fill="hold"/>
                                            <p:tgtEl>
                                              <p:spTgt spid="110"/>
                                            </p:tgtEl>
                                            <p:attrNameLst>
                                              <p:attrName>ppt_h</p:attrName>
                                            </p:attrNameLst>
                                          </p:cBhvr>
                                          <p:tavLst>
                                            <p:tav tm="0">
                                              <p:val>
                                                <p:fltVal val="0"/>
                                              </p:val>
                                            </p:tav>
                                            <p:tav tm="100000">
                                              <p:val>
                                                <p:strVal val="#ppt_h"/>
                                              </p:val>
                                            </p:tav>
                                          </p:tavLst>
                                        </p:anim>
                                        <p:animEffect transition="in" filter="fade">
                                          <p:cBhvr>
                                            <p:cTn id="103" dur="500"/>
                                            <p:tgtEl>
                                              <p:spTgt spid="110"/>
                                            </p:tgtEl>
                                          </p:cBhvr>
                                        </p:animEffect>
                                      </p:childTnLst>
                                    </p:cTn>
                                  </p:par>
                                  <p:par>
                                    <p:cTn id="104" presetID="2" presetClass="entr" presetSubtype="4" fill="hold" nodeType="withEffect" p14:presetBounceEnd="38000">
                                      <p:stCondLst>
                                        <p:cond delay="400"/>
                                      </p:stCondLst>
                                      <p:childTnLst>
                                        <p:set>
                                          <p:cBhvr>
                                            <p:cTn id="105" dur="1" fill="hold">
                                              <p:stCondLst>
                                                <p:cond delay="0"/>
                                              </p:stCondLst>
                                            </p:cTn>
                                            <p:tgtEl>
                                              <p:spTgt spid="109"/>
                                            </p:tgtEl>
                                            <p:attrNameLst>
                                              <p:attrName>style.visibility</p:attrName>
                                            </p:attrNameLst>
                                          </p:cBhvr>
                                          <p:to>
                                            <p:strVal val="visible"/>
                                          </p:to>
                                        </p:set>
                                        <p:anim calcmode="lin" valueType="num" p14:bounceEnd="38000">
                                          <p:cBhvr additive="base">
                                            <p:cTn id="106" dur="1000" fill="hold"/>
                                            <p:tgtEl>
                                              <p:spTgt spid="109"/>
                                            </p:tgtEl>
                                            <p:attrNameLst>
                                              <p:attrName>ppt_x</p:attrName>
                                            </p:attrNameLst>
                                          </p:cBhvr>
                                          <p:tavLst>
                                            <p:tav tm="0">
                                              <p:val>
                                                <p:strVal val="#ppt_x"/>
                                              </p:val>
                                            </p:tav>
                                            <p:tav tm="100000">
                                              <p:val>
                                                <p:strVal val="#ppt_x"/>
                                              </p:val>
                                            </p:tav>
                                          </p:tavLst>
                                        </p:anim>
                                        <p:anim calcmode="lin" valueType="num" p14:bounceEnd="38000">
                                          <p:cBhvr additive="base">
                                            <p:cTn id="107" dur="1000" fill="hold"/>
                                            <p:tgtEl>
                                              <p:spTgt spid="109"/>
                                            </p:tgtEl>
                                            <p:attrNameLst>
                                              <p:attrName>ppt_y</p:attrName>
                                            </p:attrNameLst>
                                          </p:cBhvr>
                                          <p:tavLst>
                                            <p:tav tm="0">
                                              <p:val>
                                                <p:strVal val="1+#ppt_h/2"/>
                                              </p:val>
                                            </p:tav>
                                            <p:tav tm="100000">
                                              <p:val>
                                                <p:strVal val="#ppt_y"/>
                                              </p:val>
                                            </p:tav>
                                          </p:tavLst>
                                        </p:anim>
                                      </p:childTnLst>
                                    </p:cTn>
                                  </p:par>
                                  <p:par>
                                    <p:cTn id="108" presetID="2" presetClass="entr" presetSubtype="4" fill="hold" nodeType="withEffect" p14:presetBounceEnd="38000">
                                      <p:stCondLst>
                                        <p:cond delay="1100"/>
                                      </p:stCondLst>
                                      <p:childTnLst>
                                        <p:set>
                                          <p:cBhvr>
                                            <p:cTn id="109" dur="1" fill="hold">
                                              <p:stCondLst>
                                                <p:cond delay="0"/>
                                              </p:stCondLst>
                                            </p:cTn>
                                            <p:tgtEl>
                                              <p:spTgt spid="108"/>
                                            </p:tgtEl>
                                            <p:attrNameLst>
                                              <p:attrName>style.visibility</p:attrName>
                                            </p:attrNameLst>
                                          </p:cBhvr>
                                          <p:to>
                                            <p:strVal val="visible"/>
                                          </p:to>
                                        </p:set>
                                        <p:anim calcmode="lin" valueType="num" p14:bounceEnd="38000">
                                          <p:cBhvr additive="base">
                                            <p:cTn id="110" dur="1000" fill="hold"/>
                                            <p:tgtEl>
                                              <p:spTgt spid="108"/>
                                            </p:tgtEl>
                                            <p:attrNameLst>
                                              <p:attrName>ppt_x</p:attrName>
                                            </p:attrNameLst>
                                          </p:cBhvr>
                                          <p:tavLst>
                                            <p:tav tm="0">
                                              <p:val>
                                                <p:strVal val="#ppt_x"/>
                                              </p:val>
                                            </p:tav>
                                            <p:tav tm="100000">
                                              <p:val>
                                                <p:strVal val="#ppt_x"/>
                                              </p:val>
                                            </p:tav>
                                          </p:tavLst>
                                        </p:anim>
                                        <p:anim calcmode="lin" valueType="num" p14:bounceEnd="38000">
                                          <p:cBhvr additive="base">
                                            <p:cTn id="111" dur="1000" fill="hold"/>
                                            <p:tgtEl>
                                              <p:spTgt spid="108"/>
                                            </p:tgtEl>
                                            <p:attrNameLst>
                                              <p:attrName>ppt_y</p:attrName>
                                            </p:attrNameLst>
                                          </p:cBhvr>
                                          <p:tavLst>
                                            <p:tav tm="0">
                                              <p:val>
                                                <p:strVal val="1+#ppt_h/2"/>
                                              </p:val>
                                            </p:tav>
                                            <p:tav tm="100000">
                                              <p:val>
                                                <p:strVal val="#ppt_y"/>
                                              </p:val>
                                            </p:tav>
                                          </p:tavLst>
                                        </p:anim>
                                      </p:childTnLst>
                                    </p:cTn>
                                  </p:par>
                                  <p:par>
                                    <p:cTn id="112" presetID="22" presetClass="entr" presetSubtype="8" fill="hold" nodeType="withEffect">
                                      <p:stCondLst>
                                        <p:cond delay="2200"/>
                                      </p:stCondLst>
                                      <p:childTnLst>
                                        <p:set>
                                          <p:cBhvr>
                                            <p:cTn id="113" dur="1" fill="hold">
                                              <p:stCondLst>
                                                <p:cond delay="0"/>
                                              </p:stCondLst>
                                            </p:cTn>
                                            <p:tgtEl>
                                              <p:spTgt spid="111"/>
                                            </p:tgtEl>
                                            <p:attrNameLst>
                                              <p:attrName>style.visibility</p:attrName>
                                            </p:attrNameLst>
                                          </p:cBhvr>
                                          <p:to>
                                            <p:strVal val="visible"/>
                                          </p:to>
                                        </p:set>
                                        <p:animEffect transition="in" filter="wipe(left)">
                                          <p:cBhvr>
                                            <p:cTn id="114" dur="1000"/>
                                            <p:tgtEl>
                                              <p:spTgt spid="111"/>
                                            </p:tgtEl>
                                          </p:cBhvr>
                                        </p:animEffect>
                                      </p:childTnLst>
                                    </p:cTn>
                                  </p:par>
                                  <p:par>
                                    <p:cTn id="115" presetID="53" presetClass="entr" presetSubtype="16" fill="hold" nodeType="withEffect">
                                      <p:stCondLst>
                                        <p:cond delay="3200"/>
                                      </p:stCondLst>
                                      <p:childTnLst>
                                        <p:set>
                                          <p:cBhvr>
                                            <p:cTn id="116" dur="1" fill="hold">
                                              <p:stCondLst>
                                                <p:cond delay="0"/>
                                              </p:stCondLst>
                                            </p:cTn>
                                            <p:tgtEl>
                                              <p:spTgt spid="112"/>
                                            </p:tgtEl>
                                            <p:attrNameLst>
                                              <p:attrName>style.visibility</p:attrName>
                                            </p:attrNameLst>
                                          </p:cBhvr>
                                          <p:to>
                                            <p:strVal val="visible"/>
                                          </p:to>
                                        </p:set>
                                        <p:anim calcmode="lin" valueType="num">
                                          <p:cBhvr>
                                            <p:cTn id="117" dur="500" fill="hold"/>
                                            <p:tgtEl>
                                              <p:spTgt spid="112"/>
                                            </p:tgtEl>
                                            <p:attrNameLst>
                                              <p:attrName>ppt_w</p:attrName>
                                            </p:attrNameLst>
                                          </p:cBhvr>
                                          <p:tavLst>
                                            <p:tav tm="0">
                                              <p:val>
                                                <p:fltVal val="0"/>
                                              </p:val>
                                            </p:tav>
                                            <p:tav tm="100000">
                                              <p:val>
                                                <p:strVal val="#ppt_w"/>
                                              </p:val>
                                            </p:tav>
                                          </p:tavLst>
                                        </p:anim>
                                        <p:anim calcmode="lin" valueType="num">
                                          <p:cBhvr>
                                            <p:cTn id="118" dur="500" fill="hold"/>
                                            <p:tgtEl>
                                              <p:spTgt spid="112"/>
                                            </p:tgtEl>
                                            <p:attrNameLst>
                                              <p:attrName>ppt_h</p:attrName>
                                            </p:attrNameLst>
                                          </p:cBhvr>
                                          <p:tavLst>
                                            <p:tav tm="0">
                                              <p:val>
                                                <p:fltVal val="0"/>
                                              </p:val>
                                            </p:tav>
                                            <p:tav tm="100000">
                                              <p:val>
                                                <p:strVal val="#ppt_h"/>
                                              </p:val>
                                            </p:tav>
                                          </p:tavLst>
                                        </p:anim>
                                        <p:animEffect transition="in" filter="fade">
                                          <p:cBhvr>
                                            <p:cTn id="119" dur="500"/>
                                            <p:tgtEl>
                                              <p:spTgt spid="112"/>
                                            </p:tgtEl>
                                          </p:cBhvr>
                                        </p:animEffect>
                                      </p:childTnLst>
                                    </p:cTn>
                                  </p:par>
                                  <p:par>
                                    <p:cTn id="120" presetID="22" presetClass="entr" presetSubtype="1" fill="hold" grpId="0" nodeType="withEffect">
                                      <p:stCondLst>
                                        <p:cond delay="3750"/>
                                      </p:stCondLst>
                                      <p:childTnLst>
                                        <p:set>
                                          <p:cBhvr>
                                            <p:cTn id="121" dur="1" fill="hold">
                                              <p:stCondLst>
                                                <p:cond delay="0"/>
                                              </p:stCondLst>
                                            </p:cTn>
                                            <p:tgtEl>
                                              <p:spTgt spid="116"/>
                                            </p:tgtEl>
                                            <p:attrNameLst>
                                              <p:attrName>style.visibility</p:attrName>
                                            </p:attrNameLst>
                                          </p:cBhvr>
                                          <p:to>
                                            <p:strVal val="visible"/>
                                          </p:to>
                                        </p:set>
                                        <p:animEffect transition="in" filter="wipe(up)">
                                          <p:cBhvr>
                                            <p:cTn id="122" dur="500"/>
                                            <p:tgtEl>
                                              <p:spTgt spid="116"/>
                                            </p:tgtEl>
                                          </p:cBhvr>
                                        </p:animEffect>
                                      </p:childTnLst>
                                    </p:cTn>
                                  </p:par>
                                  <p:par>
                                    <p:cTn id="123" presetID="22" presetClass="entr" presetSubtype="1" fill="hold" grpId="0" nodeType="withEffect">
                                      <p:stCondLst>
                                        <p:cond delay="3750"/>
                                      </p:stCondLst>
                                      <p:childTnLst>
                                        <p:set>
                                          <p:cBhvr>
                                            <p:cTn id="124" dur="1" fill="hold">
                                              <p:stCondLst>
                                                <p:cond delay="0"/>
                                              </p:stCondLst>
                                            </p:cTn>
                                            <p:tgtEl>
                                              <p:spTgt spid="120"/>
                                            </p:tgtEl>
                                            <p:attrNameLst>
                                              <p:attrName>style.visibility</p:attrName>
                                            </p:attrNameLst>
                                          </p:cBhvr>
                                          <p:to>
                                            <p:strVal val="visible"/>
                                          </p:to>
                                        </p:set>
                                        <p:animEffect transition="in" filter="wipe(up)">
                                          <p:cBhvr>
                                            <p:cTn id="125" dur="500"/>
                                            <p:tgtEl>
                                              <p:spTgt spid="120"/>
                                            </p:tgtEl>
                                          </p:cBhvr>
                                        </p:animEffect>
                                      </p:childTnLst>
                                    </p:cTn>
                                  </p:par>
                                  <p:par>
                                    <p:cTn id="126" presetID="53" presetClass="entr" presetSubtype="16" fill="hold" nodeType="withEffect">
                                      <p:stCondLst>
                                        <p:cond delay="4500"/>
                                      </p:stCondLst>
                                      <p:childTnLst>
                                        <p:set>
                                          <p:cBhvr>
                                            <p:cTn id="127" dur="1" fill="hold">
                                              <p:stCondLst>
                                                <p:cond delay="0"/>
                                              </p:stCondLst>
                                            </p:cTn>
                                            <p:tgtEl>
                                              <p:spTgt spid="113"/>
                                            </p:tgtEl>
                                            <p:attrNameLst>
                                              <p:attrName>style.visibility</p:attrName>
                                            </p:attrNameLst>
                                          </p:cBhvr>
                                          <p:to>
                                            <p:strVal val="visible"/>
                                          </p:to>
                                        </p:set>
                                        <p:anim calcmode="lin" valueType="num">
                                          <p:cBhvr>
                                            <p:cTn id="128" dur="500" fill="hold"/>
                                            <p:tgtEl>
                                              <p:spTgt spid="113"/>
                                            </p:tgtEl>
                                            <p:attrNameLst>
                                              <p:attrName>ppt_w</p:attrName>
                                            </p:attrNameLst>
                                          </p:cBhvr>
                                          <p:tavLst>
                                            <p:tav tm="0">
                                              <p:val>
                                                <p:fltVal val="0"/>
                                              </p:val>
                                            </p:tav>
                                            <p:tav tm="100000">
                                              <p:val>
                                                <p:strVal val="#ppt_w"/>
                                              </p:val>
                                            </p:tav>
                                          </p:tavLst>
                                        </p:anim>
                                        <p:anim calcmode="lin" valueType="num">
                                          <p:cBhvr>
                                            <p:cTn id="129" dur="500" fill="hold"/>
                                            <p:tgtEl>
                                              <p:spTgt spid="113"/>
                                            </p:tgtEl>
                                            <p:attrNameLst>
                                              <p:attrName>ppt_h</p:attrName>
                                            </p:attrNameLst>
                                          </p:cBhvr>
                                          <p:tavLst>
                                            <p:tav tm="0">
                                              <p:val>
                                                <p:fltVal val="0"/>
                                              </p:val>
                                            </p:tav>
                                            <p:tav tm="100000">
                                              <p:val>
                                                <p:strVal val="#ppt_h"/>
                                              </p:val>
                                            </p:tav>
                                          </p:tavLst>
                                        </p:anim>
                                        <p:animEffect transition="in" filter="fade">
                                          <p:cBhvr>
                                            <p:cTn id="130" dur="500"/>
                                            <p:tgtEl>
                                              <p:spTgt spid="113"/>
                                            </p:tgtEl>
                                          </p:cBhvr>
                                        </p:animEffect>
                                      </p:childTnLst>
                                    </p:cTn>
                                  </p:par>
                                  <p:par>
                                    <p:cTn id="131" presetID="22" presetClass="entr" presetSubtype="1" fill="hold" grpId="0" nodeType="withEffect">
                                      <p:stCondLst>
                                        <p:cond delay="5000"/>
                                      </p:stCondLst>
                                      <p:childTnLst>
                                        <p:set>
                                          <p:cBhvr>
                                            <p:cTn id="132" dur="1" fill="hold">
                                              <p:stCondLst>
                                                <p:cond delay="0"/>
                                              </p:stCondLst>
                                            </p:cTn>
                                            <p:tgtEl>
                                              <p:spTgt spid="117"/>
                                            </p:tgtEl>
                                            <p:attrNameLst>
                                              <p:attrName>style.visibility</p:attrName>
                                            </p:attrNameLst>
                                          </p:cBhvr>
                                          <p:to>
                                            <p:strVal val="visible"/>
                                          </p:to>
                                        </p:set>
                                        <p:animEffect transition="in" filter="wipe(up)">
                                          <p:cBhvr>
                                            <p:cTn id="133" dur="500"/>
                                            <p:tgtEl>
                                              <p:spTgt spid="117"/>
                                            </p:tgtEl>
                                          </p:cBhvr>
                                        </p:animEffect>
                                      </p:childTnLst>
                                    </p:cTn>
                                  </p:par>
                                  <p:par>
                                    <p:cTn id="134" presetID="53" presetClass="entr" presetSubtype="16" fill="hold" nodeType="withEffect">
                                      <p:stCondLst>
                                        <p:cond delay="5750"/>
                                      </p:stCondLst>
                                      <p:childTnLst>
                                        <p:set>
                                          <p:cBhvr>
                                            <p:cTn id="135" dur="1" fill="hold">
                                              <p:stCondLst>
                                                <p:cond delay="0"/>
                                              </p:stCondLst>
                                            </p:cTn>
                                            <p:tgtEl>
                                              <p:spTgt spid="114"/>
                                            </p:tgtEl>
                                            <p:attrNameLst>
                                              <p:attrName>style.visibility</p:attrName>
                                            </p:attrNameLst>
                                          </p:cBhvr>
                                          <p:to>
                                            <p:strVal val="visible"/>
                                          </p:to>
                                        </p:set>
                                        <p:anim calcmode="lin" valueType="num">
                                          <p:cBhvr>
                                            <p:cTn id="136" dur="500" fill="hold"/>
                                            <p:tgtEl>
                                              <p:spTgt spid="114"/>
                                            </p:tgtEl>
                                            <p:attrNameLst>
                                              <p:attrName>ppt_w</p:attrName>
                                            </p:attrNameLst>
                                          </p:cBhvr>
                                          <p:tavLst>
                                            <p:tav tm="0">
                                              <p:val>
                                                <p:fltVal val="0"/>
                                              </p:val>
                                            </p:tav>
                                            <p:tav tm="100000">
                                              <p:val>
                                                <p:strVal val="#ppt_w"/>
                                              </p:val>
                                            </p:tav>
                                          </p:tavLst>
                                        </p:anim>
                                        <p:anim calcmode="lin" valueType="num">
                                          <p:cBhvr>
                                            <p:cTn id="137" dur="500" fill="hold"/>
                                            <p:tgtEl>
                                              <p:spTgt spid="114"/>
                                            </p:tgtEl>
                                            <p:attrNameLst>
                                              <p:attrName>ppt_h</p:attrName>
                                            </p:attrNameLst>
                                          </p:cBhvr>
                                          <p:tavLst>
                                            <p:tav tm="0">
                                              <p:val>
                                                <p:fltVal val="0"/>
                                              </p:val>
                                            </p:tav>
                                            <p:tav tm="100000">
                                              <p:val>
                                                <p:strVal val="#ppt_h"/>
                                              </p:val>
                                            </p:tav>
                                          </p:tavLst>
                                        </p:anim>
                                        <p:animEffect transition="in" filter="fade">
                                          <p:cBhvr>
                                            <p:cTn id="138" dur="500"/>
                                            <p:tgtEl>
                                              <p:spTgt spid="114"/>
                                            </p:tgtEl>
                                          </p:cBhvr>
                                        </p:animEffect>
                                      </p:childTnLst>
                                    </p:cTn>
                                  </p:par>
                                  <p:par>
                                    <p:cTn id="139" presetID="22" presetClass="entr" presetSubtype="1" fill="hold" grpId="0" nodeType="withEffect">
                                      <p:stCondLst>
                                        <p:cond delay="6500"/>
                                      </p:stCondLst>
                                      <p:childTnLst>
                                        <p:set>
                                          <p:cBhvr>
                                            <p:cTn id="140" dur="1" fill="hold">
                                              <p:stCondLst>
                                                <p:cond delay="0"/>
                                              </p:stCondLst>
                                            </p:cTn>
                                            <p:tgtEl>
                                              <p:spTgt spid="118"/>
                                            </p:tgtEl>
                                            <p:attrNameLst>
                                              <p:attrName>style.visibility</p:attrName>
                                            </p:attrNameLst>
                                          </p:cBhvr>
                                          <p:to>
                                            <p:strVal val="visible"/>
                                          </p:to>
                                        </p:set>
                                        <p:animEffect transition="in" filter="wipe(up)">
                                          <p:cBhvr>
                                            <p:cTn id="141" dur="500"/>
                                            <p:tgtEl>
                                              <p:spTgt spid="118"/>
                                            </p:tgtEl>
                                          </p:cBhvr>
                                        </p:animEffect>
                                      </p:childTnLst>
                                    </p:cTn>
                                  </p:par>
                                  <p:par>
                                    <p:cTn id="142" presetID="22" presetClass="entr" presetSubtype="1" fill="hold" grpId="0" nodeType="withEffect">
                                      <p:stCondLst>
                                        <p:cond delay="3750"/>
                                      </p:stCondLst>
                                      <p:childTnLst>
                                        <p:set>
                                          <p:cBhvr>
                                            <p:cTn id="143" dur="1" fill="hold">
                                              <p:stCondLst>
                                                <p:cond delay="0"/>
                                              </p:stCondLst>
                                            </p:cTn>
                                            <p:tgtEl>
                                              <p:spTgt spid="124"/>
                                            </p:tgtEl>
                                            <p:attrNameLst>
                                              <p:attrName>style.visibility</p:attrName>
                                            </p:attrNameLst>
                                          </p:cBhvr>
                                          <p:to>
                                            <p:strVal val="visible"/>
                                          </p:to>
                                        </p:set>
                                        <p:animEffect transition="in" filter="wipe(up)">
                                          <p:cBhvr>
                                            <p:cTn id="144" dur="500"/>
                                            <p:tgtEl>
                                              <p:spTgt spid="124"/>
                                            </p:tgtEl>
                                          </p:cBhvr>
                                        </p:animEffect>
                                      </p:childTnLst>
                                    </p:cTn>
                                  </p:par>
                                  <p:par>
                                    <p:cTn id="145" presetID="22" presetClass="entr" presetSubtype="1" fill="hold" grpId="0" nodeType="withEffect">
                                      <p:stCondLst>
                                        <p:cond delay="3750"/>
                                      </p:stCondLst>
                                      <p:childTnLst>
                                        <p:set>
                                          <p:cBhvr>
                                            <p:cTn id="146" dur="1" fill="hold">
                                              <p:stCondLst>
                                                <p:cond delay="0"/>
                                              </p:stCondLst>
                                            </p:cTn>
                                            <p:tgtEl>
                                              <p:spTgt spid="125"/>
                                            </p:tgtEl>
                                            <p:attrNameLst>
                                              <p:attrName>style.visibility</p:attrName>
                                            </p:attrNameLst>
                                          </p:cBhvr>
                                          <p:to>
                                            <p:strVal val="visible"/>
                                          </p:to>
                                        </p:set>
                                        <p:animEffect transition="in" filter="wipe(up)">
                                          <p:cBhvr>
                                            <p:cTn id="147" dur="5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10" grpId="0" animBg="1"/>
          <p:bldP spid="116" grpId="0" animBg="1"/>
          <p:bldP spid="117" grpId="0" animBg="1"/>
          <p:bldP spid="118" grpId="0" animBg="1"/>
          <p:bldP spid="120" grpId="0"/>
          <p:bldP spid="124" grpId="0"/>
          <p:bldP spid="125"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6"/>
                                            </p:tgtEl>
                                            <p:attrNameLst>
                                              <p:attrName>style.visibility</p:attrName>
                                            </p:attrNameLst>
                                          </p:cBhvr>
                                          <p:to>
                                            <p:strVal val="visible"/>
                                          </p:to>
                                        </p:set>
                                      </p:childTnLst>
                                    </p:cTn>
                                  </p:par>
                                  <p:par>
                                    <p:cTn id="15" presetID="35" presetClass="emph" presetSubtype="0" repeatCount="indefinite" fill="hold" grpId="1" nodeType="withEffect">
                                      <p:stCondLst>
                                        <p:cond delay="0"/>
                                      </p:stCondLst>
                                      <p:childTnLst>
                                        <p:anim calcmode="discrete" valueType="str">
                                          <p:cBhvr>
                                            <p:cTn id="16" dur="2200" fill="hold"/>
                                            <p:tgtEl>
                                              <p:spTgt spid="90"/>
                                            </p:tgtEl>
                                            <p:attrNameLst>
                                              <p:attrName>style.visibility</p:attrName>
                                            </p:attrNameLst>
                                          </p:cBhvr>
                                          <p:tavLst>
                                            <p:tav tm="0">
                                              <p:val>
                                                <p:strVal val="hidden"/>
                                              </p:val>
                                            </p:tav>
                                            <p:tav tm="50000">
                                              <p:val>
                                                <p:strVal val="visible"/>
                                              </p:val>
                                            </p:tav>
                                          </p:tavLst>
                                        </p:anim>
                                      </p:childTnLst>
                                    </p:cTn>
                                  </p:par>
                                  <p:par>
                                    <p:cTn id="17" presetID="35" presetClass="emph" presetSubtype="0" repeatCount="indefinite" fill="hold" grpId="1" nodeType="withEffect">
                                      <p:stCondLst>
                                        <p:cond delay="0"/>
                                      </p:stCondLst>
                                      <p:childTnLst>
                                        <p:anim calcmode="discrete" valueType="str">
                                          <p:cBhvr>
                                            <p:cTn id="18" dur="1500" fill="hold"/>
                                            <p:tgtEl>
                                              <p:spTgt spid="102"/>
                                            </p:tgtEl>
                                            <p:attrNameLst>
                                              <p:attrName>style.visibility</p:attrName>
                                            </p:attrNameLst>
                                          </p:cBhvr>
                                          <p:tavLst>
                                            <p:tav tm="0">
                                              <p:val>
                                                <p:strVal val="hidden"/>
                                              </p:val>
                                            </p:tav>
                                            <p:tav tm="50000">
                                              <p:val>
                                                <p:strVal val="visible"/>
                                              </p:val>
                                            </p:tav>
                                          </p:tavLst>
                                        </p:anim>
                                      </p:childTnLst>
                                    </p:cTn>
                                  </p:par>
                                  <p:par>
                                    <p:cTn id="19" presetID="35" presetClass="emph" presetSubtype="0" repeatCount="indefinite" fill="hold" grpId="1" nodeType="withEffect">
                                      <p:stCondLst>
                                        <p:cond delay="0"/>
                                      </p:stCondLst>
                                      <p:childTnLst>
                                        <p:anim calcmode="discrete" valueType="str">
                                          <p:cBhvr>
                                            <p:cTn id="20" dur="2200" fill="hold"/>
                                            <p:tgtEl>
                                              <p:spTgt spid="101"/>
                                            </p:tgtEl>
                                            <p:attrNameLst>
                                              <p:attrName>style.visibility</p:attrName>
                                            </p:attrNameLst>
                                          </p:cBhvr>
                                          <p:tavLst>
                                            <p:tav tm="0">
                                              <p:val>
                                                <p:strVal val="hidden"/>
                                              </p:val>
                                            </p:tav>
                                            <p:tav tm="50000">
                                              <p:val>
                                                <p:strVal val="visible"/>
                                              </p:val>
                                            </p:tav>
                                          </p:tavLst>
                                        </p:anim>
                                      </p:childTnLst>
                                    </p:cTn>
                                  </p:par>
                                  <p:par>
                                    <p:cTn id="21" presetID="35" presetClass="emph" presetSubtype="0" repeatCount="indefinite" fill="hold" grpId="1" nodeType="withEffect">
                                      <p:stCondLst>
                                        <p:cond delay="0"/>
                                      </p:stCondLst>
                                      <p:childTnLst>
                                        <p:anim calcmode="discrete" valueType="str">
                                          <p:cBhvr>
                                            <p:cTn id="22" dur="1100" fill="hold"/>
                                            <p:tgtEl>
                                              <p:spTgt spid="100"/>
                                            </p:tgtEl>
                                            <p:attrNameLst>
                                              <p:attrName>style.visibility</p:attrName>
                                            </p:attrNameLst>
                                          </p:cBhvr>
                                          <p:tavLst>
                                            <p:tav tm="0">
                                              <p:val>
                                                <p:strVal val="hidden"/>
                                              </p:val>
                                            </p:tav>
                                            <p:tav tm="50000">
                                              <p:val>
                                                <p:strVal val="visible"/>
                                              </p:val>
                                            </p:tav>
                                          </p:tavLst>
                                        </p:anim>
                                      </p:childTnLst>
                                    </p:cTn>
                                  </p:par>
                                  <p:par>
                                    <p:cTn id="23" presetID="35" presetClass="emph" presetSubtype="0" repeatCount="indefinite" fill="hold" grpId="1" nodeType="withEffect">
                                      <p:stCondLst>
                                        <p:cond delay="0"/>
                                      </p:stCondLst>
                                      <p:childTnLst>
                                        <p:anim calcmode="discrete" valueType="str">
                                          <p:cBhvr>
                                            <p:cTn id="24" dur="1800" fill="hold"/>
                                            <p:tgtEl>
                                              <p:spTgt spid="86"/>
                                            </p:tgtEl>
                                            <p:attrNameLst>
                                              <p:attrName>style.visibility</p:attrName>
                                            </p:attrNameLst>
                                          </p:cBhvr>
                                          <p:tavLst>
                                            <p:tav tm="0">
                                              <p:val>
                                                <p:strVal val="hidden"/>
                                              </p:val>
                                            </p:tav>
                                            <p:tav tm="50000">
                                              <p:val>
                                                <p:strVal val="visible"/>
                                              </p:val>
                                            </p:tav>
                                          </p:tavLst>
                                        </p:anim>
                                      </p:childTnLst>
                                    </p:cTn>
                                  </p:par>
                                  <p:par>
                                    <p:cTn id="25" presetID="1" presetClass="entr" presetSubtype="0" fill="hold" grpId="0" nodeType="withEffect">
                                      <p:stCondLst>
                                        <p:cond delay="1750"/>
                                      </p:stCondLst>
                                      <p:childTnLst>
                                        <p:set>
                                          <p:cBhvr>
                                            <p:cTn id="26" dur="1" fill="hold">
                                              <p:stCondLst>
                                                <p:cond delay="0"/>
                                              </p:stCondLst>
                                            </p:cTn>
                                            <p:tgtEl>
                                              <p:spTgt spid="105"/>
                                            </p:tgtEl>
                                            <p:attrNameLst>
                                              <p:attrName>style.visibility</p:attrName>
                                            </p:attrNameLst>
                                          </p:cBhvr>
                                          <p:to>
                                            <p:strVal val="visible"/>
                                          </p:to>
                                        </p:set>
                                      </p:childTnLst>
                                    </p:cTn>
                                  </p:par>
                                  <p:par>
                                    <p:cTn id="27" presetID="1" presetClass="entr" presetSubtype="0" fill="hold" grpId="0" nodeType="withEffect">
                                      <p:stCondLst>
                                        <p:cond delay="1750"/>
                                      </p:stCondLst>
                                      <p:childTnLst>
                                        <p:set>
                                          <p:cBhvr>
                                            <p:cTn id="28" dur="1" fill="hold">
                                              <p:stCondLst>
                                                <p:cond delay="0"/>
                                              </p:stCondLst>
                                            </p:cTn>
                                            <p:tgtEl>
                                              <p:spTgt spid="91"/>
                                            </p:tgtEl>
                                            <p:attrNameLst>
                                              <p:attrName>style.visibility</p:attrName>
                                            </p:attrNameLst>
                                          </p:cBhvr>
                                          <p:to>
                                            <p:strVal val="visible"/>
                                          </p:to>
                                        </p:set>
                                      </p:childTnLst>
                                    </p:cTn>
                                  </p:par>
                                  <p:par>
                                    <p:cTn id="29" presetID="1" presetClass="entr" presetSubtype="0" fill="hold" grpId="0" nodeType="withEffect">
                                      <p:stCondLst>
                                        <p:cond delay="1750"/>
                                      </p:stCondLst>
                                      <p:childTnLst>
                                        <p:set>
                                          <p:cBhvr>
                                            <p:cTn id="30" dur="1" fill="hold">
                                              <p:stCondLst>
                                                <p:cond delay="0"/>
                                              </p:stCondLst>
                                            </p:cTn>
                                            <p:tgtEl>
                                              <p:spTgt spid="104"/>
                                            </p:tgtEl>
                                            <p:attrNameLst>
                                              <p:attrName>style.visibility</p:attrName>
                                            </p:attrNameLst>
                                          </p:cBhvr>
                                          <p:to>
                                            <p:strVal val="visible"/>
                                          </p:to>
                                        </p:set>
                                      </p:childTnLst>
                                    </p:cTn>
                                  </p:par>
                                  <p:par>
                                    <p:cTn id="31" presetID="1" presetClass="entr" presetSubtype="0" fill="hold" grpId="0" nodeType="withEffect">
                                      <p:stCondLst>
                                        <p:cond delay="1750"/>
                                      </p:stCondLst>
                                      <p:childTnLst>
                                        <p:set>
                                          <p:cBhvr>
                                            <p:cTn id="32" dur="1" fill="hold">
                                              <p:stCondLst>
                                                <p:cond delay="0"/>
                                              </p:stCondLst>
                                            </p:cTn>
                                            <p:tgtEl>
                                              <p:spTgt spid="93"/>
                                            </p:tgtEl>
                                            <p:attrNameLst>
                                              <p:attrName>style.visibility</p:attrName>
                                            </p:attrNameLst>
                                          </p:cBhvr>
                                          <p:to>
                                            <p:strVal val="visible"/>
                                          </p:to>
                                        </p:set>
                                      </p:childTnLst>
                                    </p:cTn>
                                  </p:par>
                                  <p:par>
                                    <p:cTn id="33" presetID="1" presetClass="entr" presetSubtype="0" fill="hold" grpId="0" nodeType="withEffect">
                                      <p:stCondLst>
                                        <p:cond delay="1750"/>
                                      </p:stCondLst>
                                      <p:childTnLst>
                                        <p:set>
                                          <p:cBhvr>
                                            <p:cTn id="34" dur="1" fill="hold">
                                              <p:stCondLst>
                                                <p:cond delay="0"/>
                                              </p:stCondLst>
                                            </p:cTn>
                                            <p:tgtEl>
                                              <p:spTgt spid="95"/>
                                            </p:tgtEl>
                                            <p:attrNameLst>
                                              <p:attrName>style.visibility</p:attrName>
                                            </p:attrNameLst>
                                          </p:cBhvr>
                                          <p:to>
                                            <p:strVal val="visible"/>
                                          </p:to>
                                        </p:set>
                                      </p:childTnLst>
                                    </p:cTn>
                                  </p:par>
                                  <p:par>
                                    <p:cTn id="35" presetID="1" presetClass="entr" presetSubtype="0" fill="hold" grpId="0" nodeType="withEffect">
                                      <p:stCondLst>
                                        <p:cond delay="1750"/>
                                      </p:stCondLst>
                                      <p:childTnLst>
                                        <p:set>
                                          <p:cBhvr>
                                            <p:cTn id="36" dur="1" fill="hold">
                                              <p:stCondLst>
                                                <p:cond delay="0"/>
                                              </p:stCondLst>
                                            </p:cTn>
                                            <p:tgtEl>
                                              <p:spTgt spid="106"/>
                                            </p:tgtEl>
                                            <p:attrNameLst>
                                              <p:attrName>style.visibility</p:attrName>
                                            </p:attrNameLst>
                                          </p:cBhvr>
                                          <p:to>
                                            <p:strVal val="visible"/>
                                          </p:to>
                                        </p:set>
                                      </p:childTnLst>
                                    </p:cTn>
                                  </p:par>
                                  <p:par>
                                    <p:cTn id="37" presetID="35" presetClass="emph" presetSubtype="0" repeatCount="indefinite" fill="hold" grpId="1" nodeType="withEffect">
                                      <p:stCondLst>
                                        <p:cond delay="1750"/>
                                      </p:stCondLst>
                                      <p:childTnLst>
                                        <p:anim calcmode="discrete" valueType="str">
                                          <p:cBhvr>
                                            <p:cTn id="38" dur="1300" fill="hold"/>
                                            <p:tgtEl>
                                              <p:spTgt spid="105"/>
                                            </p:tgtEl>
                                            <p:attrNameLst>
                                              <p:attrName>style.visibility</p:attrName>
                                            </p:attrNameLst>
                                          </p:cBhvr>
                                          <p:tavLst>
                                            <p:tav tm="0">
                                              <p:val>
                                                <p:strVal val="hidden"/>
                                              </p:val>
                                            </p:tav>
                                            <p:tav tm="50000">
                                              <p:val>
                                                <p:strVal val="visible"/>
                                              </p:val>
                                            </p:tav>
                                          </p:tavLst>
                                        </p:anim>
                                      </p:childTnLst>
                                    </p:cTn>
                                  </p:par>
                                  <p:par>
                                    <p:cTn id="39" presetID="35" presetClass="emph" presetSubtype="0" repeatCount="indefinite" fill="hold" grpId="1" nodeType="withEffect">
                                      <p:stCondLst>
                                        <p:cond delay="1750"/>
                                      </p:stCondLst>
                                      <p:childTnLst>
                                        <p:anim calcmode="discrete" valueType="str">
                                          <p:cBhvr>
                                            <p:cTn id="40" dur="1800" fill="hold"/>
                                            <p:tgtEl>
                                              <p:spTgt spid="91"/>
                                            </p:tgtEl>
                                            <p:attrNameLst>
                                              <p:attrName>style.visibility</p:attrName>
                                            </p:attrNameLst>
                                          </p:cBhvr>
                                          <p:tavLst>
                                            <p:tav tm="0">
                                              <p:val>
                                                <p:strVal val="hidden"/>
                                              </p:val>
                                            </p:tav>
                                            <p:tav tm="50000">
                                              <p:val>
                                                <p:strVal val="visible"/>
                                              </p:val>
                                            </p:tav>
                                          </p:tavLst>
                                        </p:anim>
                                      </p:childTnLst>
                                    </p:cTn>
                                  </p:par>
                                  <p:par>
                                    <p:cTn id="41" presetID="35" presetClass="emph" presetSubtype="0" repeatCount="indefinite" fill="hold" grpId="1" nodeType="withEffect">
                                      <p:stCondLst>
                                        <p:cond delay="1750"/>
                                      </p:stCondLst>
                                      <p:childTnLst>
                                        <p:anim calcmode="discrete" valueType="str">
                                          <p:cBhvr>
                                            <p:cTn id="42" dur="1200" fill="hold"/>
                                            <p:tgtEl>
                                              <p:spTgt spid="104"/>
                                            </p:tgtEl>
                                            <p:attrNameLst>
                                              <p:attrName>style.visibility</p:attrName>
                                            </p:attrNameLst>
                                          </p:cBhvr>
                                          <p:tavLst>
                                            <p:tav tm="0">
                                              <p:val>
                                                <p:strVal val="hidden"/>
                                              </p:val>
                                            </p:tav>
                                            <p:tav tm="50000">
                                              <p:val>
                                                <p:strVal val="visible"/>
                                              </p:val>
                                            </p:tav>
                                          </p:tavLst>
                                        </p:anim>
                                      </p:childTnLst>
                                    </p:cTn>
                                  </p:par>
                                  <p:par>
                                    <p:cTn id="43" presetID="35" presetClass="emph" presetSubtype="0" repeatCount="indefinite" fill="hold" grpId="1" nodeType="withEffect">
                                      <p:stCondLst>
                                        <p:cond delay="1750"/>
                                      </p:stCondLst>
                                      <p:childTnLst>
                                        <p:anim calcmode="discrete" valueType="str">
                                          <p:cBhvr>
                                            <p:cTn id="44" dur="1800" fill="hold"/>
                                            <p:tgtEl>
                                              <p:spTgt spid="93"/>
                                            </p:tgtEl>
                                            <p:attrNameLst>
                                              <p:attrName>style.visibility</p:attrName>
                                            </p:attrNameLst>
                                          </p:cBhvr>
                                          <p:tavLst>
                                            <p:tav tm="0">
                                              <p:val>
                                                <p:strVal val="hidden"/>
                                              </p:val>
                                            </p:tav>
                                            <p:tav tm="50000">
                                              <p:val>
                                                <p:strVal val="visible"/>
                                              </p:val>
                                            </p:tav>
                                          </p:tavLst>
                                        </p:anim>
                                      </p:childTnLst>
                                    </p:cTn>
                                  </p:par>
                                  <p:par>
                                    <p:cTn id="45" presetID="35" presetClass="emph" presetSubtype="0" repeatCount="indefinite" fill="hold" grpId="1" nodeType="withEffect">
                                      <p:stCondLst>
                                        <p:cond delay="1750"/>
                                      </p:stCondLst>
                                      <p:childTnLst>
                                        <p:anim calcmode="discrete" valueType="str">
                                          <p:cBhvr>
                                            <p:cTn id="46" dur="2200" fill="hold"/>
                                            <p:tgtEl>
                                              <p:spTgt spid="95"/>
                                            </p:tgtEl>
                                            <p:attrNameLst>
                                              <p:attrName>style.visibility</p:attrName>
                                            </p:attrNameLst>
                                          </p:cBhvr>
                                          <p:tavLst>
                                            <p:tav tm="0">
                                              <p:val>
                                                <p:strVal val="hidden"/>
                                              </p:val>
                                            </p:tav>
                                            <p:tav tm="50000">
                                              <p:val>
                                                <p:strVal val="visible"/>
                                              </p:val>
                                            </p:tav>
                                          </p:tavLst>
                                        </p:anim>
                                      </p:childTnLst>
                                    </p:cTn>
                                  </p:par>
                                  <p:par>
                                    <p:cTn id="47" presetID="35" presetClass="emph" presetSubtype="0" repeatCount="indefinite" fill="hold" grpId="1" nodeType="withEffect">
                                      <p:stCondLst>
                                        <p:cond delay="1750"/>
                                      </p:stCondLst>
                                      <p:childTnLst>
                                        <p:anim calcmode="discrete" valueType="str">
                                          <p:cBhvr>
                                            <p:cTn id="48" dur="1400" fill="hold"/>
                                            <p:tgtEl>
                                              <p:spTgt spid="106"/>
                                            </p:tgtEl>
                                            <p:attrNameLst>
                                              <p:attrName>style.visibility</p:attrName>
                                            </p:attrNameLst>
                                          </p:cBhvr>
                                          <p:tavLst>
                                            <p:tav tm="0">
                                              <p:val>
                                                <p:strVal val="hidden"/>
                                              </p:val>
                                            </p:tav>
                                            <p:tav tm="50000">
                                              <p:val>
                                                <p:strVal val="visible"/>
                                              </p:val>
                                            </p:tav>
                                          </p:tavLst>
                                        </p:anim>
                                      </p:childTnLst>
                                    </p:cTn>
                                  </p:par>
                                  <p:par>
                                    <p:cTn id="49" presetID="1" presetClass="entr" presetSubtype="0" fill="hold" grpId="0" nodeType="withEffect">
                                      <p:stCondLst>
                                        <p:cond delay="1750"/>
                                      </p:stCondLst>
                                      <p:childTnLst>
                                        <p:set>
                                          <p:cBhvr>
                                            <p:cTn id="50" dur="1" fill="hold">
                                              <p:stCondLst>
                                                <p:cond delay="0"/>
                                              </p:stCondLst>
                                            </p:cTn>
                                            <p:tgtEl>
                                              <p:spTgt spid="103"/>
                                            </p:tgtEl>
                                            <p:attrNameLst>
                                              <p:attrName>style.visibility</p:attrName>
                                            </p:attrNameLst>
                                          </p:cBhvr>
                                          <p:to>
                                            <p:strVal val="visible"/>
                                          </p:to>
                                        </p:set>
                                      </p:childTnLst>
                                    </p:cTn>
                                  </p:par>
                                  <p:par>
                                    <p:cTn id="51" presetID="1" presetClass="entr" presetSubtype="0" fill="hold" grpId="0" nodeType="withEffect">
                                      <p:stCondLst>
                                        <p:cond delay="1750"/>
                                      </p:stCondLst>
                                      <p:childTnLst>
                                        <p:set>
                                          <p:cBhvr>
                                            <p:cTn id="52" dur="1" fill="hold">
                                              <p:stCondLst>
                                                <p:cond delay="0"/>
                                              </p:stCondLst>
                                            </p:cTn>
                                            <p:tgtEl>
                                              <p:spTgt spid="98"/>
                                            </p:tgtEl>
                                            <p:attrNameLst>
                                              <p:attrName>style.visibility</p:attrName>
                                            </p:attrNameLst>
                                          </p:cBhvr>
                                          <p:to>
                                            <p:strVal val="visible"/>
                                          </p:to>
                                        </p:set>
                                      </p:childTnLst>
                                    </p:cTn>
                                  </p:par>
                                  <p:par>
                                    <p:cTn id="53" presetID="1" presetClass="entr" presetSubtype="0" fill="hold" grpId="0" nodeType="withEffect">
                                      <p:stCondLst>
                                        <p:cond delay="1750"/>
                                      </p:stCondLst>
                                      <p:childTnLst>
                                        <p:set>
                                          <p:cBhvr>
                                            <p:cTn id="54" dur="1" fill="hold">
                                              <p:stCondLst>
                                                <p:cond delay="0"/>
                                              </p:stCondLst>
                                            </p:cTn>
                                            <p:tgtEl>
                                              <p:spTgt spid="88"/>
                                            </p:tgtEl>
                                            <p:attrNameLst>
                                              <p:attrName>style.visibility</p:attrName>
                                            </p:attrNameLst>
                                          </p:cBhvr>
                                          <p:to>
                                            <p:strVal val="visible"/>
                                          </p:to>
                                        </p:set>
                                      </p:childTnLst>
                                    </p:cTn>
                                  </p:par>
                                  <p:par>
                                    <p:cTn id="55" presetID="1" presetClass="entr" presetSubtype="0" fill="hold" grpId="0" nodeType="withEffect">
                                      <p:stCondLst>
                                        <p:cond delay="1750"/>
                                      </p:stCondLst>
                                      <p:childTnLst>
                                        <p:set>
                                          <p:cBhvr>
                                            <p:cTn id="56" dur="1" fill="hold">
                                              <p:stCondLst>
                                                <p:cond delay="0"/>
                                              </p:stCondLst>
                                            </p:cTn>
                                            <p:tgtEl>
                                              <p:spTgt spid="94"/>
                                            </p:tgtEl>
                                            <p:attrNameLst>
                                              <p:attrName>style.visibility</p:attrName>
                                            </p:attrNameLst>
                                          </p:cBhvr>
                                          <p:to>
                                            <p:strVal val="visible"/>
                                          </p:to>
                                        </p:set>
                                      </p:childTnLst>
                                    </p:cTn>
                                  </p:par>
                                  <p:par>
                                    <p:cTn id="57" presetID="1" presetClass="entr" presetSubtype="0" fill="hold" grpId="0" nodeType="withEffect">
                                      <p:stCondLst>
                                        <p:cond delay="1750"/>
                                      </p:stCondLst>
                                      <p:childTnLst>
                                        <p:set>
                                          <p:cBhvr>
                                            <p:cTn id="58" dur="1" fill="hold">
                                              <p:stCondLst>
                                                <p:cond delay="0"/>
                                              </p:stCondLst>
                                            </p:cTn>
                                            <p:tgtEl>
                                              <p:spTgt spid="107"/>
                                            </p:tgtEl>
                                            <p:attrNameLst>
                                              <p:attrName>style.visibility</p:attrName>
                                            </p:attrNameLst>
                                          </p:cBhvr>
                                          <p:to>
                                            <p:strVal val="visible"/>
                                          </p:to>
                                        </p:set>
                                      </p:childTnLst>
                                    </p:cTn>
                                  </p:par>
                                  <p:par>
                                    <p:cTn id="59" presetID="1" presetClass="entr" presetSubtype="0" fill="hold" grpId="0" nodeType="withEffect">
                                      <p:stCondLst>
                                        <p:cond delay="1750"/>
                                      </p:stCondLst>
                                      <p:childTnLst>
                                        <p:set>
                                          <p:cBhvr>
                                            <p:cTn id="60" dur="1" fill="hold">
                                              <p:stCondLst>
                                                <p:cond delay="0"/>
                                              </p:stCondLst>
                                            </p:cTn>
                                            <p:tgtEl>
                                              <p:spTgt spid="96"/>
                                            </p:tgtEl>
                                            <p:attrNameLst>
                                              <p:attrName>style.visibility</p:attrName>
                                            </p:attrNameLst>
                                          </p:cBhvr>
                                          <p:to>
                                            <p:strVal val="visible"/>
                                          </p:to>
                                        </p:set>
                                      </p:childTnLst>
                                    </p:cTn>
                                  </p:par>
                                  <p:par>
                                    <p:cTn id="61" presetID="1" presetClass="entr" presetSubtype="0" fill="hold" grpId="0" nodeType="withEffect">
                                      <p:stCondLst>
                                        <p:cond delay="1750"/>
                                      </p:stCondLst>
                                      <p:childTnLst>
                                        <p:set>
                                          <p:cBhvr>
                                            <p:cTn id="62" dur="1" fill="hold">
                                              <p:stCondLst>
                                                <p:cond delay="0"/>
                                              </p:stCondLst>
                                            </p:cTn>
                                            <p:tgtEl>
                                              <p:spTgt spid="92"/>
                                            </p:tgtEl>
                                            <p:attrNameLst>
                                              <p:attrName>style.visibility</p:attrName>
                                            </p:attrNameLst>
                                          </p:cBhvr>
                                          <p:to>
                                            <p:strVal val="visible"/>
                                          </p:to>
                                        </p:set>
                                      </p:childTnLst>
                                    </p:cTn>
                                  </p:par>
                                  <p:par>
                                    <p:cTn id="63" presetID="1" presetClass="entr" presetSubtype="0" fill="hold" grpId="0" nodeType="withEffect">
                                      <p:stCondLst>
                                        <p:cond delay="1750"/>
                                      </p:stCondLst>
                                      <p:childTnLst>
                                        <p:set>
                                          <p:cBhvr>
                                            <p:cTn id="64" dur="1" fill="hold">
                                              <p:stCondLst>
                                                <p:cond delay="0"/>
                                              </p:stCondLst>
                                            </p:cTn>
                                            <p:tgtEl>
                                              <p:spTgt spid="97"/>
                                            </p:tgtEl>
                                            <p:attrNameLst>
                                              <p:attrName>style.visibility</p:attrName>
                                            </p:attrNameLst>
                                          </p:cBhvr>
                                          <p:to>
                                            <p:strVal val="visible"/>
                                          </p:to>
                                        </p:set>
                                      </p:childTnLst>
                                    </p:cTn>
                                  </p:par>
                                  <p:par>
                                    <p:cTn id="65" presetID="1" presetClass="entr" presetSubtype="0" fill="hold" grpId="0" nodeType="withEffect">
                                      <p:stCondLst>
                                        <p:cond delay="1750"/>
                                      </p:stCondLst>
                                      <p:childTnLst>
                                        <p:set>
                                          <p:cBhvr>
                                            <p:cTn id="66" dur="1" fill="hold">
                                              <p:stCondLst>
                                                <p:cond delay="0"/>
                                              </p:stCondLst>
                                            </p:cTn>
                                            <p:tgtEl>
                                              <p:spTgt spid="89"/>
                                            </p:tgtEl>
                                            <p:attrNameLst>
                                              <p:attrName>style.visibility</p:attrName>
                                            </p:attrNameLst>
                                          </p:cBhvr>
                                          <p:to>
                                            <p:strVal val="visible"/>
                                          </p:to>
                                        </p:set>
                                      </p:childTnLst>
                                    </p:cTn>
                                  </p:par>
                                  <p:par>
                                    <p:cTn id="67" presetID="1" presetClass="entr" presetSubtype="0" fill="hold" grpId="0" nodeType="withEffect">
                                      <p:stCondLst>
                                        <p:cond delay="1750"/>
                                      </p:stCondLst>
                                      <p:childTnLst>
                                        <p:set>
                                          <p:cBhvr>
                                            <p:cTn id="68" dur="1" fill="hold">
                                              <p:stCondLst>
                                                <p:cond delay="0"/>
                                              </p:stCondLst>
                                            </p:cTn>
                                            <p:tgtEl>
                                              <p:spTgt spid="87"/>
                                            </p:tgtEl>
                                            <p:attrNameLst>
                                              <p:attrName>style.visibility</p:attrName>
                                            </p:attrNameLst>
                                          </p:cBhvr>
                                          <p:to>
                                            <p:strVal val="visible"/>
                                          </p:to>
                                        </p:set>
                                      </p:childTnLst>
                                    </p:cTn>
                                  </p:par>
                                  <p:par>
                                    <p:cTn id="69" presetID="1" presetClass="entr" presetSubtype="0" fill="hold" grpId="0" nodeType="withEffect">
                                      <p:stCondLst>
                                        <p:cond delay="1750"/>
                                      </p:stCondLst>
                                      <p:childTnLst>
                                        <p:set>
                                          <p:cBhvr>
                                            <p:cTn id="70" dur="1" fill="hold">
                                              <p:stCondLst>
                                                <p:cond delay="0"/>
                                              </p:stCondLst>
                                            </p:cTn>
                                            <p:tgtEl>
                                              <p:spTgt spid="99"/>
                                            </p:tgtEl>
                                            <p:attrNameLst>
                                              <p:attrName>style.visibility</p:attrName>
                                            </p:attrNameLst>
                                          </p:cBhvr>
                                          <p:to>
                                            <p:strVal val="visible"/>
                                          </p:to>
                                        </p:set>
                                      </p:childTnLst>
                                    </p:cTn>
                                  </p:par>
                                  <p:par>
                                    <p:cTn id="71" presetID="35" presetClass="emph" presetSubtype="0" repeatCount="indefinite" fill="hold" grpId="1" nodeType="withEffect">
                                      <p:stCondLst>
                                        <p:cond delay="1750"/>
                                      </p:stCondLst>
                                      <p:childTnLst>
                                        <p:anim calcmode="discrete" valueType="str">
                                          <p:cBhvr>
                                            <p:cTn id="72" dur="1000" fill="hold"/>
                                            <p:tgtEl>
                                              <p:spTgt spid="103"/>
                                            </p:tgtEl>
                                            <p:attrNameLst>
                                              <p:attrName>style.visibility</p:attrName>
                                            </p:attrNameLst>
                                          </p:cBhvr>
                                          <p:tavLst>
                                            <p:tav tm="0">
                                              <p:val>
                                                <p:strVal val="hidden"/>
                                              </p:val>
                                            </p:tav>
                                            <p:tav tm="50000">
                                              <p:val>
                                                <p:strVal val="visible"/>
                                              </p:val>
                                            </p:tav>
                                          </p:tavLst>
                                        </p:anim>
                                      </p:childTnLst>
                                    </p:cTn>
                                  </p:par>
                                  <p:par>
                                    <p:cTn id="73" presetID="35" presetClass="emph" presetSubtype="0" repeatCount="indefinite" fill="hold" grpId="1" nodeType="withEffect">
                                      <p:stCondLst>
                                        <p:cond delay="1750"/>
                                      </p:stCondLst>
                                      <p:childTnLst>
                                        <p:anim calcmode="discrete" valueType="str">
                                          <p:cBhvr>
                                            <p:cTn id="74" dur="1700" fill="hold"/>
                                            <p:tgtEl>
                                              <p:spTgt spid="98"/>
                                            </p:tgtEl>
                                            <p:attrNameLst>
                                              <p:attrName>style.visibility</p:attrName>
                                            </p:attrNameLst>
                                          </p:cBhvr>
                                          <p:tavLst>
                                            <p:tav tm="0">
                                              <p:val>
                                                <p:strVal val="hidden"/>
                                              </p:val>
                                            </p:tav>
                                            <p:tav tm="50000">
                                              <p:val>
                                                <p:strVal val="visible"/>
                                              </p:val>
                                            </p:tav>
                                          </p:tavLst>
                                        </p:anim>
                                      </p:childTnLst>
                                    </p:cTn>
                                  </p:par>
                                  <p:par>
                                    <p:cTn id="75" presetID="35" presetClass="emph" presetSubtype="0" repeatCount="indefinite" fill="hold" grpId="1" nodeType="withEffect">
                                      <p:stCondLst>
                                        <p:cond delay="1750"/>
                                      </p:stCondLst>
                                      <p:childTnLst>
                                        <p:anim calcmode="discrete" valueType="str">
                                          <p:cBhvr>
                                            <p:cTn id="76" dur="1600" fill="hold"/>
                                            <p:tgtEl>
                                              <p:spTgt spid="88"/>
                                            </p:tgtEl>
                                            <p:attrNameLst>
                                              <p:attrName>style.visibility</p:attrName>
                                            </p:attrNameLst>
                                          </p:cBhvr>
                                          <p:tavLst>
                                            <p:tav tm="0">
                                              <p:val>
                                                <p:strVal val="hidden"/>
                                              </p:val>
                                            </p:tav>
                                            <p:tav tm="50000">
                                              <p:val>
                                                <p:strVal val="visible"/>
                                              </p:val>
                                            </p:tav>
                                          </p:tavLst>
                                        </p:anim>
                                      </p:childTnLst>
                                    </p:cTn>
                                  </p:par>
                                  <p:par>
                                    <p:cTn id="77" presetID="35" presetClass="emph" presetSubtype="0" repeatCount="indefinite" fill="hold" grpId="1" nodeType="withEffect">
                                      <p:stCondLst>
                                        <p:cond delay="1750"/>
                                      </p:stCondLst>
                                      <p:childTnLst>
                                        <p:anim calcmode="discrete" valueType="str">
                                          <p:cBhvr>
                                            <p:cTn id="78" dur="1000" fill="hold"/>
                                            <p:tgtEl>
                                              <p:spTgt spid="94"/>
                                            </p:tgtEl>
                                            <p:attrNameLst>
                                              <p:attrName>style.visibility</p:attrName>
                                            </p:attrNameLst>
                                          </p:cBhvr>
                                          <p:tavLst>
                                            <p:tav tm="0">
                                              <p:val>
                                                <p:strVal val="hidden"/>
                                              </p:val>
                                            </p:tav>
                                            <p:tav tm="50000">
                                              <p:val>
                                                <p:strVal val="visible"/>
                                              </p:val>
                                            </p:tav>
                                          </p:tavLst>
                                        </p:anim>
                                      </p:childTnLst>
                                    </p:cTn>
                                  </p:par>
                                  <p:par>
                                    <p:cTn id="79" presetID="35" presetClass="emph" presetSubtype="0" repeatCount="indefinite" fill="hold" grpId="1" nodeType="withEffect">
                                      <p:stCondLst>
                                        <p:cond delay="1750"/>
                                      </p:stCondLst>
                                      <p:childTnLst>
                                        <p:anim calcmode="discrete" valueType="str">
                                          <p:cBhvr>
                                            <p:cTn id="80" dur="1000" fill="hold"/>
                                            <p:tgtEl>
                                              <p:spTgt spid="107"/>
                                            </p:tgtEl>
                                            <p:attrNameLst>
                                              <p:attrName>style.visibility</p:attrName>
                                            </p:attrNameLst>
                                          </p:cBhvr>
                                          <p:tavLst>
                                            <p:tav tm="0">
                                              <p:val>
                                                <p:strVal val="hidden"/>
                                              </p:val>
                                            </p:tav>
                                            <p:tav tm="50000">
                                              <p:val>
                                                <p:strVal val="visible"/>
                                              </p:val>
                                            </p:tav>
                                          </p:tavLst>
                                        </p:anim>
                                      </p:childTnLst>
                                    </p:cTn>
                                  </p:par>
                                  <p:par>
                                    <p:cTn id="81" presetID="35" presetClass="emph" presetSubtype="0" repeatCount="indefinite" fill="hold" grpId="1" nodeType="withEffect">
                                      <p:stCondLst>
                                        <p:cond delay="1750"/>
                                      </p:stCondLst>
                                      <p:childTnLst>
                                        <p:anim calcmode="discrete" valueType="str">
                                          <p:cBhvr>
                                            <p:cTn id="82" dur="1300" fill="hold"/>
                                            <p:tgtEl>
                                              <p:spTgt spid="96"/>
                                            </p:tgtEl>
                                            <p:attrNameLst>
                                              <p:attrName>style.visibility</p:attrName>
                                            </p:attrNameLst>
                                          </p:cBhvr>
                                          <p:tavLst>
                                            <p:tav tm="0">
                                              <p:val>
                                                <p:strVal val="hidden"/>
                                              </p:val>
                                            </p:tav>
                                            <p:tav tm="50000">
                                              <p:val>
                                                <p:strVal val="visible"/>
                                              </p:val>
                                            </p:tav>
                                          </p:tavLst>
                                        </p:anim>
                                      </p:childTnLst>
                                    </p:cTn>
                                  </p:par>
                                  <p:par>
                                    <p:cTn id="83" presetID="35" presetClass="emph" presetSubtype="0" repeatCount="indefinite" fill="hold" grpId="1" nodeType="withEffect">
                                      <p:stCondLst>
                                        <p:cond delay="1750"/>
                                      </p:stCondLst>
                                      <p:childTnLst>
                                        <p:anim calcmode="discrete" valueType="str">
                                          <p:cBhvr>
                                            <p:cTn id="84" dur="900" fill="hold"/>
                                            <p:tgtEl>
                                              <p:spTgt spid="92"/>
                                            </p:tgtEl>
                                            <p:attrNameLst>
                                              <p:attrName>style.visibility</p:attrName>
                                            </p:attrNameLst>
                                          </p:cBhvr>
                                          <p:tavLst>
                                            <p:tav tm="0">
                                              <p:val>
                                                <p:strVal val="hidden"/>
                                              </p:val>
                                            </p:tav>
                                            <p:tav tm="50000">
                                              <p:val>
                                                <p:strVal val="visible"/>
                                              </p:val>
                                            </p:tav>
                                          </p:tavLst>
                                        </p:anim>
                                      </p:childTnLst>
                                    </p:cTn>
                                  </p:par>
                                  <p:par>
                                    <p:cTn id="85" presetID="35" presetClass="emph" presetSubtype="0" repeatCount="indefinite" fill="hold" grpId="1" nodeType="withEffect">
                                      <p:stCondLst>
                                        <p:cond delay="1750"/>
                                      </p:stCondLst>
                                      <p:childTnLst>
                                        <p:anim calcmode="discrete" valueType="str">
                                          <p:cBhvr>
                                            <p:cTn id="86" dur="1400" fill="hold"/>
                                            <p:tgtEl>
                                              <p:spTgt spid="97"/>
                                            </p:tgtEl>
                                            <p:attrNameLst>
                                              <p:attrName>style.visibility</p:attrName>
                                            </p:attrNameLst>
                                          </p:cBhvr>
                                          <p:tavLst>
                                            <p:tav tm="0">
                                              <p:val>
                                                <p:strVal val="hidden"/>
                                              </p:val>
                                            </p:tav>
                                            <p:tav tm="50000">
                                              <p:val>
                                                <p:strVal val="visible"/>
                                              </p:val>
                                            </p:tav>
                                          </p:tavLst>
                                        </p:anim>
                                      </p:childTnLst>
                                    </p:cTn>
                                  </p:par>
                                  <p:par>
                                    <p:cTn id="87" presetID="35" presetClass="emph" presetSubtype="0" repeatCount="indefinite" fill="hold" grpId="1" nodeType="withEffect">
                                      <p:stCondLst>
                                        <p:cond delay="1750"/>
                                      </p:stCondLst>
                                      <p:childTnLst>
                                        <p:anim calcmode="discrete" valueType="str">
                                          <p:cBhvr>
                                            <p:cTn id="88" dur="1200" fill="hold"/>
                                            <p:tgtEl>
                                              <p:spTgt spid="89"/>
                                            </p:tgtEl>
                                            <p:attrNameLst>
                                              <p:attrName>style.visibility</p:attrName>
                                            </p:attrNameLst>
                                          </p:cBhvr>
                                          <p:tavLst>
                                            <p:tav tm="0">
                                              <p:val>
                                                <p:strVal val="hidden"/>
                                              </p:val>
                                            </p:tav>
                                            <p:tav tm="50000">
                                              <p:val>
                                                <p:strVal val="visible"/>
                                              </p:val>
                                            </p:tav>
                                          </p:tavLst>
                                        </p:anim>
                                      </p:childTnLst>
                                    </p:cTn>
                                  </p:par>
                                  <p:par>
                                    <p:cTn id="89" presetID="35" presetClass="emph" presetSubtype="0" repeatCount="indefinite" fill="hold" grpId="1" nodeType="withEffect">
                                      <p:stCondLst>
                                        <p:cond delay="1750"/>
                                      </p:stCondLst>
                                      <p:childTnLst>
                                        <p:anim calcmode="discrete" valueType="str">
                                          <p:cBhvr>
                                            <p:cTn id="90" dur="1700" fill="hold"/>
                                            <p:tgtEl>
                                              <p:spTgt spid="87"/>
                                            </p:tgtEl>
                                            <p:attrNameLst>
                                              <p:attrName>style.visibility</p:attrName>
                                            </p:attrNameLst>
                                          </p:cBhvr>
                                          <p:tavLst>
                                            <p:tav tm="0">
                                              <p:val>
                                                <p:strVal val="hidden"/>
                                              </p:val>
                                            </p:tav>
                                            <p:tav tm="50000">
                                              <p:val>
                                                <p:strVal val="visible"/>
                                              </p:val>
                                            </p:tav>
                                          </p:tavLst>
                                        </p:anim>
                                      </p:childTnLst>
                                    </p:cTn>
                                  </p:par>
                                  <p:par>
                                    <p:cTn id="91" presetID="35" presetClass="emph" presetSubtype="0" repeatCount="indefinite" fill="hold" grpId="1" nodeType="withEffect">
                                      <p:stCondLst>
                                        <p:cond delay="1750"/>
                                      </p:stCondLst>
                                      <p:childTnLst>
                                        <p:anim calcmode="discrete" valueType="str">
                                          <p:cBhvr>
                                            <p:cTn id="92" dur="1000" fill="hold"/>
                                            <p:tgtEl>
                                              <p:spTgt spid="99"/>
                                            </p:tgtEl>
                                            <p:attrNameLst>
                                              <p:attrName>style.visibility</p:attrName>
                                            </p:attrNameLst>
                                          </p:cBhvr>
                                          <p:tavLst>
                                            <p:tav tm="0">
                                              <p:val>
                                                <p:strVal val="hidden"/>
                                              </p:val>
                                            </p:tav>
                                            <p:tav tm="50000">
                                              <p:val>
                                                <p:strVal val="visible"/>
                                              </p:val>
                                            </p:tav>
                                          </p:tavLst>
                                        </p:anim>
                                      </p:childTnLst>
                                    </p:cTn>
                                  </p:par>
                                  <p:par>
                                    <p:cTn id="93" presetID="6" presetClass="emph" presetSubtype="0" repeatCount="10000" autoRev="1" fill="hold" grpId="0" nodeType="withEffect">
                                      <p:stCondLst>
                                        <p:cond delay="0"/>
                                      </p:stCondLst>
                                      <p:childTnLst>
                                        <p:animScale>
                                          <p:cBhvr>
                                            <p:cTn id="94" dur="1450" fill="hold"/>
                                            <p:tgtEl>
                                              <p:spTgt spid="83"/>
                                            </p:tgtEl>
                                          </p:cBhvr>
                                          <p:by x="120000" y="120000"/>
                                        </p:animScale>
                                      </p:childTnLst>
                                    </p:cTn>
                                  </p:par>
                                  <p:par>
                                    <p:cTn id="95" presetID="6" presetClass="emph" presetSubtype="0" repeatCount="10000" autoRev="1" fill="hold" grpId="0" nodeType="withEffect">
                                      <p:stCondLst>
                                        <p:cond delay="0"/>
                                      </p:stCondLst>
                                      <p:childTnLst>
                                        <p:animScale>
                                          <p:cBhvr>
                                            <p:cTn id="96" dur="2000" fill="hold"/>
                                            <p:tgtEl>
                                              <p:spTgt spid="82"/>
                                            </p:tgtEl>
                                          </p:cBhvr>
                                          <p:by x="110000" y="110000"/>
                                        </p:animScale>
                                      </p:childTnLst>
                                    </p:cTn>
                                  </p:par>
                                  <p:par>
                                    <p:cTn id="97" presetID="8" presetClass="emph" presetSubtype="0" repeatCount="10000" autoRev="1" fill="hold" nodeType="withEffect">
                                      <p:stCondLst>
                                        <p:cond delay="0"/>
                                      </p:stCondLst>
                                      <p:childTnLst>
                                        <p:animRot by="420000">
                                          <p:cBhvr>
                                            <p:cTn id="98" dur="2250" fill="hold"/>
                                            <p:tgtEl>
                                              <p:spTgt spid="85"/>
                                            </p:tgtEl>
                                            <p:attrNameLst>
                                              <p:attrName>r</p:attrName>
                                            </p:attrNameLst>
                                          </p:cBhvr>
                                        </p:animRot>
                                      </p:childTnLst>
                                    </p:cTn>
                                  </p:par>
                                  <p:par>
                                    <p:cTn id="99" presetID="53" presetClass="entr" presetSubtype="16" fill="hold" grpId="0" nodeType="withEffect">
                                      <p:stCondLst>
                                        <p:cond delay="0"/>
                                      </p:stCondLst>
                                      <p:childTnLst>
                                        <p:set>
                                          <p:cBhvr>
                                            <p:cTn id="100" dur="1" fill="hold">
                                              <p:stCondLst>
                                                <p:cond delay="0"/>
                                              </p:stCondLst>
                                            </p:cTn>
                                            <p:tgtEl>
                                              <p:spTgt spid="110"/>
                                            </p:tgtEl>
                                            <p:attrNameLst>
                                              <p:attrName>style.visibility</p:attrName>
                                            </p:attrNameLst>
                                          </p:cBhvr>
                                          <p:to>
                                            <p:strVal val="visible"/>
                                          </p:to>
                                        </p:set>
                                        <p:anim calcmode="lin" valueType="num">
                                          <p:cBhvr>
                                            <p:cTn id="101" dur="500" fill="hold"/>
                                            <p:tgtEl>
                                              <p:spTgt spid="110"/>
                                            </p:tgtEl>
                                            <p:attrNameLst>
                                              <p:attrName>ppt_w</p:attrName>
                                            </p:attrNameLst>
                                          </p:cBhvr>
                                          <p:tavLst>
                                            <p:tav tm="0">
                                              <p:val>
                                                <p:fltVal val="0"/>
                                              </p:val>
                                            </p:tav>
                                            <p:tav tm="100000">
                                              <p:val>
                                                <p:strVal val="#ppt_w"/>
                                              </p:val>
                                            </p:tav>
                                          </p:tavLst>
                                        </p:anim>
                                        <p:anim calcmode="lin" valueType="num">
                                          <p:cBhvr>
                                            <p:cTn id="102" dur="500" fill="hold"/>
                                            <p:tgtEl>
                                              <p:spTgt spid="110"/>
                                            </p:tgtEl>
                                            <p:attrNameLst>
                                              <p:attrName>ppt_h</p:attrName>
                                            </p:attrNameLst>
                                          </p:cBhvr>
                                          <p:tavLst>
                                            <p:tav tm="0">
                                              <p:val>
                                                <p:fltVal val="0"/>
                                              </p:val>
                                            </p:tav>
                                            <p:tav tm="100000">
                                              <p:val>
                                                <p:strVal val="#ppt_h"/>
                                              </p:val>
                                            </p:tav>
                                          </p:tavLst>
                                        </p:anim>
                                        <p:animEffect transition="in" filter="fade">
                                          <p:cBhvr>
                                            <p:cTn id="103" dur="500"/>
                                            <p:tgtEl>
                                              <p:spTgt spid="110"/>
                                            </p:tgtEl>
                                          </p:cBhvr>
                                        </p:animEffect>
                                      </p:childTnLst>
                                    </p:cTn>
                                  </p:par>
                                  <p:par>
                                    <p:cTn id="104" presetID="2" presetClass="entr" presetSubtype="4" fill="hold" nodeType="withEffect">
                                      <p:stCondLst>
                                        <p:cond delay="400"/>
                                      </p:stCondLst>
                                      <p:childTnLst>
                                        <p:set>
                                          <p:cBhvr>
                                            <p:cTn id="105" dur="1" fill="hold">
                                              <p:stCondLst>
                                                <p:cond delay="0"/>
                                              </p:stCondLst>
                                            </p:cTn>
                                            <p:tgtEl>
                                              <p:spTgt spid="109"/>
                                            </p:tgtEl>
                                            <p:attrNameLst>
                                              <p:attrName>style.visibility</p:attrName>
                                            </p:attrNameLst>
                                          </p:cBhvr>
                                          <p:to>
                                            <p:strVal val="visible"/>
                                          </p:to>
                                        </p:set>
                                        <p:anim calcmode="lin" valueType="num">
                                          <p:cBhvr additive="base">
                                            <p:cTn id="106" dur="1000" fill="hold"/>
                                            <p:tgtEl>
                                              <p:spTgt spid="109"/>
                                            </p:tgtEl>
                                            <p:attrNameLst>
                                              <p:attrName>ppt_x</p:attrName>
                                            </p:attrNameLst>
                                          </p:cBhvr>
                                          <p:tavLst>
                                            <p:tav tm="0">
                                              <p:val>
                                                <p:strVal val="#ppt_x"/>
                                              </p:val>
                                            </p:tav>
                                            <p:tav tm="100000">
                                              <p:val>
                                                <p:strVal val="#ppt_x"/>
                                              </p:val>
                                            </p:tav>
                                          </p:tavLst>
                                        </p:anim>
                                        <p:anim calcmode="lin" valueType="num">
                                          <p:cBhvr additive="base">
                                            <p:cTn id="107" dur="1000" fill="hold"/>
                                            <p:tgtEl>
                                              <p:spTgt spid="109"/>
                                            </p:tgtEl>
                                            <p:attrNameLst>
                                              <p:attrName>ppt_y</p:attrName>
                                            </p:attrNameLst>
                                          </p:cBhvr>
                                          <p:tavLst>
                                            <p:tav tm="0">
                                              <p:val>
                                                <p:strVal val="1+#ppt_h/2"/>
                                              </p:val>
                                            </p:tav>
                                            <p:tav tm="100000">
                                              <p:val>
                                                <p:strVal val="#ppt_y"/>
                                              </p:val>
                                            </p:tav>
                                          </p:tavLst>
                                        </p:anim>
                                      </p:childTnLst>
                                    </p:cTn>
                                  </p:par>
                                  <p:par>
                                    <p:cTn id="108" presetID="2" presetClass="entr" presetSubtype="4" fill="hold" nodeType="withEffect">
                                      <p:stCondLst>
                                        <p:cond delay="1100"/>
                                      </p:stCondLst>
                                      <p:childTnLst>
                                        <p:set>
                                          <p:cBhvr>
                                            <p:cTn id="109" dur="1" fill="hold">
                                              <p:stCondLst>
                                                <p:cond delay="0"/>
                                              </p:stCondLst>
                                            </p:cTn>
                                            <p:tgtEl>
                                              <p:spTgt spid="108"/>
                                            </p:tgtEl>
                                            <p:attrNameLst>
                                              <p:attrName>style.visibility</p:attrName>
                                            </p:attrNameLst>
                                          </p:cBhvr>
                                          <p:to>
                                            <p:strVal val="visible"/>
                                          </p:to>
                                        </p:set>
                                        <p:anim calcmode="lin" valueType="num">
                                          <p:cBhvr additive="base">
                                            <p:cTn id="110" dur="1000" fill="hold"/>
                                            <p:tgtEl>
                                              <p:spTgt spid="108"/>
                                            </p:tgtEl>
                                            <p:attrNameLst>
                                              <p:attrName>ppt_x</p:attrName>
                                            </p:attrNameLst>
                                          </p:cBhvr>
                                          <p:tavLst>
                                            <p:tav tm="0">
                                              <p:val>
                                                <p:strVal val="#ppt_x"/>
                                              </p:val>
                                            </p:tav>
                                            <p:tav tm="100000">
                                              <p:val>
                                                <p:strVal val="#ppt_x"/>
                                              </p:val>
                                            </p:tav>
                                          </p:tavLst>
                                        </p:anim>
                                        <p:anim calcmode="lin" valueType="num">
                                          <p:cBhvr additive="base">
                                            <p:cTn id="111" dur="1000" fill="hold"/>
                                            <p:tgtEl>
                                              <p:spTgt spid="108"/>
                                            </p:tgtEl>
                                            <p:attrNameLst>
                                              <p:attrName>ppt_y</p:attrName>
                                            </p:attrNameLst>
                                          </p:cBhvr>
                                          <p:tavLst>
                                            <p:tav tm="0">
                                              <p:val>
                                                <p:strVal val="1+#ppt_h/2"/>
                                              </p:val>
                                            </p:tav>
                                            <p:tav tm="100000">
                                              <p:val>
                                                <p:strVal val="#ppt_y"/>
                                              </p:val>
                                            </p:tav>
                                          </p:tavLst>
                                        </p:anim>
                                      </p:childTnLst>
                                    </p:cTn>
                                  </p:par>
                                  <p:par>
                                    <p:cTn id="112" presetID="22" presetClass="entr" presetSubtype="8" fill="hold" nodeType="withEffect">
                                      <p:stCondLst>
                                        <p:cond delay="2200"/>
                                      </p:stCondLst>
                                      <p:childTnLst>
                                        <p:set>
                                          <p:cBhvr>
                                            <p:cTn id="113" dur="1" fill="hold">
                                              <p:stCondLst>
                                                <p:cond delay="0"/>
                                              </p:stCondLst>
                                            </p:cTn>
                                            <p:tgtEl>
                                              <p:spTgt spid="111"/>
                                            </p:tgtEl>
                                            <p:attrNameLst>
                                              <p:attrName>style.visibility</p:attrName>
                                            </p:attrNameLst>
                                          </p:cBhvr>
                                          <p:to>
                                            <p:strVal val="visible"/>
                                          </p:to>
                                        </p:set>
                                        <p:animEffect transition="in" filter="wipe(left)">
                                          <p:cBhvr>
                                            <p:cTn id="114" dur="1000"/>
                                            <p:tgtEl>
                                              <p:spTgt spid="111"/>
                                            </p:tgtEl>
                                          </p:cBhvr>
                                        </p:animEffect>
                                      </p:childTnLst>
                                    </p:cTn>
                                  </p:par>
                                  <p:par>
                                    <p:cTn id="115" presetID="53" presetClass="entr" presetSubtype="16" fill="hold" nodeType="withEffect">
                                      <p:stCondLst>
                                        <p:cond delay="3200"/>
                                      </p:stCondLst>
                                      <p:childTnLst>
                                        <p:set>
                                          <p:cBhvr>
                                            <p:cTn id="116" dur="1" fill="hold">
                                              <p:stCondLst>
                                                <p:cond delay="0"/>
                                              </p:stCondLst>
                                            </p:cTn>
                                            <p:tgtEl>
                                              <p:spTgt spid="112"/>
                                            </p:tgtEl>
                                            <p:attrNameLst>
                                              <p:attrName>style.visibility</p:attrName>
                                            </p:attrNameLst>
                                          </p:cBhvr>
                                          <p:to>
                                            <p:strVal val="visible"/>
                                          </p:to>
                                        </p:set>
                                        <p:anim calcmode="lin" valueType="num">
                                          <p:cBhvr>
                                            <p:cTn id="117" dur="500" fill="hold"/>
                                            <p:tgtEl>
                                              <p:spTgt spid="112"/>
                                            </p:tgtEl>
                                            <p:attrNameLst>
                                              <p:attrName>ppt_w</p:attrName>
                                            </p:attrNameLst>
                                          </p:cBhvr>
                                          <p:tavLst>
                                            <p:tav tm="0">
                                              <p:val>
                                                <p:fltVal val="0"/>
                                              </p:val>
                                            </p:tav>
                                            <p:tav tm="100000">
                                              <p:val>
                                                <p:strVal val="#ppt_w"/>
                                              </p:val>
                                            </p:tav>
                                          </p:tavLst>
                                        </p:anim>
                                        <p:anim calcmode="lin" valueType="num">
                                          <p:cBhvr>
                                            <p:cTn id="118" dur="500" fill="hold"/>
                                            <p:tgtEl>
                                              <p:spTgt spid="112"/>
                                            </p:tgtEl>
                                            <p:attrNameLst>
                                              <p:attrName>ppt_h</p:attrName>
                                            </p:attrNameLst>
                                          </p:cBhvr>
                                          <p:tavLst>
                                            <p:tav tm="0">
                                              <p:val>
                                                <p:fltVal val="0"/>
                                              </p:val>
                                            </p:tav>
                                            <p:tav tm="100000">
                                              <p:val>
                                                <p:strVal val="#ppt_h"/>
                                              </p:val>
                                            </p:tav>
                                          </p:tavLst>
                                        </p:anim>
                                        <p:animEffect transition="in" filter="fade">
                                          <p:cBhvr>
                                            <p:cTn id="119" dur="500"/>
                                            <p:tgtEl>
                                              <p:spTgt spid="112"/>
                                            </p:tgtEl>
                                          </p:cBhvr>
                                        </p:animEffect>
                                      </p:childTnLst>
                                    </p:cTn>
                                  </p:par>
                                  <p:par>
                                    <p:cTn id="120" presetID="22" presetClass="entr" presetSubtype="1" fill="hold" grpId="0" nodeType="withEffect">
                                      <p:stCondLst>
                                        <p:cond delay="3750"/>
                                      </p:stCondLst>
                                      <p:childTnLst>
                                        <p:set>
                                          <p:cBhvr>
                                            <p:cTn id="121" dur="1" fill="hold">
                                              <p:stCondLst>
                                                <p:cond delay="0"/>
                                              </p:stCondLst>
                                            </p:cTn>
                                            <p:tgtEl>
                                              <p:spTgt spid="116"/>
                                            </p:tgtEl>
                                            <p:attrNameLst>
                                              <p:attrName>style.visibility</p:attrName>
                                            </p:attrNameLst>
                                          </p:cBhvr>
                                          <p:to>
                                            <p:strVal val="visible"/>
                                          </p:to>
                                        </p:set>
                                        <p:animEffect transition="in" filter="wipe(up)">
                                          <p:cBhvr>
                                            <p:cTn id="122" dur="500"/>
                                            <p:tgtEl>
                                              <p:spTgt spid="116"/>
                                            </p:tgtEl>
                                          </p:cBhvr>
                                        </p:animEffect>
                                      </p:childTnLst>
                                    </p:cTn>
                                  </p:par>
                                  <p:par>
                                    <p:cTn id="123" presetID="22" presetClass="entr" presetSubtype="1" fill="hold" grpId="0" nodeType="withEffect">
                                      <p:stCondLst>
                                        <p:cond delay="3750"/>
                                      </p:stCondLst>
                                      <p:childTnLst>
                                        <p:set>
                                          <p:cBhvr>
                                            <p:cTn id="124" dur="1" fill="hold">
                                              <p:stCondLst>
                                                <p:cond delay="0"/>
                                              </p:stCondLst>
                                            </p:cTn>
                                            <p:tgtEl>
                                              <p:spTgt spid="120"/>
                                            </p:tgtEl>
                                            <p:attrNameLst>
                                              <p:attrName>style.visibility</p:attrName>
                                            </p:attrNameLst>
                                          </p:cBhvr>
                                          <p:to>
                                            <p:strVal val="visible"/>
                                          </p:to>
                                        </p:set>
                                        <p:animEffect transition="in" filter="wipe(up)">
                                          <p:cBhvr>
                                            <p:cTn id="125" dur="500"/>
                                            <p:tgtEl>
                                              <p:spTgt spid="120"/>
                                            </p:tgtEl>
                                          </p:cBhvr>
                                        </p:animEffect>
                                      </p:childTnLst>
                                    </p:cTn>
                                  </p:par>
                                  <p:par>
                                    <p:cTn id="126" presetID="53" presetClass="entr" presetSubtype="16" fill="hold" nodeType="withEffect">
                                      <p:stCondLst>
                                        <p:cond delay="4500"/>
                                      </p:stCondLst>
                                      <p:childTnLst>
                                        <p:set>
                                          <p:cBhvr>
                                            <p:cTn id="127" dur="1" fill="hold">
                                              <p:stCondLst>
                                                <p:cond delay="0"/>
                                              </p:stCondLst>
                                            </p:cTn>
                                            <p:tgtEl>
                                              <p:spTgt spid="113"/>
                                            </p:tgtEl>
                                            <p:attrNameLst>
                                              <p:attrName>style.visibility</p:attrName>
                                            </p:attrNameLst>
                                          </p:cBhvr>
                                          <p:to>
                                            <p:strVal val="visible"/>
                                          </p:to>
                                        </p:set>
                                        <p:anim calcmode="lin" valueType="num">
                                          <p:cBhvr>
                                            <p:cTn id="128" dur="500" fill="hold"/>
                                            <p:tgtEl>
                                              <p:spTgt spid="113"/>
                                            </p:tgtEl>
                                            <p:attrNameLst>
                                              <p:attrName>ppt_w</p:attrName>
                                            </p:attrNameLst>
                                          </p:cBhvr>
                                          <p:tavLst>
                                            <p:tav tm="0">
                                              <p:val>
                                                <p:fltVal val="0"/>
                                              </p:val>
                                            </p:tav>
                                            <p:tav tm="100000">
                                              <p:val>
                                                <p:strVal val="#ppt_w"/>
                                              </p:val>
                                            </p:tav>
                                          </p:tavLst>
                                        </p:anim>
                                        <p:anim calcmode="lin" valueType="num">
                                          <p:cBhvr>
                                            <p:cTn id="129" dur="500" fill="hold"/>
                                            <p:tgtEl>
                                              <p:spTgt spid="113"/>
                                            </p:tgtEl>
                                            <p:attrNameLst>
                                              <p:attrName>ppt_h</p:attrName>
                                            </p:attrNameLst>
                                          </p:cBhvr>
                                          <p:tavLst>
                                            <p:tav tm="0">
                                              <p:val>
                                                <p:fltVal val="0"/>
                                              </p:val>
                                            </p:tav>
                                            <p:tav tm="100000">
                                              <p:val>
                                                <p:strVal val="#ppt_h"/>
                                              </p:val>
                                            </p:tav>
                                          </p:tavLst>
                                        </p:anim>
                                        <p:animEffect transition="in" filter="fade">
                                          <p:cBhvr>
                                            <p:cTn id="130" dur="500"/>
                                            <p:tgtEl>
                                              <p:spTgt spid="113"/>
                                            </p:tgtEl>
                                          </p:cBhvr>
                                        </p:animEffect>
                                      </p:childTnLst>
                                    </p:cTn>
                                  </p:par>
                                  <p:par>
                                    <p:cTn id="131" presetID="22" presetClass="entr" presetSubtype="1" fill="hold" grpId="0" nodeType="withEffect">
                                      <p:stCondLst>
                                        <p:cond delay="5000"/>
                                      </p:stCondLst>
                                      <p:childTnLst>
                                        <p:set>
                                          <p:cBhvr>
                                            <p:cTn id="132" dur="1" fill="hold">
                                              <p:stCondLst>
                                                <p:cond delay="0"/>
                                              </p:stCondLst>
                                            </p:cTn>
                                            <p:tgtEl>
                                              <p:spTgt spid="117"/>
                                            </p:tgtEl>
                                            <p:attrNameLst>
                                              <p:attrName>style.visibility</p:attrName>
                                            </p:attrNameLst>
                                          </p:cBhvr>
                                          <p:to>
                                            <p:strVal val="visible"/>
                                          </p:to>
                                        </p:set>
                                        <p:animEffect transition="in" filter="wipe(up)">
                                          <p:cBhvr>
                                            <p:cTn id="133" dur="500"/>
                                            <p:tgtEl>
                                              <p:spTgt spid="117"/>
                                            </p:tgtEl>
                                          </p:cBhvr>
                                        </p:animEffect>
                                      </p:childTnLst>
                                    </p:cTn>
                                  </p:par>
                                  <p:par>
                                    <p:cTn id="134" presetID="53" presetClass="entr" presetSubtype="16" fill="hold" nodeType="withEffect">
                                      <p:stCondLst>
                                        <p:cond delay="5750"/>
                                      </p:stCondLst>
                                      <p:childTnLst>
                                        <p:set>
                                          <p:cBhvr>
                                            <p:cTn id="135" dur="1" fill="hold">
                                              <p:stCondLst>
                                                <p:cond delay="0"/>
                                              </p:stCondLst>
                                            </p:cTn>
                                            <p:tgtEl>
                                              <p:spTgt spid="114"/>
                                            </p:tgtEl>
                                            <p:attrNameLst>
                                              <p:attrName>style.visibility</p:attrName>
                                            </p:attrNameLst>
                                          </p:cBhvr>
                                          <p:to>
                                            <p:strVal val="visible"/>
                                          </p:to>
                                        </p:set>
                                        <p:anim calcmode="lin" valueType="num">
                                          <p:cBhvr>
                                            <p:cTn id="136" dur="500" fill="hold"/>
                                            <p:tgtEl>
                                              <p:spTgt spid="114"/>
                                            </p:tgtEl>
                                            <p:attrNameLst>
                                              <p:attrName>ppt_w</p:attrName>
                                            </p:attrNameLst>
                                          </p:cBhvr>
                                          <p:tavLst>
                                            <p:tav tm="0">
                                              <p:val>
                                                <p:fltVal val="0"/>
                                              </p:val>
                                            </p:tav>
                                            <p:tav tm="100000">
                                              <p:val>
                                                <p:strVal val="#ppt_w"/>
                                              </p:val>
                                            </p:tav>
                                          </p:tavLst>
                                        </p:anim>
                                        <p:anim calcmode="lin" valueType="num">
                                          <p:cBhvr>
                                            <p:cTn id="137" dur="500" fill="hold"/>
                                            <p:tgtEl>
                                              <p:spTgt spid="114"/>
                                            </p:tgtEl>
                                            <p:attrNameLst>
                                              <p:attrName>ppt_h</p:attrName>
                                            </p:attrNameLst>
                                          </p:cBhvr>
                                          <p:tavLst>
                                            <p:tav tm="0">
                                              <p:val>
                                                <p:fltVal val="0"/>
                                              </p:val>
                                            </p:tav>
                                            <p:tav tm="100000">
                                              <p:val>
                                                <p:strVal val="#ppt_h"/>
                                              </p:val>
                                            </p:tav>
                                          </p:tavLst>
                                        </p:anim>
                                        <p:animEffect transition="in" filter="fade">
                                          <p:cBhvr>
                                            <p:cTn id="138" dur="500"/>
                                            <p:tgtEl>
                                              <p:spTgt spid="114"/>
                                            </p:tgtEl>
                                          </p:cBhvr>
                                        </p:animEffect>
                                      </p:childTnLst>
                                    </p:cTn>
                                  </p:par>
                                  <p:par>
                                    <p:cTn id="139" presetID="22" presetClass="entr" presetSubtype="1" fill="hold" grpId="0" nodeType="withEffect">
                                      <p:stCondLst>
                                        <p:cond delay="6500"/>
                                      </p:stCondLst>
                                      <p:childTnLst>
                                        <p:set>
                                          <p:cBhvr>
                                            <p:cTn id="140" dur="1" fill="hold">
                                              <p:stCondLst>
                                                <p:cond delay="0"/>
                                              </p:stCondLst>
                                            </p:cTn>
                                            <p:tgtEl>
                                              <p:spTgt spid="118"/>
                                            </p:tgtEl>
                                            <p:attrNameLst>
                                              <p:attrName>style.visibility</p:attrName>
                                            </p:attrNameLst>
                                          </p:cBhvr>
                                          <p:to>
                                            <p:strVal val="visible"/>
                                          </p:to>
                                        </p:set>
                                        <p:animEffect transition="in" filter="wipe(up)">
                                          <p:cBhvr>
                                            <p:cTn id="141" dur="500"/>
                                            <p:tgtEl>
                                              <p:spTgt spid="118"/>
                                            </p:tgtEl>
                                          </p:cBhvr>
                                        </p:animEffect>
                                      </p:childTnLst>
                                    </p:cTn>
                                  </p:par>
                                  <p:par>
                                    <p:cTn id="142" presetID="22" presetClass="entr" presetSubtype="1" fill="hold" grpId="0" nodeType="withEffect">
                                      <p:stCondLst>
                                        <p:cond delay="3750"/>
                                      </p:stCondLst>
                                      <p:childTnLst>
                                        <p:set>
                                          <p:cBhvr>
                                            <p:cTn id="143" dur="1" fill="hold">
                                              <p:stCondLst>
                                                <p:cond delay="0"/>
                                              </p:stCondLst>
                                            </p:cTn>
                                            <p:tgtEl>
                                              <p:spTgt spid="124"/>
                                            </p:tgtEl>
                                            <p:attrNameLst>
                                              <p:attrName>style.visibility</p:attrName>
                                            </p:attrNameLst>
                                          </p:cBhvr>
                                          <p:to>
                                            <p:strVal val="visible"/>
                                          </p:to>
                                        </p:set>
                                        <p:animEffect transition="in" filter="wipe(up)">
                                          <p:cBhvr>
                                            <p:cTn id="144" dur="500"/>
                                            <p:tgtEl>
                                              <p:spTgt spid="124"/>
                                            </p:tgtEl>
                                          </p:cBhvr>
                                        </p:animEffect>
                                      </p:childTnLst>
                                    </p:cTn>
                                  </p:par>
                                  <p:par>
                                    <p:cTn id="145" presetID="22" presetClass="entr" presetSubtype="1" fill="hold" grpId="0" nodeType="withEffect">
                                      <p:stCondLst>
                                        <p:cond delay="3750"/>
                                      </p:stCondLst>
                                      <p:childTnLst>
                                        <p:set>
                                          <p:cBhvr>
                                            <p:cTn id="146" dur="1" fill="hold">
                                              <p:stCondLst>
                                                <p:cond delay="0"/>
                                              </p:stCondLst>
                                            </p:cTn>
                                            <p:tgtEl>
                                              <p:spTgt spid="125"/>
                                            </p:tgtEl>
                                            <p:attrNameLst>
                                              <p:attrName>style.visibility</p:attrName>
                                            </p:attrNameLst>
                                          </p:cBhvr>
                                          <p:to>
                                            <p:strVal val="visible"/>
                                          </p:to>
                                        </p:set>
                                        <p:animEffect transition="in" filter="wipe(up)">
                                          <p:cBhvr>
                                            <p:cTn id="147" dur="500"/>
                                            <p:tgtEl>
                                              <p:spTgt spid="1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3" grpId="0"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10" grpId="0" animBg="1"/>
          <p:bldP spid="116" grpId="0" animBg="1"/>
          <p:bldP spid="117" grpId="0" animBg="1"/>
          <p:bldP spid="118" grpId="0" animBg="1"/>
          <p:bldP spid="120" grpId="0"/>
          <p:bldP spid="124" grpId="0"/>
          <p:bldP spid="125" grpId="0"/>
        </p:bldLst>
      </p:timing>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id-ID"/>
          </a:p>
        </p:txBody>
      </p:sp>
      <p:sp>
        <p:nvSpPr>
          <p:cNvPr id="4" name="Rectangle 3"/>
          <p:cNvSpPr/>
          <p:nvPr/>
        </p:nvSpPr>
        <p:spPr>
          <a:xfrm>
            <a:off x="0" y="0"/>
            <a:ext cx="12190413" cy="685958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ectangle 4"/>
          <p:cNvSpPr/>
          <p:nvPr/>
        </p:nvSpPr>
        <p:spPr>
          <a:xfrm>
            <a:off x="0" y="0"/>
            <a:ext cx="12190413" cy="685958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 name="Rounded Rectangle 5"/>
          <p:cNvSpPr/>
          <p:nvPr/>
        </p:nvSpPr>
        <p:spPr>
          <a:xfrm>
            <a:off x="600074" y="614364"/>
            <a:ext cx="11001375" cy="5657850"/>
          </a:xfrm>
          <a:prstGeom prst="roundRect">
            <a:avLst>
              <a:gd name="adj" fmla="val 6426"/>
            </a:avLst>
          </a:prstGeom>
          <a:solidFill>
            <a:schemeClr val="accent6">
              <a:lumMod val="20000"/>
              <a:lumOff val="80000"/>
              <a:alpha val="86000"/>
            </a:schemeClr>
          </a:solidFill>
          <a:ln w="82550" cap="rnd">
            <a:solidFill>
              <a:srgbClr val="727540"/>
            </a:soli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nvGrpSpPr>
          <p:cNvPr id="7" name="Group 6"/>
          <p:cNvGrpSpPr/>
          <p:nvPr/>
        </p:nvGrpSpPr>
        <p:grpSpPr>
          <a:xfrm>
            <a:off x="607216" y="579176"/>
            <a:ext cx="10987089" cy="5657850"/>
            <a:chOff x="614364" y="614364"/>
            <a:chExt cx="10987089" cy="5657850"/>
          </a:xfrm>
        </p:grpSpPr>
        <p:grpSp>
          <p:nvGrpSpPr>
            <p:cNvPr id="8" name="Group 7"/>
            <p:cNvGrpSpPr/>
            <p:nvPr/>
          </p:nvGrpSpPr>
          <p:grpSpPr>
            <a:xfrm>
              <a:off x="814385" y="614364"/>
              <a:ext cx="10572750" cy="5657850"/>
              <a:chOff x="814385" y="614364"/>
              <a:chExt cx="10572750" cy="5657850"/>
            </a:xfrm>
          </p:grpSpPr>
          <p:cxnSp>
            <p:nvCxnSpPr>
              <p:cNvPr id="27" name="Straight Connector 26"/>
              <p:cNvCxnSpPr/>
              <p:nvPr/>
            </p:nvCxnSpPr>
            <p:spPr>
              <a:xfrm>
                <a:off x="814385" y="656167"/>
                <a:ext cx="0" cy="5571066"/>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2579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5722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9008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229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5580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787240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2010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5439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88725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918685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9515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98155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01441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04584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07870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10585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113871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rot="5400000">
              <a:off x="3550446" y="-2050262"/>
              <a:ext cx="5114925" cy="10987089"/>
              <a:chOff x="814385" y="614364"/>
              <a:chExt cx="5114925" cy="5657850"/>
            </a:xfrm>
          </p:grpSpPr>
          <p:cxnSp>
            <p:nvCxnSpPr>
              <p:cNvPr id="10" name="Straight Connector 9"/>
              <p:cNvCxnSpPr/>
              <p:nvPr/>
            </p:nvCxnSpPr>
            <p:spPr>
              <a:xfrm>
                <a:off x="8143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sp>
        <p:nvSpPr>
          <p:cNvPr id="61" name="Oval 60"/>
          <p:cNvSpPr/>
          <p:nvPr/>
        </p:nvSpPr>
        <p:spPr>
          <a:xfrm>
            <a:off x="1259763" y="6542948"/>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2" name="Oval 61"/>
          <p:cNvSpPr/>
          <p:nvPr/>
        </p:nvSpPr>
        <p:spPr>
          <a:xfrm>
            <a:off x="1125031" y="5551983"/>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3" name="Oval 62"/>
          <p:cNvSpPr/>
          <p:nvPr/>
        </p:nvSpPr>
        <p:spPr>
          <a:xfrm>
            <a:off x="224330" y="5050657"/>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4" name="Oval 63"/>
          <p:cNvSpPr/>
          <p:nvPr/>
        </p:nvSpPr>
        <p:spPr>
          <a:xfrm>
            <a:off x="1080035" y="5141647"/>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5" name="Oval 64"/>
          <p:cNvSpPr/>
          <p:nvPr/>
        </p:nvSpPr>
        <p:spPr>
          <a:xfrm>
            <a:off x="1178444" y="6056006"/>
            <a:ext cx="266769" cy="266769"/>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6" name="Oval 65"/>
          <p:cNvSpPr/>
          <p:nvPr/>
        </p:nvSpPr>
        <p:spPr>
          <a:xfrm>
            <a:off x="1592744" y="6222819"/>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7" name="Oval 66"/>
          <p:cNvSpPr/>
          <p:nvPr/>
        </p:nvSpPr>
        <p:spPr>
          <a:xfrm>
            <a:off x="1496637" y="5843270"/>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8" name="Oval 67"/>
          <p:cNvSpPr/>
          <p:nvPr/>
        </p:nvSpPr>
        <p:spPr>
          <a:xfrm>
            <a:off x="632583" y="5039354"/>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9" name="Oval 68"/>
          <p:cNvSpPr/>
          <p:nvPr/>
        </p:nvSpPr>
        <p:spPr>
          <a:xfrm>
            <a:off x="896515" y="4847606"/>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0" name="Oval 69"/>
          <p:cNvSpPr/>
          <p:nvPr/>
        </p:nvSpPr>
        <p:spPr>
          <a:xfrm>
            <a:off x="1614324" y="6583973"/>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1" name="Oval 70"/>
          <p:cNvSpPr/>
          <p:nvPr/>
        </p:nvSpPr>
        <p:spPr>
          <a:xfrm>
            <a:off x="919025" y="5859294"/>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2" name="Oval 71"/>
          <p:cNvSpPr/>
          <p:nvPr/>
        </p:nvSpPr>
        <p:spPr>
          <a:xfrm>
            <a:off x="1411484" y="5434787"/>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3" name="Oval 72"/>
          <p:cNvSpPr/>
          <p:nvPr/>
        </p:nvSpPr>
        <p:spPr>
          <a:xfrm>
            <a:off x="574929" y="5439777"/>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4" name="Oval 73"/>
          <p:cNvSpPr/>
          <p:nvPr/>
        </p:nvSpPr>
        <p:spPr>
          <a:xfrm>
            <a:off x="10829276" y="616656"/>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5" name="Oval 74"/>
          <p:cNvSpPr/>
          <p:nvPr/>
        </p:nvSpPr>
        <p:spPr>
          <a:xfrm>
            <a:off x="9988351" y="105854"/>
            <a:ext cx="180867" cy="180867"/>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6" name="Oval 75"/>
          <p:cNvSpPr/>
          <p:nvPr/>
        </p:nvSpPr>
        <p:spPr>
          <a:xfrm>
            <a:off x="11235368" y="619095"/>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7" name="Oval 76"/>
          <p:cNvSpPr/>
          <p:nvPr/>
        </p:nvSpPr>
        <p:spPr>
          <a:xfrm>
            <a:off x="12076745" y="949943"/>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8" name="Oval 77"/>
          <p:cNvSpPr/>
          <p:nvPr/>
        </p:nvSpPr>
        <p:spPr>
          <a:xfrm>
            <a:off x="9849961" y="579176"/>
            <a:ext cx="266769" cy="266769"/>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9" name="Oval 78"/>
          <p:cNvSpPr/>
          <p:nvPr/>
        </p:nvSpPr>
        <p:spPr>
          <a:xfrm>
            <a:off x="11774458" y="681256"/>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0" name="Oval 79"/>
          <p:cNvSpPr/>
          <p:nvPr/>
        </p:nvSpPr>
        <p:spPr>
          <a:xfrm>
            <a:off x="11998081" y="478615"/>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1" name="Oval 80"/>
          <p:cNvSpPr/>
          <p:nvPr/>
        </p:nvSpPr>
        <p:spPr>
          <a:xfrm>
            <a:off x="11747493" y="2097370"/>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2" name="Oval 81"/>
          <p:cNvSpPr/>
          <p:nvPr/>
        </p:nvSpPr>
        <p:spPr>
          <a:xfrm>
            <a:off x="11757275" y="1616253"/>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3" name="Oval 82"/>
          <p:cNvSpPr/>
          <p:nvPr/>
        </p:nvSpPr>
        <p:spPr>
          <a:xfrm>
            <a:off x="9778071" y="167308"/>
            <a:ext cx="46081" cy="46081"/>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4" name="Oval 83"/>
          <p:cNvSpPr/>
          <p:nvPr/>
        </p:nvSpPr>
        <p:spPr>
          <a:xfrm>
            <a:off x="10832625" y="1260711"/>
            <a:ext cx="46081" cy="46081"/>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5" name="Oval 84"/>
          <p:cNvSpPr/>
          <p:nvPr/>
        </p:nvSpPr>
        <p:spPr>
          <a:xfrm>
            <a:off x="12062980" y="2205331"/>
            <a:ext cx="46081" cy="46081"/>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6" name="Oval 85"/>
          <p:cNvSpPr/>
          <p:nvPr/>
        </p:nvSpPr>
        <p:spPr>
          <a:xfrm>
            <a:off x="9479506" y="344564"/>
            <a:ext cx="180867" cy="180867"/>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7" name="Oval 86"/>
          <p:cNvSpPr/>
          <p:nvPr/>
        </p:nvSpPr>
        <p:spPr>
          <a:xfrm>
            <a:off x="10864702" y="888652"/>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8" name="Oval 87"/>
          <p:cNvSpPr/>
          <p:nvPr/>
        </p:nvSpPr>
        <p:spPr>
          <a:xfrm>
            <a:off x="11101115" y="1208188"/>
            <a:ext cx="46081" cy="46081"/>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9" name="Oval 88"/>
          <p:cNvSpPr/>
          <p:nvPr/>
        </p:nvSpPr>
        <p:spPr>
          <a:xfrm>
            <a:off x="11314389" y="1009510"/>
            <a:ext cx="46081" cy="46081"/>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0" name="Oval 89"/>
          <p:cNvSpPr/>
          <p:nvPr/>
        </p:nvSpPr>
        <p:spPr>
          <a:xfrm>
            <a:off x="11455269" y="887979"/>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1" name="Oval 90"/>
          <p:cNvSpPr/>
          <p:nvPr/>
        </p:nvSpPr>
        <p:spPr>
          <a:xfrm>
            <a:off x="9257207" y="76875"/>
            <a:ext cx="180867" cy="180867"/>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2" name="Oval 91"/>
          <p:cNvSpPr/>
          <p:nvPr/>
        </p:nvSpPr>
        <p:spPr>
          <a:xfrm>
            <a:off x="10517519" y="999005"/>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3" name="Oval 92"/>
          <p:cNvSpPr/>
          <p:nvPr/>
        </p:nvSpPr>
        <p:spPr>
          <a:xfrm>
            <a:off x="10198347" y="962149"/>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4" name="Oval 93"/>
          <p:cNvSpPr/>
          <p:nvPr/>
        </p:nvSpPr>
        <p:spPr>
          <a:xfrm>
            <a:off x="11781288" y="1280932"/>
            <a:ext cx="266769" cy="266769"/>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5" name="Oval 94"/>
          <p:cNvSpPr/>
          <p:nvPr/>
        </p:nvSpPr>
        <p:spPr>
          <a:xfrm>
            <a:off x="11435969" y="1305082"/>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6" name="Oval 95"/>
          <p:cNvSpPr/>
          <p:nvPr/>
        </p:nvSpPr>
        <p:spPr>
          <a:xfrm>
            <a:off x="11875625" y="191809"/>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97" name="Picture 96"/>
          <p:cNvPicPr>
            <a:picLocks noChangeAspect="1"/>
          </p:cNvPicPr>
          <p:nvPr/>
        </p:nvPicPr>
        <p:blipFill rotWithShape="1">
          <a:blip r:embed="rId2">
            <a:extLst>
              <a:ext uri="{28A0092B-C50C-407E-A947-70E740481C1C}">
                <a14:useLocalDpi xmlns:a14="http://schemas.microsoft.com/office/drawing/2010/main" val="0"/>
              </a:ext>
            </a:extLst>
          </a:blip>
          <a:srcRect l="775" t="33217"/>
          <a:stretch/>
        </p:blipFill>
        <p:spPr>
          <a:xfrm>
            <a:off x="9902697" y="2823694"/>
            <a:ext cx="3298409" cy="3860892"/>
          </a:xfrm>
          <a:prstGeom prst="rect">
            <a:avLst/>
          </a:prstGeom>
        </p:spPr>
      </p:pic>
      <p:pic>
        <p:nvPicPr>
          <p:cNvPr id="98" name="Picture 97"/>
          <p:cNvPicPr>
            <a:picLocks noChangeAspect="1"/>
          </p:cNvPicPr>
          <p:nvPr/>
        </p:nvPicPr>
        <p:blipFill rotWithShape="1">
          <a:blip r:embed="rId2">
            <a:extLst>
              <a:ext uri="{28A0092B-C50C-407E-A947-70E740481C1C}">
                <a14:useLocalDpi xmlns:a14="http://schemas.microsoft.com/office/drawing/2010/main" val="0"/>
              </a:ext>
            </a:extLst>
          </a:blip>
          <a:srcRect l="-1631" t="-174" r="65437" b="68540"/>
          <a:stretch/>
        </p:blipFill>
        <p:spPr>
          <a:xfrm>
            <a:off x="10531456" y="5509285"/>
            <a:ext cx="951167" cy="1445773"/>
          </a:xfrm>
          <a:prstGeom prst="rect">
            <a:avLst/>
          </a:prstGeom>
        </p:spPr>
      </p:pic>
      <p:sp>
        <p:nvSpPr>
          <p:cNvPr id="99" name="Oval 98"/>
          <p:cNvSpPr/>
          <p:nvPr/>
        </p:nvSpPr>
        <p:spPr>
          <a:xfrm>
            <a:off x="10562507" y="155522"/>
            <a:ext cx="266769" cy="266769"/>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0" name="Oval 99"/>
          <p:cNvSpPr/>
          <p:nvPr/>
        </p:nvSpPr>
        <p:spPr>
          <a:xfrm>
            <a:off x="11048457" y="1544541"/>
            <a:ext cx="266769" cy="266769"/>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1" name="Oval 100"/>
          <p:cNvSpPr/>
          <p:nvPr/>
        </p:nvSpPr>
        <p:spPr>
          <a:xfrm>
            <a:off x="11222565" y="176210"/>
            <a:ext cx="128132" cy="128132"/>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2" name="Oval 101"/>
          <p:cNvSpPr/>
          <p:nvPr/>
        </p:nvSpPr>
        <p:spPr>
          <a:xfrm>
            <a:off x="11601434" y="410388"/>
            <a:ext cx="69523" cy="69523"/>
          </a:xfrm>
          <a:prstGeom prst="ellipse">
            <a:avLst/>
          </a:prstGeom>
          <a:solidFill>
            <a:srgbClr val="737544">
              <a:alpha val="6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3" name="Oval 102"/>
          <p:cNvSpPr/>
          <p:nvPr/>
        </p:nvSpPr>
        <p:spPr>
          <a:xfrm>
            <a:off x="156328" y="5792539"/>
            <a:ext cx="266769" cy="266769"/>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4" name="Oval 103"/>
          <p:cNvSpPr/>
          <p:nvPr/>
        </p:nvSpPr>
        <p:spPr>
          <a:xfrm>
            <a:off x="639616" y="6466382"/>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5" name="Oval 104"/>
          <p:cNvSpPr/>
          <p:nvPr/>
        </p:nvSpPr>
        <p:spPr>
          <a:xfrm>
            <a:off x="243749" y="6478881"/>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6" name="Oval 105"/>
          <p:cNvSpPr/>
          <p:nvPr/>
        </p:nvSpPr>
        <p:spPr>
          <a:xfrm>
            <a:off x="209730" y="4562915"/>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7" name="Oval 106"/>
          <p:cNvSpPr/>
          <p:nvPr/>
        </p:nvSpPr>
        <p:spPr>
          <a:xfrm>
            <a:off x="1866762" y="6528471"/>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8" name="Rounded Rectangle 107"/>
          <p:cNvSpPr/>
          <p:nvPr/>
        </p:nvSpPr>
        <p:spPr>
          <a:xfrm>
            <a:off x="-13811" y="319777"/>
            <a:ext cx="6249350" cy="1018361"/>
          </a:xfrm>
          <a:prstGeom prst="roundRect">
            <a:avLst>
              <a:gd name="adj" fmla="val 50000"/>
            </a:avLst>
          </a:prstGeom>
          <a:solidFill>
            <a:srgbClr val="6B6D3B"/>
          </a:solidFill>
          <a:ln w="38100">
            <a:solidFill>
              <a:schemeClr val="bg1"/>
            </a:solidFill>
          </a:ln>
          <a:effectLst>
            <a:outerShdw blurRad="254000" dist="88900" dir="462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9" name="TextBox 108"/>
          <p:cNvSpPr txBox="1"/>
          <p:nvPr/>
        </p:nvSpPr>
        <p:spPr>
          <a:xfrm>
            <a:off x="1773825" y="588425"/>
            <a:ext cx="2379177" cy="584775"/>
          </a:xfrm>
          <a:prstGeom prst="rect">
            <a:avLst/>
          </a:prstGeom>
          <a:noFill/>
        </p:spPr>
        <p:txBody>
          <a:bodyPr wrap="none" rtlCol="0">
            <a:spAutoFit/>
          </a:bodyPr>
          <a:lstStyle/>
          <a:p>
            <a:r>
              <a:rPr lang="id-ID" sz="3200" b="1" dirty="0" smtClean="0">
                <a:solidFill>
                  <a:schemeClr val="bg2"/>
                </a:solidFill>
                <a:latin typeface="Ink Free" pitchFamily="66" charset="0"/>
                <a:ea typeface="BlushberryScript" panose="03000603000000000000" pitchFamily="66" charset="0"/>
              </a:rPr>
              <a:t>-Kesimpulan-</a:t>
            </a:r>
            <a:endParaRPr lang="id-ID" sz="3200" b="1" dirty="0">
              <a:solidFill>
                <a:schemeClr val="bg2"/>
              </a:solidFill>
              <a:latin typeface="Ink Free" pitchFamily="66" charset="0"/>
              <a:ea typeface="BlushberryScript" panose="03000603000000000000" pitchFamily="66" charset="0"/>
            </a:endParaRPr>
          </a:p>
        </p:txBody>
      </p:sp>
      <p:sp>
        <p:nvSpPr>
          <p:cNvPr id="110" name="Rectangle 109"/>
          <p:cNvSpPr/>
          <p:nvPr/>
        </p:nvSpPr>
        <p:spPr>
          <a:xfrm>
            <a:off x="1743033" y="1826369"/>
            <a:ext cx="8140707" cy="3647152"/>
          </a:xfrm>
          <a:prstGeom prst="rect">
            <a:avLst/>
          </a:prstGeom>
          <a:solidFill>
            <a:schemeClr val="bg2">
              <a:lumMod val="90000"/>
            </a:schemeClr>
          </a:solidFill>
        </p:spPr>
        <p:txBody>
          <a:bodyPr wrap="square">
            <a:spAutoFit/>
          </a:bodyPr>
          <a:lstStyle/>
          <a:p>
            <a:pPr algn="just">
              <a:lnSpc>
                <a:spcPct val="150000"/>
              </a:lnSpc>
            </a:pPr>
            <a:r>
              <a:rPr lang="id-ID" sz="1400" dirty="0" smtClean="0">
                <a:latin typeface="Bookman Old Style" pitchFamily="18" charset="0"/>
              </a:rPr>
              <a:t>Untuk mengembangkan Pendidikan Multikultural di Indonesia, kita perlu mengetahui lebih dahulu makna atau pengertian dari Pendidikan Multikultural. Dari uraian sebelumnya kita telah mengetahui bahwa pemaknaan Pendidikan Multikultural berbeda-beda. Ada yang menekankan pada karakteristik kelompok yang berbeda, sedangkan yang lain menekankan masalah sosial (khususnya tentang penindasan), kekuasaan politik, dan pengalokasian sumber ekonomi. Ada yang memfokuskan pada keragaman etnis yang berbeda, sedangkan yang lain berfokus pada kelompok dominan di masyarakat. Makna yang lain membatasi pada karakteristik sekolah local, dan yang lain memberi petunjuk tentang reformasi semua sekolah tanpa memandang karakteristiknya. Pemaknaan Pendidikan Multikulltural yang dianut oleh suatu sekolah dapat berimplikasi terhadap Pengembangan Pendidikan Multikultural.</a:t>
            </a:r>
            <a:endParaRPr lang="id-ID" sz="1400" dirty="0">
              <a:latin typeface="Bookman Old Style" pitchFamily="18" charset="0"/>
            </a:endParaRPr>
          </a:p>
        </p:txBody>
      </p:sp>
    </p:spTree>
    <p:extLst>
      <p:ext uri="{BB962C8B-B14F-4D97-AF65-F5344CB8AC3E}">
        <p14:creationId xmlns:p14="http://schemas.microsoft.com/office/powerpoint/2010/main" val="856067908"/>
      </p:ext>
    </p:extLst>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par>
                                    <p:cTn id="11" presetID="35" presetClass="emph" presetSubtype="0" repeatCount="indefinite" fill="hold" grpId="1" nodeType="withEffect">
                                      <p:stCondLst>
                                        <p:cond delay="0"/>
                                      </p:stCondLst>
                                      <p:childTnLst>
                                        <p:anim calcmode="discrete" valueType="str">
                                          <p:cBhvr>
                                            <p:cTn id="12" dur="1200" fill="hold"/>
                                            <p:tgtEl>
                                              <p:spTgt spid="61"/>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grpId="1" nodeType="withEffect">
                                      <p:stCondLst>
                                        <p:cond delay="0"/>
                                      </p:stCondLst>
                                      <p:childTnLst>
                                        <p:anim calcmode="discrete" valueType="str">
                                          <p:cBhvr>
                                            <p:cTn id="14" dur="2000" fill="hold"/>
                                            <p:tgtEl>
                                              <p:spTgt spid="68"/>
                                            </p:tgtEl>
                                            <p:attrNameLst>
                                              <p:attrName>style.visibility</p:attrName>
                                            </p:attrNameLst>
                                          </p:cBhvr>
                                          <p:tavLst>
                                            <p:tav tm="0">
                                              <p:val>
                                                <p:strVal val="hidden"/>
                                              </p:val>
                                            </p:tav>
                                            <p:tav tm="50000">
                                              <p:val>
                                                <p:strVal val="visible"/>
                                              </p:val>
                                            </p:tav>
                                          </p:tavLst>
                                        </p:anim>
                                      </p:childTnLst>
                                    </p:cTn>
                                  </p:par>
                                  <p:par>
                                    <p:cTn id="15" presetID="35" presetClass="emph" presetSubtype="0" repeatCount="indefinite" fill="hold" grpId="1" nodeType="withEffect">
                                      <p:stCondLst>
                                        <p:cond delay="0"/>
                                      </p:stCondLst>
                                      <p:childTnLst>
                                        <p:anim calcmode="discrete" valueType="str">
                                          <p:cBhvr>
                                            <p:cTn id="16" dur="1700" fill="hold"/>
                                            <p:tgtEl>
                                              <p:spTgt spid="65"/>
                                            </p:tgtEl>
                                            <p:attrNameLst>
                                              <p:attrName>style.visibility</p:attrName>
                                            </p:attrNameLst>
                                          </p:cBhvr>
                                          <p:tavLst>
                                            <p:tav tm="0">
                                              <p:val>
                                                <p:strVal val="hidden"/>
                                              </p:val>
                                            </p:tav>
                                            <p:tav tm="50000">
                                              <p:val>
                                                <p:strVal val="visible"/>
                                              </p:val>
                                            </p:tav>
                                          </p:tavLst>
                                        </p:anim>
                                      </p:childTnLst>
                                    </p:cTn>
                                  </p:par>
                                  <p:par>
                                    <p:cTn id="17" presetID="1" presetClass="entr" presetSubtype="0" fill="hold" grpId="0" nodeType="withEffect">
                                      <p:stCondLst>
                                        <p:cond delay="1750"/>
                                      </p:stCondLst>
                                      <p:childTnLst>
                                        <p:set>
                                          <p:cBhvr>
                                            <p:cTn id="18" dur="1" fill="hold">
                                              <p:stCondLst>
                                                <p:cond delay="0"/>
                                              </p:stCondLst>
                                            </p:cTn>
                                            <p:tgtEl>
                                              <p:spTgt spid="73"/>
                                            </p:tgtEl>
                                            <p:attrNameLst>
                                              <p:attrName>style.visibility</p:attrName>
                                            </p:attrNameLst>
                                          </p:cBhvr>
                                          <p:to>
                                            <p:strVal val="visible"/>
                                          </p:to>
                                        </p:set>
                                      </p:childTnLst>
                                    </p:cTn>
                                  </p:par>
                                  <p:par>
                                    <p:cTn id="19" presetID="1" presetClass="entr" presetSubtype="0" fill="hold" grpId="0" nodeType="withEffect">
                                      <p:stCondLst>
                                        <p:cond delay="1750"/>
                                      </p:stCondLst>
                                      <p:childTnLst>
                                        <p:set>
                                          <p:cBhvr>
                                            <p:cTn id="20" dur="1" fill="hold">
                                              <p:stCondLst>
                                                <p:cond delay="0"/>
                                              </p:stCondLst>
                                            </p:cTn>
                                            <p:tgtEl>
                                              <p:spTgt spid="66"/>
                                            </p:tgtEl>
                                            <p:attrNameLst>
                                              <p:attrName>style.visibility</p:attrName>
                                            </p:attrNameLst>
                                          </p:cBhvr>
                                          <p:to>
                                            <p:strVal val="visible"/>
                                          </p:to>
                                        </p:set>
                                      </p:childTnLst>
                                    </p:cTn>
                                  </p:par>
                                  <p:par>
                                    <p:cTn id="21" presetID="1" presetClass="entr" presetSubtype="0" fill="hold" grpId="0" nodeType="withEffect">
                                      <p:stCondLst>
                                        <p:cond delay="1750"/>
                                      </p:stCondLst>
                                      <p:childTnLst>
                                        <p:set>
                                          <p:cBhvr>
                                            <p:cTn id="22" dur="1" fill="hold">
                                              <p:stCondLst>
                                                <p:cond delay="0"/>
                                              </p:stCondLst>
                                            </p:cTn>
                                            <p:tgtEl>
                                              <p:spTgt spid="63"/>
                                            </p:tgtEl>
                                            <p:attrNameLst>
                                              <p:attrName>style.visibility</p:attrName>
                                            </p:attrNameLst>
                                          </p:cBhvr>
                                          <p:to>
                                            <p:strVal val="visible"/>
                                          </p:to>
                                        </p:set>
                                      </p:childTnLst>
                                    </p:cTn>
                                  </p:par>
                                  <p:par>
                                    <p:cTn id="23" presetID="1" presetClass="entr" presetSubtype="0" fill="hold" grpId="0" nodeType="withEffect">
                                      <p:stCondLst>
                                        <p:cond delay="1750"/>
                                      </p:stCondLst>
                                      <p:childTnLst>
                                        <p:set>
                                          <p:cBhvr>
                                            <p:cTn id="24" dur="1" fill="hold">
                                              <p:stCondLst>
                                                <p:cond delay="0"/>
                                              </p:stCondLst>
                                            </p:cTn>
                                            <p:tgtEl>
                                              <p:spTgt spid="64"/>
                                            </p:tgtEl>
                                            <p:attrNameLst>
                                              <p:attrName>style.visibility</p:attrName>
                                            </p:attrNameLst>
                                          </p:cBhvr>
                                          <p:to>
                                            <p:strVal val="visible"/>
                                          </p:to>
                                        </p:set>
                                      </p:childTnLst>
                                    </p:cTn>
                                  </p:par>
                                  <p:par>
                                    <p:cTn id="25" presetID="35" presetClass="emph" presetSubtype="0" repeatCount="indefinite" fill="hold" grpId="1" nodeType="withEffect">
                                      <p:stCondLst>
                                        <p:cond delay="1750"/>
                                      </p:stCondLst>
                                      <p:childTnLst>
                                        <p:anim calcmode="discrete" valueType="str">
                                          <p:cBhvr>
                                            <p:cTn id="26" dur="1600" fill="hold"/>
                                            <p:tgtEl>
                                              <p:spTgt spid="73"/>
                                            </p:tgtEl>
                                            <p:attrNameLst>
                                              <p:attrName>style.visibility</p:attrName>
                                            </p:attrNameLst>
                                          </p:cBhvr>
                                          <p:tavLst>
                                            <p:tav tm="0">
                                              <p:val>
                                                <p:strVal val="hidden"/>
                                              </p:val>
                                            </p:tav>
                                            <p:tav tm="50000">
                                              <p:val>
                                                <p:strVal val="visible"/>
                                              </p:val>
                                            </p:tav>
                                          </p:tavLst>
                                        </p:anim>
                                      </p:childTnLst>
                                    </p:cTn>
                                  </p:par>
                                  <p:par>
                                    <p:cTn id="27" presetID="35" presetClass="emph" presetSubtype="0" repeatCount="indefinite" fill="hold" grpId="1" nodeType="withEffect">
                                      <p:stCondLst>
                                        <p:cond delay="1750"/>
                                      </p:stCondLst>
                                      <p:childTnLst>
                                        <p:anim calcmode="discrete" valueType="str">
                                          <p:cBhvr>
                                            <p:cTn id="28" dur="1200" fill="hold"/>
                                            <p:tgtEl>
                                              <p:spTgt spid="66"/>
                                            </p:tgtEl>
                                            <p:attrNameLst>
                                              <p:attrName>style.visibility</p:attrName>
                                            </p:attrNameLst>
                                          </p:cBhvr>
                                          <p:tavLst>
                                            <p:tav tm="0">
                                              <p:val>
                                                <p:strVal val="hidden"/>
                                              </p:val>
                                            </p:tav>
                                            <p:tav tm="50000">
                                              <p:val>
                                                <p:strVal val="visible"/>
                                              </p:val>
                                            </p:tav>
                                          </p:tavLst>
                                        </p:anim>
                                      </p:childTnLst>
                                    </p:cTn>
                                  </p:par>
                                  <p:par>
                                    <p:cTn id="29" presetID="35" presetClass="emph" presetSubtype="0" repeatCount="indefinite" fill="hold" grpId="1" nodeType="withEffect">
                                      <p:stCondLst>
                                        <p:cond delay="1750"/>
                                      </p:stCondLst>
                                      <p:childTnLst>
                                        <p:anim calcmode="discrete" valueType="str">
                                          <p:cBhvr>
                                            <p:cTn id="30" dur="1800" fill="hold"/>
                                            <p:tgtEl>
                                              <p:spTgt spid="63"/>
                                            </p:tgtEl>
                                            <p:attrNameLst>
                                              <p:attrName>style.visibility</p:attrName>
                                            </p:attrNameLst>
                                          </p:cBhvr>
                                          <p:tavLst>
                                            <p:tav tm="0">
                                              <p:val>
                                                <p:strVal val="hidden"/>
                                              </p:val>
                                            </p:tav>
                                            <p:tav tm="50000">
                                              <p:val>
                                                <p:strVal val="visible"/>
                                              </p:val>
                                            </p:tav>
                                          </p:tavLst>
                                        </p:anim>
                                      </p:childTnLst>
                                    </p:cTn>
                                  </p:par>
                                  <p:par>
                                    <p:cTn id="31" presetID="35" presetClass="emph" presetSubtype="0" repeatCount="indefinite" fill="hold" grpId="1" nodeType="withEffect">
                                      <p:stCondLst>
                                        <p:cond delay="1750"/>
                                      </p:stCondLst>
                                      <p:childTnLst>
                                        <p:anim calcmode="discrete" valueType="str">
                                          <p:cBhvr>
                                            <p:cTn id="32" dur="2500" fill="hold"/>
                                            <p:tgtEl>
                                              <p:spTgt spid="64"/>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1750"/>
                                      </p:stCondLst>
                                      <p:childTnLst>
                                        <p:set>
                                          <p:cBhvr>
                                            <p:cTn id="34" dur="1" fill="hold">
                                              <p:stCondLst>
                                                <p:cond delay="0"/>
                                              </p:stCondLst>
                                            </p:cTn>
                                            <p:tgtEl>
                                              <p:spTgt spid="69"/>
                                            </p:tgtEl>
                                            <p:attrNameLst>
                                              <p:attrName>style.visibility</p:attrName>
                                            </p:attrNameLst>
                                          </p:cBhvr>
                                          <p:to>
                                            <p:strVal val="visible"/>
                                          </p:to>
                                        </p:set>
                                      </p:childTnLst>
                                    </p:cTn>
                                  </p:par>
                                  <p:par>
                                    <p:cTn id="35" presetID="1" presetClass="entr" presetSubtype="0" fill="hold" grpId="0" nodeType="withEffect">
                                      <p:stCondLst>
                                        <p:cond delay="1750"/>
                                      </p:stCondLst>
                                      <p:childTnLst>
                                        <p:set>
                                          <p:cBhvr>
                                            <p:cTn id="36" dur="1" fill="hold">
                                              <p:stCondLst>
                                                <p:cond delay="0"/>
                                              </p:stCondLst>
                                            </p:cTn>
                                            <p:tgtEl>
                                              <p:spTgt spid="62"/>
                                            </p:tgtEl>
                                            <p:attrNameLst>
                                              <p:attrName>style.visibility</p:attrName>
                                            </p:attrNameLst>
                                          </p:cBhvr>
                                          <p:to>
                                            <p:strVal val="visible"/>
                                          </p:to>
                                        </p:set>
                                      </p:childTnLst>
                                    </p:cTn>
                                  </p:par>
                                  <p:par>
                                    <p:cTn id="37" presetID="1" presetClass="entr" presetSubtype="0" fill="hold" grpId="0" nodeType="withEffect">
                                      <p:stCondLst>
                                        <p:cond delay="1750"/>
                                      </p:stCondLst>
                                      <p:childTnLst>
                                        <p:set>
                                          <p:cBhvr>
                                            <p:cTn id="38" dur="1" fill="hold">
                                              <p:stCondLst>
                                                <p:cond delay="0"/>
                                              </p:stCondLst>
                                            </p:cTn>
                                            <p:tgtEl>
                                              <p:spTgt spid="70"/>
                                            </p:tgtEl>
                                            <p:attrNameLst>
                                              <p:attrName>style.visibility</p:attrName>
                                            </p:attrNameLst>
                                          </p:cBhvr>
                                          <p:to>
                                            <p:strVal val="visible"/>
                                          </p:to>
                                        </p:set>
                                      </p:childTnLst>
                                    </p:cTn>
                                  </p:par>
                                  <p:par>
                                    <p:cTn id="39" presetID="1" presetClass="entr" presetSubtype="0" fill="hold" grpId="0" nodeType="withEffect">
                                      <p:stCondLst>
                                        <p:cond delay="1750"/>
                                      </p:stCondLst>
                                      <p:childTnLst>
                                        <p:set>
                                          <p:cBhvr>
                                            <p:cTn id="40" dur="1" fill="hold">
                                              <p:stCondLst>
                                                <p:cond delay="0"/>
                                              </p:stCondLst>
                                            </p:cTn>
                                            <p:tgtEl>
                                              <p:spTgt spid="72"/>
                                            </p:tgtEl>
                                            <p:attrNameLst>
                                              <p:attrName>style.visibility</p:attrName>
                                            </p:attrNameLst>
                                          </p:cBhvr>
                                          <p:to>
                                            <p:strVal val="visible"/>
                                          </p:to>
                                        </p:set>
                                      </p:childTnLst>
                                    </p:cTn>
                                  </p:par>
                                  <p:par>
                                    <p:cTn id="41" presetID="1" presetClass="entr" presetSubtype="0" fill="hold" grpId="0" nodeType="withEffect">
                                      <p:stCondLst>
                                        <p:cond delay="1750"/>
                                      </p:stCondLst>
                                      <p:childTnLst>
                                        <p:set>
                                          <p:cBhvr>
                                            <p:cTn id="42" dur="1" fill="hold">
                                              <p:stCondLst>
                                                <p:cond delay="0"/>
                                              </p:stCondLst>
                                            </p:cTn>
                                            <p:tgtEl>
                                              <p:spTgt spid="67"/>
                                            </p:tgtEl>
                                            <p:attrNameLst>
                                              <p:attrName>style.visibility</p:attrName>
                                            </p:attrNameLst>
                                          </p:cBhvr>
                                          <p:to>
                                            <p:strVal val="visible"/>
                                          </p:to>
                                        </p:set>
                                      </p:childTnLst>
                                    </p:cTn>
                                  </p:par>
                                  <p:par>
                                    <p:cTn id="43" presetID="1" presetClass="entr" presetSubtype="0" fill="hold" grpId="0" nodeType="withEffect">
                                      <p:stCondLst>
                                        <p:cond delay="1750"/>
                                      </p:stCondLst>
                                      <p:childTnLst>
                                        <p:set>
                                          <p:cBhvr>
                                            <p:cTn id="44" dur="1" fill="hold">
                                              <p:stCondLst>
                                                <p:cond delay="0"/>
                                              </p:stCondLst>
                                            </p:cTn>
                                            <p:tgtEl>
                                              <p:spTgt spid="71"/>
                                            </p:tgtEl>
                                            <p:attrNameLst>
                                              <p:attrName>style.visibility</p:attrName>
                                            </p:attrNameLst>
                                          </p:cBhvr>
                                          <p:to>
                                            <p:strVal val="visible"/>
                                          </p:to>
                                        </p:set>
                                      </p:childTnLst>
                                    </p:cTn>
                                  </p:par>
                                  <p:par>
                                    <p:cTn id="45" presetID="35" presetClass="emph" presetSubtype="0" repeatCount="indefinite" fill="hold" grpId="1" nodeType="withEffect">
                                      <p:stCondLst>
                                        <p:cond delay="1750"/>
                                      </p:stCondLst>
                                      <p:childTnLst>
                                        <p:anim calcmode="discrete" valueType="str">
                                          <p:cBhvr>
                                            <p:cTn id="46" dur="1100" fill="hold"/>
                                            <p:tgtEl>
                                              <p:spTgt spid="69"/>
                                            </p:tgtEl>
                                            <p:attrNameLst>
                                              <p:attrName>style.visibility</p:attrName>
                                            </p:attrNameLst>
                                          </p:cBhvr>
                                          <p:tavLst>
                                            <p:tav tm="0">
                                              <p:val>
                                                <p:strVal val="hidden"/>
                                              </p:val>
                                            </p:tav>
                                            <p:tav tm="50000">
                                              <p:val>
                                                <p:strVal val="visible"/>
                                              </p:val>
                                            </p:tav>
                                          </p:tavLst>
                                        </p:anim>
                                      </p:childTnLst>
                                    </p:cTn>
                                  </p:par>
                                  <p:par>
                                    <p:cTn id="47" presetID="35" presetClass="emph" presetSubtype="0" repeatCount="indefinite" fill="hold" grpId="1" nodeType="withEffect">
                                      <p:stCondLst>
                                        <p:cond delay="1750"/>
                                      </p:stCondLst>
                                      <p:childTnLst>
                                        <p:anim calcmode="discrete" valueType="str">
                                          <p:cBhvr>
                                            <p:cTn id="48" dur="1400" fill="hold"/>
                                            <p:tgtEl>
                                              <p:spTgt spid="62"/>
                                            </p:tgtEl>
                                            <p:attrNameLst>
                                              <p:attrName>style.visibility</p:attrName>
                                            </p:attrNameLst>
                                          </p:cBhvr>
                                          <p:tavLst>
                                            <p:tav tm="0">
                                              <p:val>
                                                <p:strVal val="hidden"/>
                                              </p:val>
                                            </p:tav>
                                            <p:tav tm="50000">
                                              <p:val>
                                                <p:strVal val="visible"/>
                                              </p:val>
                                            </p:tav>
                                          </p:tavLst>
                                        </p:anim>
                                      </p:childTnLst>
                                    </p:cTn>
                                  </p:par>
                                  <p:par>
                                    <p:cTn id="49" presetID="35" presetClass="emph" presetSubtype="0" repeatCount="indefinite" fill="hold" grpId="1" nodeType="withEffect">
                                      <p:stCondLst>
                                        <p:cond delay="1750"/>
                                      </p:stCondLst>
                                      <p:childTnLst>
                                        <p:anim calcmode="discrete" valueType="str">
                                          <p:cBhvr>
                                            <p:cTn id="50" dur="1200" fill="hold"/>
                                            <p:tgtEl>
                                              <p:spTgt spid="70"/>
                                            </p:tgtEl>
                                            <p:attrNameLst>
                                              <p:attrName>style.visibility</p:attrName>
                                            </p:attrNameLst>
                                          </p:cBhvr>
                                          <p:tavLst>
                                            <p:tav tm="0">
                                              <p:val>
                                                <p:strVal val="hidden"/>
                                              </p:val>
                                            </p:tav>
                                            <p:tav tm="50000">
                                              <p:val>
                                                <p:strVal val="visible"/>
                                              </p:val>
                                            </p:tav>
                                          </p:tavLst>
                                        </p:anim>
                                      </p:childTnLst>
                                    </p:cTn>
                                  </p:par>
                                  <p:par>
                                    <p:cTn id="51" presetID="35" presetClass="emph" presetSubtype="0" repeatCount="indefinite" fill="hold" grpId="1" nodeType="withEffect">
                                      <p:stCondLst>
                                        <p:cond delay="1750"/>
                                      </p:stCondLst>
                                      <p:childTnLst>
                                        <p:anim calcmode="discrete" valueType="str">
                                          <p:cBhvr>
                                            <p:cTn id="52" dur="1000" fill="hold"/>
                                            <p:tgtEl>
                                              <p:spTgt spid="72"/>
                                            </p:tgtEl>
                                            <p:attrNameLst>
                                              <p:attrName>style.visibility</p:attrName>
                                            </p:attrNameLst>
                                          </p:cBhvr>
                                          <p:tavLst>
                                            <p:tav tm="0">
                                              <p:val>
                                                <p:strVal val="hidden"/>
                                              </p:val>
                                            </p:tav>
                                            <p:tav tm="50000">
                                              <p:val>
                                                <p:strVal val="visible"/>
                                              </p:val>
                                            </p:tav>
                                          </p:tavLst>
                                        </p:anim>
                                      </p:childTnLst>
                                    </p:cTn>
                                  </p:par>
                                  <p:par>
                                    <p:cTn id="53" presetID="35" presetClass="emph" presetSubtype="0" repeatCount="indefinite" fill="hold" grpId="1" nodeType="withEffect">
                                      <p:stCondLst>
                                        <p:cond delay="1750"/>
                                      </p:stCondLst>
                                      <p:childTnLst>
                                        <p:anim calcmode="discrete" valueType="str">
                                          <p:cBhvr>
                                            <p:cTn id="54" dur="1400" fill="hold"/>
                                            <p:tgtEl>
                                              <p:spTgt spid="67"/>
                                            </p:tgtEl>
                                            <p:attrNameLst>
                                              <p:attrName>style.visibility</p:attrName>
                                            </p:attrNameLst>
                                          </p:cBhvr>
                                          <p:tavLst>
                                            <p:tav tm="0">
                                              <p:val>
                                                <p:strVal val="hidden"/>
                                              </p:val>
                                            </p:tav>
                                            <p:tav tm="50000">
                                              <p:val>
                                                <p:strVal val="visible"/>
                                              </p:val>
                                            </p:tav>
                                          </p:tavLst>
                                        </p:anim>
                                      </p:childTnLst>
                                    </p:cTn>
                                  </p:par>
                                  <p:par>
                                    <p:cTn id="55" presetID="35" presetClass="emph" presetSubtype="0" repeatCount="indefinite" fill="hold" grpId="1" nodeType="withEffect">
                                      <p:stCondLst>
                                        <p:cond delay="1750"/>
                                      </p:stCondLst>
                                      <p:childTnLst>
                                        <p:anim calcmode="discrete" valueType="str">
                                          <p:cBhvr>
                                            <p:cTn id="56" dur="1200" fill="hold"/>
                                            <p:tgtEl>
                                              <p:spTgt spid="71"/>
                                            </p:tgtEl>
                                            <p:attrNameLst>
                                              <p:attrName>style.visibility</p:attrName>
                                            </p:attrNameLst>
                                          </p:cBhvr>
                                          <p:tavLst>
                                            <p:tav tm="0">
                                              <p:val>
                                                <p:strVal val="hidden"/>
                                              </p:val>
                                            </p:tav>
                                            <p:tav tm="50000">
                                              <p:val>
                                                <p:strVal val="visible"/>
                                              </p:val>
                                            </p:tav>
                                          </p:tavLst>
                                        </p:anim>
                                      </p:childTnLst>
                                    </p:cTn>
                                  </p:par>
                                  <p:par>
                                    <p:cTn id="57" presetID="1" presetClass="entr" presetSubtype="0" fill="hold" grpId="0" nodeType="withEffect">
                                      <p:stCondLst>
                                        <p:cond delay="0"/>
                                      </p:stCondLst>
                                      <p:childTnLst>
                                        <p:set>
                                          <p:cBhvr>
                                            <p:cTn id="58" dur="1" fill="hold">
                                              <p:stCondLst>
                                                <p:cond delay="0"/>
                                              </p:stCondLst>
                                            </p:cTn>
                                            <p:tgtEl>
                                              <p:spTgt spid="7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9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4"/>
                                            </p:tgtEl>
                                            <p:attrNameLst>
                                              <p:attrName>style.visibility</p:attrName>
                                            </p:attrNameLst>
                                          </p:cBhvr>
                                          <p:to>
                                            <p:strVal val="visible"/>
                                          </p:to>
                                        </p:set>
                                      </p:childTnLst>
                                    </p:cTn>
                                  </p:par>
                                  <p:par>
                                    <p:cTn id="67" presetID="35" presetClass="emph" presetSubtype="0" repeatCount="indefinite" fill="hold" grpId="1" nodeType="withEffect">
                                      <p:stCondLst>
                                        <p:cond delay="0"/>
                                      </p:stCondLst>
                                      <p:childTnLst>
                                        <p:anim calcmode="discrete" valueType="str">
                                          <p:cBhvr>
                                            <p:cTn id="68" dur="2200" fill="hold"/>
                                            <p:tgtEl>
                                              <p:spTgt spid="78"/>
                                            </p:tgtEl>
                                            <p:attrNameLst>
                                              <p:attrName>style.visibility</p:attrName>
                                            </p:attrNameLst>
                                          </p:cBhvr>
                                          <p:tavLst>
                                            <p:tav tm="0">
                                              <p:val>
                                                <p:strVal val="hidden"/>
                                              </p:val>
                                            </p:tav>
                                            <p:tav tm="50000">
                                              <p:val>
                                                <p:strVal val="visible"/>
                                              </p:val>
                                            </p:tav>
                                          </p:tavLst>
                                        </p:anim>
                                      </p:childTnLst>
                                    </p:cTn>
                                  </p:par>
                                  <p:par>
                                    <p:cTn id="69" presetID="35" presetClass="emph" presetSubtype="0" repeatCount="indefinite" fill="hold" grpId="1" nodeType="withEffect">
                                      <p:stCondLst>
                                        <p:cond delay="0"/>
                                      </p:stCondLst>
                                      <p:childTnLst>
                                        <p:anim calcmode="discrete" valueType="str">
                                          <p:cBhvr>
                                            <p:cTn id="70" dur="1500" fill="hold"/>
                                            <p:tgtEl>
                                              <p:spTgt spid="91"/>
                                            </p:tgtEl>
                                            <p:attrNameLst>
                                              <p:attrName>style.visibility</p:attrName>
                                            </p:attrNameLst>
                                          </p:cBhvr>
                                          <p:tavLst>
                                            <p:tav tm="0">
                                              <p:val>
                                                <p:strVal val="hidden"/>
                                              </p:val>
                                            </p:tav>
                                            <p:tav tm="50000">
                                              <p:val>
                                                <p:strVal val="visible"/>
                                              </p:val>
                                            </p:tav>
                                          </p:tavLst>
                                        </p:anim>
                                      </p:childTnLst>
                                    </p:cTn>
                                  </p:par>
                                  <p:par>
                                    <p:cTn id="71" presetID="35" presetClass="emph" presetSubtype="0" repeatCount="indefinite" fill="hold" grpId="1" nodeType="withEffect">
                                      <p:stCondLst>
                                        <p:cond delay="0"/>
                                      </p:stCondLst>
                                      <p:childTnLst>
                                        <p:anim calcmode="discrete" valueType="str">
                                          <p:cBhvr>
                                            <p:cTn id="72" dur="2200" fill="hold"/>
                                            <p:tgtEl>
                                              <p:spTgt spid="90"/>
                                            </p:tgtEl>
                                            <p:attrNameLst>
                                              <p:attrName>style.visibility</p:attrName>
                                            </p:attrNameLst>
                                          </p:cBhvr>
                                          <p:tavLst>
                                            <p:tav tm="0">
                                              <p:val>
                                                <p:strVal val="hidden"/>
                                              </p:val>
                                            </p:tav>
                                            <p:tav tm="50000">
                                              <p:val>
                                                <p:strVal val="visible"/>
                                              </p:val>
                                            </p:tav>
                                          </p:tavLst>
                                        </p:anim>
                                      </p:childTnLst>
                                    </p:cTn>
                                  </p:par>
                                  <p:par>
                                    <p:cTn id="73" presetID="35" presetClass="emph" presetSubtype="0" repeatCount="indefinite" fill="hold" grpId="1" nodeType="withEffect">
                                      <p:stCondLst>
                                        <p:cond delay="0"/>
                                      </p:stCondLst>
                                      <p:childTnLst>
                                        <p:anim calcmode="discrete" valueType="str">
                                          <p:cBhvr>
                                            <p:cTn id="74" dur="1100" fill="hold"/>
                                            <p:tgtEl>
                                              <p:spTgt spid="89"/>
                                            </p:tgtEl>
                                            <p:attrNameLst>
                                              <p:attrName>style.visibility</p:attrName>
                                            </p:attrNameLst>
                                          </p:cBhvr>
                                          <p:tavLst>
                                            <p:tav tm="0">
                                              <p:val>
                                                <p:strVal val="hidden"/>
                                              </p:val>
                                            </p:tav>
                                            <p:tav tm="50000">
                                              <p:val>
                                                <p:strVal val="visible"/>
                                              </p:val>
                                            </p:tav>
                                          </p:tavLst>
                                        </p:anim>
                                      </p:childTnLst>
                                    </p:cTn>
                                  </p:par>
                                  <p:par>
                                    <p:cTn id="75" presetID="35" presetClass="emph" presetSubtype="0" repeatCount="indefinite" fill="hold" grpId="1" nodeType="withEffect">
                                      <p:stCondLst>
                                        <p:cond delay="0"/>
                                      </p:stCondLst>
                                      <p:childTnLst>
                                        <p:anim calcmode="discrete" valueType="str">
                                          <p:cBhvr>
                                            <p:cTn id="76" dur="1800" fill="hold"/>
                                            <p:tgtEl>
                                              <p:spTgt spid="74"/>
                                            </p:tgtEl>
                                            <p:attrNameLst>
                                              <p:attrName>style.visibility</p:attrName>
                                            </p:attrNameLst>
                                          </p:cBhvr>
                                          <p:tavLst>
                                            <p:tav tm="0">
                                              <p:val>
                                                <p:strVal val="hidden"/>
                                              </p:val>
                                            </p:tav>
                                            <p:tav tm="50000">
                                              <p:val>
                                                <p:strVal val="visible"/>
                                              </p:val>
                                            </p:tav>
                                          </p:tavLst>
                                        </p:anim>
                                      </p:childTnLst>
                                    </p:cTn>
                                  </p:par>
                                  <p:par>
                                    <p:cTn id="77" presetID="1" presetClass="entr" presetSubtype="0" fill="hold" grpId="0" nodeType="withEffect">
                                      <p:stCondLst>
                                        <p:cond delay="1750"/>
                                      </p:stCondLst>
                                      <p:childTnLst>
                                        <p:set>
                                          <p:cBhvr>
                                            <p:cTn id="78" dur="1" fill="hold">
                                              <p:stCondLst>
                                                <p:cond delay="0"/>
                                              </p:stCondLst>
                                            </p:cTn>
                                            <p:tgtEl>
                                              <p:spTgt spid="94"/>
                                            </p:tgtEl>
                                            <p:attrNameLst>
                                              <p:attrName>style.visibility</p:attrName>
                                            </p:attrNameLst>
                                          </p:cBhvr>
                                          <p:to>
                                            <p:strVal val="visible"/>
                                          </p:to>
                                        </p:set>
                                      </p:childTnLst>
                                    </p:cTn>
                                  </p:par>
                                  <p:par>
                                    <p:cTn id="79" presetID="1" presetClass="entr" presetSubtype="0" fill="hold" grpId="0" nodeType="withEffect">
                                      <p:stCondLst>
                                        <p:cond delay="1750"/>
                                      </p:stCondLst>
                                      <p:childTnLst>
                                        <p:set>
                                          <p:cBhvr>
                                            <p:cTn id="80" dur="1" fill="hold">
                                              <p:stCondLst>
                                                <p:cond delay="0"/>
                                              </p:stCondLst>
                                            </p:cTn>
                                            <p:tgtEl>
                                              <p:spTgt spid="79"/>
                                            </p:tgtEl>
                                            <p:attrNameLst>
                                              <p:attrName>style.visibility</p:attrName>
                                            </p:attrNameLst>
                                          </p:cBhvr>
                                          <p:to>
                                            <p:strVal val="visible"/>
                                          </p:to>
                                        </p:set>
                                      </p:childTnLst>
                                    </p:cTn>
                                  </p:par>
                                  <p:par>
                                    <p:cTn id="81" presetID="1" presetClass="entr" presetSubtype="0" fill="hold" grpId="0" nodeType="withEffect">
                                      <p:stCondLst>
                                        <p:cond delay="1750"/>
                                      </p:stCondLst>
                                      <p:childTnLst>
                                        <p:set>
                                          <p:cBhvr>
                                            <p:cTn id="82" dur="1" fill="hold">
                                              <p:stCondLst>
                                                <p:cond delay="0"/>
                                              </p:stCondLst>
                                            </p:cTn>
                                            <p:tgtEl>
                                              <p:spTgt spid="93"/>
                                            </p:tgtEl>
                                            <p:attrNameLst>
                                              <p:attrName>style.visibility</p:attrName>
                                            </p:attrNameLst>
                                          </p:cBhvr>
                                          <p:to>
                                            <p:strVal val="visible"/>
                                          </p:to>
                                        </p:set>
                                      </p:childTnLst>
                                    </p:cTn>
                                  </p:par>
                                  <p:par>
                                    <p:cTn id="83" presetID="1" presetClass="entr" presetSubtype="0" fill="hold" grpId="0" nodeType="withEffect">
                                      <p:stCondLst>
                                        <p:cond delay="1750"/>
                                      </p:stCondLst>
                                      <p:childTnLst>
                                        <p:set>
                                          <p:cBhvr>
                                            <p:cTn id="84" dur="1" fill="hold">
                                              <p:stCondLst>
                                                <p:cond delay="0"/>
                                              </p:stCondLst>
                                            </p:cTn>
                                            <p:tgtEl>
                                              <p:spTgt spid="81"/>
                                            </p:tgtEl>
                                            <p:attrNameLst>
                                              <p:attrName>style.visibility</p:attrName>
                                            </p:attrNameLst>
                                          </p:cBhvr>
                                          <p:to>
                                            <p:strVal val="visible"/>
                                          </p:to>
                                        </p:set>
                                      </p:childTnLst>
                                    </p:cTn>
                                  </p:par>
                                  <p:par>
                                    <p:cTn id="85" presetID="1" presetClass="entr" presetSubtype="0" fill="hold" grpId="0" nodeType="withEffect">
                                      <p:stCondLst>
                                        <p:cond delay="1750"/>
                                      </p:stCondLst>
                                      <p:childTnLst>
                                        <p:set>
                                          <p:cBhvr>
                                            <p:cTn id="86" dur="1" fill="hold">
                                              <p:stCondLst>
                                                <p:cond delay="0"/>
                                              </p:stCondLst>
                                            </p:cTn>
                                            <p:tgtEl>
                                              <p:spTgt spid="84"/>
                                            </p:tgtEl>
                                            <p:attrNameLst>
                                              <p:attrName>style.visibility</p:attrName>
                                            </p:attrNameLst>
                                          </p:cBhvr>
                                          <p:to>
                                            <p:strVal val="visible"/>
                                          </p:to>
                                        </p:set>
                                      </p:childTnLst>
                                    </p:cTn>
                                  </p:par>
                                  <p:par>
                                    <p:cTn id="87" presetID="1" presetClass="entr" presetSubtype="0" fill="hold" grpId="0" nodeType="withEffect">
                                      <p:stCondLst>
                                        <p:cond delay="1750"/>
                                      </p:stCondLst>
                                      <p:childTnLst>
                                        <p:set>
                                          <p:cBhvr>
                                            <p:cTn id="88" dur="1" fill="hold">
                                              <p:stCondLst>
                                                <p:cond delay="0"/>
                                              </p:stCondLst>
                                            </p:cTn>
                                            <p:tgtEl>
                                              <p:spTgt spid="95"/>
                                            </p:tgtEl>
                                            <p:attrNameLst>
                                              <p:attrName>style.visibility</p:attrName>
                                            </p:attrNameLst>
                                          </p:cBhvr>
                                          <p:to>
                                            <p:strVal val="visible"/>
                                          </p:to>
                                        </p:set>
                                      </p:childTnLst>
                                    </p:cTn>
                                  </p:par>
                                  <p:par>
                                    <p:cTn id="89" presetID="35" presetClass="emph" presetSubtype="0" repeatCount="indefinite" fill="hold" grpId="1" nodeType="withEffect">
                                      <p:stCondLst>
                                        <p:cond delay="1750"/>
                                      </p:stCondLst>
                                      <p:childTnLst>
                                        <p:anim calcmode="discrete" valueType="str">
                                          <p:cBhvr>
                                            <p:cTn id="90" dur="1300" fill="hold"/>
                                            <p:tgtEl>
                                              <p:spTgt spid="94"/>
                                            </p:tgtEl>
                                            <p:attrNameLst>
                                              <p:attrName>style.visibility</p:attrName>
                                            </p:attrNameLst>
                                          </p:cBhvr>
                                          <p:tavLst>
                                            <p:tav tm="0">
                                              <p:val>
                                                <p:strVal val="hidden"/>
                                              </p:val>
                                            </p:tav>
                                            <p:tav tm="50000">
                                              <p:val>
                                                <p:strVal val="visible"/>
                                              </p:val>
                                            </p:tav>
                                          </p:tavLst>
                                        </p:anim>
                                      </p:childTnLst>
                                    </p:cTn>
                                  </p:par>
                                  <p:par>
                                    <p:cTn id="91" presetID="35" presetClass="emph" presetSubtype="0" repeatCount="indefinite" fill="hold" grpId="1" nodeType="withEffect">
                                      <p:stCondLst>
                                        <p:cond delay="1750"/>
                                      </p:stCondLst>
                                      <p:childTnLst>
                                        <p:anim calcmode="discrete" valueType="str">
                                          <p:cBhvr>
                                            <p:cTn id="92" dur="1800" fill="hold"/>
                                            <p:tgtEl>
                                              <p:spTgt spid="79"/>
                                            </p:tgtEl>
                                            <p:attrNameLst>
                                              <p:attrName>style.visibility</p:attrName>
                                            </p:attrNameLst>
                                          </p:cBhvr>
                                          <p:tavLst>
                                            <p:tav tm="0">
                                              <p:val>
                                                <p:strVal val="hidden"/>
                                              </p:val>
                                            </p:tav>
                                            <p:tav tm="50000">
                                              <p:val>
                                                <p:strVal val="visible"/>
                                              </p:val>
                                            </p:tav>
                                          </p:tavLst>
                                        </p:anim>
                                      </p:childTnLst>
                                    </p:cTn>
                                  </p:par>
                                  <p:par>
                                    <p:cTn id="93" presetID="35" presetClass="emph" presetSubtype="0" repeatCount="indefinite" fill="hold" grpId="1" nodeType="withEffect">
                                      <p:stCondLst>
                                        <p:cond delay="1750"/>
                                      </p:stCondLst>
                                      <p:childTnLst>
                                        <p:anim calcmode="discrete" valueType="str">
                                          <p:cBhvr>
                                            <p:cTn id="94" dur="1200" fill="hold"/>
                                            <p:tgtEl>
                                              <p:spTgt spid="93"/>
                                            </p:tgtEl>
                                            <p:attrNameLst>
                                              <p:attrName>style.visibility</p:attrName>
                                            </p:attrNameLst>
                                          </p:cBhvr>
                                          <p:tavLst>
                                            <p:tav tm="0">
                                              <p:val>
                                                <p:strVal val="hidden"/>
                                              </p:val>
                                            </p:tav>
                                            <p:tav tm="50000">
                                              <p:val>
                                                <p:strVal val="visible"/>
                                              </p:val>
                                            </p:tav>
                                          </p:tavLst>
                                        </p:anim>
                                      </p:childTnLst>
                                    </p:cTn>
                                  </p:par>
                                  <p:par>
                                    <p:cTn id="95" presetID="35" presetClass="emph" presetSubtype="0" repeatCount="indefinite" fill="hold" grpId="1" nodeType="withEffect">
                                      <p:stCondLst>
                                        <p:cond delay="1750"/>
                                      </p:stCondLst>
                                      <p:childTnLst>
                                        <p:anim calcmode="discrete" valueType="str">
                                          <p:cBhvr>
                                            <p:cTn id="96" dur="1800" fill="hold"/>
                                            <p:tgtEl>
                                              <p:spTgt spid="81"/>
                                            </p:tgtEl>
                                            <p:attrNameLst>
                                              <p:attrName>style.visibility</p:attrName>
                                            </p:attrNameLst>
                                          </p:cBhvr>
                                          <p:tavLst>
                                            <p:tav tm="0">
                                              <p:val>
                                                <p:strVal val="hidden"/>
                                              </p:val>
                                            </p:tav>
                                            <p:tav tm="50000">
                                              <p:val>
                                                <p:strVal val="visible"/>
                                              </p:val>
                                            </p:tav>
                                          </p:tavLst>
                                        </p:anim>
                                      </p:childTnLst>
                                    </p:cTn>
                                  </p:par>
                                  <p:par>
                                    <p:cTn id="97" presetID="35" presetClass="emph" presetSubtype="0" repeatCount="indefinite" fill="hold" grpId="1" nodeType="withEffect">
                                      <p:stCondLst>
                                        <p:cond delay="1750"/>
                                      </p:stCondLst>
                                      <p:childTnLst>
                                        <p:anim calcmode="discrete" valueType="str">
                                          <p:cBhvr>
                                            <p:cTn id="98" dur="2200" fill="hold"/>
                                            <p:tgtEl>
                                              <p:spTgt spid="84"/>
                                            </p:tgtEl>
                                            <p:attrNameLst>
                                              <p:attrName>style.visibility</p:attrName>
                                            </p:attrNameLst>
                                          </p:cBhvr>
                                          <p:tavLst>
                                            <p:tav tm="0">
                                              <p:val>
                                                <p:strVal val="hidden"/>
                                              </p:val>
                                            </p:tav>
                                            <p:tav tm="50000">
                                              <p:val>
                                                <p:strVal val="visible"/>
                                              </p:val>
                                            </p:tav>
                                          </p:tavLst>
                                        </p:anim>
                                      </p:childTnLst>
                                    </p:cTn>
                                  </p:par>
                                  <p:par>
                                    <p:cTn id="99" presetID="35" presetClass="emph" presetSubtype="0" repeatCount="indefinite" fill="hold" grpId="1" nodeType="withEffect">
                                      <p:stCondLst>
                                        <p:cond delay="1750"/>
                                      </p:stCondLst>
                                      <p:childTnLst>
                                        <p:anim calcmode="discrete" valueType="str">
                                          <p:cBhvr>
                                            <p:cTn id="100" dur="1400" fill="hold"/>
                                            <p:tgtEl>
                                              <p:spTgt spid="95"/>
                                            </p:tgtEl>
                                            <p:attrNameLst>
                                              <p:attrName>style.visibility</p:attrName>
                                            </p:attrNameLst>
                                          </p:cBhvr>
                                          <p:tavLst>
                                            <p:tav tm="0">
                                              <p:val>
                                                <p:strVal val="hidden"/>
                                              </p:val>
                                            </p:tav>
                                            <p:tav tm="50000">
                                              <p:val>
                                                <p:strVal val="visible"/>
                                              </p:val>
                                            </p:tav>
                                          </p:tavLst>
                                        </p:anim>
                                      </p:childTnLst>
                                    </p:cTn>
                                  </p:par>
                                  <p:par>
                                    <p:cTn id="101" presetID="1" presetClass="entr" presetSubtype="0" fill="hold" grpId="0" nodeType="withEffect">
                                      <p:stCondLst>
                                        <p:cond delay="1750"/>
                                      </p:stCondLst>
                                      <p:childTnLst>
                                        <p:set>
                                          <p:cBhvr>
                                            <p:cTn id="102" dur="1" fill="hold">
                                              <p:stCondLst>
                                                <p:cond delay="0"/>
                                              </p:stCondLst>
                                            </p:cTn>
                                            <p:tgtEl>
                                              <p:spTgt spid="92"/>
                                            </p:tgtEl>
                                            <p:attrNameLst>
                                              <p:attrName>style.visibility</p:attrName>
                                            </p:attrNameLst>
                                          </p:cBhvr>
                                          <p:to>
                                            <p:strVal val="visible"/>
                                          </p:to>
                                        </p:set>
                                      </p:childTnLst>
                                    </p:cTn>
                                  </p:par>
                                  <p:par>
                                    <p:cTn id="103" presetID="1" presetClass="entr" presetSubtype="0" fill="hold" grpId="0" nodeType="withEffect">
                                      <p:stCondLst>
                                        <p:cond delay="1750"/>
                                      </p:stCondLst>
                                      <p:childTnLst>
                                        <p:set>
                                          <p:cBhvr>
                                            <p:cTn id="104" dur="1" fill="hold">
                                              <p:stCondLst>
                                                <p:cond delay="0"/>
                                              </p:stCondLst>
                                            </p:cTn>
                                            <p:tgtEl>
                                              <p:spTgt spid="87"/>
                                            </p:tgtEl>
                                            <p:attrNameLst>
                                              <p:attrName>style.visibility</p:attrName>
                                            </p:attrNameLst>
                                          </p:cBhvr>
                                          <p:to>
                                            <p:strVal val="visible"/>
                                          </p:to>
                                        </p:set>
                                      </p:childTnLst>
                                    </p:cTn>
                                  </p:par>
                                  <p:par>
                                    <p:cTn id="105" presetID="1" presetClass="entr" presetSubtype="0" fill="hold" grpId="0" nodeType="withEffect">
                                      <p:stCondLst>
                                        <p:cond delay="1750"/>
                                      </p:stCondLst>
                                      <p:childTnLst>
                                        <p:set>
                                          <p:cBhvr>
                                            <p:cTn id="106" dur="1" fill="hold">
                                              <p:stCondLst>
                                                <p:cond delay="0"/>
                                              </p:stCondLst>
                                            </p:cTn>
                                            <p:tgtEl>
                                              <p:spTgt spid="76"/>
                                            </p:tgtEl>
                                            <p:attrNameLst>
                                              <p:attrName>style.visibility</p:attrName>
                                            </p:attrNameLst>
                                          </p:cBhvr>
                                          <p:to>
                                            <p:strVal val="visible"/>
                                          </p:to>
                                        </p:set>
                                      </p:childTnLst>
                                    </p:cTn>
                                  </p:par>
                                  <p:par>
                                    <p:cTn id="107" presetID="1" presetClass="entr" presetSubtype="0" fill="hold" grpId="0" nodeType="withEffect">
                                      <p:stCondLst>
                                        <p:cond delay="1750"/>
                                      </p:stCondLst>
                                      <p:childTnLst>
                                        <p:set>
                                          <p:cBhvr>
                                            <p:cTn id="108" dur="1" fill="hold">
                                              <p:stCondLst>
                                                <p:cond delay="0"/>
                                              </p:stCondLst>
                                            </p:cTn>
                                            <p:tgtEl>
                                              <p:spTgt spid="82"/>
                                            </p:tgtEl>
                                            <p:attrNameLst>
                                              <p:attrName>style.visibility</p:attrName>
                                            </p:attrNameLst>
                                          </p:cBhvr>
                                          <p:to>
                                            <p:strVal val="visible"/>
                                          </p:to>
                                        </p:set>
                                      </p:childTnLst>
                                    </p:cTn>
                                  </p:par>
                                  <p:par>
                                    <p:cTn id="109" presetID="1" presetClass="entr" presetSubtype="0" fill="hold" grpId="0" nodeType="withEffect">
                                      <p:stCondLst>
                                        <p:cond delay="1750"/>
                                      </p:stCondLst>
                                      <p:childTnLst>
                                        <p:set>
                                          <p:cBhvr>
                                            <p:cTn id="110" dur="1" fill="hold">
                                              <p:stCondLst>
                                                <p:cond delay="0"/>
                                              </p:stCondLst>
                                            </p:cTn>
                                            <p:tgtEl>
                                              <p:spTgt spid="83"/>
                                            </p:tgtEl>
                                            <p:attrNameLst>
                                              <p:attrName>style.visibility</p:attrName>
                                            </p:attrNameLst>
                                          </p:cBhvr>
                                          <p:to>
                                            <p:strVal val="visible"/>
                                          </p:to>
                                        </p:set>
                                      </p:childTnLst>
                                    </p:cTn>
                                  </p:par>
                                  <p:par>
                                    <p:cTn id="111" presetID="1" presetClass="entr" presetSubtype="0" fill="hold" grpId="0" nodeType="withEffect">
                                      <p:stCondLst>
                                        <p:cond delay="1750"/>
                                      </p:stCondLst>
                                      <p:childTnLst>
                                        <p:set>
                                          <p:cBhvr>
                                            <p:cTn id="112" dur="1" fill="hold">
                                              <p:stCondLst>
                                                <p:cond delay="0"/>
                                              </p:stCondLst>
                                            </p:cTn>
                                            <p:tgtEl>
                                              <p:spTgt spid="96"/>
                                            </p:tgtEl>
                                            <p:attrNameLst>
                                              <p:attrName>style.visibility</p:attrName>
                                            </p:attrNameLst>
                                          </p:cBhvr>
                                          <p:to>
                                            <p:strVal val="visible"/>
                                          </p:to>
                                        </p:set>
                                      </p:childTnLst>
                                    </p:cTn>
                                  </p:par>
                                  <p:par>
                                    <p:cTn id="113" presetID="1" presetClass="entr" presetSubtype="0" fill="hold" grpId="0" nodeType="withEffect">
                                      <p:stCondLst>
                                        <p:cond delay="1750"/>
                                      </p:stCondLst>
                                      <p:childTnLst>
                                        <p:set>
                                          <p:cBhvr>
                                            <p:cTn id="114" dur="1" fill="hold">
                                              <p:stCondLst>
                                                <p:cond delay="0"/>
                                              </p:stCondLst>
                                            </p:cTn>
                                            <p:tgtEl>
                                              <p:spTgt spid="85"/>
                                            </p:tgtEl>
                                            <p:attrNameLst>
                                              <p:attrName>style.visibility</p:attrName>
                                            </p:attrNameLst>
                                          </p:cBhvr>
                                          <p:to>
                                            <p:strVal val="visible"/>
                                          </p:to>
                                        </p:set>
                                      </p:childTnLst>
                                    </p:cTn>
                                  </p:par>
                                  <p:par>
                                    <p:cTn id="115" presetID="1" presetClass="entr" presetSubtype="0" fill="hold" grpId="0" nodeType="withEffect">
                                      <p:stCondLst>
                                        <p:cond delay="1750"/>
                                      </p:stCondLst>
                                      <p:childTnLst>
                                        <p:set>
                                          <p:cBhvr>
                                            <p:cTn id="116" dur="1" fill="hold">
                                              <p:stCondLst>
                                                <p:cond delay="0"/>
                                              </p:stCondLst>
                                            </p:cTn>
                                            <p:tgtEl>
                                              <p:spTgt spid="80"/>
                                            </p:tgtEl>
                                            <p:attrNameLst>
                                              <p:attrName>style.visibility</p:attrName>
                                            </p:attrNameLst>
                                          </p:cBhvr>
                                          <p:to>
                                            <p:strVal val="visible"/>
                                          </p:to>
                                        </p:set>
                                      </p:childTnLst>
                                    </p:cTn>
                                  </p:par>
                                  <p:par>
                                    <p:cTn id="117" presetID="1" presetClass="entr" presetSubtype="0" fill="hold" grpId="0" nodeType="withEffect">
                                      <p:stCondLst>
                                        <p:cond delay="1750"/>
                                      </p:stCondLst>
                                      <p:childTnLst>
                                        <p:set>
                                          <p:cBhvr>
                                            <p:cTn id="118" dur="1" fill="hold">
                                              <p:stCondLst>
                                                <p:cond delay="0"/>
                                              </p:stCondLst>
                                            </p:cTn>
                                            <p:tgtEl>
                                              <p:spTgt spid="86"/>
                                            </p:tgtEl>
                                            <p:attrNameLst>
                                              <p:attrName>style.visibility</p:attrName>
                                            </p:attrNameLst>
                                          </p:cBhvr>
                                          <p:to>
                                            <p:strVal val="visible"/>
                                          </p:to>
                                        </p:set>
                                      </p:childTnLst>
                                    </p:cTn>
                                  </p:par>
                                  <p:par>
                                    <p:cTn id="119" presetID="1" presetClass="entr" presetSubtype="0" fill="hold" grpId="0" nodeType="withEffect">
                                      <p:stCondLst>
                                        <p:cond delay="1750"/>
                                      </p:stCondLst>
                                      <p:childTnLst>
                                        <p:set>
                                          <p:cBhvr>
                                            <p:cTn id="120" dur="1" fill="hold">
                                              <p:stCondLst>
                                                <p:cond delay="0"/>
                                              </p:stCondLst>
                                            </p:cTn>
                                            <p:tgtEl>
                                              <p:spTgt spid="77"/>
                                            </p:tgtEl>
                                            <p:attrNameLst>
                                              <p:attrName>style.visibility</p:attrName>
                                            </p:attrNameLst>
                                          </p:cBhvr>
                                          <p:to>
                                            <p:strVal val="visible"/>
                                          </p:to>
                                        </p:set>
                                      </p:childTnLst>
                                    </p:cTn>
                                  </p:par>
                                  <p:par>
                                    <p:cTn id="121" presetID="1" presetClass="entr" presetSubtype="0" fill="hold" grpId="0" nodeType="withEffect">
                                      <p:stCondLst>
                                        <p:cond delay="1750"/>
                                      </p:stCondLst>
                                      <p:childTnLst>
                                        <p:set>
                                          <p:cBhvr>
                                            <p:cTn id="122" dur="1" fill="hold">
                                              <p:stCondLst>
                                                <p:cond delay="0"/>
                                              </p:stCondLst>
                                            </p:cTn>
                                            <p:tgtEl>
                                              <p:spTgt spid="75"/>
                                            </p:tgtEl>
                                            <p:attrNameLst>
                                              <p:attrName>style.visibility</p:attrName>
                                            </p:attrNameLst>
                                          </p:cBhvr>
                                          <p:to>
                                            <p:strVal val="visible"/>
                                          </p:to>
                                        </p:set>
                                      </p:childTnLst>
                                    </p:cTn>
                                  </p:par>
                                  <p:par>
                                    <p:cTn id="123" presetID="1" presetClass="entr" presetSubtype="0" fill="hold" grpId="0" nodeType="withEffect">
                                      <p:stCondLst>
                                        <p:cond delay="1750"/>
                                      </p:stCondLst>
                                      <p:childTnLst>
                                        <p:set>
                                          <p:cBhvr>
                                            <p:cTn id="124" dur="1" fill="hold">
                                              <p:stCondLst>
                                                <p:cond delay="0"/>
                                              </p:stCondLst>
                                            </p:cTn>
                                            <p:tgtEl>
                                              <p:spTgt spid="88"/>
                                            </p:tgtEl>
                                            <p:attrNameLst>
                                              <p:attrName>style.visibility</p:attrName>
                                            </p:attrNameLst>
                                          </p:cBhvr>
                                          <p:to>
                                            <p:strVal val="visible"/>
                                          </p:to>
                                        </p:set>
                                      </p:childTnLst>
                                    </p:cTn>
                                  </p:par>
                                  <p:par>
                                    <p:cTn id="125" presetID="35" presetClass="emph" presetSubtype="0" repeatCount="indefinite" fill="hold" grpId="1" nodeType="withEffect">
                                      <p:stCondLst>
                                        <p:cond delay="1750"/>
                                      </p:stCondLst>
                                      <p:childTnLst>
                                        <p:anim calcmode="discrete" valueType="str">
                                          <p:cBhvr>
                                            <p:cTn id="126" dur="1000" fill="hold"/>
                                            <p:tgtEl>
                                              <p:spTgt spid="92"/>
                                            </p:tgtEl>
                                            <p:attrNameLst>
                                              <p:attrName>style.visibility</p:attrName>
                                            </p:attrNameLst>
                                          </p:cBhvr>
                                          <p:tavLst>
                                            <p:tav tm="0">
                                              <p:val>
                                                <p:strVal val="hidden"/>
                                              </p:val>
                                            </p:tav>
                                            <p:tav tm="50000">
                                              <p:val>
                                                <p:strVal val="visible"/>
                                              </p:val>
                                            </p:tav>
                                          </p:tavLst>
                                        </p:anim>
                                      </p:childTnLst>
                                    </p:cTn>
                                  </p:par>
                                  <p:par>
                                    <p:cTn id="127" presetID="35" presetClass="emph" presetSubtype="0" repeatCount="indefinite" fill="hold" grpId="1" nodeType="withEffect">
                                      <p:stCondLst>
                                        <p:cond delay="1750"/>
                                      </p:stCondLst>
                                      <p:childTnLst>
                                        <p:anim calcmode="discrete" valueType="str">
                                          <p:cBhvr>
                                            <p:cTn id="128" dur="1700" fill="hold"/>
                                            <p:tgtEl>
                                              <p:spTgt spid="87"/>
                                            </p:tgtEl>
                                            <p:attrNameLst>
                                              <p:attrName>style.visibility</p:attrName>
                                            </p:attrNameLst>
                                          </p:cBhvr>
                                          <p:tavLst>
                                            <p:tav tm="0">
                                              <p:val>
                                                <p:strVal val="hidden"/>
                                              </p:val>
                                            </p:tav>
                                            <p:tav tm="50000">
                                              <p:val>
                                                <p:strVal val="visible"/>
                                              </p:val>
                                            </p:tav>
                                          </p:tavLst>
                                        </p:anim>
                                      </p:childTnLst>
                                    </p:cTn>
                                  </p:par>
                                  <p:par>
                                    <p:cTn id="129" presetID="35" presetClass="emph" presetSubtype="0" repeatCount="indefinite" fill="hold" grpId="1" nodeType="withEffect">
                                      <p:stCondLst>
                                        <p:cond delay="1750"/>
                                      </p:stCondLst>
                                      <p:childTnLst>
                                        <p:anim calcmode="discrete" valueType="str">
                                          <p:cBhvr>
                                            <p:cTn id="130" dur="1600" fill="hold"/>
                                            <p:tgtEl>
                                              <p:spTgt spid="76"/>
                                            </p:tgtEl>
                                            <p:attrNameLst>
                                              <p:attrName>style.visibility</p:attrName>
                                            </p:attrNameLst>
                                          </p:cBhvr>
                                          <p:tavLst>
                                            <p:tav tm="0">
                                              <p:val>
                                                <p:strVal val="hidden"/>
                                              </p:val>
                                            </p:tav>
                                            <p:tav tm="50000">
                                              <p:val>
                                                <p:strVal val="visible"/>
                                              </p:val>
                                            </p:tav>
                                          </p:tavLst>
                                        </p:anim>
                                      </p:childTnLst>
                                    </p:cTn>
                                  </p:par>
                                  <p:par>
                                    <p:cTn id="131" presetID="35" presetClass="emph" presetSubtype="0" repeatCount="indefinite" fill="hold" grpId="1" nodeType="withEffect">
                                      <p:stCondLst>
                                        <p:cond delay="1750"/>
                                      </p:stCondLst>
                                      <p:childTnLst>
                                        <p:anim calcmode="discrete" valueType="str">
                                          <p:cBhvr>
                                            <p:cTn id="132" dur="1000" fill="hold"/>
                                            <p:tgtEl>
                                              <p:spTgt spid="82"/>
                                            </p:tgtEl>
                                            <p:attrNameLst>
                                              <p:attrName>style.visibility</p:attrName>
                                            </p:attrNameLst>
                                          </p:cBhvr>
                                          <p:tavLst>
                                            <p:tav tm="0">
                                              <p:val>
                                                <p:strVal val="hidden"/>
                                              </p:val>
                                            </p:tav>
                                            <p:tav tm="50000">
                                              <p:val>
                                                <p:strVal val="visible"/>
                                              </p:val>
                                            </p:tav>
                                          </p:tavLst>
                                        </p:anim>
                                      </p:childTnLst>
                                    </p:cTn>
                                  </p:par>
                                  <p:par>
                                    <p:cTn id="133" presetID="35" presetClass="emph" presetSubtype="0" repeatCount="indefinite" fill="hold" grpId="1" nodeType="withEffect">
                                      <p:stCondLst>
                                        <p:cond delay="1750"/>
                                      </p:stCondLst>
                                      <p:childTnLst>
                                        <p:anim calcmode="discrete" valueType="str">
                                          <p:cBhvr>
                                            <p:cTn id="134" dur="1300" fill="hold"/>
                                            <p:tgtEl>
                                              <p:spTgt spid="83"/>
                                            </p:tgtEl>
                                            <p:attrNameLst>
                                              <p:attrName>style.visibility</p:attrName>
                                            </p:attrNameLst>
                                          </p:cBhvr>
                                          <p:tavLst>
                                            <p:tav tm="0">
                                              <p:val>
                                                <p:strVal val="hidden"/>
                                              </p:val>
                                            </p:tav>
                                            <p:tav tm="50000">
                                              <p:val>
                                                <p:strVal val="visible"/>
                                              </p:val>
                                            </p:tav>
                                          </p:tavLst>
                                        </p:anim>
                                      </p:childTnLst>
                                    </p:cTn>
                                  </p:par>
                                  <p:par>
                                    <p:cTn id="135" presetID="35" presetClass="emph" presetSubtype="0" repeatCount="indefinite" fill="hold" grpId="1" nodeType="withEffect">
                                      <p:stCondLst>
                                        <p:cond delay="1750"/>
                                      </p:stCondLst>
                                      <p:childTnLst>
                                        <p:anim calcmode="discrete" valueType="str">
                                          <p:cBhvr>
                                            <p:cTn id="136" dur="1000" fill="hold"/>
                                            <p:tgtEl>
                                              <p:spTgt spid="96"/>
                                            </p:tgtEl>
                                            <p:attrNameLst>
                                              <p:attrName>style.visibility</p:attrName>
                                            </p:attrNameLst>
                                          </p:cBhvr>
                                          <p:tavLst>
                                            <p:tav tm="0">
                                              <p:val>
                                                <p:strVal val="hidden"/>
                                              </p:val>
                                            </p:tav>
                                            <p:tav tm="50000">
                                              <p:val>
                                                <p:strVal val="visible"/>
                                              </p:val>
                                            </p:tav>
                                          </p:tavLst>
                                        </p:anim>
                                      </p:childTnLst>
                                    </p:cTn>
                                  </p:par>
                                  <p:par>
                                    <p:cTn id="137" presetID="35" presetClass="emph" presetSubtype="0" repeatCount="indefinite" fill="hold" grpId="1" nodeType="withEffect">
                                      <p:stCondLst>
                                        <p:cond delay="1750"/>
                                      </p:stCondLst>
                                      <p:childTnLst>
                                        <p:anim calcmode="discrete" valueType="str">
                                          <p:cBhvr>
                                            <p:cTn id="138" dur="1300" fill="hold"/>
                                            <p:tgtEl>
                                              <p:spTgt spid="85"/>
                                            </p:tgtEl>
                                            <p:attrNameLst>
                                              <p:attrName>style.visibility</p:attrName>
                                            </p:attrNameLst>
                                          </p:cBhvr>
                                          <p:tavLst>
                                            <p:tav tm="0">
                                              <p:val>
                                                <p:strVal val="hidden"/>
                                              </p:val>
                                            </p:tav>
                                            <p:tav tm="50000">
                                              <p:val>
                                                <p:strVal val="visible"/>
                                              </p:val>
                                            </p:tav>
                                          </p:tavLst>
                                        </p:anim>
                                      </p:childTnLst>
                                    </p:cTn>
                                  </p:par>
                                  <p:par>
                                    <p:cTn id="139" presetID="35" presetClass="emph" presetSubtype="0" repeatCount="indefinite" fill="hold" grpId="1" nodeType="withEffect">
                                      <p:stCondLst>
                                        <p:cond delay="1750"/>
                                      </p:stCondLst>
                                      <p:childTnLst>
                                        <p:anim calcmode="discrete" valueType="str">
                                          <p:cBhvr>
                                            <p:cTn id="140" dur="900" fill="hold"/>
                                            <p:tgtEl>
                                              <p:spTgt spid="80"/>
                                            </p:tgtEl>
                                            <p:attrNameLst>
                                              <p:attrName>style.visibility</p:attrName>
                                            </p:attrNameLst>
                                          </p:cBhvr>
                                          <p:tavLst>
                                            <p:tav tm="0">
                                              <p:val>
                                                <p:strVal val="hidden"/>
                                              </p:val>
                                            </p:tav>
                                            <p:tav tm="50000">
                                              <p:val>
                                                <p:strVal val="visible"/>
                                              </p:val>
                                            </p:tav>
                                          </p:tavLst>
                                        </p:anim>
                                      </p:childTnLst>
                                    </p:cTn>
                                  </p:par>
                                  <p:par>
                                    <p:cTn id="141" presetID="35" presetClass="emph" presetSubtype="0" repeatCount="indefinite" fill="hold" grpId="1" nodeType="withEffect">
                                      <p:stCondLst>
                                        <p:cond delay="1750"/>
                                      </p:stCondLst>
                                      <p:childTnLst>
                                        <p:anim calcmode="discrete" valueType="str">
                                          <p:cBhvr>
                                            <p:cTn id="142" dur="1400" fill="hold"/>
                                            <p:tgtEl>
                                              <p:spTgt spid="86"/>
                                            </p:tgtEl>
                                            <p:attrNameLst>
                                              <p:attrName>style.visibility</p:attrName>
                                            </p:attrNameLst>
                                          </p:cBhvr>
                                          <p:tavLst>
                                            <p:tav tm="0">
                                              <p:val>
                                                <p:strVal val="hidden"/>
                                              </p:val>
                                            </p:tav>
                                            <p:tav tm="50000">
                                              <p:val>
                                                <p:strVal val="visible"/>
                                              </p:val>
                                            </p:tav>
                                          </p:tavLst>
                                        </p:anim>
                                      </p:childTnLst>
                                    </p:cTn>
                                  </p:par>
                                  <p:par>
                                    <p:cTn id="143" presetID="35" presetClass="emph" presetSubtype="0" repeatCount="indefinite" fill="hold" grpId="1" nodeType="withEffect">
                                      <p:stCondLst>
                                        <p:cond delay="1750"/>
                                      </p:stCondLst>
                                      <p:childTnLst>
                                        <p:anim calcmode="discrete" valueType="str">
                                          <p:cBhvr>
                                            <p:cTn id="144" dur="1200" fill="hold"/>
                                            <p:tgtEl>
                                              <p:spTgt spid="77"/>
                                            </p:tgtEl>
                                            <p:attrNameLst>
                                              <p:attrName>style.visibility</p:attrName>
                                            </p:attrNameLst>
                                          </p:cBhvr>
                                          <p:tavLst>
                                            <p:tav tm="0">
                                              <p:val>
                                                <p:strVal val="hidden"/>
                                              </p:val>
                                            </p:tav>
                                            <p:tav tm="50000">
                                              <p:val>
                                                <p:strVal val="visible"/>
                                              </p:val>
                                            </p:tav>
                                          </p:tavLst>
                                        </p:anim>
                                      </p:childTnLst>
                                    </p:cTn>
                                  </p:par>
                                  <p:par>
                                    <p:cTn id="145" presetID="35" presetClass="emph" presetSubtype="0" repeatCount="indefinite" fill="hold" grpId="1" nodeType="withEffect">
                                      <p:stCondLst>
                                        <p:cond delay="1750"/>
                                      </p:stCondLst>
                                      <p:childTnLst>
                                        <p:anim calcmode="discrete" valueType="str">
                                          <p:cBhvr>
                                            <p:cTn id="146" dur="1700" fill="hold"/>
                                            <p:tgtEl>
                                              <p:spTgt spid="75"/>
                                            </p:tgtEl>
                                            <p:attrNameLst>
                                              <p:attrName>style.visibility</p:attrName>
                                            </p:attrNameLst>
                                          </p:cBhvr>
                                          <p:tavLst>
                                            <p:tav tm="0">
                                              <p:val>
                                                <p:strVal val="hidden"/>
                                              </p:val>
                                            </p:tav>
                                            <p:tav tm="50000">
                                              <p:val>
                                                <p:strVal val="visible"/>
                                              </p:val>
                                            </p:tav>
                                          </p:tavLst>
                                        </p:anim>
                                      </p:childTnLst>
                                    </p:cTn>
                                  </p:par>
                                  <p:par>
                                    <p:cTn id="147" presetID="35" presetClass="emph" presetSubtype="0" repeatCount="indefinite" fill="hold" grpId="1" nodeType="withEffect">
                                      <p:stCondLst>
                                        <p:cond delay="1750"/>
                                      </p:stCondLst>
                                      <p:childTnLst>
                                        <p:anim calcmode="discrete" valueType="str">
                                          <p:cBhvr>
                                            <p:cTn id="148" dur="1000" fill="hold"/>
                                            <p:tgtEl>
                                              <p:spTgt spid="88"/>
                                            </p:tgtEl>
                                            <p:attrNameLst>
                                              <p:attrName>style.visibility</p:attrName>
                                            </p:attrNameLst>
                                          </p:cBhvr>
                                          <p:tavLst>
                                            <p:tav tm="0">
                                              <p:val>
                                                <p:strVal val="hidden"/>
                                              </p:val>
                                            </p:tav>
                                            <p:tav tm="50000">
                                              <p:val>
                                                <p:strVal val="visible"/>
                                              </p:val>
                                            </p:tav>
                                          </p:tavLst>
                                        </p:anim>
                                      </p:childTnLst>
                                    </p:cTn>
                                  </p:par>
                                  <p:par>
                                    <p:cTn id="149" presetID="1" presetClass="entr" presetSubtype="0" fill="hold" grpId="0" nodeType="withEffect">
                                      <p:stCondLst>
                                        <p:cond delay="1750"/>
                                      </p:stCondLst>
                                      <p:childTnLst>
                                        <p:set>
                                          <p:cBhvr>
                                            <p:cTn id="150" dur="1" fill="hold">
                                              <p:stCondLst>
                                                <p:cond delay="0"/>
                                              </p:stCondLst>
                                            </p:cTn>
                                            <p:tgtEl>
                                              <p:spTgt spid="99"/>
                                            </p:tgtEl>
                                            <p:attrNameLst>
                                              <p:attrName>style.visibility</p:attrName>
                                            </p:attrNameLst>
                                          </p:cBhvr>
                                          <p:to>
                                            <p:strVal val="visible"/>
                                          </p:to>
                                        </p:set>
                                      </p:childTnLst>
                                    </p:cTn>
                                  </p:par>
                                  <p:par>
                                    <p:cTn id="151" presetID="35" presetClass="emph" presetSubtype="0" repeatCount="indefinite" fill="hold" grpId="1" nodeType="withEffect">
                                      <p:stCondLst>
                                        <p:cond delay="1750"/>
                                      </p:stCondLst>
                                      <p:childTnLst>
                                        <p:anim calcmode="discrete" valueType="str">
                                          <p:cBhvr>
                                            <p:cTn id="152" dur="1300" fill="hold"/>
                                            <p:tgtEl>
                                              <p:spTgt spid="99"/>
                                            </p:tgtEl>
                                            <p:attrNameLst>
                                              <p:attrName>style.visibility</p:attrName>
                                            </p:attrNameLst>
                                          </p:cBhvr>
                                          <p:tavLst>
                                            <p:tav tm="0">
                                              <p:val>
                                                <p:strVal val="hidden"/>
                                              </p:val>
                                            </p:tav>
                                            <p:tav tm="50000">
                                              <p:val>
                                                <p:strVal val="visible"/>
                                              </p:val>
                                            </p:tav>
                                          </p:tavLst>
                                        </p:anim>
                                      </p:childTnLst>
                                    </p:cTn>
                                  </p:par>
                                  <p:par>
                                    <p:cTn id="153" presetID="1" presetClass="entr" presetSubtype="0" fill="hold" grpId="0" nodeType="withEffect">
                                      <p:stCondLst>
                                        <p:cond delay="0"/>
                                      </p:stCondLst>
                                      <p:childTnLst>
                                        <p:set>
                                          <p:cBhvr>
                                            <p:cTn id="154" dur="1" fill="hold">
                                              <p:stCondLst>
                                                <p:cond delay="0"/>
                                              </p:stCondLst>
                                            </p:cTn>
                                            <p:tgtEl>
                                              <p:spTgt spid="100"/>
                                            </p:tgtEl>
                                            <p:attrNameLst>
                                              <p:attrName>style.visibility</p:attrName>
                                            </p:attrNameLst>
                                          </p:cBhvr>
                                          <p:to>
                                            <p:strVal val="visible"/>
                                          </p:to>
                                        </p:set>
                                      </p:childTnLst>
                                    </p:cTn>
                                  </p:par>
                                  <p:par>
                                    <p:cTn id="155" presetID="35" presetClass="emph" presetSubtype="0" repeatCount="indefinite" fill="hold" grpId="1" nodeType="withEffect">
                                      <p:stCondLst>
                                        <p:cond delay="0"/>
                                      </p:stCondLst>
                                      <p:childTnLst>
                                        <p:anim calcmode="discrete" valueType="str">
                                          <p:cBhvr>
                                            <p:cTn id="156" dur="2200" fill="hold"/>
                                            <p:tgtEl>
                                              <p:spTgt spid="100"/>
                                            </p:tgtEl>
                                            <p:attrNameLst>
                                              <p:attrName>style.visibility</p:attrName>
                                            </p:attrNameLst>
                                          </p:cBhvr>
                                          <p:tavLst>
                                            <p:tav tm="0">
                                              <p:val>
                                                <p:strVal val="hidden"/>
                                              </p:val>
                                            </p:tav>
                                            <p:tav tm="50000">
                                              <p:val>
                                                <p:strVal val="visible"/>
                                              </p:val>
                                            </p:tav>
                                          </p:tavLst>
                                        </p:anim>
                                      </p:childTnLst>
                                    </p:cTn>
                                  </p:par>
                                  <p:par>
                                    <p:cTn id="157" presetID="1" presetClass="entr" presetSubtype="0" fill="hold" grpId="0" nodeType="withEffect">
                                      <p:stCondLst>
                                        <p:cond delay="0"/>
                                      </p:stCondLst>
                                      <p:childTnLst>
                                        <p:set>
                                          <p:cBhvr>
                                            <p:cTn id="158" dur="1" fill="hold">
                                              <p:stCondLst>
                                                <p:cond delay="0"/>
                                              </p:stCondLst>
                                            </p:cTn>
                                            <p:tgtEl>
                                              <p:spTgt spid="101"/>
                                            </p:tgtEl>
                                            <p:attrNameLst>
                                              <p:attrName>style.visibility</p:attrName>
                                            </p:attrNameLst>
                                          </p:cBhvr>
                                          <p:to>
                                            <p:strVal val="visible"/>
                                          </p:to>
                                        </p:set>
                                      </p:childTnLst>
                                    </p:cTn>
                                  </p:par>
                                  <p:par>
                                    <p:cTn id="159" presetID="35" presetClass="emph" presetSubtype="0" repeatCount="indefinite" fill="hold" grpId="1" nodeType="withEffect">
                                      <p:stCondLst>
                                        <p:cond delay="0"/>
                                      </p:stCondLst>
                                      <p:childTnLst>
                                        <p:anim calcmode="discrete" valueType="str">
                                          <p:cBhvr>
                                            <p:cTn id="160" dur="2200" fill="hold"/>
                                            <p:tgtEl>
                                              <p:spTgt spid="101"/>
                                            </p:tgtEl>
                                            <p:attrNameLst>
                                              <p:attrName>style.visibility</p:attrName>
                                            </p:attrNameLst>
                                          </p:cBhvr>
                                          <p:tavLst>
                                            <p:tav tm="0">
                                              <p:val>
                                                <p:strVal val="hidden"/>
                                              </p:val>
                                            </p:tav>
                                            <p:tav tm="50000">
                                              <p:val>
                                                <p:strVal val="visible"/>
                                              </p:val>
                                            </p:tav>
                                          </p:tavLst>
                                        </p:anim>
                                      </p:childTnLst>
                                    </p:cTn>
                                  </p:par>
                                  <p:par>
                                    <p:cTn id="161" presetID="1" presetClass="entr" presetSubtype="0" fill="hold" grpId="0" nodeType="withEffect">
                                      <p:stCondLst>
                                        <p:cond delay="1750"/>
                                      </p:stCondLst>
                                      <p:childTnLst>
                                        <p:set>
                                          <p:cBhvr>
                                            <p:cTn id="162" dur="1" fill="hold">
                                              <p:stCondLst>
                                                <p:cond delay="0"/>
                                              </p:stCondLst>
                                            </p:cTn>
                                            <p:tgtEl>
                                              <p:spTgt spid="102"/>
                                            </p:tgtEl>
                                            <p:attrNameLst>
                                              <p:attrName>style.visibility</p:attrName>
                                            </p:attrNameLst>
                                          </p:cBhvr>
                                          <p:to>
                                            <p:strVal val="visible"/>
                                          </p:to>
                                        </p:set>
                                      </p:childTnLst>
                                    </p:cTn>
                                  </p:par>
                                  <p:par>
                                    <p:cTn id="163" presetID="35" presetClass="emph" presetSubtype="0" repeatCount="indefinite" fill="hold" grpId="1" nodeType="withEffect">
                                      <p:stCondLst>
                                        <p:cond delay="1750"/>
                                      </p:stCondLst>
                                      <p:childTnLst>
                                        <p:anim calcmode="discrete" valueType="str">
                                          <p:cBhvr>
                                            <p:cTn id="164" dur="1200" fill="hold"/>
                                            <p:tgtEl>
                                              <p:spTgt spid="102"/>
                                            </p:tgtEl>
                                            <p:attrNameLst>
                                              <p:attrName>style.visibility</p:attrName>
                                            </p:attrNameLst>
                                          </p:cBhvr>
                                          <p:tavLst>
                                            <p:tav tm="0">
                                              <p:val>
                                                <p:strVal val="hidden"/>
                                              </p:val>
                                            </p:tav>
                                            <p:tav tm="50000">
                                              <p:val>
                                                <p:strVal val="visible"/>
                                              </p:val>
                                            </p:tav>
                                          </p:tavLst>
                                        </p:anim>
                                      </p:childTnLst>
                                    </p:cTn>
                                  </p:par>
                                  <p:par>
                                    <p:cTn id="165" presetID="1" presetClass="entr" presetSubtype="0" fill="hold" grpId="0" nodeType="withEffect">
                                      <p:stCondLst>
                                        <p:cond delay="0"/>
                                      </p:stCondLst>
                                      <p:childTnLst>
                                        <p:set>
                                          <p:cBhvr>
                                            <p:cTn id="166" dur="1" fill="hold">
                                              <p:stCondLst>
                                                <p:cond delay="0"/>
                                              </p:stCondLst>
                                            </p:cTn>
                                            <p:tgtEl>
                                              <p:spTgt spid="103"/>
                                            </p:tgtEl>
                                            <p:attrNameLst>
                                              <p:attrName>style.visibility</p:attrName>
                                            </p:attrNameLst>
                                          </p:cBhvr>
                                          <p:to>
                                            <p:strVal val="visible"/>
                                          </p:to>
                                        </p:set>
                                      </p:childTnLst>
                                    </p:cTn>
                                  </p:par>
                                  <p:par>
                                    <p:cTn id="167" presetID="35" presetClass="emph" presetSubtype="0" repeatCount="indefinite" fill="hold" grpId="1" nodeType="withEffect">
                                      <p:stCondLst>
                                        <p:cond delay="0"/>
                                      </p:stCondLst>
                                      <p:childTnLst>
                                        <p:anim calcmode="discrete" valueType="str">
                                          <p:cBhvr>
                                            <p:cTn id="168" dur="1700" fill="hold"/>
                                            <p:tgtEl>
                                              <p:spTgt spid="103"/>
                                            </p:tgtEl>
                                            <p:attrNameLst>
                                              <p:attrName>style.visibility</p:attrName>
                                            </p:attrNameLst>
                                          </p:cBhvr>
                                          <p:tavLst>
                                            <p:tav tm="0">
                                              <p:val>
                                                <p:strVal val="hidden"/>
                                              </p:val>
                                            </p:tav>
                                            <p:tav tm="50000">
                                              <p:val>
                                                <p:strVal val="visible"/>
                                              </p:val>
                                            </p:tav>
                                          </p:tavLst>
                                        </p:anim>
                                      </p:childTnLst>
                                    </p:cTn>
                                  </p:par>
                                  <p:par>
                                    <p:cTn id="169" presetID="1" presetClass="entr" presetSubtype="0" fill="hold" grpId="0" nodeType="withEffect">
                                      <p:stCondLst>
                                        <p:cond delay="0"/>
                                      </p:stCondLst>
                                      <p:childTnLst>
                                        <p:set>
                                          <p:cBhvr>
                                            <p:cTn id="170" dur="1" fill="hold">
                                              <p:stCondLst>
                                                <p:cond delay="0"/>
                                              </p:stCondLst>
                                            </p:cTn>
                                            <p:tgtEl>
                                              <p:spTgt spid="104"/>
                                            </p:tgtEl>
                                            <p:attrNameLst>
                                              <p:attrName>style.visibility</p:attrName>
                                            </p:attrNameLst>
                                          </p:cBhvr>
                                          <p:to>
                                            <p:strVal val="visible"/>
                                          </p:to>
                                        </p:set>
                                      </p:childTnLst>
                                    </p:cTn>
                                  </p:par>
                                  <p:par>
                                    <p:cTn id="171" presetID="35" presetClass="emph" presetSubtype="0" repeatCount="indefinite" fill="hold" grpId="1" nodeType="withEffect">
                                      <p:stCondLst>
                                        <p:cond delay="0"/>
                                      </p:stCondLst>
                                      <p:childTnLst>
                                        <p:anim calcmode="discrete" valueType="str">
                                          <p:cBhvr>
                                            <p:cTn id="172" dur="1200" fill="hold"/>
                                            <p:tgtEl>
                                              <p:spTgt spid="104"/>
                                            </p:tgtEl>
                                            <p:attrNameLst>
                                              <p:attrName>style.visibility</p:attrName>
                                            </p:attrNameLst>
                                          </p:cBhvr>
                                          <p:tavLst>
                                            <p:tav tm="0">
                                              <p:val>
                                                <p:strVal val="hidden"/>
                                              </p:val>
                                            </p:tav>
                                            <p:tav tm="50000">
                                              <p:val>
                                                <p:strVal val="visible"/>
                                              </p:val>
                                            </p:tav>
                                          </p:tavLst>
                                        </p:anim>
                                      </p:childTnLst>
                                    </p:cTn>
                                  </p:par>
                                  <p:par>
                                    <p:cTn id="173" presetID="1" presetClass="entr" presetSubtype="0" fill="hold" grpId="0" nodeType="withEffect">
                                      <p:stCondLst>
                                        <p:cond delay="1750"/>
                                      </p:stCondLst>
                                      <p:childTnLst>
                                        <p:set>
                                          <p:cBhvr>
                                            <p:cTn id="174" dur="1" fill="hold">
                                              <p:stCondLst>
                                                <p:cond delay="0"/>
                                              </p:stCondLst>
                                            </p:cTn>
                                            <p:tgtEl>
                                              <p:spTgt spid="105"/>
                                            </p:tgtEl>
                                            <p:attrNameLst>
                                              <p:attrName>style.visibility</p:attrName>
                                            </p:attrNameLst>
                                          </p:cBhvr>
                                          <p:to>
                                            <p:strVal val="visible"/>
                                          </p:to>
                                        </p:set>
                                      </p:childTnLst>
                                    </p:cTn>
                                  </p:par>
                                  <p:par>
                                    <p:cTn id="175" presetID="35" presetClass="emph" presetSubtype="0" repeatCount="indefinite" fill="hold" grpId="1" nodeType="withEffect">
                                      <p:stCondLst>
                                        <p:cond delay="1750"/>
                                      </p:stCondLst>
                                      <p:childTnLst>
                                        <p:anim calcmode="discrete" valueType="str">
                                          <p:cBhvr>
                                            <p:cTn id="176" dur="1800" fill="hold"/>
                                            <p:tgtEl>
                                              <p:spTgt spid="105"/>
                                            </p:tgtEl>
                                            <p:attrNameLst>
                                              <p:attrName>style.visibility</p:attrName>
                                            </p:attrNameLst>
                                          </p:cBhvr>
                                          <p:tavLst>
                                            <p:tav tm="0">
                                              <p:val>
                                                <p:strVal val="hidden"/>
                                              </p:val>
                                            </p:tav>
                                            <p:tav tm="50000">
                                              <p:val>
                                                <p:strVal val="visible"/>
                                              </p:val>
                                            </p:tav>
                                          </p:tavLst>
                                        </p:anim>
                                      </p:childTnLst>
                                    </p:cTn>
                                  </p:par>
                                  <p:par>
                                    <p:cTn id="177" presetID="1" presetClass="entr" presetSubtype="0" fill="hold" grpId="0" nodeType="withEffect">
                                      <p:stCondLst>
                                        <p:cond delay="1750"/>
                                      </p:stCondLst>
                                      <p:childTnLst>
                                        <p:set>
                                          <p:cBhvr>
                                            <p:cTn id="178" dur="1" fill="hold">
                                              <p:stCondLst>
                                                <p:cond delay="0"/>
                                              </p:stCondLst>
                                            </p:cTn>
                                            <p:tgtEl>
                                              <p:spTgt spid="106"/>
                                            </p:tgtEl>
                                            <p:attrNameLst>
                                              <p:attrName>style.visibility</p:attrName>
                                            </p:attrNameLst>
                                          </p:cBhvr>
                                          <p:to>
                                            <p:strVal val="visible"/>
                                          </p:to>
                                        </p:set>
                                      </p:childTnLst>
                                    </p:cTn>
                                  </p:par>
                                  <p:par>
                                    <p:cTn id="179" presetID="35" presetClass="emph" presetSubtype="0" repeatCount="indefinite" fill="hold" grpId="1" nodeType="withEffect">
                                      <p:stCondLst>
                                        <p:cond delay="1750"/>
                                      </p:stCondLst>
                                      <p:childTnLst>
                                        <p:anim calcmode="discrete" valueType="str">
                                          <p:cBhvr>
                                            <p:cTn id="180" dur="1400" fill="hold"/>
                                            <p:tgtEl>
                                              <p:spTgt spid="106"/>
                                            </p:tgtEl>
                                            <p:attrNameLst>
                                              <p:attrName>style.visibility</p:attrName>
                                            </p:attrNameLst>
                                          </p:cBhvr>
                                          <p:tavLst>
                                            <p:tav tm="0">
                                              <p:val>
                                                <p:strVal val="hidden"/>
                                              </p:val>
                                            </p:tav>
                                            <p:tav tm="50000">
                                              <p:val>
                                                <p:strVal val="visible"/>
                                              </p:val>
                                            </p:tav>
                                          </p:tavLst>
                                        </p:anim>
                                      </p:childTnLst>
                                    </p:cTn>
                                  </p:par>
                                  <p:par>
                                    <p:cTn id="181" presetID="1" presetClass="entr" presetSubtype="0" fill="hold" grpId="0" nodeType="withEffect">
                                      <p:stCondLst>
                                        <p:cond delay="1750"/>
                                      </p:stCondLst>
                                      <p:childTnLst>
                                        <p:set>
                                          <p:cBhvr>
                                            <p:cTn id="182" dur="1" fill="hold">
                                              <p:stCondLst>
                                                <p:cond delay="0"/>
                                              </p:stCondLst>
                                            </p:cTn>
                                            <p:tgtEl>
                                              <p:spTgt spid="107"/>
                                            </p:tgtEl>
                                            <p:attrNameLst>
                                              <p:attrName>style.visibility</p:attrName>
                                            </p:attrNameLst>
                                          </p:cBhvr>
                                          <p:to>
                                            <p:strVal val="visible"/>
                                          </p:to>
                                        </p:set>
                                      </p:childTnLst>
                                    </p:cTn>
                                  </p:par>
                                  <p:par>
                                    <p:cTn id="183" presetID="35" presetClass="emph" presetSubtype="0" repeatCount="indefinite" fill="hold" grpId="1" nodeType="withEffect">
                                      <p:stCondLst>
                                        <p:cond delay="1750"/>
                                      </p:stCondLst>
                                      <p:childTnLst>
                                        <p:anim calcmode="discrete" valueType="str">
                                          <p:cBhvr>
                                            <p:cTn id="184" dur="1400" fill="hold"/>
                                            <p:tgtEl>
                                              <p:spTgt spid="107"/>
                                            </p:tgtEl>
                                            <p:attrNameLst>
                                              <p:attrName>style.visibility</p:attrName>
                                            </p:attrNameLst>
                                          </p:cBhvr>
                                          <p:tavLst>
                                            <p:tav tm="0">
                                              <p:val>
                                                <p:strVal val="hidden"/>
                                              </p:val>
                                            </p:tav>
                                            <p:tav tm="50000">
                                              <p:val>
                                                <p:strVal val="visible"/>
                                              </p:val>
                                            </p:tav>
                                          </p:tavLst>
                                        </p:anim>
                                      </p:childTnLst>
                                    </p:cTn>
                                  </p:par>
                                  <p:par>
                                    <p:cTn id="185" presetID="2" presetClass="entr" presetSubtype="8" fill="hold" grpId="0" nodeType="withEffect">
                                      <p:stCondLst>
                                        <p:cond delay="1400"/>
                                      </p:stCondLst>
                                      <p:childTnLst>
                                        <p:set>
                                          <p:cBhvr>
                                            <p:cTn id="186" dur="1" fill="hold">
                                              <p:stCondLst>
                                                <p:cond delay="0"/>
                                              </p:stCondLst>
                                            </p:cTn>
                                            <p:tgtEl>
                                              <p:spTgt spid="108"/>
                                            </p:tgtEl>
                                            <p:attrNameLst>
                                              <p:attrName>style.visibility</p:attrName>
                                            </p:attrNameLst>
                                          </p:cBhvr>
                                          <p:to>
                                            <p:strVal val="visible"/>
                                          </p:to>
                                        </p:set>
                                        <p:anim calcmode="lin" valueType="num">
                                          <p:cBhvr additive="base">
                                            <p:cTn id="187" dur="500" fill="hold"/>
                                            <p:tgtEl>
                                              <p:spTgt spid="108"/>
                                            </p:tgtEl>
                                            <p:attrNameLst>
                                              <p:attrName>ppt_x</p:attrName>
                                            </p:attrNameLst>
                                          </p:cBhvr>
                                          <p:tavLst>
                                            <p:tav tm="0">
                                              <p:val>
                                                <p:strVal val="0-#ppt_w/2"/>
                                              </p:val>
                                            </p:tav>
                                            <p:tav tm="100000">
                                              <p:val>
                                                <p:strVal val="#ppt_x"/>
                                              </p:val>
                                            </p:tav>
                                          </p:tavLst>
                                        </p:anim>
                                        <p:anim calcmode="lin" valueType="num">
                                          <p:cBhvr additive="base">
                                            <p:cTn id="188" dur="500" fill="hold"/>
                                            <p:tgtEl>
                                              <p:spTgt spid="108"/>
                                            </p:tgtEl>
                                            <p:attrNameLst>
                                              <p:attrName>ppt_y</p:attrName>
                                            </p:attrNameLst>
                                          </p:cBhvr>
                                          <p:tavLst>
                                            <p:tav tm="0">
                                              <p:val>
                                                <p:strVal val="#ppt_y"/>
                                              </p:val>
                                            </p:tav>
                                            <p:tav tm="100000">
                                              <p:val>
                                                <p:strVal val="#ppt_y"/>
                                              </p:val>
                                            </p:tav>
                                          </p:tavLst>
                                        </p:anim>
                                      </p:childTnLst>
                                    </p:cTn>
                                  </p:par>
                                  <p:par>
                                    <p:cTn id="189" presetID="53" presetClass="entr" presetSubtype="16" fill="hold" grpId="0" nodeType="withEffect">
                                      <p:stCondLst>
                                        <p:cond delay="1900"/>
                                      </p:stCondLst>
                                      <p:childTnLst>
                                        <p:set>
                                          <p:cBhvr>
                                            <p:cTn id="190" dur="1" fill="hold">
                                              <p:stCondLst>
                                                <p:cond delay="0"/>
                                              </p:stCondLst>
                                            </p:cTn>
                                            <p:tgtEl>
                                              <p:spTgt spid="109"/>
                                            </p:tgtEl>
                                            <p:attrNameLst>
                                              <p:attrName>style.visibility</p:attrName>
                                            </p:attrNameLst>
                                          </p:cBhvr>
                                          <p:to>
                                            <p:strVal val="visible"/>
                                          </p:to>
                                        </p:set>
                                        <p:anim calcmode="lin" valueType="num">
                                          <p:cBhvr>
                                            <p:cTn id="191" dur="500" fill="hold"/>
                                            <p:tgtEl>
                                              <p:spTgt spid="109"/>
                                            </p:tgtEl>
                                            <p:attrNameLst>
                                              <p:attrName>ppt_w</p:attrName>
                                            </p:attrNameLst>
                                          </p:cBhvr>
                                          <p:tavLst>
                                            <p:tav tm="0">
                                              <p:val>
                                                <p:fltVal val="0"/>
                                              </p:val>
                                            </p:tav>
                                            <p:tav tm="100000">
                                              <p:val>
                                                <p:strVal val="#ppt_w"/>
                                              </p:val>
                                            </p:tav>
                                          </p:tavLst>
                                        </p:anim>
                                        <p:anim calcmode="lin" valueType="num">
                                          <p:cBhvr>
                                            <p:cTn id="192" dur="500" fill="hold"/>
                                            <p:tgtEl>
                                              <p:spTgt spid="109"/>
                                            </p:tgtEl>
                                            <p:attrNameLst>
                                              <p:attrName>ppt_h</p:attrName>
                                            </p:attrNameLst>
                                          </p:cBhvr>
                                          <p:tavLst>
                                            <p:tav tm="0">
                                              <p:val>
                                                <p:fltVal val="0"/>
                                              </p:val>
                                            </p:tav>
                                            <p:tav tm="100000">
                                              <p:val>
                                                <p:strVal val="#ppt_h"/>
                                              </p:val>
                                            </p:tav>
                                          </p:tavLst>
                                        </p:anim>
                                        <p:animEffect transition="in" filter="fade">
                                          <p:cBhvr>
                                            <p:cTn id="193" dur="500"/>
                                            <p:tgtEl>
                                              <p:spTgt spid="109"/>
                                            </p:tgtEl>
                                          </p:cBhvr>
                                        </p:animEffect>
                                      </p:childTnLst>
                                    </p:cTn>
                                  </p:par>
                                  <p:par>
                                    <p:cTn id="194" presetID="2" presetClass="entr" presetSubtype="4" fill="hold" nodeType="withEffect" p14:presetBounceEnd="32000">
                                      <p:stCondLst>
                                        <p:cond delay="0"/>
                                      </p:stCondLst>
                                      <p:childTnLst>
                                        <p:set>
                                          <p:cBhvr>
                                            <p:cTn id="195" dur="1" fill="hold">
                                              <p:stCondLst>
                                                <p:cond delay="0"/>
                                              </p:stCondLst>
                                            </p:cTn>
                                            <p:tgtEl>
                                              <p:spTgt spid="97"/>
                                            </p:tgtEl>
                                            <p:attrNameLst>
                                              <p:attrName>style.visibility</p:attrName>
                                            </p:attrNameLst>
                                          </p:cBhvr>
                                          <p:to>
                                            <p:strVal val="visible"/>
                                          </p:to>
                                        </p:set>
                                        <p:anim calcmode="lin" valueType="num" p14:bounceEnd="32000">
                                          <p:cBhvr additive="base">
                                            <p:cTn id="196" dur="750" fill="hold"/>
                                            <p:tgtEl>
                                              <p:spTgt spid="97"/>
                                            </p:tgtEl>
                                            <p:attrNameLst>
                                              <p:attrName>ppt_x</p:attrName>
                                            </p:attrNameLst>
                                          </p:cBhvr>
                                          <p:tavLst>
                                            <p:tav tm="0">
                                              <p:val>
                                                <p:strVal val="#ppt_x"/>
                                              </p:val>
                                            </p:tav>
                                            <p:tav tm="100000">
                                              <p:val>
                                                <p:strVal val="#ppt_x"/>
                                              </p:val>
                                            </p:tav>
                                          </p:tavLst>
                                        </p:anim>
                                        <p:anim calcmode="lin" valueType="num" p14:bounceEnd="32000">
                                          <p:cBhvr additive="base">
                                            <p:cTn id="197" dur="750" fill="hold"/>
                                            <p:tgtEl>
                                              <p:spTgt spid="97"/>
                                            </p:tgtEl>
                                            <p:attrNameLst>
                                              <p:attrName>ppt_y</p:attrName>
                                            </p:attrNameLst>
                                          </p:cBhvr>
                                          <p:tavLst>
                                            <p:tav tm="0">
                                              <p:val>
                                                <p:strVal val="1+#ppt_h/2"/>
                                              </p:val>
                                            </p:tav>
                                            <p:tav tm="100000">
                                              <p:val>
                                                <p:strVal val="#ppt_y"/>
                                              </p:val>
                                            </p:tav>
                                          </p:tavLst>
                                        </p:anim>
                                      </p:childTnLst>
                                    </p:cTn>
                                  </p:par>
                                  <p:par>
                                    <p:cTn id="198" presetID="2" presetClass="entr" presetSubtype="4" fill="hold" nodeType="withEffect" p14:presetBounceEnd="32000">
                                      <p:stCondLst>
                                        <p:cond delay="0"/>
                                      </p:stCondLst>
                                      <p:childTnLst>
                                        <p:set>
                                          <p:cBhvr>
                                            <p:cTn id="199" dur="1" fill="hold">
                                              <p:stCondLst>
                                                <p:cond delay="0"/>
                                              </p:stCondLst>
                                            </p:cTn>
                                            <p:tgtEl>
                                              <p:spTgt spid="98"/>
                                            </p:tgtEl>
                                            <p:attrNameLst>
                                              <p:attrName>style.visibility</p:attrName>
                                            </p:attrNameLst>
                                          </p:cBhvr>
                                          <p:to>
                                            <p:strVal val="visible"/>
                                          </p:to>
                                        </p:set>
                                        <p:anim calcmode="lin" valueType="num" p14:bounceEnd="32000">
                                          <p:cBhvr additive="base">
                                            <p:cTn id="200" dur="750" fill="hold"/>
                                            <p:tgtEl>
                                              <p:spTgt spid="98"/>
                                            </p:tgtEl>
                                            <p:attrNameLst>
                                              <p:attrName>ppt_x</p:attrName>
                                            </p:attrNameLst>
                                          </p:cBhvr>
                                          <p:tavLst>
                                            <p:tav tm="0">
                                              <p:val>
                                                <p:strVal val="#ppt_x"/>
                                              </p:val>
                                            </p:tav>
                                            <p:tav tm="100000">
                                              <p:val>
                                                <p:strVal val="#ppt_x"/>
                                              </p:val>
                                            </p:tav>
                                          </p:tavLst>
                                        </p:anim>
                                        <p:anim calcmode="lin" valueType="num" p14:bounceEnd="32000">
                                          <p:cBhvr additive="base">
                                            <p:cTn id="201" dur="750" fill="hold"/>
                                            <p:tgtEl>
                                              <p:spTgt spid="98"/>
                                            </p:tgtEl>
                                            <p:attrNameLst>
                                              <p:attrName>ppt_y</p:attrName>
                                            </p:attrNameLst>
                                          </p:cBhvr>
                                          <p:tavLst>
                                            <p:tav tm="0">
                                              <p:val>
                                                <p:strVal val="1+#ppt_h/2"/>
                                              </p:val>
                                            </p:tav>
                                            <p:tav tm="100000">
                                              <p:val>
                                                <p:strVal val="#ppt_y"/>
                                              </p:val>
                                            </p:tav>
                                          </p:tavLst>
                                        </p:anim>
                                      </p:childTnLst>
                                    </p:cTn>
                                  </p:par>
                                  <p:par>
                                    <p:cTn id="202" presetID="42" presetClass="entr" presetSubtype="0" fill="hold" grpId="0" nodeType="withEffect">
                                      <p:stCondLst>
                                        <p:cond delay="0"/>
                                      </p:stCondLst>
                                      <p:childTnLst>
                                        <p:set>
                                          <p:cBhvr>
                                            <p:cTn id="203" dur="1" fill="hold">
                                              <p:stCondLst>
                                                <p:cond delay="0"/>
                                              </p:stCondLst>
                                            </p:cTn>
                                            <p:tgtEl>
                                              <p:spTgt spid="110"/>
                                            </p:tgtEl>
                                            <p:attrNameLst>
                                              <p:attrName>style.visibility</p:attrName>
                                            </p:attrNameLst>
                                          </p:cBhvr>
                                          <p:to>
                                            <p:strVal val="visible"/>
                                          </p:to>
                                        </p:set>
                                        <p:animEffect transition="in" filter="fade">
                                          <p:cBhvr>
                                            <p:cTn id="204" dur="1000"/>
                                            <p:tgtEl>
                                              <p:spTgt spid="110"/>
                                            </p:tgtEl>
                                          </p:cBhvr>
                                        </p:animEffect>
                                        <p:anim calcmode="lin" valueType="num">
                                          <p:cBhvr>
                                            <p:cTn id="205" dur="1000" fill="hold"/>
                                            <p:tgtEl>
                                              <p:spTgt spid="110"/>
                                            </p:tgtEl>
                                            <p:attrNameLst>
                                              <p:attrName>ppt_x</p:attrName>
                                            </p:attrNameLst>
                                          </p:cBhvr>
                                          <p:tavLst>
                                            <p:tav tm="0">
                                              <p:val>
                                                <p:strVal val="#ppt_x"/>
                                              </p:val>
                                            </p:tav>
                                            <p:tav tm="100000">
                                              <p:val>
                                                <p:strVal val="#ppt_x"/>
                                              </p:val>
                                            </p:tav>
                                          </p:tavLst>
                                        </p:anim>
                                        <p:anim calcmode="lin" valueType="num">
                                          <p:cBhvr>
                                            <p:cTn id="206" dur="1000" fill="hold"/>
                                            <p:tgtEl>
                                              <p:spTgt spid="1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1" grpId="1" animBg="1"/>
          <p:bldP spid="62" grpId="0" animBg="1"/>
          <p:bldP spid="62" grpId="1" animBg="1"/>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77" grpId="0" animBg="1"/>
          <p:bldP spid="77" grpId="1" animBg="1"/>
          <p:bldP spid="78" grpId="0" animBg="1"/>
          <p:bldP spid="78" grpId="1" animBg="1"/>
          <p:bldP spid="79" grpId="0" animBg="1"/>
          <p:bldP spid="79" grpId="1" animBg="1"/>
          <p:bldP spid="80" grpId="0" animBg="1"/>
          <p:bldP spid="80"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9" grpId="0"/>
          <p:bldP spid="110"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5"/>
                                            </p:tgtEl>
                                            <p:attrNameLst>
                                              <p:attrName>style.visibility</p:attrName>
                                            </p:attrNameLst>
                                          </p:cBhvr>
                                          <p:to>
                                            <p:strVal val="visible"/>
                                          </p:to>
                                        </p:set>
                                      </p:childTnLst>
                                    </p:cTn>
                                  </p:par>
                                  <p:par>
                                    <p:cTn id="11" presetID="35" presetClass="emph" presetSubtype="0" repeatCount="indefinite" fill="hold" grpId="1" nodeType="withEffect">
                                      <p:stCondLst>
                                        <p:cond delay="0"/>
                                      </p:stCondLst>
                                      <p:childTnLst>
                                        <p:anim calcmode="discrete" valueType="str">
                                          <p:cBhvr>
                                            <p:cTn id="12" dur="1200" fill="hold"/>
                                            <p:tgtEl>
                                              <p:spTgt spid="61"/>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grpId="1" nodeType="withEffect">
                                      <p:stCondLst>
                                        <p:cond delay="0"/>
                                      </p:stCondLst>
                                      <p:childTnLst>
                                        <p:anim calcmode="discrete" valueType="str">
                                          <p:cBhvr>
                                            <p:cTn id="14" dur="2000" fill="hold"/>
                                            <p:tgtEl>
                                              <p:spTgt spid="68"/>
                                            </p:tgtEl>
                                            <p:attrNameLst>
                                              <p:attrName>style.visibility</p:attrName>
                                            </p:attrNameLst>
                                          </p:cBhvr>
                                          <p:tavLst>
                                            <p:tav tm="0">
                                              <p:val>
                                                <p:strVal val="hidden"/>
                                              </p:val>
                                            </p:tav>
                                            <p:tav tm="50000">
                                              <p:val>
                                                <p:strVal val="visible"/>
                                              </p:val>
                                            </p:tav>
                                          </p:tavLst>
                                        </p:anim>
                                      </p:childTnLst>
                                    </p:cTn>
                                  </p:par>
                                  <p:par>
                                    <p:cTn id="15" presetID="35" presetClass="emph" presetSubtype="0" repeatCount="indefinite" fill="hold" grpId="1" nodeType="withEffect">
                                      <p:stCondLst>
                                        <p:cond delay="0"/>
                                      </p:stCondLst>
                                      <p:childTnLst>
                                        <p:anim calcmode="discrete" valueType="str">
                                          <p:cBhvr>
                                            <p:cTn id="16" dur="1700" fill="hold"/>
                                            <p:tgtEl>
                                              <p:spTgt spid="65"/>
                                            </p:tgtEl>
                                            <p:attrNameLst>
                                              <p:attrName>style.visibility</p:attrName>
                                            </p:attrNameLst>
                                          </p:cBhvr>
                                          <p:tavLst>
                                            <p:tav tm="0">
                                              <p:val>
                                                <p:strVal val="hidden"/>
                                              </p:val>
                                            </p:tav>
                                            <p:tav tm="50000">
                                              <p:val>
                                                <p:strVal val="visible"/>
                                              </p:val>
                                            </p:tav>
                                          </p:tavLst>
                                        </p:anim>
                                      </p:childTnLst>
                                    </p:cTn>
                                  </p:par>
                                  <p:par>
                                    <p:cTn id="17" presetID="1" presetClass="entr" presetSubtype="0" fill="hold" grpId="0" nodeType="withEffect">
                                      <p:stCondLst>
                                        <p:cond delay="1750"/>
                                      </p:stCondLst>
                                      <p:childTnLst>
                                        <p:set>
                                          <p:cBhvr>
                                            <p:cTn id="18" dur="1" fill="hold">
                                              <p:stCondLst>
                                                <p:cond delay="0"/>
                                              </p:stCondLst>
                                            </p:cTn>
                                            <p:tgtEl>
                                              <p:spTgt spid="73"/>
                                            </p:tgtEl>
                                            <p:attrNameLst>
                                              <p:attrName>style.visibility</p:attrName>
                                            </p:attrNameLst>
                                          </p:cBhvr>
                                          <p:to>
                                            <p:strVal val="visible"/>
                                          </p:to>
                                        </p:set>
                                      </p:childTnLst>
                                    </p:cTn>
                                  </p:par>
                                  <p:par>
                                    <p:cTn id="19" presetID="1" presetClass="entr" presetSubtype="0" fill="hold" grpId="0" nodeType="withEffect">
                                      <p:stCondLst>
                                        <p:cond delay="1750"/>
                                      </p:stCondLst>
                                      <p:childTnLst>
                                        <p:set>
                                          <p:cBhvr>
                                            <p:cTn id="20" dur="1" fill="hold">
                                              <p:stCondLst>
                                                <p:cond delay="0"/>
                                              </p:stCondLst>
                                            </p:cTn>
                                            <p:tgtEl>
                                              <p:spTgt spid="66"/>
                                            </p:tgtEl>
                                            <p:attrNameLst>
                                              <p:attrName>style.visibility</p:attrName>
                                            </p:attrNameLst>
                                          </p:cBhvr>
                                          <p:to>
                                            <p:strVal val="visible"/>
                                          </p:to>
                                        </p:set>
                                      </p:childTnLst>
                                    </p:cTn>
                                  </p:par>
                                  <p:par>
                                    <p:cTn id="21" presetID="1" presetClass="entr" presetSubtype="0" fill="hold" grpId="0" nodeType="withEffect">
                                      <p:stCondLst>
                                        <p:cond delay="1750"/>
                                      </p:stCondLst>
                                      <p:childTnLst>
                                        <p:set>
                                          <p:cBhvr>
                                            <p:cTn id="22" dur="1" fill="hold">
                                              <p:stCondLst>
                                                <p:cond delay="0"/>
                                              </p:stCondLst>
                                            </p:cTn>
                                            <p:tgtEl>
                                              <p:spTgt spid="63"/>
                                            </p:tgtEl>
                                            <p:attrNameLst>
                                              <p:attrName>style.visibility</p:attrName>
                                            </p:attrNameLst>
                                          </p:cBhvr>
                                          <p:to>
                                            <p:strVal val="visible"/>
                                          </p:to>
                                        </p:set>
                                      </p:childTnLst>
                                    </p:cTn>
                                  </p:par>
                                  <p:par>
                                    <p:cTn id="23" presetID="1" presetClass="entr" presetSubtype="0" fill="hold" grpId="0" nodeType="withEffect">
                                      <p:stCondLst>
                                        <p:cond delay="1750"/>
                                      </p:stCondLst>
                                      <p:childTnLst>
                                        <p:set>
                                          <p:cBhvr>
                                            <p:cTn id="24" dur="1" fill="hold">
                                              <p:stCondLst>
                                                <p:cond delay="0"/>
                                              </p:stCondLst>
                                            </p:cTn>
                                            <p:tgtEl>
                                              <p:spTgt spid="64"/>
                                            </p:tgtEl>
                                            <p:attrNameLst>
                                              <p:attrName>style.visibility</p:attrName>
                                            </p:attrNameLst>
                                          </p:cBhvr>
                                          <p:to>
                                            <p:strVal val="visible"/>
                                          </p:to>
                                        </p:set>
                                      </p:childTnLst>
                                    </p:cTn>
                                  </p:par>
                                  <p:par>
                                    <p:cTn id="25" presetID="35" presetClass="emph" presetSubtype="0" repeatCount="indefinite" fill="hold" grpId="1" nodeType="withEffect">
                                      <p:stCondLst>
                                        <p:cond delay="1750"/>
                                      </p:stCondLst>
                                      <p:childTnLst>
                                        <p:anim calcmode="discrete" valueType="str">
                                          <p:cBhvr>
                                            <p:cTn id="26" dur="1600" fill="hold"/>
                                            <p:tgtEl>
                                              <p:spTgt spid="73"/>
                                            </p:tgtEl>
                                            <p:attrNameLst>
                                              <p:attrName>style.visibility</p:attrName>
                                            </p:attrNameLst>
                                          </p:cBhvr>
                                          <p:tavLst>
                                            <p:tav tm="0">
                                              <p:val>
                                                <p:strVal val="hidden"/>
                                              </p:val>
                                            </p:tav>
                                            <p:tav tm="50000">
                                              <p:val>
                                                <p:strVal val="visible"/>
                                              </p:val>
                                            </p:tav>
                                          </p:tavLst>
                                        </p:anim>
                                      </p:childTnLst>
                                    </p:cTn>
                                  </p:par>
                                  <p:par>
                                    <p:cTn id="27" presetID="35" presetClass="emph" presetSubtype="0" repeatCount="indefinite" fill="hold" grpId="1" nodeType="withEffect">
                                      <p:stCondLst>
                                        <p:cond delay="1750"/>
                                      </p:stCondLst>
                                      <p:childTnLst>
                                        <p:anim calcmode="discrete" valueType="str">
                                          <p:cBhvr>
                                            <p:cTn id="28" dur="1200" fill="hold"/>
                                            <p:tgtEl>
                                              <p:spTgt spid="66"/>
                                            </p:tgtEl>
                                            <p:attrNameLst>
                                              <p:attrName>style.visibility</p:attrName>
                                            </p:attrNameLst>
                                          </p:cBhvr>
                                          <p:tavLst>
                                            <p:tav tm="0">
                                              <p:val>
                                                <p:strVal val="hidden"/>
                                              </p:val>
                                            </p:tav>
                                            <p:tav tm="50000">
                                              <p:val>
                                                <p:strVal val="visible"/>
                                              </p:val>
                                            </p:tav>
                                          </p:tavLst>
                                        </p:anim>
                                      </p:childTnLst>
                                    </p:cTn>
                                  </p:par>
                                  <p:par>
                                    <p:cTn id="29" presetID="35" presetClass="emph" presetSubtype="0" repeatCount="indefinite" fill="hold" grpId="1" nodeType="withEffect">
                                      <p:stCondLst>
                                        <p:cond delay="1750"/>
                                      </p:stCondLst>
                                      <p:childTnLst>
                                        <p:anim calcmode="discrete" valueType="str">
                                          <p:cBhvr>
                                            <p:cTn id="30" dur="1800" fill="hold"/>
                                            <p:tgtEl>
                                              <p:spTgt spid="63"/>
                                            </p:tgtEl>
                                            <p:attrNameLst>
                                              <p:attrName>style.visibility</p:attrName>
                                            </p:attrNameLst>
                                          </p:cBhvr>
                                          <p:tavLst>
                                            <p:tav tm="0">
                                              <p:val>
                                                <p:strVal val="hidden"/>
                                              </p:val>
                                            </p:tav>
                                            <p:tav tm="50000">
                                              <p:val>
                                                <p:strVal val="visible"/>
                                              </p:val>
                                            </p:tav>
                                          </p:tavLst>
                                        </p:anim>
                                      </p:childTnLst>
                                    </p:cTn>
                                  </p:par>
                                  <p:par>
                                    <p:cTn id="31" presetID="35" presetClass="emph" presetSubtype="0" repeatCount="indefinite" fill="hold" grpId="1" nodeType="withEffect">
                                      <p:stCondLst>
                                        <p:cond delay="1750"/>
                                      </p:stCondLst>
                                      <p:childTnLst>
                                        <p:anim calcmode="discrete" valueType="str">
                                          <p:cBhvr>
                                            <p:cTn id="32" dur="2500" fill="hold"/>
                                            <p:tgtEl>
                                              <p:spTgt spid="64"/>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1750"/>
                                      </p:stCondLst>
                                      <p:childTnLst>
                                        <p:set>
                                          <p:cBhvr>
                                            <p:cTn id="34" dur="1" fill="hold">
                                              <p:stCondLst>
                                                <p:cond delay="0"/>
                                              </p:stCondLst>
                                            </p:cTn>
                                            <p:tgtEl>
                                              <p:spTgt spid="69"/>
                                            </p:tgtEl>
                                            <p:attrNameLst>
                                              <p:attrName>style.visibility</p:attrName>
                                            </p:attrNameLst>
                                          </p:cBhvr>
                                          <p:to>
                                            <p:strVal val="visible"/>
                                          </p:to>
                                        </p:set>
                                      </p:childTnLst>
                                    </p:cTn>
                                  </p:par>
                                  <p:par>
                                    <p:cTn id="35" presetID="1" presetClass="entr" presetSubtype="0" fill="hold" grpId="0" nodeType="withEffect">
                                      <p:stCondLst>
                                        <p:cond delay="1750"/>
                                      </p:stCondLst>
                                      <p:childTnLst>
                                        <p:set>
                                          <p:cBhvr>
                                            <p:cTn id="36" dur="1" fill="hold">
                                              <p:stCondLst>
                                                <p:cond delay="0"/>
                                              </p:stCondLst>
                                            </p:cTn>
                                            <p:tgtEl>
                                              <p:spTgt spid="62"/>
                                            </p:tgtEl>
                                            <p:attrNameLst>
                                              <p:attrName>style.visibility</p:attrName>
                                            </p:attrNameLst>
                                          </p:cBhvr>
                                          <p:to>
                                            <p:strVal val="visible"/>
                                          </p:to>
                                        </p:set>
                                      </p:childTnLst>
                                    </p:cTn>
                                  </p:par>
                                  <p:par>
                                    <p:cTn id="37" presetID="1" presetClass="entr" presetSubtype="0" fill="hold" grpId="0" nodeType="withEffect">
                                      <p:stCondLst>
                                        <p:cond delay="1750"/>
                                      </p:stCondLst>
                                      <p:childTnLst>
                                        <p:set>
                                          <p:cBhvr>
                                            <p:cTn id="38" dur="1" fill="hold">
                                              <p:stCondLst>
                                                <p:cond delay="0"/>
                                              </p:stCondLst>
                                            </p:cTn>
                                            <p:tgtEl>
                                              <p:spTgt spid="70"/>
                                            </p:tgtEl>
                                            <p:attrNameLst>
                                              <p:attrName>style.visibility</p:attrName>
                                            </p:attrNameLst>
                                          </p:cBhvr>
                                          <p:to>
                                            <p:strVal val="visible"/>
                                          </p:to>
                                        </p:set>
                                      </p:childTnLst>
                                    </p:cTn>
                                  </p:par>
                                  <p:par>
                                    <p:cTn id="39" presetID="1" presetClass="entr" presetSubtype="0" fill="hold" grpId="0" nodeType="withEffect">
                                      <p:stCondLst>
                                        <p:cond delay="1750"/>
                                      </p:stCondLst>
                                      <p:childTnLst>
                                        <p:set>
                                          <p:cBhvr>
                                            <p:cTn id="40" dur="1" fill="hold">
                                              <p:stCondLst>
                                                <p:cond delay="0"/>
                                              </p:stCondLst>
                                            </p:cTn>
                                            <p:tgtEl>
                                              <p:spTgt spid="72"/>
                                            </p:tgtEl>
                                            <p:attrNameLst>
                                              <p:attrName>style.visibility</p:attrName>
                                            </p:attrNameLst>
                                          </p:cBhvr>
                                          <p:to>
                                            <p:strVal val="visible"/>
                                          </p:to>
                                        </p:set>
                                      </p:childTnLst>
                                    </p:cTn>
                                  </p:par>
                                  <p:par>
                                    <p:cTn id="41" presetID="1" presetClass="entr" presetSubtype="0" fill="hold" grpId="0" nodeType="withEffect">
                                      <p:stCondLst>
                                        <p:cond delay="1750"/>
                                      </p:stCondLst>
                                      <p:childTnLst>
                                        <p:set>
                                          <p:cBhvr>
                                            <p:cTn id="42" dur="1" fill="hold">
                                              <p:stCondLst>
                                                <p:cond delay="0"/>
                                              </p:stCondLst>
                                            </p:cTn>
                                            <p:tgtEl>
                                              <p:spTgt spid="67"/>
                                            </p:tgtEl>
                                            <p:attrNameLst>
                                              <p:attrName>style.visibility</p:attrName>
                                            </p:attrNameLst>
                                          </p:cBhvr>
                                          <p:to>
                                            <p:strVal val="visible"/>
                                          </p:to>
                                        </p:set>
                                      </p:childTnLst>
                                    </p:cTn>
                                  </p:par>
                                  <p:par>
                                    <p:cTn id="43" presetID="1" presetClass="entr" presetSubtype="0" fill="hold" grpId="0" nodeType="withEffect">
                                      <p:stCondLst>
                                        <p:cond delay="1750"/>
                                      </p:stCondLst>
                                      <p:childTnLst>
                                        <p:set>
                                          <p:cBhvr>
                                            <p:cTn id="44" dur="1" fill="hold">
                                              <p:stCondLst>
                                                <p:cond delay="0"/>
                                              </p:stCondLst>
                                            </p:cTn>
                                            <p:tgtEl>
                                              <p:spTgt spid="71"/>
                                            </p:tgtEl>
                                            <p:attrNameLst>
                                              <p:attrName>style.visibility</p:attrName>
                                            </p:attrNameLst>
                                          </p:cBhvr>
                                          <p:to>
                                            <p:strVal val="visible"/>
                                          </p:to>
                                        </p:set>
                                      </p:childTnLst>
                                    </p:cTn>
                                  </p:par>
                                  <p:par>
                                    <p:cTn id="45" presetID="35" presetClass="emph" presetSubtype="0" repeatCount="indefinite" fill="hold" grpId="1" nodeType="withEffect">
                                      <p:stCondLst>
                                        <p:cond delay="1750"/>
                                      </p:stCondLst>
                                      <p:childTnLst>
                                        <p:anim calcmode="discrete" valueType="str">
                                          <p:cBhvr>
                                            <p:cTn id="46" dur="1100" fill="hold"/>
                                            <p:tgtEl>
                                              <p:spTgt spid="69"/>
                                            </p:tgtEl>
                                            <p:attrNameLst>
                                              <p:attrName>style.visibility</p:attrName>
                                            </p:attrNameLst>
                                          </p:cBhvr>
                                          <p:tavLst>
                                            <p:tav tm="0">
                                              <p:val>
                                                <p:strVal val="hidden"/>
                                              </p:val>
                                            </p:tav>
                                            <p:tav tm="50000">
                                              <p:val>
                                                <p:strVal val="visible"/>
                                              </p:val>
                                            </p:tav>
                                          </p:tavLst>
                                        </p:anim>
                                      </p:childTnLst>
                                    </p:cTn>
                                  </p:par>
                                  <p:par>
                                    <p:cTn id="47" presetID="35" presetClass="emph" presetSubtype="0" repeatCount="indefinite" fill="hold" grpId="1" nodeType="withEffect">
                                      <p:stCondLst>
                                        <p:cond delay="1750"/>
                                      </p:stCondLst>
                                      <p:childTnLst>
                                        <p:anim calcmode="discrete" valueType="str">
                                          <p:cBhvr>
                                            <p:cTn id="48" dur="1400" fill="hold"/>
                                            <p:tgtEl>
                                              <p:spTgt spid="62"/>
                                            </p:tgtEl>
                                            <p:attrNameLst>
                                              <p:attrName>style.visibility</p:attrName>
                                            </p:attrNameLst>
                                          </p:cBhvr>
                                          <p:tavLst>
                                            <p:tav tm="0">
                                              <p:val>
                                                <p:strVal val="hidden"/>
                                              </p:val>
                                            </p:tav>
                                            <p:tav tm="50000">
                                              <p:val>
                                                <p:strVal val="visible"/>
                                              </p:val>
                                            </p:tav>
                                          </p:tavLst>
                                        </p:anim>
                                      </p:childTnLst>
                                    </p:cTn>
                                  </p:par>
                                  <p:par>
                                    <p:cTn id="49" presetID="35" presetClass="emph" presetSubtype="0" repeatCount="indefinite" fill="hold" grpId="1" nodeType="withEffect">
                                      <p:stCondLst>
                                        <p:cond delay="1750"/>
                                      </p:stCondLst>
                                      <p:childTnLst>
                                        <p:anim calcmode="discrete" valueType="str">
                                          <p:cBhvr>
                                            <p:cTn id="50" dur="1200" fill="hold"/>
                                            <p:tgtEl>
                                              <p:spTgt spid="70"/>
                                            </p:tgtEl>
                                            <p:attrNameLst>
                                              <p:attrName>style.visibility</p:attrName>
                                            </p:attrNameLst>
                                          </p:cBhvr>
                                          <p:tavLst>
                                            <p:tav tm="0">
                                              <p:val>
                                                <p:strVal val="hidden"/>
                                              </p:val>
                                            </p:tav>
                                            <p:tav tm="50000">
                                              <p:val>
                                                <p:strVal val="visible"/>
                                              </p:val>
                                            </p:tav>
                                          </p:tavLst>
                                        </p:anim>
                                      </p:childTnLst>
                                    </p:cTn>
                                  </p:par>
                                  <p:par>
                                    <p:cTn id="51" presetID="35" presetClass="emph" presetSubtype="0" repeatCount="indefinite" fill="hold" grpId="1" nodeType="withEffect">
                                      <p:stCondLst>
                                        <p:cond delay="1750"/>
                                      </p:stCondLst>
                                      <p:childTnLst>
                                        <p:anim calcmode="discrete" valueType="str">
                                          <p:cBhvr>
                                            <p:cTn id="52" dur="1000" fill="hold"/>
                                            <p:tgtEl>
                                              <p:spTgt spid="72"/>
                                            </p:tgtEl>
                                            <p:attrNameLst>
                                              <p:attrName>style.visibility</p:attrName>
                                            </p:attrNameLst>
                                          </p:cBhvr>
                                          <p:tavLst>
                                            <p:tav tm="0">
                                              <p:val>
                                                <p:strVal val="hidden"/>
                                              </p:val>
                                            </p:tav>
                                            <p:tav tm="50000">
                                              <p:val>
                                                <p:strVal val="visible"/>
                                              </p:val>
                                            </p:tav>
                                          </p:tavLst>
                                        </p:anim>
                                      </p:childTnLst>
                                    </p:cTn>
                                  </p:par>
                                  <p:par>
                                    <p:cTn id="53" presetID="35" presetClass="emph" presetSubtype="0" repeatCount="indefinite" fill="hold" grpId="1" nodeType="withEffect">
                                      <p:stCondLst>
                                        <p:cond delay="1750"/>
                                      </p:stCondLst>
                                      <p:childTnLst>
                                        <p:anim calcmode="discrete" valueType="str">
                                          <p:cBhvr>
                                            <p:cTn id="54" dur="1400" fill="hold"/>
                                            <p:tgtEl>
                                              <p:spTgt spid="67"/>
                                            </p:tgtEl>
                                            <p:attrNameLst>
                                              <p:attrName>style.visibility</p:attrName>
                                            </p:attrNameLst>
                                          </p:cBhvr>
                                          <p:tavLst>
                                            <p:tav tm="0">
                                              <p:val>
                                                <p:strVal val="hidden"/>
                                              </p:val>
                                            </p:tav>
                                            <p:tav tm="50000">
                                              <p:val>
                                                <p:strVal val="visible"/>
                                              </p:val>
                                            </p:tav>
                                          </p:tavLst>
                                        </p:anim>
                                      </p:childTnLst>
                                    </p:cTn>
                                  </p:par>
                                  <p:par>
                                    <p:cTn id="55" presetID="35" presetClass="emph" presetSubtype="0" repeatCount="indefinite" fill="hold" grpId="1" nodeType="withEffect">
                                      <p:stCondLst>
                                        <p:cond delay="1750"/>
                                      </p:stCondLst>
                                      <p:childTnLst>
                                        <p:anim calcmode="discrete" valueType="str">
                                          <p:cBhvr>
                                            <p:cTn id="56" dur="1200" fill="hold"/>
                                            <p:tgtEl>
                                              <p:spTgt spid="71"/>
                                            </p:tgtEl>
                                            <p:attrNameLst>
                                              <p:attrName>style.visibility</p:attrName>
                                            </p:attrNameLst>
                                          </p:cBhvr>
                                          <p:tavLst>
                                            <p:tav tm="0">
                                              <p:val>
                                                <p:strVal val="hidden"/>
                                              </p:val>
                                            </p:tav>
                                            <p:tav tm="50000">
                                              <p:val>
                                                <p:strVal val="visible"/>
                                              </p:val>
                                            </p:tav>
                                          </p:tavLst>
                                        </p:anim>
                                      </p:childTnLst>
                                    </p:cTn>
                                  </p:par>
                                  <p:par>
                                    <p:cTn id="57" presetID="1" presetClass="entr" presetSubtype="0" fill="hold" grpId="0" nodeType="withEffect">
                                      <p:stCondLst>
                                        <p:cond delay="0"/>
                                      </p:stCondLst>
                                      <p:childTnLst>
                                        <p:set>
                                          <p:cBhvr>
                                            <p:cTn id="58" dur="1" fill="hold">
                                              <p:stCondLst>
                                                <p:cond delay="0"/>
                                              </p:stCondLst>
                                            </p:cTn>
                                            <p:tgtEl>
                                              <p:spTgt spid="78"/>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1"/>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90"/>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8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74"/>
                                            </p:tgtEl>
                                            <p:attrNameLst>
                                              <p:attrName>style.visibility</p:attrName>
                                            </p:attrNameLst>
                                          </p:cBhvr>
                                          <p:to>
                                            <p:strVal val="visible"/>
                                          </p:to>
                                        </p:set>
                                      </p:childTnLst>
                                    </p:cTn>
                                  </p:par>
                                  <p:par>
                                    <p:cTn id="67" presetID="35" presetClass="emph" presetSubtype="0" repeatCount="indefinite" fill="hold" grpId="1" nodeType="withEffect">
                                      <p:stCondLst>
                                        <p:cond delay="0"/>
                                      </p:stCondLst>
                                      <p:childTnLst>
                                        <p:anim calcmode="discrete" valueType="str">
                                          <p:cBhvr>
                                            <p:cTn id="68" dur="2200" fill="hold"/>
                                            <p:tgtEl>
                                              <p:spTgt spid="78"/>
                                            </p:tgtEl>
                                            <p:attrNameLst>
                                              <p:attrName>style.visibility</p:attrName>
                                            </p:attrNameLst>
                                          </p:cBhvr>
                                          <p:tavLst>
                                            <p:tav tm="0">
                                              <p:val>
                                                <p:strVal val="hidden"/>
                                              </p:val>
                                            </p:tav>
                                            <p:tav tm="50000">
                                              <p:val>
                                                <p:strVal val="visible"/>
                                              </p:val>
                                            </p:tav>
                                          </p:tavLst>
                                        </p:anim>
                                      </p:childTnLst>
                                    </p:cTn>
                                  </p:par>
                                  <p:par>
                                    <p:cTn id="69" presetID="35" presetClass="emph" presetSubtype="0" repeatCount="indefinite" fill="hold" grpId="1" nodeType="withEffect">
                                      <p:stCondLst>
                                        <p:cond delay="0"/>
                                      </p:stCondLst>
                                      <p:childTnLst>
                                        <p:anim calcmode="discrete" valueType="str">
                                          <p:cBhvr>
                                            <p:cTn id="70" dur="1500" fill="hold"/>
                                            <p:tgtEl>
                                              <p:spTgt spid="91"/>
                                            </p:tgtEl>
                                            <p:attrNameLst>
                                              <p:attrName>style.visibility</p:attrName>
                                            </p:attrNameLst>
                                          </p:cBhvr>
                                          <p:tavLst>
                                            <p:tav tm="0">
                                              <p:val>
                                                <p:strVal val="hidden"/>
                                              </p:val>
                                            </p:tav>
                                            <p:tav tm="50000">
                                              <p:val>
                                                <p:strVal val="visible"/>
                                              </p:val>
                                            </p:tav>
                                          </p:tavLst>
                                        </p:anim>
                                      </p:childTnLst>
                                    </p:cTn>
                                  </p:par>
                                  <p:par>
                                    <p:cTn id="71" presetID="35" presetClass="emph" presetSubtype="0" repeatCount="indefinite" fill="hold" grpId="1" nodeType="withEffect">
                                      <p:stCondLst>
                                        <p:cond delay="0"/>
                                      </p:stCondLst>
                                      <p:childTnLst>
                                        <p:anim calcmode="discrete" valueType="str">
                                          <p:cBhvr>
                                            <p:cTn id="72" dur="2200" fill="hold"/>
                                            <p:tgtEl>
                                              <p:spTgt spid="90"/>
                                            </p:tgtEl>
                                            <p:attrNameLst>
                                              <p:attrName>style.visibility</p:attrName>
                                            </p:attrNameLst>
                                          </p:cBhvr>
                                          <p:tavLst>
                                            <p:tav tm="0">
                                              <p:val>
                                                <p:strVal val="hidden"/>
                                              </p:val>
                                            </p:tav>
                                            <p:tav tm="50000">
                                              <p:val>
                                                <p:strVal val="visible"/>
                                              </p:val>
                                            </p:tav>
                                          </p:tavLst>
                                        </p:anim>
                                      </p:childTnLst>
                                    </p:cTn>
                                  </p:par>
                                  <p:par>
                                    <p:cTn id="73" presetID="35" presetClass="emph" presetSubtype="0" repeatCount="indefinite" fill="hold" grpId="1" nodeType="withEffect">
                                      <p:stCondLst>
                                        <p:cond delay="0"/>
                                      </p:stCondLst>
                                      <p:childTnLst>
                                        <p:anim calcmode="discrete" valueType="str">
                                          <p:cBhvr>
                                            <p:cTn id="74" dur="1100" fill="hold"/>
                                            <p:tgtEl>
                                              <p:spTgt spid="89"/>
                                            </p:tgtEl>
                                            <p:attrNameLst>
                                              <p:attrName>style.visibility</p:attrName>
                                            </p:attrNameLst>
                                          </p:cBhvr>
                                          <p:tavLst>
                                            <p:tav tm="0">
                                              <p:val>
                                                <p:strVal val="hidden"/>
                                              </p:val>
                                            </p:tav>
                                            <p:tav tm="50000">
                                              <p:val>
                                                <p:strVal val="visible"/>
                                              </p:val>
                                            </p:tav>
                                          </p:tavLst>
                                        </p:anim>
                                      </p:childTnLst>
                                    </p:cTn>
                                  </p:par>
                                  <p:par>
                                    <p:cTn id="75" presetID="35" presetClass="emph" presetSubtype="0" repeatCount="indefinite" fill="hold" grpId="1" nodeType="withEffect">
                                      <p:stCondLst>
                                        <p:cond delay="0"/>
                                      </p:stCondLst>
                                      <p:childTnLst>
                                        <p:anim calcmode="discrete" valueType="str">
                                          <p:cBhvr>
                                            <p:cTn id="76" dur="1800" fill="hold"/>
                                            <p:tgtEl>
                                              <p:spTgt spid="74"/>
                                            </p:tgtEl>
                                            <p:attrNameLst>
                                              <p:attrName>style.visibility</p:attrName>
                                            </p:attrNameLst>
                                          </p:cBhvr>
                                          <p:tavLst>
                                            <p:tav tm="0">
                                              <p:val>
                                                <p:strVal val="hidden"/>
                                              </p:val>
                                            </p:tav>
                                            <p:tav tm="50000">
                                              <p:val>
                                                <p:strVal val="visible"/>
                                              </p:val>
                                            </p:tav>
                                          </p:tavLst>
                                        </p:anim>
                                      </p:childTnLst>
                                    </p:cTn>
                                  </p:par>
                                  <p:par>
                                    <p:cTn id="77" presetID="1" presetClass="entr" presetSubtype="0" fill="hold" grpId="0" nodeType="withEffect">
                                      <p:stCondLst>
                                        <p:cond delay="1750"/>
                                      </p:stCondLst>
                                      <p:childTnLst>
                                        <p:set>
                                          <p:cBhvr>
                                            <p:cTn id="78" dur="1" fill="hold">
                                              <p:stCondLst>
                                                <p:cond delay="0"/>
                                              </p:stCondLst>
                                            </p:cTn>
                                            <p:tgtEl>
                                              <p:spTgt spid="94"/>
                                            </p:tgtEl>
                                            <p:attrNameLst>
                                              <p:attrName>style.visibility</p:attrName>
                                            </p:attrNameLst>
                                          </p:cBhvr>
                                          <p:to>
                                            <p:strVal val="visible"/>
                                          </p:to>
                                        </p:set>
                                      </p:childTnLst>
                                    </p:cTn>
                                  </p:par>
                                  <p:par>
                                    <p:cTn id="79" presetID="1" presetClass="entr" presetSubtype="0" fill="hold" grpId="0" nodeType="withEffect">
                                      <p:stCondLst>
                                        <p:cond delay="1750"/>
                                      </p:stCondLst>
                                      <p:childTnLst>
                                        <p:set>
                                          <p:cBhvr>
                                            <p:cTn id="80" dur="1" fill="hold">
                                              <p:stCondLst>
                                                <p:cond delay="0"/>
                                              </p:stCondLst>
                                            </p:cTn>
                                            <p:tgtEl>
                                              <p:spTgt spid="79"/>
                                            </p:tgtEl>
                                            <p:attrNameLst>
                                              <p:attrName>style.visibility</p:attrName>
                                            </p:attrNameLst>
                                          </p:cBhvr>
                                          <p:to>
                                            <p:strVal val="visible"/>
                                          </p:to>
                                        </p:set>
                                      </p:childTnLst>
                                    </p:cTn>
                                  </p:par>
                                  <p:par>
                                    <p:cTn id="81" presetID="1" presetClass="entr" presetSubtype="0" fill="hold" grpId="0" nodeType="withEffect">
                                      <p:stCondLst>
                                        <p:cond delay="1750"/>
                                      </p:stCondLst>
                                      <p:childTnLst>
                                        <p:set>
                                          <p:cBhvr>
                                            <p:cTn id="82" dur="1" fill="hold">
                                              <p:stCondLst>
                                                <p:cond delay="0"/>
                                              </p:stCondLst>
                                            </p:cTn>
                                            <p:tgtEl>
                                              <p:spTgt spid="93"/>
                                            </p:tgtEl>
                                            <p:attrNameLst>
                                              <p:attrName>style.visibility</p:attrName>
                                            </p:attrNameLst>
                                          </p:cBhvr>
                                          <p:to>
                                            <p:strVal val="visible"/>
                                          </p:to>
                                        </p:set>
                                      </p:childTnLst>
                                    </p:cTn>
                                  </p:par>
                                  <p:par>
                                    <p:cTn id="83" presetID="1" presetClass="entr" presetSubtype="0" fill="hold" grpId="0" nodeType="withEffect">
                                      <p:stCondLst>
                                        <p:cond delay="1750"/>
                                      </p:stCondLst>
                                      <p:childTnLst>
                                        <p:set>
                                          <p:cBhvr>
                                            <p:cTn id="84" dur="1" fill="hold">
                                              <p:stCondLst>
                                                <p:cond delay="0"/>
                                              </p:stCondLst>
                                            </p:cTn>
                                            <p:tgtEl>
                                              <p:spTgt spid="81"/>
                                            </p:tgtEl>
                                            <p:attrNameLst>
                                              <p:attrName>style.visibility</p:attrName>
                                            </p:attrNameLst>
                                          </p:cBhvr>
                                          <p:to>
                                            <p:strVal val="visible"/>
                                          </p:to>
                                        </p:set>
                                      </p:childTnLst>
                                    </p:cTn>
                                  </p:par>
                                  <p:par>
                                    <p:cTn id="85" presetID="1" presetClass="entr" presetSubtype="0" fill="hold" grpId="0" nodeType="withEffect">
                                      <p:stCondLst>
                                        <p:cond delay="1750"/>
                                      </p:stCondLst>
                                      <p:childTnLst>
                                        <p:set>
                                          <p:cBhvr>
                                            <p:cTn id="86" dur="1" fill="hold">
                                              <p:stCondLst>
                                                <p:cond delay="0"/>
                                              </p:stCondLst>
                                            </p:cTn>
                                            <p:tgtEl>
                                              <p:spTgt spid="84"/>
                                            </p:tgtEl>
                                            <p:attrNameLst>
                                              <p:attrName>style.visibility</p:attrName>
                                            </p:attrNameLst>
                                          </p:cBhvr>
                                          <p:to>
                                            <p:strVal val="visible"/>
                                          </p:to>
                                        </p:set>
                                      </p:childTnLst>
                                    </p:cTn>
                                  </p:par>
                                  <p:par>
                                    <p:cTn id="87" presetID="1" presetClass="entr" presetSubtype="0" fill="hold" grpId="0" nodeType="withEffect">
                                      <p:stCondLst>
                                        <p:cond delay="1750"/>
                                      </p:stCondLst>
                                      <p:childTnLst>
                                        <p:set>
                                          <p:cBhvr>
                                            <p:cTn id="88" dur="1" fill="hold">
                                              <p:stCondLst>
                                                <p:cond delay="0"/>
                                              </p:stCondLst>
                                            </p:cTn>
                                            <p:tgtEl>
                                              <p:spTgt spid="95"/>
                                            </p:tgtEl>
                                            <p:attrNameLst>
                                              <p:attrName>style.visibility</p:attrName>
                                            </p:attrNameLst>
                                          </p:cBhvr>
                                          <p:to>
                                            <p:strVal val="visible"/>
                                          </p:to>
                                        </p:set>
                                      </p:childTnLst>
                                    </p:cTn>
                                  </p:par>
                                  <p:par>
                                    <p:cTn id="89" presetID="35" presetClass="emph" presetSubtype="0" repeatCount="indefinite" fill="hold" grpId="1" nodeType="withEffect">
                                      <p:stCondLst>
                                        <p:cond delay="1750"/>
                                      </p:stCondLst>
                                      <p:childTnLst>
                                        <p:anim calcmode="discrete" valueType="str">
                                          <p:cBhvr>
                                            <p:cTn id="90" dur="1300" fill="hold"/>
                                            <p:tgtEl>
                                              <p:spTgt spid="94"/>
                                            </p:tgtEl>
                                            <p:attrNameLst>
                                              <p:attrName>style.visibility</p:attrName>
                                            </p:attrNameLst>
                                          </p:cBhvr>
                                          <p:tavLst>
                                            <p:tav tm="0">
                                              <p:val>
                                                <p:strVal val="hidden"/>
                                              </p:val>
                                            </p:tav>
                                            <p:tav tm="50000">
                                              <p:val>
                                                <p:strVal val="visible"/>
                                              </p:val>
                                            </p:tav>
                                          </p:tavLst>
                                        </p:anim>
                                      </p:childTnLst>
                                    </p:cTn>
                                  </p:par>
                                  <p:par>
                                    <p:cTn id="91" presetID="35" presetClass="emph" presetSubtype="0" repeatCount="indefinite" fill="hold" grpId="1" nodeType="withEffect">
                                      <p:stCondLst>
                                        <p:cond delay="1750"/>
                                      </p:stCondLst>
                                      <p:childTnLst>
                                        <p:anim calcmode="discrete" valueType="str">
                                          <p:cBhvr>
                                            <p:cTn id="92" dur="1800" fill="hold"/>
                                            <p:tgtEl>
                                              <p:spTgt spid="79"/>
                                            </p:tgtEl>
                                            <p:attrNameLst>
                                              <p:attrName>style.visibility</p:attrName>
                                            </p:attrNameLst>
                                          </p:cBhvr>
                                          <p:tavLst>
                                            <p:tav tm="0">
                                              <p:val>
                                                <p:strVal val="hidden"/>
                                              </p:val>
                                            </p:tav>
                                            <p:tav tm="50000">
                                              <p:val>
                                                <p:strVal val="visible"/>
                                              </p:val>
                                            </p:tav>
                                          </p:tavLst>
                                        </p:anim>
                                      </p:childTnLst>
                                    </p:cTn>
                                  </p:par>
                                  <p:par>
                                    <p:cTn id="93" presetID="35" presetClass="emph" presetSubtype="0" repeatCount="indefinite" fill="hold" grpId="1" nodeType="withEffect">
                                      <p:stCondLst>
                                        <p:cond delay="1750"/>
                                      </p:stCondLst>
                                      <p:childTnLst>
                                        <p:anim calcmode="discrete" valueType="str">
                                          <p:cBhvr>
                                            <p:cTn id="94" dur="1200" fill="hold"/>
                                            <p:tgtEl>
                                              <p:spTgt spid="93"/>
                                            </p:tgtEl>
                                            <p:attrNameLst>
                                              <p:attrName>style.visibility</p:attrName>
                                            </p:attrNameLst>
                                          </p:cBhvr>
                                          <p:tavLst>
                                            <p:tav tm="0">
                                              <p:val>
                                                <p:strVal val="hidden"/>
                                              </p:val>
                                            </p:tav>
                                            <p:tav tm="50000">
                                              <p:val>
                                                <p:strVal val="visible"/>
                                              </p:val>
                                            </p:tav>
                                          </p:tavLst>
                                        </p:anim>
                                      </p:childTnLst>
                                    </p:cTn>
                                  </p:par>
                                  <p:par>
                                    <p:cTn id="95" presetID="35" presetClass="emph" presetSubtype="0" repeatCount="indefinite" fill="hold" grpId="1" nodeType="withEffect">
                                      <p:stCondLst>
                                        <p:cond delay="1750"/>
                                      </p:stCondLst>
                                      <p:childTnLst>
                                        <p:anim calcmode="discrete" valueType="str">
                                          <p:cBhvr>
                                            <p:cTn id="96" dur="1800" fill="hold"/>
                                            <p:tgtEl>
                                              <p:spTgt spid="81"/>
                                            </p:tgtEl>
                                            <p:attrNameLst>
                                              <p:attrName>style.visibility</p:attrName>
                                            </p:attrNameLst>
                                          </p:cBhvr>
                                          <p:tavLst>
                                            <p:tav tm="0">
                                              <p:val>
                                                <p:strVal val="hidden"/>
                                              </p:val>
                                            </p:tav>
                                            <p:tav tm="50000">
                                              <p:val>
                                                <p:strVal val="visible"/>
                                              </p:val>
                                            </p:tav>
                                          </p:tavLst>
                                        </p:anim>
                                      </p:childTnLst>
                                    </p:cTn>
                                  </p:par>
                                  <p:par>
                                    <p:cTn id="97" presetID="35" presetClass="emph" presetSubtype="0" repeatCount="indefinite" fill="hold" grpId="1" nodeType="withEffect">
                                      <p:stCondLst>
                                        <p:cond delay="1750"/>
                                      </p:stCondLst>
                                      <p:childTnLst>
                                        <p:anim calcmode="discrete" valueType="str">
                                          <p:cBhvr>
                                            <p:cTn id="98" dur="2200" fill="hold"/>
                                            <p:tgtEl>
                                              <p:spTgt spid="84"/>
                                            </p:tgtEl>
                                            <p:attrNameLst>
                                              <p:attrName>style.visibility</p:attrName>
                                            </p:attrNameLst>
                                          </p:cBhvr>
                                          <p:tavLst>
                                            <p:tav tm="0">
                                              <p:val>
                                                <p:strVal val="hidden"/>
                                              </p:val>
                                            </p:tav>
                                            <p:tav tm="50000">
                                              <p:val>
                                                <p:strVal val="visible"/>
                                              </p:val>
                                            </p:tav>
                                          </p:tavLst>
                                        </p:anim>
                                      </p:childTnLst>
                                    </p:cTn>
                                  </p:par>
                                  <p:par>
                                    <p:cTn id="99" presetID="35" presetClass="emph" presetSubtype="0" repeatCount="indefinite" fill="hold" grpId="1" nodeType="withEffect">
                                      <p:stCondLst>
                                        <p:cond delay="1750"/>
                                      </p:stCondLst>
                                      <p:childTnLst>
                                        <p:anim calcmode="discrete" valueType="str">
                                          <p:cBhvr>
                                            <p:cTn id="100" dur="1400" fill="hold"/>
                                            <p:tgtEl>
                                              <p:spTgt spid="95"/>
                                            </p:tgtEl>
                                            <p:attrNameLst>
                                              <p:attrName>style.visibility</p:attrName>
                                            </p:attrNameLst>
                                          </p:cBhvr>
                                          <p:tavLst>
                                            <p:tav tm="0">
                                              <p:val>
                                                <p:strVal val="hidden"/>
                                              </p:val>
                                            </p:tav>
                                            <p:tav tm="50000">
                                              <p:val>
                                                <p:strVal val="visible"/>
                                              </p:val>
                                            </p:tav>
                                          </p:tavLst>
                                        </p:anim>
                                      </p:childTnLst>
                                    </p:cTn>
                                  </p:par>
                                  <p:par>
                                    <p:cTn id="101" presetID="1" presetClass="entr" presetSubtype="0" fill="hold" grpId="0" nodeType="withEffect">
                                      <p:stCondLst>
                                        <p:cond delay="1750"/>
                                      </p:stCondLst>
                                      <p:childTnLst>
                                        <p:set>
                                          <p:cBhvr>
                                            <p:cTn id="102" dur="1" fill="hold">
                                              <p:stCondLst>
                                                <p:cond delay="0"/>
                                              </p:stCondLst>
                                            </p:cTn>
                                            <p:tgtEl>
                                              <p:spTgt spid="92"/>
                                            </p:tgtEl>
                                            <p:attrNameLst>
                                              <p:attrName>style.visibility</p:attrName>
                                            </p:attrNameLst>
                                          </p:cBhvr>
                                          <p:to>
                                            <p:strVal val="visible"/>
                                          </p:to>
                                        </p:set>
                                      </p:childTnLst>
                                    </p:cTn>
                                  </p:par>
                                  <p:par>
                                    <p:cTn id="103" presetID="1" presetClass="entr" presetSubtype="0" fill="hold" grpId="0" nodeType="withEffect">
                                      <p:stCondLst>
                                        <p:cond delay="1750"/>
                                      </p:stCondLst>
                                      <p:childTnLst>
                                        <p:set>
                                          <p:cBhvr>
                                            <p:cTn id="104" dur="1" fill="hold">
                                              <p:stCondLst>
                                                <p:cond delay="0"/>
                                              </p:stCondLst>
                                            </p:cTn>
                                            <p:tgtEl>
                                              <p:spTgt spid="87"/>
                                            </p:tgtEl>
                                            <p:attrNameLst>
                                              <p:attrName>style.visibility</p:attrName>
                                            </p:attrNameLst>
                                          </p:cBhvr>
                                          <p:to>
                                            <p:strVal val="visible"/>
                                          </p:to>
                                        </p:set>
                                      </p:childTnLst>
                                    </p:cTn>
                                  </p:par>
                                  <p:par>
                                    <p:cTn id="105" presetID="1" presetClass="entr" presetSubtype="0" fill="hold" grpId="0" nodeType="withEffect">
                                      <p:stCondLst>
                                        <p:cond delay="1750"/>
                                      </p:stCondLst>
                                      <p:childTnLst>
                                        <p:set>
                                          <p:cBhvr>
                                            <p:cTn id="106" dur="1" fill="hold">
                                              <p:stCondLst>
                                                <p:cond delay="0"/>
                                              </p:stCondLst>
                                            </p:cTn>
                                            <p:tgtEl>
                                              <p:spTgt spid="76"/>
                                            </p:tgtEl>
                                            <p:attrNameLst>
                                              <p:attrName>style.visibility</p:attrName>
                                            </p:attrNameLst>
                                          </p:cBhvr>
                                          <p:to>
                                            <p:strVal val="visible"/>
                                          </p:to>
                                        </p:set>
                                      </p:childTnLst>
                                    </p:cTn>
                                  </p:par>
                                  <p:par>
                                    <p:cTn id="107" presetID="1" presetClass="entr" presetSubtype="0" fill="hold" grpId="0" nodeType="withEffect">
                                      <p:stCondLst>
                                        <p:cond delay="1750"/>
                                      </p:stCondLst>
                                      <p:childTnLst>
                                        <p:set>
                                          <p:cBhvr>
                                            <p:cTn id="108" dur="1" fill="hold">
                                              <p:stCondLst>
                                                <p:cond delay="0"/>
                                              </p:stCondLst>
                                            </p:cTn>
                                            <p:tgtEl>
                                              <p:spTgt spid="82"/>
                                            </p:tgtEl>
                                            <p:attrNameLst>
                                              <p:attrName>style.visibility</p:attrName>
                                            </p:attrNameLst>
                                          </p:cBhvr>
                                          <p:to>
                                            <p:strVal val="visible"/>
                                          </p:to>
                                        </p:set>
                                      </p:childTnLst>
                                    </p:cTn>
                                  </p:par>
                                  <p:par>
                                    <p:cTn id="109" presetID="1" presetClass="entr" presetSubtype="0" fill="hold" grpId="0" nodeType="withEffect">
                                      <p:stCondLst>
                                        <p:cond delay="1750"/>
                                      </p:stCondLst>
                                      <p:childTnLst>
                                        <p:set>
                                          <p:cBhvr>
                                            <p:cTn id="110" dur="1" fill="hold">
                                              <p:stCondLst>
                                                <p:cond delay="0"/>
                                              </p:stCondLst>
                                            </p:cTn>
                                            <p:tgtEl>
                                              <p:spTgt spid="83"/>
                                            </p:tgtEl>
                                            <p:attrNameLst>
                                              <p:attrName>style.visibility</p:attrName>
                                            </p:attrNameLst>
                                          </p:cBhvr>
                                          <p:to>
                                            <p:strVal val="visible"/>
                                          </p:to>
                                        </p:set>
                                      </p:childTnLst>
                                    </p:cTn>
                                  </p:par>
                                  <p:par>
                                    <p:cTn id="111" presetID="1" presetClass="entr" presetSubtype="0" fill="hold" grpId="0" nodeType="withEffect">
                                      <p:stCondLst>
                                        <p:cond delay="1750"/>
                                      </p:stCondLst>
                                      <p:childTnLst>
                                        <p:set>
                                          <p:cBhvr>
                                            <p:cTn id="112" dur="1" fill="hold">
                                              <p:stCondLst>
                                                <p:cond delay="0"/>
                                              </p:stCondLst>
                                            </p:cTn>
                                            <p:tgtEl>
                                              <p:spTgt spid="96"/>
                                            </p:tgtEl>
                                            <p:attrNameLst>
                                              <p:attrName>style.visibility</p:attrName>
                                            </p:attrNameLst>
                                          </p:cBhvr>
                                          <p:to>
                                            <p:strVal val="visible"/>
                                          </p:to>
                                        </p:set>
                                      </p:childTnLst>
                                    </p:cTn>
                                  </p:par>
                                  <p:par>
                                    <p:cTn id="113" presetID="1" presetClass="entr" presetSubtype="0" fill="hold" grpId="0" nodeType="withEffect">
                                      <p:stCondLst>
                                        <p:cond delay="1750"/>
                                      </p:stCondLst>
                                      <p:childTnLst>
                                        <p:set>
                                          <p:cBhvr>
                                            <p:cTn id="114" dur="1" fill="hold">
                                              <p:stCondLst>
                                                <p:cond delay="0"/>
                                              </p:stCondLst>
                                            </p:cTn>
                                            <p:tgtEl>
                                              <p:spTgt spid="85"/>
                                            </p:tgtEl>
                                            <p:attrNameLst>
                                              <p:attrName>style.visibility</p:attrName>
                                            </p:attrNameLst>
                                          </p:cBhvr>
                                          <p:to>
                                            <p:strVal val="visible"/>
                                          </p:to>
                                        </p:set>
                                      </p:childTnLst>
                                    </p:cTn>
                                  </p:par>
                                  <p:par>
                                    <p:cTn id="115" presetID="1" presetClass="entr" presetSubtype="0" fill="hold" grpId="0" nodeType="withEffect">
                                      <p:stCondLst>
                                        <p:cond delay="1750"/>
                                      </p:stCondLst>
                                      <p:childTnLst>
                                        <p:set>
                                          <p:cBhvr>
                                            <p:cTn id="116" dur="1" fill="hold">
                                              <p:stCondLst>
                                                <p:cond delay="0"/>
                                              </p:stCondLst>
                                            </p:cTn>
                                            <p:tgtEl>
                                              <p:spTgt spid="80"/>
                                            </p:tgtEl>
                                            <p:attrNameLst>
                                              <p:attrName>style.visibility</p:attrName>
                                            </p:attrNameLst>
                                          </p:cBhvr>
                                          <p:to>
                                            <p:strVal val="visible"/>
                                          </p:to>
                                        </p:set>
                                      </p:childTnLst>
                                    </p:cTn>
                                  </p:par>
                                  <p:par>
                                    <p:cTn id="117" presetID="1" presetClass="entr" presetSubtype="0" fill="hold" grpId="0" nodeType="withEffect">
                                      <p:stCondLst>
                                        <p:cond delay="1750"/>
                                      </p:stCondLst>
                                      <p:childTnLst>
                                        <p:set>
                                          <p:cBhvr>
                                            <p:cTn id="118" dur="1" fill="hold">
                                              <p:stCondLst>
                                                <p:cond delay="0"/>
                                              </p:stCondLst>
                                            </p:cTn>
                                            <p:tgtEl>
                                              <p:spTgt spid="86"/>
                                            </p:tgtEl>
                                            <p:attrNameLst>
                                              <p:attrName>style.visibility</p:attrName>
                                            </p:attrNameLst>
                                          </p:cBhvr>
                                          <p:to>
                                            <p:strVal val="visible"/>
                                          </p:to>
                                        </p:set>
                                      </p:childTnLst>
                                    </p:cTn>
                                  </p:par>
                                  <p:par>
                                    <p:cTn id="119" presetID="1" presetClass="entr" presetSubtype="0" fill="hold" grpId="0" nodeType="withEffect">
                                      <p:stCondLst>
                                        <p:cond delay="1750"/>
                                      </p:stCondLst>
                                      <p:childTnLst>
                                        <p:set>
                                          <p:cBhvr>
                                            <p:cTn id="120" dur="1" fill="hold">
                                              <p:stCondLst>
                                                <p:cond delay="0"/>
                                              </p:stCondLst>
                                            </p:cTn>
                                            <p:tgtEl>
                                              <p:spTgt spid="77"/>
                                            </p:tgtEl>
                                            <p:attrNameLst>
                                              <p:attrName>style.visibility</p:attrName>
                                            </p:attrNameLst>
                                          </p:cBhvr>
                                          <p:to>
                                            <p:strVal val="visible"/>
                                          </p:to>
                                        </p:set>
                                      </p:childTnLst>
                                    </p:cTn>
                                  </p:par>
                                  <p:par>
                                    <p:cTn id="121" presetID="1" presetClass="entr" presetSubtype="0" fill="hold" grpId="0" nodeType="withEffect">
                                      <p:stCondLst>
                                        <p:cond delay="1750"/>
                                      </p:stCondLst>
                                      <p:childTnLst>
                                        <p:set>
                                          <p:cBhvr>
                                            <p:cTn id="122" dur="1" fill="hold">
                                              <p:stCondLst>
                                                <p:cond delay="0"/>
                                              </p:stCondLst>
                                            </p:cTn>
                                            <p:tgtEl>
                                              <p:spTgt spid="75"/>
                                            </p:tgtEl>
                                            <p:attrNameLst>
                                              <p:attrName>style.visibility</p:attrName>
                                            </p:attrNameLst>
                                          </p:cBhvr>
                                          <p:to>
                                            <p:strVal val="visible"/>
                                          </p:to>
                                        </p:set>
                                      </p:childTnLst>
                                    </p:cTn>
                                  </p:par>
                                  <p:par>
                                    <p:cTn id="123" presetID="1" presetClass="entr" presetSubtype="0" fill="hold" grpId="0" nodeType="withEffect">
                                      <p:stCondLst>
                                        <p:cond delay="1750"/>
                                      </p:stCondLst>
                                      <p:childTnLst>
                                        <p:set>
                                          <p:cBhvr>
                                            <p:cTn id="124" dur="1" fill="hold">
                                              <p:stCondLst>
                                                <p:cond delay="0"/>
                                              </p:stCondLst>
                                            </p:cTn>
                                            <p:tgtEl>
                                              <p:spTgt spid="88"/>
                                            </p:tgtEl>
                                            <p:attrNameLst>
                                              <p:attrName>style.visibility</p:attrName>
                                            </p:attrNameLst>
                                          </p:cBhvr>
                                          <p:to>
                                            <p:strVal val="visible"/>
                                          </p:to>
                                        </p:set>
                                      </p:childTnLst>
                                    </p:cTn>
                                  </p:par>
                                  <p:par>
                                    <p:cTn id="125" presetID="35" presetClass="emph" presetSubtype="0" repeatCount="indefinite" fill="hold" grpId="1" nodeType="withEffect">
                                      <p:stCondLst>
                                        <p:cond delay="1750"/>
                                      </p:stCondLst>
                                      <p:childTnLst>
                                        <p:anim calcmode="discrete" valueType="str">
                                          <p:cBhvr>
                                            <p:cTn id="126" dur="1000" fill="hold"/>
                                            <p:tgtEl>
                                              <p:spTgt spid="92"/>
                                            </p:tgtEl>
                                            <p:attrNameLst>
                                              <p:attrName>style.visibility</p:attrName>
                                            </p:attrNameLst>
                                          </p:cBhvr>
                                          <p:tavLst>
                                            <p:tav tm="0">
                                              <p:val>
                                                <p:strVal val="hidden"/>
                                              </p:val>
                                            </p:tav>
                                            <p:tav tm="50000">
                                              <p:val>
                                                <p:strVal val="visible"/>
                                              </p:val>
                                            </p:tav>
                                          </p:tavLst>
                                        </p:anim>
                                      </p:childTnLst>
                                    </p:cTn>
                                  </p:par>
                                  <p:par>
                                    <p:cTn id="127" presetID="35" presetClass="emph" presetSubtype="0" repeatCount="indefinite" fill="hold" grpId="1" nodeType="withEffect">
                                      <p:stCondLst>
                                        <p:cond delay="1750"/>
                                      </p:stCondLst>
                                      <p:childTnLst>
                                        <p:anim calcmode="discrete" valueType="str">
                                          <p:cBhvr>
                                            <p:cTn id="128" dur="1700" fill="hold"/>
                                            <p:tgtEl>
                                              <p:spTgt spid="87"/>
                                            </p:tgtEl>
                                            <p:attrNameLst>
                                              <p:attrName>style.visibility</p:attrName>
                                            </p:attrNameLst>
                                          </p:cBhvr>
                                          <p:tavLst>
                                            <p:tav tm="0">
                                              <p:val>
                                                <p:strVal val="hidden"/>
                                              </p:val>
                                            </p:tav>
                                            <p:tav tm="50000">
                                              <p:val>
                                                <p:strVal val="visible"/>
                                              </p:val>
                                            </p:tav>
                                          </p:tavLst>
                                        </p:anim>
                                      </p:childTnLst>
                                    </p:cTn>
                                  </p:par>
                                  <p:par>
                                    <p:cTn id="129" presetID="35" presetClass="emph" presetSubtype="0" repeatCount="indefinite" fill="hold" grpId="1" nodeType="withEffect">
                                      <p:stCondLst>
                                        <p:cond delay="1750"/>
                                      </p:stCondLst>
                                      <p:childTnLst>
                                        <p:anim calcmode="discrete" valueType="str">
                                          <p:cBhvr>
                                            <p:cTn id="130" dur="1600" fill="hold"/>
                                            <p:tgtEl>
                                              <p:spTgt spid="76"/>
                                            </p:tgtEl>
                                            <p:attrNameLst>
                                              <p:attrName>style.visibility</p:attrName>
                                            </p:attrNameLst>
                                          </p:cBhvr>
                                          <p:tavLst>
                                            <p:tav tm="0">
                                              <p:val>
                                                <p:strVal val="hidden"/>
                                              </p:val>
                                            </p:tav>
                                            <p:tav tm="50000">
                                              <p:val>
                                                <p:strVal val="visible"/>
                                              </p:val>
                                            </p:tav>
                                          </p:tavLst>
                                        </p:anim>
                                      </p:childTnLst>
                                    </p:cTn>
                                  </p:par>
                                  <p:par>
                                    <p:cTn id="131" presetID="35" presetClass="emph" presetSubtype="0" repeatCount="indefinite" fill="hold" grpId="1" nodeType="withEffect">
                                      <p:stCondLst>
                                        <p:cond delay="1750"/>
                                      </p:stCondLst>
                                      <p:childTnLst>
                                        <p:anim calcmode="discrete" valueType="str">
                                          <p:cBhvr>
                                            <p:cTn id="132" dur="1000" fill="hold"/>
                                            <p:tgtEl>
                                              <p:spTgt spid="82"/>
                                            </p:tgtEl>
                                            <p:attrNameLst>
                                              <p:attrName>style.visibility</p:attrName>
                                            </p:attrNameLst>
                                          </p:cBhvr>
                                          <p:tavLst>
                                            <p:tav tm="0">
                                              <p:val>
                                                <p:strVal val="hidden"/>
                                              </p:val>
                                            </p:tav>
                                            <p:tav tm="50000">
                                              <p:val>
                                                <p:strVal val="visible"/>
                                              </p:val>
                                            </p:tav>
                                          </p:tavLst>
                                        </p:anim>
                                      </p:childTnLst>
                                    </p:cTn>
                                  </p:par>
                                  <p:par>
                                    <p:cTn id="133" presetID="35" presetClass="emph" presetSubtype="0" repeatCount="indefinite" fill="hold" grpId="1" nodeType="withEffect">
                                      <p:stCondLst>
                                        <p:cond delay="1750"/>
                                      </p:stCondLst>
                                      <p:childTnLst>
                                        <p:anim calcmode="discrete" valueType="str">
                                          <p:cBhvr>
                                            <p:cTn id="134" dur="1300" fill="hold"/>
                                            <p:tgtEl>
                                              <p:spTgt spid="83"/>
                                            </p:tgtEl>
                                            <p:attrNameLst>
                                              <p:attrName>style.visibility</p:attrName>
                                            </p:attrNameLst>
                                          </p:cBhvr>
                                          <p:tavLst>
                                            <p:tav tm="0">
                                              <p:val>
                                                <p:strVal val="hidden"/>
                                              </p:val>
                                            </p:tav>
                                            <p:tav tm="50000">
                                              <p:val>
                                                <p:strVal val="visible"/>
                                              </p:val>
                                            </p:tav>
                                          </p:tavLst>
                                        </p:anim>
                                      </p:childTnLst>
                                    </p:cTn>
                                  </p:par>
                                  <p:par>
                                    <p:cTn id="135" presetID="35" presetClass="emph" presetSubtype="0" repeatCount="indefinite" fill="hold" grpId="1" nodeType="withEffect">
                                      <p:stCondLst>
                                        <p:cond delay="1750"/>
                                      </p:stCondLst>
                                      <p:childTnLst>
                                        <p:anim calcmode="discrete" valueType="str">
                                          <p:cBhvr>
                                            <p:cTn id="136" dur="1000" fill="hold"/>
                                            <p:tgtEl>
                                              <p:spTgt spid="96"/>
                                            </p:tgtEl>
                                            <p:attrNameLst>
                                              <p:attrName>style.visibility</p:attrName>
                                            </p:attrNameLst>
                                          </p:cBhvr>
                                          <p:tavLst>
                                            <p:tav tm="0">
                                              <p:val>
                                                <p:strVal val="hidden"/>
                                              </p:val>
                                            </p:tav>
                                            <p:tav tm="50000">
                                              <p:val>
                                                <p:strVal val="visible"/>
                                              </p:val>
                                            </p:tav>
                                          </p:tavLst>
                                        </p:anim>
                                      </p:childTnLst>
                                    </p:cTn>
                                  </p:par>
                                  <p:par>
                                    <p:cTn id="137" presetID="35" presetClass="emph" presetSubtype="0" repeatCount="indefinite" fill="hold" grpId="1" nodeType="withEffect">
                                      <p:stCondLst>
                                        <p:cond delay="1750"/>
                                      </p:stCondLst>
                                      <p:childTnLst>
                                        <p:anim calcmode="discrete" valueType="str">
                                          <p:cBhvr>
                                            <p:cTn id="138" dur="1300" fill="hold"/>
                                            <p:tgtEl>
                                              <p:spTgt spid="85"/>
                                            </p:tgtEl>
                                            <p:attrNameLst>
                                              <p:attrName>style.visibility</p:attrName>
                                            </p:attrNameLst>
                                          </p:cBhvr>
                                          <p:tavLst>
                                            <p:tav tm="0">
                                              <p:val>
                                                <p:strVal val="hidden"/>
                                              </p:val>
                                            </p:tav>
                                            <p:tav tm="50000">
                                              <p:val>
                                                <p:strVal val="visible"/>
                                              </p:val>
                                            </p:tav>
                                          </p:tavLst>
                                        </p:anim>
                                      </p:childTnLst>
                                    </p:cTn>
                                  </p:par>
                                  <p:par>
                                    <p:cTn id="139" presetID="35" presetClass="emph" presetSubtype="0" repeatCount="indefinite" fill="hold" grpId="1" nodeType="withEffect">
                                      <p:stCondLst>
                                        <p:cond delay="1750"/>
                                      </p:stCondLst>
                                      <p:childTnLst>
                                        <p:anim calcmode="discrete" valueType="str">
                                          <p:cBhvr>
                                            <p:cTn id="140" dur="900" fill="hold"/>
                                            <p:tgtEl>
                                              <p:spTgt spid="80"/>
                                            </p:tgtEl>
                                            <p:attrNameLst>
                                              <p:attrName>style.visibility</p:attrName>
                                            </p:attrNameLst>
                                          </p:cBhvr>
                                          <p:tavLst>
                                            <p:tav tm="0">
                                              <p:val>
                                                <p:strVal val="hidden"/>
                                              </p:val>
                                            </p:tav>
                                            <p:tav tm="50000">
                                              <p:val>
                                                <p:strVal val="visible"/>
                                              </p:val>
                                            </p:tav>
                                          </p:tavLst>
                                        </p:anim>
                                      </p:childTnLst>
                                    </p:cTn>
                                  </p:par>
                                  <p:par>
                                    <p:cTn id="141" presetID="35" presetClass="emph" presetSubtype="0" repeatCount="indefinite" fill="hold" grpId="1" nodeType="withEffect">
                                      <p:stCondLst>
                                        <p:cond delay="1750"/>
                                      </p:stCondLst>
                                      <p:childTnLst>
                                        <p:anim calcmode="discrete" valueType="str">
                                          <p:cBhvr>
                                            <p:cTn id="142" dur="1400" fill="hold"/>
                                            <p:tgtEl>
                                              <p:spTgt spid="86"/>
                                            </p:tgtEl>
                                            <p:attrNameLst>
                                              <p:attrName>style.visibility</p:attrName>
                                            </p:attrNameLst>
                                          </p:cBhvr>
                                          <p:tavLst>
                                            <p:tav tm="0">
                                              <p:val>
                                                <p:strVal val="hidden"/>
                                              </p:val>
                                            </p:tav>
                                            <p:tav tm="50000">
                                              <p:val>
                                                <p:strVal val="visible"/>
                                              </p:val>
                                            </p:tav>
                                          </p:tavLst>
                                        </p:anim>
                                      </p:childTnLst>
                                    </p:cTn>
                                  </p:par>
                                  <p:par>
                                    <p:cTn id="143" presetID="35" presetClass="emph" presetSubtype="0" repeatCount="indefinite" fill="hold" grpId="1" nodeType="withEffect">
                                      <p:stCondLst>
                                        <p:cond delay="1750"/>
                                      </p:stCondLst>
                                      <p:childTnLst>
                                        <p:anim calcmode="discrete" valueType="str">
                                          <p:cBhvr>
                                            <p:cTn id="144" dur="1200" fill="hold"/>
                                            <p:tgtEl>
                                              <p:spTgt spid="77"/>
                                            </p:tgtEl>
                                            <p:attrNameLst>
                                              <p:attrName>style.visibility</p:attrName>
                                            </p:attrNameLst>
                                          </p:cBhvr>
                                          <p:tavLst>
                                            <p:tav tm="0">
                                              <p:val>
                                                <p:strVal val="hidden"/>
                                              </p:val>
                                            </p:tav>
                                            <p:tav tm="50000">
                                              <p:val>
                                                <p:strVal val="visible"/>
                                              </p:val>
                                            </p:tav>
                                          </p:tavLst>
                                        </p:anim>
                                      </p:childTnLst>
                                    </p:cTn>
                                  </p:par>
                                  <p:par>
                                    <p:cTn id="145" presetID="35" presetClass="emph" presetSubtype="0" repeatCount="indefinite" fill="hold" grpId="1" nodeType="withEffect">
                                      <p:stCondLst>
                                        <p:cond delay="1750"/>
                                      </p:stCondLst>
                                      <p:childTnLst>
                                        <p:anim calcmode="discrete" valueType="str">
                                          <p:cBhvr>
                                            <p:cTn id="146" dur="1700" fill="hold"/>
                                            <p:tgtEl>
                                              <p:spTgt spid="75"/>
                                            </p:tgtEl>
                                            <p:attrNameLst>
                                              <p:attrName>style.visibility</p:attrName>
                                            </p:attrNameLst>
                                          </p:cBhvr>
                                          <p:tavLst>
                                            <p:tav tm="0">
                                              <p:val>
                                                <p:strVal val="hidden"/>
                                              </p:val>
                                            </p:tav>
                                            <p:tav tm="50000">
                                              <p:val>
                                                <p:strVal val="visible"/>
                                              </p:val>
                                            </p:tav>
                                          </p:tavLst>
                                        </p:anim>
                                      </p:childTnLst>
                                    </p:cTn>
                                  </p:par>
                                  <p:par>
                                    <p:cTn id="147" presetID="35" presetClass="emph" presetSubtype="0" repeatCount="indefinite" fill="hold" grpId="1" nodeType="withEffect">
                                      <p:stCondLst>
                                        <p:cond delay="1750"/>
                                      </p:stCondLst>
                                      <p:childTnLst>
                                        <p:anim calcmode="discrete" valueType="str">
                                          <p:cBhvr>
                                            <p:cTn id="148" dur="1000" fill="hold"/>
                                            <p:tgtEl>
                                              <p:spTgt spid="88"/>
                                            </p:tgtEl>
                                            <p:attrNameLst>
                                              <p:attrName>style.visibility</p:attrName>
                                            </p:attrNameLst>
                                          </p:cBhvr>
                                          <p:tavLst>
                                            <p:tav tm="0">
                                              <p:val>
                                                <p:strVal val="hidden"/>
                                              </p:val>
                                            </p:tav>
                                            <p:tav tm="50000">
                                              <p:val>
                                                <p:strVal val="visible"/>
                                              </p:val>
                                            </p:tav>
                                          </p:tavLst>
                                        </p:anim>
                                      </p:childTnLst>
                                    </p:cTn>
                                  </p:par>
                                  <p:par>
                                    <p:cTn id="149" presetID="1" presetClass="entr" presetSubtype="0" fill="hold" grpId="0" nodeType="withEffect">
                                      <p:stCondLst>
                                        <p:cond delay="1750"/>
                                      </p:stCondLst>
                                      <p:childTnLst>
                                        <p:set>
                                          <p:cBhvr>
                                            <p:cTn id="150" dur="1" fill="hold">
                                              <p:stCondLst>
                                                <p:cond delay="0"/>
                                              </p:stCondLst>
                                            </p:cTn>
                                            <p:tgtEl>
                                              <p:spTgt spid="99"/>
                                            </p:tgtEl>
                                            <p:attrNameLst>
                                              <p:attrName>style.visibility</p:attrName>
                                            </p:attrNameLst>
                                          </p:cBhvr>
                                          <p:to>
                                            <p:strVal val="visible"/>
                                          </p:to>
                                        </p:set>
                                      </p:childTnLst>
                                    </p:cTn>
                                  </p:par>
                                  <p:par>
                                    <p:cTn id="151" presetID="35" presetClass="emph" presetSubtype="0" repeatCount="indefinite" fill="hold" grpId="1" nodeType="withEffect">
                                      <p:stCondLst>
                                        <p:cond delay="1750"/>
                                      </p:stCondLst>
                                      <p:childTnLst>
                                        <p:anim calcmode="discrete" valueType="str">
                                          <p:cBhvr>
                                            <p:cTn id="152" dur="1300" fill="hold"/>
                                            <p:tgtEl>
                                              <p:spTgt spid="99"/>
                                            </p:tgtEl>
                                            <p:attrNameLst>
                                              <p:attrName>style.visibility</p:attrName>
                                            </p:attrNameLst>
                                          </p:cBhvr>
                                          <p:tavLst>
                                            <p:tav tm="0">
                                              <p:val>
                                                <p:strVal val="hidden"/>
                                              </p:val>
                                            </p:tav>
                                            <p:tav tm="50000">
                                              <p:val>
                                                <p:strVal val="visible"/>
                                              </p:val>
                                            </p:tav>
                                          </p:tavLst>
                                        </p:anim>
                                      </p:childTnLst>
                                    </p:cTn>
                                  </p:par>
                                  <p:par>
                                    <p:cTn id="153" presetID="1" presetClass="entr" presetSubtype="0" fill="hold" grpId="0" nodeType="withEffect">
                                      <p:stCondLst>
                                        <p:cond delay="0"/>
                                      </p:stCondLst>
                                      <p:childTnLst>
                                        <p:set>
                                          <p:cBhvr>
                                            <p:cTn id="154" dur="1" fill="hold">
                                              <p:stCondLst>
                                                <p:cond delay="0"/>
                                              </p:stCondLst>
                                            </p:cTn>
                                            <p:tgtEl>
                                              <p:spTgt spid="100"/>
                                            </p:tgtEl>
                                            <p:attrNameLst>
                                              <p:attrName>style.visibility</p:attrName>
                                            </p:attrNameLst>
                                          </p:cBhvr>
                                          <p:to>
                                            <p:strVal val="visible"/>
                                          </p:to>
                                        </p:set>
                                      </p:childTnLst>
                                    </p:cTn>
                                  </p:par>
                                  <p:par>
                                    <p:cTn id="155" presetID="35" presetClass="emph" presetSubtype="0" repeatCount="indefinite" fill="hold" grpId="1" nodeType="withEffect">
                                      <p:stCondLst>
                                        <p:cond delay="0"/>
                                      </p:stCondLst>
                                      <p:childTnLst>
                                        <p:anim calcmode="discrete" valueType="str">
                                          <p:cBhvr>
                                            <p:cTn id="156" dur="2200" fill="hold"/>
                                            <p:tgtEl>
                                              <p:spTgt spid="100"/>
                                            </p:tgtEl>
                                            <p:attrNameLst>
                                              <p:attrName>style.visibility</p:attrName>
                                            </p:attrNameLst>
                                          </p:cBhvr>
                                          <p:tavLst>
                                            <p:tav tm="0">
                                              <p:val>
                                                <p:strVal val="hidden"/>
                                              </p:val>
                                            </p:tav>
                                            <p:tav tm="50000">
                                              <p:val>
                                                <p:strVal val="visible"/>
                                              </p:val>
                                            </p:tav>
                                          </p:tavLst>
                                        </p:anim>
                                      </p:childTnLst>
                                    </p:cTn>
                                  </p:par>
                                  <p:par>
                                    <p:cTn id="157" presetID="1" presetClass="entr" presetSubtype="0" fill="hold" grpId="0" nodeType="withEffect">
                                      <p:stCondLst>
                                        <p:cond delay="0"/>
                                      </p:stCondLst>
                                      <p:childTnLst>
                                        <p:set>
                                          <p:cBhvr>
                                            <p:cTn id="158" dur="1" fill="hold">
                                              <p:stCondLst>
                                                <p:cond delay="0"/>
                                              </p:stCondLst>
                                            </p:cTn>
                                            <p:tgtEl>
                                              <p:spTgt spid="101"/>
                                            </p:tgtEl>
                                            <p:attrNameLst>
                                              <p:attrName>style.visibility</p:attrName>
                                            </p:attrNameLst>
                                          </p:cBhvr>
                                          <p:to>
                                            <p:strVal val="visible"/>
                                          </p:to>
                                        </p:set>
                                      </p:childTnLst>
                                    </p:cTn>
                                  </p:par>
                                  <p:par>
                                    <p:cTn id="159" presetID="35" presetClass="emph" presetSubtype="0" repeatCount="indefinite" fill="hold" grpId="1" nodeType="withEffect">
                                      <p:stCondLst>
                                        <p:cond delay="0"/>
                                      </p:stCondLst>
                                      <p:childTnLst>
                                        <p:anim calcmode="discrete" valueType="str">
                                          <p:cBhvr>
                                            <p:cTn id="160" dur="2200" fill="hold"/>
                                            <p:tgtEl>
                                              <p:spTgt spid="101"/>
                                            </p:tgtEl>
                                            <p:attrNameLst>
                                              <p:attrName>style.visibility</p:attrName>
                                            </p:attrNameLst>
                                          </p:cBhvr>
                                          <p:tavLst>
                                            <p:tav tm="0">
                                              <p:val>
                                                <p:strVal val="hidden"/>
                                              </p:val>
                                            </p:tav>
                                            <p:tav tm="50000">
                                              <p:val>
                                                <p:strVal val="visible"/>
                                              </p:val>
                                            </p:tav>
                                          </p:tavLst>
                                        </p:anim>
                                      </p:childTnLst>
                                    </p:cTn>
                                  </p:par>
                                  <p:par>
                                    <p:cTn id="161" presetID="1" presetClass="entr" presetSubtype="0" fill="hold" grpId="0" nodeType="withEffect">
                                      <p:stCondLst>
                                        <p:cond delay="1750"/>
                                      </p:stCondLst>
                                      <p:childTnLst>
                                        <p:set>
                                          <p:cBhvr>
                                            <p:cTn id="162" dur="1" fill="hold">
                                              <p:stCondLst>
                                                <p:cond delay="0"/>
                                              </p:stCondLst>
                                            </p:cTn>
                                            <p:tgtEl>
                                              <p:spTgt spid="102"/>
                                            </p:tgtEl>
                                            <p:attrNameLst>
                                              <p:attrName>style.visibility</p:attrName>
                                            </p:attrNameLst>
                                          </p:cBhvr>
                                          <p:to>
                                            <p:strVal val="visible"/>
                                          </p:to>
                                        </p:set>
                                      </p:childTnLst>
                                    </p:cTn>
                                  </p:par>
                                  <p:par>
                                    <p:cTn id="163" presetID="35" presetClass="emph" presetSubtype="0" repeatCount="indefinite" fill="hold" grpId="1" nodeType="withEffect">
                                      <p:stCondLst>
                                        <p:cond delay="1750"/>
                                      </p:stCondLst>
                                      <p:childTnLst>
                                        <p:anim calcmode="discrete" valueType="str">
                                          <p:cBhvr>
                                            <p:cTn id="164" dur="1200" fill="hold"/>
                                            <p:tgtEl>
                                              <p:spTgt spid="102"/>
                                            </p:tgtEl>
                                            <p:attrNameLst>
                                              <p:attrName>style.visibility</p:attrName>
                                            </p:attrNameLst>
                                          </p:cBhvr>
                                          <p:tavLst>
                                            <p:tav tm="0">
                                              <p:val>
                                                <p:strVal val="hidden"/>
                                              </p:val>
                                            </p:tav>
                                            <p:tav tm="50000">
                                              <p:val>
                                                <p:strVal val="visible"/>
                                              </p:val>
                                            </p:tav>
                                          </p:tavLst>
                                        </p:anim>
                                      </p:childTnLst>
                                    </p:cTn>
                                  </p:par>
                                  <p:par>
                                    <p:cTn id="165" presetID="1" presetClass="entr" presetSubtype="0" fill="hold" grpId="0" nodeType="withEffect">
                                      <p:stCondLst>
                                        <p:cond delay="0"/>
                                      </p:stCondLst>
                                      <p:childTnLst>
                                        <p:set>
                                          <p:cBhvr>
                                            <p:cTn id="166" dur="1" fill="hold">
                                              <p:stCondLst>
                                                <p:cond delay="0"/>
                                              </p:stCondLst>
                                            </p:cTn>
                                            <p:tgtEl>
                                              <p:spTgt spid="103"/>
                                            </p:tgtEl>
                                            <p:attrNameLst>
                                              <p:attrName>style.visibility</p:attrName>
                                            </p:attrNameLst>
                                          </p:cBhvr>
                                          <p:to>
                                            <p:strVal val="visible"/>
                                          </p:to>
                                        </p:set>
                                      </p:childTnLst>
                                    </p:cTn>
                                  </p:par>
                                  <p:par>
                                    <p:cTn id="167" presetID="35" presetClass="emph" presetSubtype="0" repeatCount="indefinite" fill="hold" grpId="1" nodeType="withEffect">
                                      <p:stCondLst>
                                        <p:cond delay="0"/>
                                      </p:stCondLst>
                                      <p:childTnLst>
                                        <p:anim calcmode="discrete" valueType="str">
                                          <p:cBhvr>
                                            <p:cTn id="168" dur="1700" fill="hold"/>
                                            <p:tgtEl>
                                              <p:spTgt spid="103"/>
                                            </p:tgtEl>
                                            <p:attrNameLst>
                                              <p:attrName>style.visibility</p:attrName>
                                            </p:attrNameLst>
                                          </p:cBhvr>
                                          <p:tavLst>
                                            <p:tav tm="0">
                                              <p:val>
                                                <p:strVal val="hidden"/>
                                              </p:val>
                                            </p:tav>
                                            <p:tav tm="50000">
                                              <p:val>
                                                <p:strVal val="visible"/>
                                              </p:val>
                                            </p:tav>
                                          </p:tavLst>
                                        </p:anim>
                                      </p:childTnLst>
                                    </p:cTn>
                                  </p:par>
                                  <p:par>
                                    <p:cTn id="169" presetID="1" presetClass="entr" presetSubtype="0" fill="hold" grpId="0" nodeType="withEffect">
                                      <p:stCondLst>
                                        <p:cond delay="0"/>
                                      </p:stCondLst>
                                      <p:childTnLst>
                                        <p:set>
                                          <p:cBhvr>
                                            <p:cTn id="170" dur="1" fill="hold">
                                              <p:stCondLst>
                                                <p:cond delay="0"/>
                                              </p:stCondLst>
                                            </p:cTn>
                                            <p:tgtEl>
                                              <p:spTgt spid="104"/>
                                            </p:tgtEl>
                                            <p:attrNameLst>
                                              <p:attrName>style.visibility</p:attrName>
                                            </p:attrNameLst>
                                          </p:cBhvr>
                                          <p:to>
                                            <p:strVal val="visible"/>
                                          </p:to>
                                        </p:set>
                                      </p:childTnLst>
                                    </p:cTn>
                                  </p:par>
                                  <p:par>
                                    <p:cTn id="171" presetID="35" presetClass="emph" presetSubtype="0" repeatCount="indefinite" fill="hold" grpId="1" nodeType="withEffect">
                                      <p:stCondLst>
                                        <p:cond delay="0"/>
                                      </p:stCondLst>
                                      <p:childTnLst>
                                        <p:anim calcmode="discrete" valueType="str">
                                          <p:cBhvr>
                                            <p:cTn id="172" dur="1200" fill="hold"/>
                                            <p:tgtEl>
                                              <p:spTgt spid="104"/>
                                            </p:tgtEl>
                                            <p:attrNameLst>
                                              <p:attrName>style.visibility</p:attrName>
                                            </p:attrNameLst>
                                          </p:cBhvr>
                                          <p:tavLst>
                                            <p:tav tm="0">
                                              <p:val>
                                                <p:strVal val="hidden"/>
                                              </p:val>
                                            </p:tav>
                                            <p:tav tm="50000">
                                              <p:val>
                                                <p:strVal val="visible"/>
                                              </p:val>
                                            </p:tav>
                                          </p:tavLst>
                                        </p:anim>
                                      </p:childTnLst>
                                    </p:cTn>
                                  </p:par>
                                  <p:par>
                                    <p:cTn id="173" presetID="1" presetClass="entr" presetSubtype="0" fill="hold" grpId="0" nodeType="withEffect">
                                      <p:stCondLst>
                                        <p:cond delay="1750"/>
                                      </p:stCondLst>
                                      <p:childTnLst>
                                        <p:set>
                                          <p:cBhvr>
                                            <p:cTn id="174" dur="1" fill="hold">
                                              <p:stCondLst>
                                                <p:cond delay="0"/>
                                              </p:stCondLst>
                                            </p:cTn>
                                            <p:tgtEl>
                                              <p:spTgt spid="105"/>
                                            </p:tgtEl>
                                            <p:attrNameLst>
                                              <p:attrName>style.visibility</p:attrName>
                                            </p:attrNameLst>
                                          </p:cBhvr>
                                          <p:to>
                                            <p:strVal val="visible"/>
                                          </p:to>
                                        </p:set>
                                      </p:childTnLst>
                                    </p:cTn>
                                  </p:par>
                                  <p:par>
                                    <p:cTn id="175" presetID="35" presetClass="emph" presetSubtype="0" repeatCount="indefinite" fill="hold" grpId="1" nodeType="withEffect">
                                      <p:stCondLst>
                                        <p:cond delay="1750"/>
                                      </p:stCondLst>
                                      <p:childTnLst>
                                        <p:anim calcmode="discrete" valueType="str">
                                          <p:cBhvr>
                                            <p:cTn id="176" dur="1800" fill="hold"/>
                                            <p:tgtEl>
                                              <p:spTgt spid="105"/>
                                            </p:tgtEl>
                                            <p:attrNameLst>
                                              <p:attrName>style.visibility</p:attrName>
                                            </p:attrNameLst>
                                          </p:cBhvr>
                                          <p:tavLst>
                                            <p:tav tm="0">
                                              <p:val>
                                                <p:strVal val="hidden"/>
                                              </p:val>
                                            </p:tav>
                                            <p:tav tm="50000">
                                              <p:val>
                                                <p:strVal val="visible"/>
                                              </p:val>
                                            </p:tav>
                                          </p:tavLst>
                                        </p:anim>
                                      </p:childTnLst>
                                    </p:cTn>
                                  </p:par>
                                  <p:par>
                                    <p:cTn id="177" presetID="1" presetClass="entr" presetSubtype="0" fill="hold" grpId="0" nodeType="withEffect">
                                      <p:stCondLst>
                                        <p:cond delay="1750"/>
                                      </p:stCondLst>
                                      <p:childTnLst>
                                        <p:set>
                                          <p:cBhvr>
                                            <p:cTn id="178" dur="1" fill="hold">
                                              <p:stCondLst>
                                                <p:cond delay="0"/>
                                              </p:stCondLst>
                                            </p:cTn>
                                            <p:tgtEl>
                                              <p:spTgt spid="106"/>
                                            </p:tgtEl>
                                            <p:attrNameLst>
                                              <p:attrName>style.visibility</p:attrName>
                                            </p:attrNameLst>
                                          </p:cBhvr>
                                          <p:to>
                                            <p:strVal val="visible"/>
                                          </p:to>
                                        </p:set>
                                      </p:childTnLst>
                                    </p:cTn>
                                  </p:par>
                                  <p:par>
                                    <p:cTn id="179" presetID="35" presetClass="emph" presetSubtype="0" repeatCount="indefinite" fill="hold" grpId="1" nodeType="withEffect">
                                      <p:stCondLst>
                                        <p:cond delay="1750"/>
                                      </p:stCondLst>
                                      <p:childTnLst>
                                        <p:anim calcmode="discrete" valueType="str">
                                          <p:cBhvr>
                                            <p:cTn id="180" dur="1400" fill="hold"/>
                                            <p:tgtEl>
                                              <p:spTgt spid="106"/>
                                            </p:tgtEl>
                                            <p:attrNameLst>
                                              <p:attrName>style.visibility</p:attrName>
                                            </p:attrNameLst>
                                          </p:cBhvr>
                                          <p:tavLst>
                                            <p:tav tm="0">
                                              <p:val>
                                                <p:strVal val="hidden"/>
                                              </p:val>
                                            </p:tav>
                                            <p:tav tm="50000">
                                              <p:val>
                                                <p:strVal val="visible"/>
                                              </p:val>
                                            </p:tav>
                                          </p:tavLst>
                                        </p:anim>
                                      </p:childTnLst>
                                    </p:cTn>
                                  </p:par>
                                  <p:par>
                                    <p:cTn id="181" presetID="1" presetClass="entr" presetSubtype="0" fill="hold" grpId="0" nodeType="withEffect">
                                      <p:stCondLst>
                                        <p:cond delay="1750"/>
                                      </p:stCondLst>
                                      <p:childTnLst>
                                        <p:set>
                                          <p:cBhvr>
                                            <p:cTn id="182" dur="1" fill="hold">
                                              <p:stCondLst>
                                                <p:cond delay="0"/>
                                              </p:stCondLst>
                                            </p:cTn>
                                            <p:tgtEl>
                                              <p:spTgt spid="107"/>
                                            </p:tgtEl>
                                            <p:attrNameLst>
                                              <p:attrName>style.visibility</p:attrName>
                                            </p:attrNameLst>
                                          </p:cBhvr>
                                          <p:to>
                                            <p:strVal val="visible"/>
                                          </p:to>
                                        </p:set>
                                      </p:childTnLst>
                                    </p:cTn>
                                  </p:par>
                                  <p:par>
                                    <p:cTn id="183" presetID="35" presetClass="emph" presetSubtype="0" repeatCount="indefinite" fill="hold" grpId="1" nodeType="withEffect">
                                      <p:stCondLst>
                                        <p:cond delay="1750"/>
                                      </p:stCondLst>
                                      <p:childTnLst>
                                        <p:anim calcmode="discrete" valueType="str">
                                          <p:cBhvr>
                                            <p:cTn id="184" dur="1400" fill="hold"/>
                                            <p:tgtEl>
                                              <p:spTgt spid="107"/>
                                            </p:tgtEl>
                                            <p:attrNameLst>
                                              <p:attrName>style.visibility</p:attrName>
                                            </p:attrNameLst>
                                          </p:cBhvr>
                                          <p:tavLst>
                                            <p:tav tm="0">
                                              <p:val>
                                                <p:strVal val="hidden"/>
                                              </p:val>
                                            </p:tav>
                                            <p:tav tm="50000">
                                              <p:val>
                                                <p:strVal val="visible"/>
                                              </p:val>
                                            </p:tav>
                                          </p:tavLst>
                                        </p:anim>
                                      </p:childTnLst>
                                    </p:cTn>
                                  </p:par>
                                  <p:par>
                                    <p:cTn id="185" presetID="2" presetClass="entr" presetSubtype="8" fill="hold" grpId="0" nodeType="withEffect">
                                      <p:stCondLst>
                                        <p:cond delay="1400"/>
                                      </p:stCondLst>
                                      <p:childTnLst>
                                        <p:set>
                                          <p:cBhvr>
                                            <p:cTn id="186" dur="1" fill="hold">
                                              <p:stCondLst>
                                                <p:cond delay="0"/>
                                              </p:stCondLst>
                                            </p:cTn>
                                            <p:tgtEl>
                                              <p:spTgt spid="108"/>
                                            </p:tgtEl>
                                            <p:attrNameLst>
                                              <p:attrName>style.visibility</p:attrName>
                                            </p:attrNameLst>
                                          </p:cBhvr>
                                          <p:to>
                                            <p:strVal val="visible"/>
                                          </p:to>
                                        </p:set>
                                        <p:anim calcmode="lin" valueType="num">
                                          <p:cBhvr additive="base">
                                            <p:cTn id="187" dur="500" fill="hold"/>
                                            <p:tgtEl>
                                              <p:spTgt spid="108"/>
                                            </p:tgtEl>
                                            <p:attrNameLst>
                                              <p:attrName>ppt_x</p:attrName>
                                            </p:attrNameLst>
                                          </p:cBhvr>
                                          <p:tavLst>
                                            <p:tav tm="0">
                                              <p:val>
                                                <p:strVal val="0-#ppt_w/2"/>
                                              </p:val>
                                            </p:tav>
                                            <p:tav tm="100000">
                                              <p:val>
                                                <p:strVal val="#ppt_x"/>
                                              </p:val>
                                            </p:tav>
                                          </p:tavLst>
                                        </p:anim>
                                        <p:anim calcmode="lin" valueType="num">
                                          <p:cBhvr additive="base">
                                            <p:cTn id="188" dur="500" fill="hold"/>
                                            <p:tgtEl>
                                              <p:spTgt spid="108"/>
                                            </p:tgtEl>
                                            <p:attrNameLst>
                                              <p:attrName>ppt_y</p:attrName>
                                            </p:attrNameLst>
                                          </p:cBhvr>
                                          <p:tavLst>
                                            <p:tav tm="0">
                                              <p:val>
                                                <p:strVal val="#ppt_y"/>
                                              </p:val>
                                            </p:tav>
                                            <p:tav tm="100000">
                                              <p:val>
                                                <p:strVal val="#ppt_y"/>
                                              </p:val>
                                            </p:tav>
                                          </p:tavLst>
                                        </p:anim>
                                      </p:childTnLst>
                                    </p:cTn>
                                  </p:par>
                                  <p:par>
                                    <p:cTn id="189" presetID="53" presetClass="entr" presetSubtype="16" fill="hold" grpId="0" nodeType="withEffect">
                                      <p:stCondLst>
                                        <p:cond delay="1900"/>
                                      </p:stCondLst>
                                      <p:childTnLst>
                                        <p:set>
                                          <p:cBhvr>
                                            <p:cTn id="190" dur="1" fill="hold">
                                              <p:stCondLst>
                                                <p:cond delay="0"/>
                                              </p:stCondLst>
                                            </p:cTn>
                                            <p:tgtEl>
                                              <p:spTgt spid="109"/>
                                            </p:tgtEl>
                                            <p:attrNameLst>
                                              <p:attrName>style.visibility</p:attrName>
                                            </p:attrNameLst>
                                          </p:cBhvr>
                                          <p:to>
                                            <p:strVal val="visible"/>
                                          </p:to>
                                        </p:set>
                                        <p:anim calcmode="lin" valueType="num">
                                          <p:cBhvr>
                                            <p:cTn id="191" dur="500" fill="hold"/>
                                            <p:tgtEl>
                                              <p:spTgt spid="109"/>
                                            </p:tgtEl>
                                            <p:attrNameLst>
                                              <p:attrName>ppt_w</p:attrName>
                                            </p:attrNameLst>
                                          </p:cBhvr>
                                          <p:tavLst>
                                            <p:tav tm="0">
                                              <p:val>
                                                <p:fltVal val="0"/>
                                              </p:val>
                                            </p:tav>
                                            <p:tav tm="100000">
                                              <p:val>
                                                <p:strVal val="#ppt_w"/>
                                              </p:val>
                                            </p:tav>
                                          </p:tavLst>
                                        </p:anim>
                                        <p:anim calcmode="lin" valueType="num">
                                          <p:cBhvr>
                                            <p:cTn id="192" dur="500" fill="hold"/>
                                            <p:tgtEl>
                                              <p:spTgt spid="109"/>
                                            </p:tgtEl>
                                            <p:attrNameLst>
                                              <p:attrName>ppt_h</p:attrName>
                                            </p:attrNameLst>
                                          </p:cBhvr>
                                          <p:tavLst>
                                            <p:tav tm="0">
                                              <p:val>
                                                <p:fltVal val="0"/>
                                              </p:val>
                                            </p:tav>
                                            <p:tav tm="100000">
                                              <p:val>
                                                <p:strVal val="#ppt_h"/>
                                              </p:val>
                                            </p:tav>
                                          </p:tavLst>
                                        </p:anim>
                                        <p:animEffect transition="in" filter="fade">
                                          <p:cBhvr>
                                            <p:cTn id="193" dur="500"/>
                                            <p:tgtEl>
                                              <p:spTgt spid="109"/>
                                            </p:tgtEl>
                                          </p:cBhvr>
                                        </p:animEffect>
                                      </p:childTnLst>
                                    </p:cTn>
                                  </p:par>
                                  <p:par>
                                    <p:cTn id="194" presetID="2" presetClass="entr" presetSubtype="4" fill="hold" nodeType="withEffect">
                                      <p:stCondLst>
                                        <p:cond delay="0"/>
                                      </p:stCondLst>
                                      <p:childTnLst>
                                        <p:set>
                                          <p:cBhvr>
                                            <p:cTn id="195" dur="1" fill="hold">
                                              <p:stCondLst>
                                                <p:cond delay="0"/>
                                              </p:stCondLst>
                                            </p:cTn>
                                            <p:tgtEl>
                                              <p:spTgt spid="97"/>
                                            </p:tgtEl>
                                            <p:attrNameLst>
                                              <p:attrName>style.visibility</p:attrName>
                                            </p:attrNameLst>
                                          </p:cBhvr>
                                          <p:to>
                                            <p:strVal val="visible"/>
                                          </p:to>
                                        </p:set>
                                        <p:anim calcmode="lin" valueType="num">
                                          <p:cBhvr additive="base">
                                            <p:cTn id="196" dur="750" fill="hold"/>
                                            <p:tgtEl>
                                              <p:spTgt spid="97"/>
                                            </p:tgtEl>
                                            <p:attrNameLst>
                                              <p:attrName>ppt_x</p:attrName>
                                            </p:attrNameLst>
                                          </p:cBhvr>
                                          <p:tavLst>
                                            <p:tav tm="0">
                                              <p:val>
                                                <p:strVal val="#ppt_x"/>
                                              </p:val>
                                            </p:tav>
                                            <p:tav tm="100000">
                                              <p:val>
                                                <p:strVal val="#ppt_x"/>
                                              </p:val>
                                            </p:tav>
                                          </p:tavLst>
                                        </p:anim>
                                        <p:anim calcmode="lin" valueType="num">
                                          <p:cBhvr additive="base">
                                            <p:cTn id="197" dur="750" fill="hold"/>
                                            <p:tgtEl>
                                              <p:spTgt spid="97"/>
                                            </p:tgtEl>
                                            <p:attrNameLst>
                                              <p:attrName>ppt_y</p:attrName>
                                            </p:attrNameLst>
                                          </p:cBhvr>
                                          <p:tavLst>
                                            <p:tav tm="0">
                                              <p:val>
                                                <p:strVal val="1+#ppt_h/2"/>
                                              </p:val>
                                            </p:tav>
                                            <p:tav tm="100000">
                                              <p:val>
                                                <p:strVal val="#ppt_y"/>
                                              </p:val>
                                            </p:tav>
                                          </p:tavLst>
                                        </p:anim>
                                      </p:childTnLst>
                                    </p:cTn>
                                  </p:par>
                                  <p:par>
                                    <p:cTn id="198" presetID="2" presetClass="entr" presetSubtype="4" fill="hold" nodeType="withEffect">
                                      <p:stCondLst>
                                        <p:cond delay="0"/>
                                      </p:stCondLst>
                                      <p:childTnLst>
                                        <p:set>
                                          <p:cBhvr>
                                            <p:cTn id="199" dur="1" fill="hold">
                                              <p:stCondLst>
                                                <p:cond delay="0"/>
                                              </p:stCondLst>
                                            </p:cTn>
                                            <p:tgtEl>
                                              <p:spTgt spid="98"/>
                                            </p:tgtEl>
                                            <p:attrNameLst>
                                              <p:attrName>style.visibility</p:attrName>
                                            </p:attrNameLst>
                                          </p:cBhvr>
                                          <p:to>
                                            <p:strVal val="visible"/>
                                          </p:to>
                                        </p:set>
                                        <p:anim calcmode="lin" valueType="num">
                                          <p:cBhvr additive="base">
                                            <p:cTn id="200" dur="750" fill="hold"/>
                                            <p:tgtEl>
                                              <p:spTgt spid="98"/>
                                            </p:tgtEl>
                                            <p:attrNameLst>
                                              <p:attrName>ppt_x</p:attrName>
                                            </p:attrNameLst>
                                          </p:cBhvr>
                                          <p:tavLst>
                                            <p:tav tm="0">
                                              <p:val>
                                                <p:strVal val="#ppt_x"/>
                                              </p:val>
                                            </p:tav>
                                            <p:tav tm="100000">
                                              <p:val>
                                                <p:strVal val="#ppt_x"/>
                                              </p:val>
                                            </p:tav>
                                          </p:tavLst>
                                        </p:anim>
                                        <p:anim calcmode="lin" valueType="num">
                                          <p:cBhvr additive="base">
                                            <p:cTn id="201" dur="750" fill="hold"/>
                                            <p:tgtEl>
                                              <p:spTgt spid="98"/>
                                            </p:tgtEl>
                                            <p:attrNameLst>
                                              <p:attrName>ppt_y</p:attrName>
                                            </p:attrNameLst>
                                          </p:cBhvr>
                                          <p:tavLst>
                                            <p:tav tm="0">
                                              <p:val>
                                                <p:strVal val="1+#ppt_h/2"/>
                                              </p:val>
                                            </p:tav>
                                            <p:tav tm="100000">
                                              <p:val>
                                                <p:strVal val="#ppt_y"/>
                                              </p:val>
                                            </p:tav>
                                          </p:tavLst>
                                        </p:anim>
                                      </p:childTnLst>
                                    </p:cTn>
                                  </p:par>
                                  <p:par>
                                    <p:cTn id="202" presetID="42" presetClass="entr" presetSubtype="0" fill="hold" grpId="0" nodeType="withEffect">
                                      <p:stCondLst>
                                        <p:cond delay="0"/>
                                      </p:stCondLst>
                                      <p:childTnLst>
                                        <p:set>
                                          <p:cBhvr>
                                            <p:cTn id="203" dur="1" fill="hold">
                                              <p:stCondLst>
                                                <p:cond delay="0"/>
                                              </p:stCondLst>
                                            </p:cTn>
                                            <p:tgtEl>
                                              <p:spTgt spid="110"/>
                                            </p:tgtEl>
                                            <p:attrNameLst>
                                              <p:attrName>style.visibility</p:attrName>
                                            </p:attrNameLst>
                                          </p:cBhvr>
                                          <p:to>
                                            <p:strVal val="visible"/>
                                          </p:to>
                                        </p:set>
                                        <p:animEffect transition="in" filter="fade">
                                          <p:cBhvr>
                                            <p:cTn id="204" dur="1000"/>
                                            <p:tgtEl>
                                              <p:spTgt spid="110"/>
                                            </p:tgtEl>
                                          </p:cBhvr>
                                        </p:animEffect>
                                        <p:anim calcmode="lin" valueType="num">
                                          <p:cBhvr>
                                            <p:cTn id="205" dur="1000" fill="hold"/>
                                            <p:tgtEl>
                                              <p:spTgt spid="110"/>
                                            </p:tgtEl>
                                            <p:attrNameLst>
                                              <p:attrName>ppt_x</p:attrName>
                                            </p:attrNameLst>
                                          </p:cBhvr>
                                          <p:tavLst>
                                            <p:tav tm="0">
                                              <p:val>
                                                <p:strVal val="#ppt_x"/>
                                              </p:val>
                                            </p:tav>
                                            <p:tav tm="100000">
                                              <p:val>
                                                <p:strVal val="#ppt_x"/>
                                              </p:val>
                                            </p:tav>
                                          </p:tavLst>
                                        </p:anim>
                                        <p:anim calcmode="lin" valueType="num">
                                          <p:cBhvr>
                                            <p:cTn id="206" dur="1000" fill="hold"/>
                                            <p:tgtEl>
                                              <p:spTgt spid="1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1" grpId="1" animBg="1"/>
          <p:bldP spid="62" grpId="0" animBg="1"/>
          <p:bldP spid="62" grpId="1" animBg="1"/>
          <p:bldP spid="63" grpId="0" animBg="1"/>
          <p:bldP spid="63"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77" grpId="0" animBg="1"/>
          <p:bldP spid="77" grpId="1" animBg="1"/>
          <p:bldP spid="78" grpId="0" animBg="1"/>
          <p:bldP spid="78" grpId="1" animBg="1"/>
          <p:bldP spid="79" grpId="0" animBg="1"/>
          <p:bldP spid="79" grpId="1" animBg="1"/>
          <p:bldP spid="80" grpId="0" animBg="1"/>
          <p:bldP spid="80"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4" grpId="0" animBg="1"/>
          <p:bldP spid="104" grpId="1" animBg="1"/>
          <p:bldP spid="105" grpId="0" animBg="1"/>
          <p:bldP spid="105" grpId="1" animBg="1"/>
          <p:bldP spid="106" grpId="0" animBg="1"/>
          <p:bldP spid="106" grpId="1" animBg="1"/>
          <p:bldP spid="107" grpId="0" animBg="1"/>
          <p:bldP spid="107" grpId="1" animBg="1"/>
          <p:bldP spid="108" grpId="0" animBg="1"/>
          <p:bldP spid="109" grpId="0"/>
          <p:bldP spid="110" grpId="0" animBg="1"/>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id-ID" dirty="0"/>
          </a:p>
        </p:txBody>
      </p:sp>
      <p:sp>
        <p:nvSpPr>
          <p:cNvPr id="4" name="Rectangle 3"/>
          <p:cNvSpPr/>
          <p:nvPr/>
        </p:nvSpPr>
        <p:spPr>
          <a:xfrm>
            <a:off x="0" y="0"/>
            <a:ext cx="12190413" cy="6859588"/>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5" name="Rounded Rectangle 4"/>
          <p:cNvSpPr/>
          <p:nvPr/>
        </p:nvSpPr>
        <p:spPr>
          <a:xfrm>
            <a:off x="600074" y="614364"/>
            <a:ext cx="11001375" cy="5657850"/>
          </a:xfrm>
          <a:prstGeom prst="roundRect">
            <a:avLst>
              <a:gd name="adj" fmla="val 6426"/>
            </a:avLst>
          </a:prstGeom>
          <a:solidFill>
            <a:schemeClr val="accent6">
              <a:lumMod val="20000"/>
              <a:lumOff val="80000"/>
              <a:alpha val="86000"/>
            </a:schemeClr>
          </a:solidFill>
          <a:ln w="82550" cap="rnd">
            <a:solidFill>
              <a:srgbClr val="727540"/>
            </a:solidFill>
            <a:prstDash val="sysDot"/>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grpSp>
        <p:nvGrpSpPr>
          <p:cNvPr id="6" name="Group 5"/>
          <p:cNvGrpSpPr/>
          <p:nvPr/>
        </p:nvGrpSpPr>
        <p:grpSpPr>
          <a:xfrm>
            <a:off x="614364" y="614364"/>
            <a:ext cx="10987089" cy="5657850"/>
            <a:chOff x="614364" y="614364"/>
            <a:chExt cx="10987089" cy="5657850"/>
          </a:xfrm>
        </p:grpSpPr>
        <p:grpSp>
          <p:nvGrpSpPr>
            <p:cNvPr id="7" name="Group 6"/>
            <p:cNvGrpSpPr/>
            <p:nvPr/>
          </p:nvGrpSpPr>
          <p:grpSpPr>
            <a:xfrm>
              <a:off x="814385" y="614364"/>
              <a:ext cx="10572750" cy="5657850"/>
              <a:chOff x="814385" y="614364"/>
              <a:chExt cx="10572750" cy="5657850"/>
            </a:xfrm>
          </p:grpSpPr>
          <p:cxnSp>
            <p:nvCxnSpPr>
              <p:cNvPr id="26" name="Straight Connector 25"/>
              <p:cNvCxnSpPr/>
              <p:nvPr/>
            </p:nvCxnSpPr>
            <p:spPr>
              <a:xfrm>
                <a:off x="814385" y="656167"/>
                <a:ext cx="0" cy="5571066"/>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62579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65722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9008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229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5580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787240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82010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5439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88725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a:off x="9186859"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951547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98155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01441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0458447"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07870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10585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13871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nvGrpSpPr>
            <p:cNvPr id="8" name="Group 7"/>
            <p:cNvGrpSpPr/>
            <p:nvPr/>
          </p:nvGrpSpPr>
          <p:grpSpPr>
            <a:xfrm rot="5400000">
              <a:off x="3550446" y="-2050262"/>
              <a:ext cx="5114925" cy="10987089"/>
              <a:chOff x="814385" y="614364"/>
              <a:chExt cx="5114925" cy="5657850"/>
            </a:xfrm>
          </p:grpSpPr>
          <p:cxnSp>
            <p:nvCxnSpPr>
              <p:cNvPr id="9" name="Straight Connector 8"/>
              <p:cNvCxnSpPr/>
              <p:nvPr/>
            </p:nvCxnSpPr>
            <p:spPr>
              <a:xfrm>
                <a:off x="8143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1429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457322"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78593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20859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41458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27289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0575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337184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700461"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014785"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343398"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465772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986336"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530066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629273"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929310" y="614364"/>
                <a:ext cx="0" cy="5657850"/>
              </a:xfrm>
              <a:prstGeom prst="line">
                <a:avLst/>
              </a:prstGeom>
              <a:ln w="22225">
                <a:solidFill>
                  <a:schemeClr val="accent6">
                    <a:lumMod val="50000"/>
                    <a:alpha val="20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99"/>
          <p:cNvSpPr/>
          <p:nvPr/>
        </p:nvSpPr>
        <p:spPr>
          <a:xfrm rot="5400000" flipH="1">
            <a:off x="-2739919" y="2152562"/>
            <a:ext cx="7554038" cy="2334751"/>
          </a:xfrm>
          <a:custGeom>
            <a:avLst/>
            <a:gdLst>
              <a:gd name="connsiteX0" fmla="*/ 0 w 5669755"/>
              <a:gd name="connsiteY0" fmla="*/ 0 h 2173824"/>
              <a:gd name="connsiteX1" fmla="*/ 5669755 w 5669755"/>
              <a:gd name="connsiteY1" fmla="*/ 0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47909 h 2221733"/>
              <a:gd name="connsiteX1" fmla="*/ 3873039 w 5669755"/>
              <a:gd name="connsiteY1" fmla="*/ 1620035 h 2221733"/>
              <a:gd name="connsiteX2" fmla="*/ 5669755 w 5669755"/>
              <a:gd name="connsiteY2" fmla="*/ 2221733 h 2221733"/>
              <a:gd name="connsiteX3" fmla="*/ 0 w 5669755"/>
              <a:gd name="connsiteY3" fmla="*/ 2221733 h 2221733"/>
              <a:gd name="connsiteX4" fmla="*/ 0 w 5669755"/>
              <a:gd name="connsiteY4" fmla="*/ 47909 h 2221733"/>
              <a:gd name="connsiteX0" fmla="*/ 0 w 5669755"/>
              <a:gd name="connsiteY0" fmla="*/ 63821 h 1644087"/>
              <a:gd name="connsiteX1" fmla="*/ 3873039 w 5669755"/>
              <a:gd name="connsiteY1" fmla="*/ 1042389 h 1644087"/>
              <a:gd name="connsiteX2" fmla="*/ 5669755 w 5669755"/>
              <a:gd name="connsiteY2" fmla="*/ 1644087 h 1644087"/>
              <a:gd name="connsiteX3" fmla="*/ 0 w 5669755"/>
              <a:gd name="connsiteY3" fmla="*/ 1644087 h 1644087"/>
              <a:gd name="connsiteX4" fmla="*/ 0 w 5669755"/>
              <a:gd name="connsiteY4" fmla="*/ 63821 h 1644087"/>
              <a:gd name="connsiteX0" fmla="*/ 0 w 5685797"/>
              <a:gd name="connsiteY0" fmla="*/ 54519 h 1939585"/>
              <a:gd name="connsiteX1" fmla="*/ 3889081 w 5685797"/>
              <a:gd name="connsiteY1" fmla="*/ 1337887 h 1939585"/>
              <a:gd name="connsiteX2" fmla="*/ 5685797 w 5685797"/>
              <a:gd name="connsiteY2" fmla="*/ 1939585 h 1939585"/>
              <a:gd name="connsiteX3" fmla="*/ 16042 w 5685797"/>
              <a:gd name="connsiteY3" fmla="*/ 1939585 h 1939585"/>
              <a:gd name="connsiteX4" fmla="*/ 0 w 5685797"/>
              <a:gd name="connsiteY4" fmla="*/ 54519 h 1939585"/>
              <a:gd name="connsiteX0" fmla="*/ 0 w 6407692"/>
              <a:gd name="connsiteY0" fmla="*/ 54519 h 1987711"/>
              <a:gd name="connsiteX1" fmla="*/ 3889081 w 6407692"/>
              <a:gd name="connsiteY1" fmla="*/ 1337887 h 1987711"/>
              <a:gd name="connsiteX2" fmla="*/ 6407692 w 6407692"/>
              <a:gd name="connsiteY2" fmla="*/ 1987711 h 1987711"/>
              <a:gd name="connsiteX3" fmla="*/ 16042 w 6407692"/>
              <a:gd name="connsiteY3" fmla="*/ 1939585 h 1987711"/>
              <a:gd name="connsiteX4" fmla="*/ 0 w 6407692"/>
              <a:gd name="connsiteY4" fmla="*/ 54519 h 1987711"/>
              <a:gd name="connsiteX0" fmla="*/ 0 w 6407692"/>
              <a:gd name="connsiteY0" fmla="*/ 61805 h 1994997"/>
              <a:gd name="connsiteX1" fmla="*/ 3889081 w 6407692"/>
              <a:gd name="connsiteY1" fmla="*/ 1345173 h 1994997"/>
              <a:gd name="connsiteX2" fmla="*/ 6407692 w 6407692"/>
              <a:gd name="connsiteY2" fmla="*/ 1994997 h 1994997"/>
              <a:gd name="connsiteX3" fmla="*/ 16042 w 6407692"/>
              <a:gd name="connsiteY3" fmla="*/ 1946871 h 1994997"/>
              <a:gd name="connsiteX4" fmla="*/ 0 w 6407692"/>
              <a:gd name="connsiteY4" fmla="*/ 61805 h 199499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4635 h 1987827"/>
              <a:gd name="connsiteX1" fmla="*/ 3937207 w 6407692"/>
              <a:gd name="connsiteY1" fmla="*/ 1209666 h 1987827"/>
              <a:gd name="connsiteX2" fmla="*/ 6407692 w 6407692"/>
              <a:gd name="connsiteY2" fmla="*/ 1987827 h 1987827"/>
              <a:gd name="connsiteX3" fmla="*/ 16042 w 6407692"/>
              <a:gd name="connsiteY3" fmla="*/ 1939701 h 1987827"/>
              <a:gd name="connsiteX4" fmla="*/ 0 w 6407692"/>
              <a:gd name="connsiteY4" fmla="*/ 54635 h 1987827"/>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48513 h 1981705"/>
              <a:gd name="connsiteX1" fmla="*/ 3536154 w 6407692"/>
              <a:gd name="connsiteY1" fmla="*/ 1155417 h 1981705"/>
              <a:gd name="connsiteX2" fmla="*/ 6407692 w 6407692"/>
              <a:gd name="connsiteY2" fmla="*/ 1981705 h 1981705"/>
              <a:gd name="connsiteX3" fmla="*/ 16042 w 6407692"/>
              <a:gd name="connsiteY3" fmla="*/ 1933579 h 1981705"/>
              <a:gd name="connsiteX4" fmla="*/ 0 w 6407692"/>
              <a:gd name="connsiteY4" fmla="*/ 48513 h 1981705"/>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7692" h="1980446">
                <a:moveTo>
                  <a:pt x="0" y="47254"/>
                </a:moveTo>
                <a:cubicBezTo>
                  <a:pt x="2494171" y="-343104"/>
                  <a:pt x="865522" y="1833275"/>
                  <a:pt x="3536154" y="1154158"/>
                </a:cubicBezTo>
                <a:cubicBezTo>
                  <a:pt x="4776743" y="841377"/>
                  <a:pt x="4589586" y="1747796"/>
                  <a:pt x="6407692" y="1980446"/>
                </a:cubicBezTo>
                <a:lnTo>
                  <a:pt x="16042" y="1932320"/>
                </a:lnTo>
                <a:lnTo>
                  <a:pt x="0" y="47254"/>
                </a:lnTo>
                <a:close/>
              </a:path>
            </a:pathLst>
          </a:custGeom>
          <a:solidFill>
            <a:schemeClr val="bg1">
              <a:alpha val="7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1" name="Rectangle 99"/>
          <p:cNvSpPr/>
          <p:nvPr/>
        </p:nvSpPr>
        <p:spPr>
          <a:xfrm rot="5400000" flipH="1">
            <a:off x="-2276787" y="2676049"/>
            <a:ext cx="6407692" cy="1980446"/>
          </a:xfrm>
          <a:custGeom>
            <a:avLst/>
            <a:gdLst>
              <a:gd name="connsiteX0" fmla="*/ 0 w 5669755"/>
              <a:gd name="connsiteY0" fmla="*/ 0 h 2173824"/>
              <a:gd name="connsiteX1" fmla="*/ 5669755 w 5669755"/>
              <a:gd name="connsiteY1" fmla="*/ 0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0 h 2173824"/>
              <a:gd name="connsiteX1" fmla="*/ 3873039 w 5669755"/>
              <a:gd name="connsiteY1" fmla="*/ 1572126 h 2173824"/>
              <a:gd name="connsiteX2" fmla="*/ 5669755 w 5669755"/>
              <a:gd name="connsiteY2" fmla="*/ 2173824 h 2173824"/>
              <a:gd name="connsiteX3" fmla="*/ 0 w 5669755"/>
              <a:gd name="connsiteY3" fmla="*/ 2173824 h 2173824"/>
              <a:gd name="connsiteX4" fmla="*/ 0 w 5669755"/>
              <a:gd name="connsiteY4" fmla="*/ 0 h 2173824"/>
              <a:gd name="connsiteX0" fmla="*/ 0 w 5669755"/>
              <a:gd name="connsiteY0" fmla="*/ 47909 h 2221733"/>
              <a:gd name="connsiteX1" fmla="*/ 3873039 w 5669755"/>
              <a:gd name="connsiteY1" fmla="*/ 1620035 h 2221733"/>
              <a:gd name="connsiteX2" fmla="*/ 5669755 w 5669755"/>
              <a:gd name="connsiteY2" fmla="*/ 2221733 h 2221733"/>
              <a:gd name="connsiteX3" fmla="*/ 0 w 5669755"/>
              <a:gd name="connsiteY3" fmla="*/ 2221733 h 2221733"/>
              <a:gd name="connsiteX4" fmla="*/ 0 w 5669755"/>
              <a:gd name="connsiteY4" fmla="*/ 47909 h 2221733"/>
              <a:gd name="connsiteX0" fmla="*/ 0 w 5669755"/>
              <a:gd name="connsiteY0" fmla="*/ 63821 h 1644087"/>
              <a:gd name="connsiteX1" fmla="*/ 3873039 w 5669755"/>
              <a:gd name="connsiteY1" fmla="*/ 1042389 h 1644087"/>
              <a:gd name="connsiteX2" fmla="*/ 5669755 w 5669755"/>
              <a:gd name="connsiteY2" fmla="*/ 1644087 h 1644087"/>
              <a:gd name="connsiteX3" fmla="*/ 0 w 5669755"/>
              <a:gd name="connsiteY3" fmla="*/ 1644087 h 1644087"/>
              <a:gd name="connsiteX4" fmla="*/ 0 w 5669755"/>
              <a:gd name="connsiteY4" fmla="*/ 63821 h 1644087"/>
              <a:gd name="connsiteX0" fmla="*/ 0 w 5685797"/>
              <a:gd name="connsiteY0" fmla="*/ 54519 h 1939585"/>
              <a:gd name="connsiteX1" fmla="*/ 3889081 w 5685797"/>
              <a:gd name="connsiteY1" fmla="*/ 1337887 h 1939585"/>
              <a:gd name="connsiteX2" fmla="*/ 5685797 w 5685797"/>
              <a:gd name="connsiteY2" fmla="*/ 1939585 h 1939585"/>
              <a:gd name="connsiteX3" fmla="*/ 16042 w 5685797"/>
              <a:gd name="connsiteY3" fmla="*/ 1939585 h 1939585"/>
              <a:gd name="connsiteX4" fmla="*/ 0 w 5685797"/>
              <a:gd name="connsiteY4" fmla="*/ 54519 h 1939585"/>
              <a:gd name="connsiteX0" fmla="*/ 0 w 6407692"/>
              <a:gd name="connsiteY0" fmla="*/ 54519 h 1987711"/>
              <a:gd name="connsiteX1" fmla="*/ 3889081 w 6407692"/>
              <a:gd name="connsiteY1" fmla="*/ 1337887 h 1987711"/>
              <a:gd name="connsiteX2" fmla="*/ 6407692 w 6407692"/>
              <a:gd name="connsiteY2" fmla="*/ 1987711 h 1987711"/>
              <a:gd name="connsiteX3" fmla="*/ 16042 w 6407692"/>
              <a:gd name="connsiteY3" fmla="*/ 1939585 h 1987711"/>
              <a:gd name="connsiteX4" fmla="*/ 0 w 6407692"/>
              <a:gd name="connsiteY4" fmla="*/ 54519 h 1987711"/>
              <a:gd name="connsiteX0" fmla="*/ 0 w 6407692"/>
              <a:gd name="connsiteY0" fmla="*/ 61805 h 1994997"/>
              <a:gd name="connsiteX1" fmla="*/ 3889081 w 6407692"/>
              <a:gd name="connsiteY1" fmla="*/ 1345173 h 1994997"/>
              <a:gd name="connsiteX2" fmla="*/ 6407692 w 6407692"/>
              <a:gd name="connsiteY2" fmla="*/ 1994997 h 1994997"/>
              <a:gd name="connsiteX3" fmla="*/ 16042 w 6407692"/>
              <a:gd name="connsiteY3" fmla="*/ 1946871 h 1994997"/>
              <a:gd name="connsiteX4" fmla="*/ 0 w 6407692"/>
              <a:gd name="connsiteY4" fmla="*/ 61805 h 199499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1465 h 1984657"/>
              <a:gd name="connsiteX1" fmla="*/ 3889081 w 6407692"/>
              <a:gd name="connsiteY1" fmla="*/ 1334833 h 1984657"/>
              <a:gd name="connsiteX2" fmla="*/ 6407692 w 6407692"/>
              <a:gd name="connsiteY2" fmla="*/ 1984657 h 1984657"/>
              <a:gd name="connsiteX3" fmla="*/ 16042 w 6407692"/>
              <a:gd name="connsiteY3" fmla="*/ 1936531 h 1984657"/>
              <a:gd name="connsiteX4" fmla="*/ 0 w 6407692"/>
              <a:gd name="connsiteY4" fmla="*/ 51465 h 1984657"/>
              <a:gd name="connsiteX0" fmla="*/ 0 w 6407692"/>
              <a:gd name="connsiteY0" fmla="*/ 54635 h 1987827"/>
              <a:gd name="connsiteX1" fmla="*/ 3937207 w 6407692"/>
              <a:gd name="connsiteY1" fmla="*/ 1209666 h 1987827"/>
              <a:gd name="connsiteX2" fmla="*/ 6407692 w 6407692"/>
              <a:gd name="connsiteY2" fmla="*/ 1987827 h 1987827"/>
              <a:gd name="connsiteX3" fmla="*/ 16042 w 6407692"/>
              <a:gd name="connsiteY3" fmla="*/ 1939701 h 1987827"/>
              <a:gd name="connsiteX4" fmla="*/ 0 w 6407692"/>
              <a:gd name="connsiteY4" fmla="*/ 54635 h 1987827"/>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55927 h 1989119"/>
              <a:gd name="connsiteX1" fmla="*/ 3536154 w 6407692"/>
              <a:gd name="connsiteY1" fmla="*/ 1162831 h 1989119"/>
              <a:gd name="connsiteX2" fmla="*/ 6407692 w 6407692"/>
              <a:gd name="connsiteY2" fmla="*/ 1989119 h 1989119"/>
              <a:gd name="connsiteX3" fmla="*/ 16042 w 6407692"/>
              <a:gd name="connsiteY3" fmla="*/ 1940993 h 1989119"/>
              <a:gd name="connsiteX4" fmla="*/ 0 w 6407692"/>
              <a:gd name="connsiteY4" fmla="*/ 55927 h 1989119"/>
              <a:gd name="connsiteX0" fmla="*/ 0 w 6407692"/>
              <a:gd name="connsiteY0" fmla="*/ 48513 h 1981705"/>
              <a:gd name="connsiteX1" fmla="*/ 3536154 w 6407692"/>
              <a:gd name="connsiteY1" fmla="*/ 1155417 h 1981705"/>
              <a:gd name="connsiteX2" fmla="*/ 6407692 w 6407692"/>
              <a:gd name="connsiteY2" fmla="*/ 1981705 h 1981705"/>
              <a:gd name="connsiteX3" fmla="*/ 16042 w 6407692"/>
              <a:gd name="connsiteY3" fmla="*/ 1933579 h 1981705"/>
              <a:gd name="connsiteX4" fmla="*/ 0 w 6407692"/>
              <a:gd name="connsiteY4" fmla="*/ 48513 h 1981705"/>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 name="connsiteX0" fmla="*/ 0 w 6407692"/>
              <a:gd name="connsiteY0" fmla="*/ 47254 h 1980446"/>
              <a:gd name="connsiteX1" fmla="*/ 3536154 w 6407692"/>
              <a:gd name="connsiteY1" fmla="*/ 1154158 h 1980446"/>
              <a:gd name="connsiteX2" fmla="*/ 6407692 w 6407692"/>
              <a:gd name="connsiteY2" fmla="*/ 1980446 h 1980446"/>
              <a:gd name="connsiteX3" fmla="*/ 16042 w 6407692"/>
              <a:gd name="connsiteY3" fmla="*/ 1932320 h 1980446"/>
              <a:gd name="connsiteX4" fmla="*/ 0 w 6407692"/>
              <a:gd name="connsiteY4" fmla="*/ 47254 h 19804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07692" h="1980446">
                <a:moveTo>
                  <a:pt x="0" y="47254"/>
                </a:moveTo>
                <a:cubicBezTo>
                  <a:pt x="2494171" y="-343104"/>
                  <a:pt x="865522" y="1833275"/>
                  <a:pt x="3536154" y="1154158"/>
                </a:cubicBezTo>
                <a:cubicBezTo>
                  <a:pt x="4776743" y="841377"/>
                  <a:pt x="4589586" y="1747796"/>
                  <a:pt x="6407692" y="1980446"/>
                </a:cubicBezTo>
                <a:lnTo>
                  <a:pt x="16042" y="1932320"/>
                </a:lnTo>
                <a:lnTo>
                  <a:pt x="0" y="47254"/>
                </a:lnTo>
                <a:close/>
              </a:path>
            </a:pathLst>
          </a:custGeom>
          <a:solidFill>
            <a:srgbClr val="6B6D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62" name="Picture 61"/>
          <p:cNvPicPr>
            <a:picLocks noChangeAspect="1"/>
          </p:cNvPicPr>
          <p:nvPr/>
        </p:nvPicPr>
        <p:blipFill rotWithShape="1">
          <a:blip r:embed="rId2">
            <a:extLst>
              <a:ext uri="{28A0092B-C50C-407E-A947-70E740481C1C}">
                <a14:useLocalDpi xmlns:a14="http://schemas.microsoft.com/office/drawing/2010/main" val="0"/>
              </a:ext>
            </a:extLst>
          </a:blip>
          <a:srcRect t="63591" r="47572"/>
          <a:stretch/>
        </p:blipFill>
        <p:spPr>
          <a:xfrm rot="1416120">
            <a:off x="-155901" y="4659681"/>
            <a:ext cx="1717185" cy="2496899"/>
          </a:xfrm>
          <a:prstGeom prst="rect">
            <a:avLst/>
          </a:prstGeom>
        </p:spPr>
      </p:pic>
      <p:pic>
        <p:nvPicPr>
          <p:cNvPr id="63" name="Picture 62"/>
          <p:cNvPicPr>
            <a:picLocks noChangeAspect="1"/>
          </p:cNvPicPr>
          <p:nvPr/>
        </p:nvPicPr>
        <p:blipFill rotWithShape="1">
          <a:blip r:embed="rId2">
            <a:extLst>
              <a:ext uri="{28A0092B-C50C-407E-A947-70E740481C1C}">
                <a14:useLocalDpi xmlns:a14="http://schemas.microsoft.com/office/drawing/2010/main" val="0"/>
              </a:ext>
            </a:extLst>
          </a:blip>
          <a:srcRect t="63591" r="47572"/>
          <a:stretch/>
        </p:blipFill>
        <p:spPr>
          <a:xfrm rot="3731796">
            <a:off x="160681" y="5907417"/>
            <a:ext cx="1039105" cy="1510927"/>
          </a:xfrm>
          <a:prstGeom prst="rect">
            <a:avLst/>
          </a:prstGeom>
        </p:spPr>
      </p:pic>
      <p:sp>
        <p:nvSpPr>
          <p:cNvPr id="64" name="Oval 63"/>
          <p:cNvSpPr/>
          <p:nvPr/>
        </p:nvSpPr>
        <p:spPr>
          <a:xfrm>
            <a:off x="2267066" y="6020366"/>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5" name="Oval 64"/>
          <p:cNvSpPr/>
          <p:nvPr/>
        </p:nvSpPr>
        <p:spPr>
          <a:xfrm>
            <a:off x="2132334" y="5029401"/>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6" name="Oval 65"/>
          <p:cNvSpPr/>
          <p:nvPr/>
        </p:nvSpPr>
        <p:spPr>
          <a:xfrm>
            <a:off x="1231633" y="4528075"/>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7" name="Oval 66"/>
          <p:cNvSpPr/>
          <p:nvPr/>
        </p:nvSpPr>
        <p:spPr>
          <a:xfrm>
            <a:off x="2087338" y="4619065"/>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8" name="Oval 67"/>
          <p:cNvSpPr/>
          <p:nvPr/>
        </p:nvSpPr>
        <p:spPr>
          <a:xfrm>
            <a:off x="2185747" y="5533424"/>
            <a:ext cx="266769" cy="266769"/>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69" name="Oval 68"/>
          <p:cNvSpPr/>
          <p:nvPr/>
        </p:nvSpPr>
        <p:spPr>
          <a:xfrm>
            <a:off x="2600047" y="5700237"/>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0" name="Oval 69"/>
          <p:cNvSpPr/>
          <p:nvPr/>
        </p:nvSpPr>
        <p:spPr>
          <a:xfrm>
            <a:off x="2503940" y="5320688"/>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1" name="Oval 70"/>
          <p:cNvSpPr/>
          <p:nvPr/>
        </p:nvSpPr>
        <p:spPr>
          <a:xfrm>
            <a:off x="1639886" y="4516772"/>
            <a:ext cx="128132" cy="128132"/>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2" name="Oval 71"/>
          <p:cNvSpPr/>
          <p:nvPr/>
        </p:nvSpPr>
        <p:spPr>
          <a:xfrm>
            <a:off x="1903818" y="4325024"/>
            <a:ext cx="69523" cy="69523"/>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3" name="Oval 72"/>
          <p:cNvSpPr/>
          <p:nvPr/>
        </p:nvSpPr>
        <p:spPr>
          <a:xfrm>
            <a:off x="2621627" y="6061391"/>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4" name="Oval 73"/>
          <p:cNvSpPr/>
          <p:nvPr/>
        </p:nvSpPr>
        <p:spPr>
          <a:xfrm>
            <a:off x="1926328" y="5336712"/>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5" name="Oval 74"/>
          <p:cNvSpPr/>
          <p:nvPr/>
        </p:nvSpPr>
        <p:spPr>
          <a:xfrm>
            <a:off x="2418787" y="4912205"/>
            <a:ext cx="46081" cy="46081"/>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6" name="Oval 75"/>
          <p:cNvSpPr/>
          <p:nvPr/>
        </p:nvSpPr>
        <p:spPr>
          <a:xfrm>
            <a:off x="1582232" y="4917195"/>
            <a:ext cx="180867" cy="180867"/>
          </a:xfrm>
          <a:prstGeom prst="ellipse">
            <a:avLst/>
          </a:prstGeom>
          <a:solidFill>
            <a:srgbClr val="737544">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7" name="Rectangle 1026"/>
          <p:cNvSpPr/>
          <p:nvPr/>
        </p:nvSpPr>
        <p:spPr>
          <a:xfrm>
            <a:off x="8257889" y="-1052394"/>
            <a:ext cx="4804639" cy="2960767"/>
          </a:xfrm>
          <a:custGeom>
            <a:avLst/>
            <a:gdLst>
              <a:gd name="connsiteX0" fmla="*/ 0 w 4572350"/>
              <a:gd name="connsiteY0" fmla="*/ 0 h 2255054"/>
              <a:gd name="connsiteX1" fmla="*/ 4572350 w 4572350"/>
              <a:gd name="connsiteY1" fmla="*/ 0 h 2255054"/>
              <a:gd name="connsiteX2" fmla="*/ 4572350 w 4572350"/>
              <a:gd name="connsiteY2" fmla="*/ 2255054 h 2255054"/>
              <a:gd name="connsiteX3" fmla="*/ 0 w 4572350"/>
              <a:gd name="connsiteY3" fmla="*/ 22550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5085697"/>
              <a:gd name="connsiteY0" fmla="*/ 0 h 2318022"/>
              <a:gd name="connsiteX1" fmla="*/ 4572350 w 5085697"/>
              <a:gd name="connsiteY1" fmla="*/ 0 h 2318022"/>
              <a:gd name="connsiteX2" fmla="*/ 4572350 w 5085697"/>
              <a:gd name="connsiteY2" fmla="*/ 2255054 h 2318022"/>
              <a:gd name="connsiteX3" fmla="*/ 1828800 w 5085697"/>
              <a:gd name="connsiteY3" fmla="*/ 1340654 h 2318022"/>
              <a:gd name="connsiteX4" fmla="*/ 0 w 5085697"/>
              <a:gd name="connsiteY4" fmla="*/ 0 h 2318022"/>
              <a:gd name="connsiteX0" fmla="*/ 0 w 5085697"/>
              <a:gd name="connsiteY0" fmla="*/ 477698 h 2795720"/>
              <a:gd name="connsiteX1" fmla="*/ 4572350 w 5085697"/>
              <a:gd name="connsiteY1" fmla="*/ 477698 h 2795720"/>
              <a:gd name="connsiteX2" fmla="*/ 4572350 w 5085697"/>
              <a:gd name="connsiteY2" fmla="*/ 2732752 h 2795720"/>
              <a:gd name="connsiteX3" fmla="*/ 1828800 w 5085697"/>
              <a:gd name="connsiteY3" fmla="*/ 1818352 h 2795720"/>
              <a:gd name="connsiteX4" fmla="*/ 0 w 5085697"/>
              <a:gd name="connsiteY4" fmla="*/ 477698 h 2795720"/>
              <a:gd name="connsiteX0" fmla="*/ 0 w 5186905"/>
              <a:gd name="connsiteY0" fmla="*/ 477698 h 2788517"/>
              <a:gd name="connsiteX1" fmla="*/ 4572350 w 5186905"/>
              <a:gd name="connsiteY1" fmla="*/ 477698 h 2788517"/>
              <a:gd name="connsiteX2" fmla="*/ 4572350 w 5186905"/>
              <a:gd name="connsiteY2" fmla="*/ 2732752 h 2788517"/>
              <a:gd name="connsiteX3" fmla="*/ 1828800 w 5186905"/>
              <a:gd name="connsiteY3" fmla="*/ 1818352 h 2788517"/>
              <a:gd name="connsiteX4" fmla="*/ 0 w 5186905"/>
              <a:gd name="connsiteY4" fmla="*/ 477698 h 2788517"/>
              <a:gd name="connsiteX0" fmla="*/ 23878 w 5210783"/>
              <a:gd name="connsiteY0" fmla="*/ 477698 h 2788517"/>
              <a:gd name="connsiteX1" fmla="*/ 4596228 w 5210783"/>
              <a:gd name="connsiteY1" fmla="*/ 477698 h 2788517"/>
              <a:gd name="connsiteX2" fmla="*/ 4596228 w 5210783"/>
              <a:gd name="connsiteY2" fmla="*/ 2732752 h 2788517"/>
              <a:gd name="connsiteX3" fmla="*/ 1852678 w 5210783"/>
              <a:gd name="connsiteY3" fmla="*/ 1818352 h 2788517"/>
              <a:gd name="connsiteX4" fmla="*/ 23878 w 5210783"/>
              <a:gd name="connsiteY4" fmla="*/ 477698 h 2788517"/>
              <a:gd name="connsiteX0" fmla="*/ 23878 w 5210783"/>
              <a:gd name="connsiteY0" fmla="*/ 898612 h 3209431"/>
              <a:gd name="connsiteX1" fmla="*/ 4596228 w 5210783"/>
              <a:gd name="connsiteY1" fmla="*/ 898612 h 3209431"/>
              <a:gd name="connsiteX2" fmla="*/ 4596228 w 5210783"/>
              <a:gd name="connsiteY2" fmla="*/ 3153666 h 3209431"/>
              <a:gd name="connsiteX3" fmla="*/ 1852678 w 5210783"/>
              <a:gd name="connsiteY3" fmla="*/ 2239266 h 3209431"/>
              <a:gd name="connsiteX4" fmla="*/ 23878 w 5210783"/>
              <a:gd name="connsiteY4" fmla="*/ 898612 h 3209431"/>
              <a:gd name="connsiteX0" fmla="*/ 21698 w 5208603"/>
              <a:gd name="connsiteY0" fmla="*/ 898612 h 3209431"/>
              <a:gd name="connsiteX1" fmla="*/ 4594048 w 5208603"/>
              <a:gd name="connsiteY1" fmla="*/ 898612 h 3209431"/>
              <a:gd name="connsiteX2" fmla="*/ 4594048 w 5208603"/>
              <a:gd name="connsiteY2" fmla="*/ 3153666 h 3209431"/>
              <a:gd name="connsiteX3" fmla="*/ 2059045 w 5208603"/>
              <a:gd name="connsiteY3" fmla="*/ 2495940 h 3209431"/>
              <a:gd name="connsiteX4" fmla="*/ 21698 w 520860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8163" h="3209431">
                <a:moveTo>
                  <a:pt x="21258" y="898612"/>
                </a:moveTo>
                <a:cubicBezTo>
                  <a:pt x="502639" y="-416841"/>
                  <a:pt x="3967849" y="-176209"/>
                  <a:pt x="4593608" y="898612"/>
                </a:cubicBezTo>
                <a:cubicBezTo>
                  <a:pt x="4994661" y="1345497"/>
                  <a:pt x="5748640" y="3589096"/>
                  <a:pt x="4593608" y="3153666"/>
                </a:cubicBezTo>
                <a:cubicBezTo>
                  <a:pt x="3679091" y="2848866"/>
                  <a:pt x="2154975" y="3763266"/>
                  <a:pt x="2058605" y="2495940"/>
                </a:cubicBezTo>
                <a:cubicBezTo>
                  <a:pt x="1914226" y="1359244"/>
                  <a:pt x="-235415" y="2693033"/>
                  <a:pt x="21258" y="898612"/>
                </a:cubicBezTo>
                <a:close/>
              </a:path>
            </a:pathLst>
          </a:custGeom>
          <a:solidFill>
            <a:srgbClr val="D197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78" name="Rectangle 1026"/>
          <p:cNvSpPr/>
          <p:nvPr/>
        </p:nvSpPr>
        <p:spPr>
          <a:xfrm rot="556251">
            <a:off x="8029640" y="-1069969"/>
            <a:ext cx="4687605" cy="2694421"/>
          </a:xfrm>
          <a:custGeom>
            <a:avLst/>
            <a:gdLst>
              <a:gd name="connsiteX0" fmla="*/ 0 w 4572350"/>
              <a:gd name="connsiteY0" fmla="*/ 0 h 2255054"/>
              <a:gd name="connsiteX1" fmla="*/ 4572350 w 4572350"/>
              <a:gd name="connsiteY1" fmla="*/ 0 h 2255054"/>
              <a:gd name="connsiteX2" fmla="*/ 4572350 w 4572350"/>
              <a:gd name="connsiteY2" fmla="*/ 2255054 h 2255054"/>
              <a:gd name="connsiteX3" fmla="*/ 0 w 4572350"/>
              <a:gd name="connsiteY3" fmla="*/ 22550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4572350"/>
              <a:gd name="connsiteY0" fmla="*/ 0 h 2255054"/>
              <a:gd name="connsiteX1" fmla="*/ 4572350 w 4572350"/>
              <a:gd name="connsiteY1" fmla="*/ 0 h 2255054"/>
              <a:gd name="connsiteX2" fmla="*/ 4572350 w 4572350"/>
              <a:gd name="connsiteY2" fmla="*/ 2255054 h 2255054"/>
              <a:gd name="connsiteX3" fmla="*/ 1828800 w 4572350"/>
              <a:gd name="connsiteY3" fmla="*/ 1340654 h 2255054"/>
              <a:gd name="connsiteX4" fmla="*/ 0 w 4572350"/>
              <a:gd name="connsiteY4" fmla="*/ 0 h 2255054"/>
              <a:gd name="connsiteX0" fmla="*/ 0 w 5085697"/>
              <a:gd name="connsiteY0" fmla="*/ 0 h 2318022"/>
              <a:gd name="connsiteX1" fmla="*/ 4572350 w 5085697"/>
              <a:gd name="connsiteY1" fmla="*/ 0 h 2318022"/>
              <a:gd name="connsiteX2" fmla="*/ 4572350 w 5085697"/>
              <a:gd name="connsiteY2" fmla="*/ 2255054 h 2318022"/>
              <a:gd name="connsiteX3" fmla="*/ 1828800 w 5085697"/>
              <a:gd name="connsiteY3" fmla="*/ 1340654 h 2318022"/>
              <a:gd name="connsiteX4" fmla="*/ 0 w 5085697"/>
              <a:gd name="connsiteY4" fmla="*/ 0 h 2318022"/>
              <a:gd name="connsiteX0" fmla="*/ 0 w 5085697"/>
              <a:gd name="connsiteY0" fmla="*/ 477698 h 2795720"/>
              <a:gd name="connsiteX1" fmla="*/ 4572350 w 5085697"/>
              <a:gd name="connsiteY1" fmla="*/ 477698 h 2795720"/>
              <a:gd name="connsiteX2" fmla="*/ 4572350 w 5085697"/>
              <a:gd name="connsiteY2" fmla="*/ 2732752 h 2795720"/>
              <a:gd name="connsiteX3" fmla="*/ 1828800 w 5085697"/>
              <a:gd name="connsiteY3" fmla="*/ 1818352 h 2795720"/>
              <a:gd name="connsiteX4" fmla="*/ 0 w 5085697"/>
              <a:gd name="connsiteY4" fmla="*/ 477698 h 2795720"/>
              <a:gd name="connsiteX0" fmla="*/ 0 w 5186905"/>
              <a:gd name="connsiteY0" fmla="*/ 477698 h 2788517"/>
              <a:gd name="connsiteX1" fmla="*/ 4572350 w 5186905"/>
              <a:gd name="connsiteY1" fmla="*/ 477698 h 2788517"/>
              <a:gd name="connsiteX2" fmla="*/ 4572350 w 5186905"/>
              <a:gd name="connsiteY2" fmla="*/ 2732752 h 2788517"/>
              <a:gd name="connsiteX3" fmla="*/ 1828800 w 5186905"/>
              <a:gd name="connsiteY3" fmla="*/ 1818352 h 2788517"/>
              <a:gd name="connsiteX4" fmla="*/ 0 w 5186905"/>
              <a:gd name="connsiteY4" fmla="*/ 477698 h 2788517"/>
              <a:gd name="connsiteX0" fmla="*/ 23878 w 5210783"/>
              <a:gd name="connsiteY0" fmla="*/ 477698 h 2788517"/>
              <a:gd name="connsiteX1" fmla="*/ 4596228 w 5210783"/>
              <a:gd name="connsiteY1" fmla="*/ 477698 h 2788517"/>
              <a:gd name="connsiteX2" fmla="*/ 4596228 w 5210783"/>
              <a:gd name="connsiteY2" fmla="*/ 2732752 h 2788517"/>
              <a:gd name="connsiteX3" fmla="*/ 1852678 w 5210783"/>
              <a:gd name="connsiteY3" fmla="*/ 1818352 h 2788517"/>
              <a:gd name="connsiteX4" fmla="*/ 23878 w 5210783"/>
              <a:gd name="connsiteY4" fmla="*/ 477698 h 2788517"/>
              <a:gd name="connsiteX0" fmla="*/ 23878 w 5210783"/>
              <a:gd name="connsiteY0" fmla="*/ 898612 h 3209431"/>
              <a:gd name="connsiteX1" fmla="*/ 4596228 w 5210783"/>
              <a:gd name="connsiteY1" fmla="*/ 898612 h 3209431"/>
              <a:gd name="connsiteX2" fmla="*/ 4596228 w 5210783"/>
              <a:gd name="connsiteY2" fmla="*/ 3153666 h 3209431"/>
              <a:gd name="connsiteX3" fmla="*/ 1852678 w 5210783"/>
              <a:gd name="connsiteY3" fmla="*/ 2239266 h 3209431"/>
              <a:gd name="connsiteX4" fmla="*/ 23878 w 5210783"/>
              <a:gd name="connsiteY4" fmla="*/ 898612 h 3209431"/>
              <a:gd name="connsiteX0" fmla="*/ 21698 w 5208603"/>
              <a:gd name="connsiteY0" fmla="*/ 898612 h 3209431"/>
              <a:gd name="connsiteX1" fmla="*/ 4594048 w 5208603"/>
              <a:gd name="connsiteY1" fmla="*/ 898612 h 3209431"/>
              <a:gd name="connsiteX2" fmla="*/ 4594048 w 5208603"/>
              <a:gd name="connsiteY2" fmla="*/ 3153666 h 3209431"/>
              <a:gd name="connsiteX3" fmla="*/ 2059045 w 5208603"/>
              <a:gd name="connsiteY3" fmla="*/ 2495940 h 3209431"/>
              <a:gd name="connsiteX4" fmla="*/ 21698 w 520860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 name="connsiteX0" fmla="*/ 21258 w 5208163"/>
              <a:gd name="connsiteY0" fmla="*/ 898612 h 3209431"/>
              <a:gd name="connsiteX1" fmla="*/ 4593608 w 5208163"/>
              <a:gd name="connsiteY1" fmla="*/ 898612 h 3209431"/>
              <a:gd name="connsiteX2" fmla="*/ 4593608 w 5208163"/>
              <a:gd name="connsiteY2" fmla="*/ 3153666 h 3209431"/>
              <a:gd name="connsiteX3" fmla="*/ 2058605 w 5208163"/>
              <a:gd name="connsiteY3" fmla="*/ 2495940 h 3209431"/>
              <a:gd name="connsiteX4" fmla="*/ 21258 w 5208163"/>
              <a:gd name="connsiteY4" fmla="*/ 898612 h 32094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208163" h="3209431">
                <a:moveTo>
                  <a:pt x="21258" y="898612"/>
                </a:moveTo>
                <a:cubicBezTo>
                  <a:pt x="502639" y="-416841"/>
                  <a:pt x="3967849" y="-176209"/>
                  <a:pt x="4593608" y="898612"/>
                </a:cubicBezTo>
                <a:cubicBezTo>
                  <a:pt x="4994661" y="1345497"/>
                  <a:pt x="5748640" y="3589096"/>
                  <a:pt x="4593608" y="3153666"/>
                </a:cubicBezTo>
                <a:cubicBezTo>
                  <a:pt x="3679091" y="2848866"/>
                  <a:pt x="2154975" y="3763266"/>
                  <a:pt x="2058605" y="2495940"/>
                </a:cubicBezTo>
                <a:cubicBezTo>
                  <a:pt x="1914226" y="1359244"/>
                  <a:pt x="-235415" y="2693033"/>
                  <a:pt x="21258" y="898612"/>
                </a:cubicBezTo>
                <a:close/>
              </a:path>
            </a:pathLst>
          </a:custGeom>
          <a:solidFill>
            <a:schemeClr val="bg1">
              <a:alpha val="5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pic>
        <p:nvPicPr>
          <p:cNvPr id="79" name="Picture 78"/>
          <p:cNvPicPr>
            <a:picLocks noChangeAspect="1"/>
          </p:cNvPicPr>
          <p:nvPr/>
        </p:nvPicPr>
        <p:blipFill rotWithShape="1">
          <a:blip r:embed="rId3">
            <a:extLst>
              <a:ext uri="{28A0092B-C50C-407E-A947-70E740481C1C}">
                <a14:useLocalDpi xmlns:a14="http://schemas.microsoft.com/office/drawing/2010/main" val="0"/>
              </a:ext>
            </a:extLst>
          </a:blip>
          <a:srcRect l="3411" t="61226" r="4907" b="51"/>
          <a:stretch/>
        </p:blipFill>
        <p:spPr>
          <a:xfrm rot="20374323" flipV="1">
            <a:off x="7896571" y="-908915"/>
            <a:ext cx="3576307" cy="2380922"/>
          </a:xfrm>
          <a:prstGeom prst="rect">
            <a:avLst/>
          </a:prstGeom>
        </p:spPr>
      </p:pic>
      <p:pic>
        <p:nvPicPr>
          <p:cNvPr id="80" name="Picture 7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1998038">
            <a:off x="10448222" y="-259774"/>
            <a:ext cx="2271263" cy="2813502"/>
          </a:xfrm>
          <a:prstGeom prst="rect">
            <a:avLst/>
          </a:prstGeom>
        </p:spPr>
      </p:pic>
      <p:sp>
        <p:nvSpPr>
          <p:cNvPr id="81" name="Oval 80"/>
          <p:cNvSpPr/>
          <p:nvPr/>
        </p:nvSpPr>
        <p:spPr>
          <a:xfrm>
            <a:off x="8809797" y="897717"/>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2" name="Oval 81"/>
          <p:cNvSpPr/>
          <p:nvPr/>
        </p:nvSpPr>
        <p:spPr>
          <a:xfrm>
            <a:off x="7968872" y="386915"/>
            <a:ext cx="180867" cy="180867"/>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3" name="Oval 82"/>
          <p:cNvSpPr/>
          <p:nvPr/>
        </p:nvSpPr>
        <p:spPr>
          <a:xfrm>
            <a:off x="9215889" y="900156"/>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4" name="Oval 83"/>
          <p:cNvSpPr/>
          <p:nvPr/>
        </p:nvSpPr>
        <p:spPr>
          <a:xfrm>
            <a:off x="10057266" y="1231004"/>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5" name="Oval 84"/>
          <p:cNvSpPr/>
          <p:nvPr/>
        </p:nvSpPr>
        <p:spPr>
          <a:xfrm>
            <a:off x="7830482" y="860237"/>
            <a:ext cx="266769" cy="266769"/>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6" name="Oval 85"/>
          <p:cNvSpPr/>
          <p:nvPr/>
        </p:nvSpPr>
        <p:spPr>
          <a:xfrm>
            <a:off x="9754979" y="962317"/>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7" name="Oval 86"/>
          <p:cNvSpPr/>
          <p:nvPr/>
        </p:nvSpPr>
        <p:spPr>
          <a:xfrm>
            <a:off x="9978602" y="759676"/>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8" name="Oval 87"/>
          <p:cNvSpPr/>
          <p:nvPr/>
        </p:nvSpPr>
        <p:spPr>
          <a:xfrm>
            <a:off x="10379142" y="1896683"/>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89" name="Oval 88"/>
          <p:cNvSpPr/>
          <p:nvPr/>
        </p:nvSpPr>
        <p:spPr>
          <a:xfrm>
            <a:off x="10388924" y="1415566"/>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0" name="Oval 89"/>
          <p:cNvSpPr/>
          <p:nvPr/>
        </p:nvSpPr>
        <p:spPr>
          <a:xfrm>
            <a:off x="8059305" y="179814"/>
            <a:ext cx="46081" cy="46081"/>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1" name="Oval 90"/>
          <p:cNvSpPr/>
          <p:nvPr/>
        </p:nvSpPr>
        <p:spPr>
          <a:xfrm>
            <a:off x="8813146" y="1541772"/>
            <a:ext cx="46081" cy="46081"/>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2" name="Oval 91"/>
          <p:cNvSpPr/>
          <p:nvPr/>
        </p:nvSpPr>
        <p:spPr>
          <a:xfrm>
            <a:off x="10694629" y="2004644"/>
            <a:ext cx="46081" cy="46081"/>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3" name="Oval 92"/>
          <p:cNvSpPr/>
          <p:nvPr/>
        </p:nvSpPr>
        <p:spPr>
          <a:xfrm>
            <a:off x="7615282" y="195317"/>
            <a:ext cx="180867" cy="180867"/>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4" name="Oval 93"/>
          <p:cNvSpPr/>
          <p:nvPr/>
        </p:nvSpPr>
        <p:spPr>
          <a:xfrm>
            <a:off x="8845223" y="1169713"/>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5" name="Oval 94"/>
          <p:cNvSpPr/>
          <p:nvPr/>
        </p:nvSpPr>
        <p:spPr>
          <a:xfrm>
            <a:off x="9081636" y="1489249"/>
            <a:ext cx="46081" cy="46081"/>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6" name="Oval 95"/>
          <p:cNvSpPr/>
          <p:nvPr/>
        </p:nvSpPr>
        <p:spPr>
          <a:xfrm>
            <a:off x="9294910" y="1290571"/>
            <a:ext cx="46081" cy="46081"/>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7" name="Oval 96"/>
          <p:cNvSpPr/>
          <p:nvPr/>
        </p:nvSpPr>
        <p:spPr>
          <a:xfrm>
            <a:off x="9435790" y="1169040"/>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8" name="Oval 97"/>
          <p:cNvSpPr/>
          <p:nvPr/>
        </p:nvSpPr>
        <p:spPr>
          <a:xfrm>
            <a:off x="7237728" y="357936"/>
            <a:ext cx="180867" cy="180867"/>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99" name="Oval 98"/>
          <p:cNvSpPr/>
          <p:nvPr/>
        </p:nvSpPr>
        <p:spPr>
          <a:xfrm>
            <a:off x="8498040" y="1280066"/>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0" name="Oval 99"/>
          <p:cNvSpPr/>
          <p:nvPr/>
        </p:nvSpPr>
        <p:spPr>
          <a:xfrm>
            <a:off x="8178868" y="1243210"/>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1" name="Oval 100"/>
          <p:cNvSpPr/>
          <p:nvPr/>
        </p:nvSpPr>
        <p:spPr>
          <a:xfrm>
            <a:off x="9761809" y="1561993"/>
            <a:ext cx="266769" cy="266769"/>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2" name="Oval 101"/>
          <p:cNvSpPr/>
          <p:nvPr/>
        </p:nvSpPr>
        <p:spPr>
          <a:xfrm>
            <a:off x="9416490" y="1586143"/>
            <a:ext cx="128132" cy="128132"/>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3" name="Oval 102"/>
          <p:cNvSpPr/>
          <p:nvPr/>
        </p:nvSpPr>
        <p:spPr>
          <a:xfrm>
            <a:off x="10313389" y="982517"/>
            <a:ext cx="69523" cy="69523"/>
          </a:xfrm>
          <a:prstGeom prst="ellipse">
            <a:avLst/>
          </a:prstGeom>
          <a:solidFill>
            <a:srgbClr val="7375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a:p>
        </p:txBody>
      </p:sp>
      <p:sp>
        <p:nvSpPr>
          <p:cNvPr id="104" name="Rectangle 103"/>
          <p:cNvSpPr/>
          <p:nvPr/>
        </p:nvSpPr>
        <p:spPr>
          <a:xfrm>
            <a:off x="11136819" y="1111876"/>
            <a:ext cx="1125821" cy="307777"/>
          </a:xfrm>
          <a:prstGeom prst="rect">
            <a:avLst/>
          </a:prstGeom>
        </p:spPr>
        <p:txBody>
          <a:bodyPr wrap="none">
            <a:spAutoFit/>
          </a:bodyPr>
          <a:lstStyle/>
          <a:p>
            <a:pPr algn="ctr"/>
            <a:r>
              <a:rPr lang="id-ID" sz="1400" b="1" dirty="0">
                <a:solidFill>
                  <a:schemeClr val="bg1">
                    <a:alpha val="36000"/>
                  </a:schemeClr>
                </a:solidFill>
              </a:rPr>
              <a:t>bochins.paw</a:t>
            </a:r>
          </a:p>
        </p:txBody>
      </p:sp>
      <p:sp>
        <p:nvSpPr>
          <p:cNvPr id="105" name="TextBox 104"/>
          <p:cNvSpPr txBox="1"/>
          <p:nvPr/>
        </p:nvSpPr>
        <p:spPr>
          <a:xfrm>
            <a:off x="3625829" y="2800344"/>
            <a:ext cx="5000343" cy="1446550"/>
          </a:xfrm>
          <a:prstGeom prst="rect">
            <a:avLst/>
          </a:prstGeom>
          <a:noFill/>
        </p:spPr>
        <p:txBody>
          <a:bodyPr wrap="none" rtlCol="0">
            <a:spAutoFit/>
          </a:bodyPr>
          <a:lstStyle/>
          <a:p>
            <a:r>
              <a:rPr lang="id-ID" sz="8800" dirty="0" smtClean="0">
                <a:solidFill>
                  <a:srgbClr val="4B4D29"/>
                </a:solidFill>
                <a:latin typeface="Amsterdam" pitchFamily="50" charset="0"/>
              </a:rPr>
              <a:t>Thank you...</a:t>
            </a:r>
            <a:endParaRPr lang="id-ID" sz="8800" dirty="0">
              <a:solidFill>
                <a:srgbClr val="4B4D29"/>
              </a:solidFill>
              <a:latin typeface="Amsterdam" pitchFamily="50" charset="0"/>
            </a:endParaRPr>
          </a:p>
        </p:txBody>
      </p:sp>
      <p:pic>
        <p:nvPicPr>
          <p:cNvPr id="108" name="Picture 107"/>
          <p:cNvPicPr>
            <a:picLocks noChangeAspect="1"/>
          </p:cNvPicPr>
          <p:nvPr/>
        </p:nvPicPr>
        <p:blipFill rotWithShape="1">
          <a:blip r:embed="rId3">
            <a:extLst>
              <a:ext uri="{28A0092B-C50C-407E-A947-70E740481C1C}">
                <a14:useLocalDpi xmlns:a14="http://schemas.microsoft.com/office/drawing/2010/main" val="0"/>
              </a:ext>
            </a:extLst>
          </a:blip>
          <a:srcRect l="3411" t="61226" r="4907" b="51"/>
          <a:stretch/>
        </p:blipFill>
        <p:spPr>
          <a:xfrm rot="11788066" flipV="1">
            <a:off x="-693415" y="-759314"/>
            <a:ext cx="3576307" cy="2380922"/>
          </a:xfrm>
          <a:prstGeom prst="rect">
            <a:avLst/>
          </a:prstGeom>
        </p:spPr>
      </p:pic>
    </p:spTree>
    <p:extLst>
      <p:ext uri="{BB962C8B-B14F-4D97-AF65-F5344CB8AC3E}">
        <p14:creationId xmlns:p14="http://schemas.microsoft.com/office/powerpoint/2010/main" val="3480241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8"/>
                                        </p:tgtEl>
                                        <p:attrNameLst>
                                          <p:attrName>style.visibility</p:attrName>
                                        </p:attrNameLst>
                                      </p:cBhvr>
                                      <p:to>
                                        <p:strVal val="visible"/>
                                      </p:to>
                                    </p:set>
                                  </p:childTnLst>
                                </p:cTn>
                              </p:par>
                              <p:par>
                                <p:cTn id="11" presetID="35" presetClass="emph" presetSubtype="0" repeatCount="indefinite" fill="hold" grpId="1" nodeType="withEffect">
                                  <p:stCondLst>
                                    <p:cond delay="0"/>
                                  </p:stCondLst>
                                  <p:childTnLst>
                                    <p:anim calcmode="discrete" valueType="str">
                                      <p:cBhvr>
                                        <p:cTn id="12" dur="1200" fill="hold"/>
                                        <p:tgtEl>
                                          <p:spTgt spid="64"/>
                                        </p:tgtEl>
                                        <p:attrNameLst>
                                          <p:attrName>style.visibility</p:attrName>
                                        </p:attrNameLst>
                                      </p:cBhvr>
                                      <p:tavLst>
                                        <p:tav tm="0">
                                          <p:val>
                                            <p:strVal val="hidden"/>
                                          </p:val>
                                        </p:tav>
                                        <p:tav tm="50000">
                                          <p:val>
                                            <p:strVal val="visible"/>
                                          </p:val>
                                        </p:tav>
                                      </p:tavLst>
                                    </p:anim>
                                  </p:childTnLst>
                                </p:cTn>
                              </p:par>
                              <p:par>
                                <p:cTn id="13" presetID="35" presetClass="emph" presetSubtype="0" repeatCount="indefinite" fill="hold" grpId="1" nodeType="withEffect">
                                  <p:stCondLst>
                                    <p:cond delay="0"/>
                                  </p:stCondLst>
                                  <p:childTnLst>
                                    <p:anim calcmode="discrete" valueType="str">
                                      <p:cBhvr>
                                        <p:cTn id="14" dur="2000" fill="hold"/>
                                        <p:tgtEl>
                                          <p:spTgt spid="71"/>
                                        </p:tgtEl>
                                        <p:attrNameLst>
                                          <p:attrName>style.visibility</p:attrName>
                                        </p:attrNameLst>
                                      </p:cBhvr>
                                      <p:tavLst>
                                        <p:tav tm="0">
                                          <p:val>
                                            <p:strVal val="hidden"/>
                                          </p:val>
                                        </p:tav>
                                        <p:tav tm="50000">
                                          <p:val>
                                            <p:strVal val="visible"/>
                                          </p:val>
                                        </p:tav>
                                      </p:tavLst>
                                    </p:anim>
                                  </p:childTnLst>
                                </p:cTn>
                              </p:par>
                              <p:par>
                                <p:cTn id="15" presetID="35" presetClass="emph" presetSubtype="0" repeatCount="indefinite" fill="hold" grpId="1" nodeType="withEffect">
                                  <p:stCondLst>
                                    <p:cond delay="0"/>
                                  </p:stCondLst>
                                  <p:childTnLst>
                                    <p:anim calcmode="discrete" valueType="str">
                                      <p:cBhvr>
                                        <p:cTn id="16" dur="1700" fill="hold"/>
                                        <p:tgtEl>
                                          <p:spTgt spid="68"/>
                                        </p:tgtEl>
                                        <p:attrNameLst>
                                          <p:attrName>style.visibility</p:attrName>
                                        </p:attrNameLst>
                                      </p:cBhvr>
                                      <p:tavLst>
                                        <p:tav tm="0">
                                          <p:val>
                                            <p:strVal val="hidden"/>
                                          </p:val>
                                        </p:tav>
                                        <p:tav tm="50000">
                                          <p:val>
                                            <p:strVal val="visible"/>
                                          </p:val>
                                        </p:tav>
                                      </p:tavLst>
                                    </p:anim>
                                  </p:childTnLst>
                                </p:cTn>
                              </p:par>
                              <p:par>
                                <p:cTn id="17" presetID="1" presetClass="entr" presetSubtype="0" fill="hold" grpId="0" nodeType="withEffect">
                                  <p:stCondLst>
                                    <p:cond delay="1750"/>
                                  </p:stCondLst>
                                  <p:childTnLst>
                                    <p:set>
                                      <p:cBhvr>
                                        <p:cTn id="18" dur="1" fill="hold">
                                          <p:stCondLst>
                                            <p:cond delay="0"/>
                                          </p:stCondLst>
                                        </p:cTn>
                                        <p:tgtEl>
                                          <p:spTgt spid="76"/>
                                        </p:tgtEl>
                                        <p:attrNameLst>
                                          <p:attrName>style.visibility</p:attrName>
                                        </p:attrNameLst>
                                      </p:cBhvr>
                                      <p:to>
                                        <p:strVal val="visible"/>
                                      </p:to>
                                    </p:set>
                                  </p:childTnLst>
                                </p:cTn>
                              </p:par>
                              <p:par>
                                <p:cTn id="19" presetID="1" presetClass="entr" presetSubtype="0" fill="hold" grpId="0" nodeType="withEffect">
                                  <p:stCondLst>
                                    <p:cond delay="1750"/>
                                  </p:stCondLst>
                                  <p:childTnLst>
                                    <p:set>
                                      <p:cBhvr>
                                        <p:cTn id="20" dur="1" fill="hold">
                                          <p:stCondLst>
                                            <p:cond delay="0"/>
                                          </p:stCondLst>
                                        </p:cTn>
                                        <p:tgtEl>
                                          <p:spTgt spid="69"/>
                                        </p:tgtEl>
                                        <p:attrNameLst>
                                          <p:attrName>style.visibility</p:attrName>
                                        </p:attrNameLst>
                                      </p:cBhvr>
                                      <p:to>
                                        <p:strVal val="visible"/>
                                      </p:to>
                                    </p:set>
                                  </p:childTnLst>
                                </p:cTn>
                              </p:par>
                              <p:par>
                                <p:cTn id="21" presetID="1" presetClass="entr" presetSubtype="0" fill="hold" grpId="0" nodeType="withEffect">
                                  <p:stCondLst>
                                    <p:cond delay="1750"/>
                                  </p:stCondLst>
                                  <p:childTnLst>
                                    <p:set>
                                      <p:cBhvr>
                                        <p:cTn id="22" dur="1" fill="hold">
                                          <p:stCondLst>
                                            <p:cond delay="0"/>
                                          </p:stCondLst>
                                        </p:cTn>
                                        <p:tgtEl>
                                          <p:spTgt spid="66"/>
                                        </p:tgtEl>
                                        <p:attrNameLst>
                                          <p:attrName>style.visibility</p:attrName>
                                        </p:attrNameLst>
                                      </p:cBhvr>
                                      <p:to>
                                        <p:strVal val="visible"/>
                                      </p:to>
                                    </p:set>
                                  </p:childTnLst>
                                </p:cTn>
                              </p:par>
                              <p:par>
                                <p:cTn id="23" presetID="1" presetClass="entr" presetSubtype="0" fill="hold" grpId="0" nodeType="withEffect">
                                  <p:stCondLst>
                                    <p:cond delay="1750"/>
                                  </p:stCondLst>
                                  <p:childTnLst>
                                    <p:set>
                                      <p:cBhvr>
                                        <p:cTn id="24" dur="1" fill="hold">
                                          <p:stCondLst>
                                            <p:cond delay="0"/>
                                          </p:stCondLst>
                                        </p:cTn>
                                        <p:tgtEl>
                                          <p:spTgt spid="67"/>
                                        </p:tgtEl>
                                        <p:attrNameLst>
                                          <p:attrName>style.visibility</p:attrName>
                                        </p:attrNameLst>
                                      </p:cBhvr>
                                      <p:to>
                                        <p:strVal val="visible"/>
                                      </p:to>
                                    </p:set>
                                  </p:childTnLst>
                                </p:cTn>
                              </p:par>
                              <p:par>
                                <p:cTn id="25" presetID="35" presetClass="emph" presetSubtype="0" repeatCount="indefinite" fill="hold" grpId="1" nodeType="withEffect">
                                  <p:stCondLst>
                                    <p:cond delay="1750"/>
                                  </p:stCondLst>
                                  <p:childTnLst>
                                    <p:anim calcmode="discrete" valueType="str">
                                      <p:cBhvr>
                                        <p:cTn id="26" dur="1600" fill="hold"/>
                                        <p:tgtEl>
                                          <p:spTgt spid="76"/>
                                        </p:tgtEl>
                                        <p:attrNameLst>
                                          <p:attrName>style.visibility</p:attrName>
                                        </p:attrNameLst>
                                      </p:cBhvr>
                                      <p:tavLst>
                                        <p:tav tm="0">
                                          <p:val>
                                            <p:strVal val="hidden"/>
                                          </p:val>
                                        </p:tav>
                                        <p:tav tm="50000">
                                          <p:val>
                                            <p:strVal val="visible"/>
                                          </p:val>
                                        </p:tav>
                                      </p:tavLst>
                                    </p:anim>
                                  </p:childTnLst>
                                </p:cTn>
                              </p:par>
                              <p:par>
                                <p:cTn id="27" presetID="35" presetClass="emph" presetSubtype="0" repeatCount="indefinite" fill="hold" grpId="1" nodeType="withEffect">
                                  <p:stCondLst>
                                    <p:cond delay="1750"/>
                                  </p:stCondLst>
                                  <p:childTnLst>
                                    <p:anim calcmode="discrete" valueType="str">
                                      <p:cBhvr>
                                        <p:cTn id="28" dur="1200" fill="hold"/>
                                        <p:tgtEl>
                                          <p:spTgt spid="69"/>
                                        </p:tgtEl>
                                        <p:attrNameLst>
                                          <p:attrName>style.visibility</p:attrName>
                                        </p:attrNameLst>
                                      </p:cBhvr>
                                      <p:tavLst>
                                        <p:tav tm="0">
                                          <p:val>
                                            <p:strVal val="hidden"/>
                                          </p:val>
                                        </p:tav>
                                        <p:tav tm="50000">
                                          <p:val>
                                            <p:strVal val="visible"/>
                                          </p:val>
                                        </p:tav>
                                      </p:tavLst>
                                    </p:anim>
                                  </p:childTnLst>
                                </p:cTn>
                              </p:par>
                              <p:par>
                                <p:cTn id="29" presetID="35" presetClass="emph" presetSubtype="0" repeatCount="indefinite" fill="hold" grpId="1" nodeType="withEffect">
                                  <p:stCondLst>
                                    <p:cond delay="1750"/>
                                  </p:stCondLst>
                                  <p:childTnLst>
                                    <p:anim calcmode="discrete" valueType="str">
                                      <p:cBhvr>
                                        <p:cTn id="30" dur="1800" fill="hold"/>
                                        <p:tgtEl>
                                          <p:spTgt spid="66"/>
                                        </p:tgtEl>
                                        <p:attrNameLst>
                                          <p:attrName>style.visibility</p:attrName>
                                        </p:attrNameLst>
                                      </p:cBhvr>
                                      <p:tavLst>
                                        <p:tav tm="0">
                                          <p:val>
                                            <p:strVal val="hidden"/>
                                          </p:val>
                                        </p:tav>
                                        <p:tav tm="50000">
                                          <p:val>
                                            <p:strVal val="visible"/>
                                          </p:val>
                                        </p:tav>
                                      </p:tavLst>
                                    </p:anim>
                                  </p:childTnLst>
                                </p:cTn>
                              </p:par>
                              <p:par>
                                <p:cTn id="31" presetID="35" presetClass="emph" presetSubtype="0" repeatCount="indefinite" fill="hold" grpId="1" nodeType="withEffect">
                                  <p:stCondLst>
                                    <p:cond delay="1750"/>
                                  </p:stCondLst>
                                  <p:childTnLst>
                                    <p:anim calcmode="discrete" valueType="str">
                                      <p:cBhvr>
                                        <p:cTn id="32" dur="2500" fill="hold"/>
                                        <p:tgtEl>
                                          <p:spTgt spid="67"/>
                                        </p:tgtEl>
                                        <p:attrNameLst>
                                          <p:attrName>style.visibility</p:attrName>
                                        </p:attrNameLst>
                                      </p:cBhvr>
                                      <p:tavLst>
                                        <p:tav tm="0">
                                          <p:val>
                                            <p:strVal val="hidden"/>
                                          </p:val>
                                        </p:tav>
                                        <p:tav tm="50000">
                                          <p:val>
                                            <p:strVal val="visible"/>
                                          </p:val>
                                        </p:tav>
                                      </p:tavLst>
                                    </p:anim>
                                  </p:childTnLst>
                                </p:cTn>
                              </p:par>
                              <p:par>
                                <p:cTn id="33" presetID="1" presetClass="entr" presetSubtype="0" fill="hold" grpId="0" nodeType="withEffect">
                                  <p:stCondLst>
                                    <p:cond delay="1750"/>
                                  </p:stCondLst>
                                  <p:childTnLst>
                                    <p:set>
                                      <p:cBhvr>
                                        <p:cTn id="34" dur="1" fill="hold">
                                          <p:stCondLst>
                                            <p:cond delay="0"/>
                                          </p:stCondLst>
                                        </p:cTn>
                                        <p:tgtEl>
                                          <p:spTgt spid="72"/>
                                        </p:tgtEl>
                                        <p:attrNameLst>
                                          <p:attrName>style.visibility</p:attrName>
                                        </p:attrNameLst>
                                      </p:cBhvr>
                                      <p:to>
                                        <p:strVal val="visible"/>
                                      </p:to>
                                    </p:set>
                                  </p:childTnLst>
                                </p:cTn>
                              </p:par>
                              <p:par>
                                <p:cTn id="35" presetID="1" presetClass="entr" presetSubtype="0" fill="hold" grpId="0" nodeType="withEffect">
                                  <p:stCondLst>
                                    <p:cond delay="1750"/>
                                  </p:stCondLst>
                                  <p:childTnLst>
                                    <p:set>
                                      <p:cBhvr>
                                        <p:cTn id="36" dur="1" fill="hold">
                                          <p:stCondLst>
                                            <p:cond delay="0"/>
                                          </p:stCondLst>
                                        </p:cTn>
                                        <p:tgtEl>
                                          <p:spTgt spid="65"/>
                                        </p:tgtEl>
                                        <p:attrNameLst>
                                          <p:attrName>style.visibility</p:attrName>
                                        </p:attrNameLst>
                                      </p:cBhvr>
                                      <p:to>
                                        <p:strVal val="visible"/>
                                      </p:to>
                                    </p:set>
                                  </p:childTnLst>
                                </p:cTn>
                              </p:par>
                              <p:par>
                                <p:cTn id="37" presetID="1" presetClass="entr" presetSubtype="0" fill="hold" grpId="0" nodeType="withEffect">
                                  <p:stCondLst>
                                    <p:cond delay="1750"/>
                                  </p:stCondLst>
                                  <p:childTnLst>
                                    <p:set>
                                      <p:cBhvr>
                                        <p:cTn id="38" dur="1" fill="hold">
                                          <p:stCondLst>
                                            <p:cond delay="0"/>
                                          </p:stCondLst>
                                        </p:cTn>
                                        <p:tgtEl>
                                          <p:spTgt spid="73"/>
                                        </p:tgtEl>
                                        <p:attrNameLst>
                                          <p:attrName>style.visibility</p:attrName>
                                        </p:attrNameLst>
                                      </p:cBhvr>
                                      <p:to>
                                        <p:strVal val="visible"/>
                                      </p:to>
                                    </p:set>
                                  </p:childTnLst>
                                </p:cTn>
                              </p:par>
                              <p:par>
                                <p:cTn id="39" presetID="1" presetClass="entr" presetSubtype="0" fill="hold" grpId="0" nodeType="withEffect">
                                  <p:stCondLst>
                                    <p:cond delay="1750"/>
                                  </p:stCondLst>
                                  <p:childTnLst>
                                    <p:set>
                                      <p:cBhvr>
                                        <p:cTn id="40" dur="1" fill="hold">
                                          <p:stCondLst>
                                            <p:cond delay="0"/>
                                          </p:stCondLst>
                                        </p:cTn>
                                        <p:tgtEl>
                                          <p:spTgt spid="75"/>
                                        </p:tgtEl>
                                        <p:attrNameLst>
                                          <p:attrName>style.visibility</p:attrName>
                                        </p:attrNameLst>
                                      </p:cBhvr>
                                      <p:to>
                                        <p:strVal val="visible"/>
                                      </p:to>
                                    </p:set>
                                  </p:childTnLst>
                                </p:cTn>
                              </p:par>
                              <p:par>
                                <p:cTn id="41" presetID="1" presetClass="entr" presetSubtype="0" fill="hold" grpId="0" nodeType="withEffect">
                                  <p:stCondLst>
                                    <p:cond delay="1750"/>
                                  </p:stCondLst>
                                  <p:childTnLst>
                                    <p:set>
                                      <p:cBhvr>
                                        <p:cTn id="42" dur="1" fill="hold">
                                          <p:stCondLst>
                                            <p:cond delay="0"/>
                                          </p:stCondLst>
                                        </p:cTn>
                                        <p:tgtEl>
                                          <p:spTgt spid="70"/>
                                        </p:tgtEl>
                                        <p:attrNameLst>
                                          <p:attrName>style.visibility</p:attrName>
                                        </p:attrNameLst>
                                      </p:cBhvr>
                                      <p:to>
                                        <p:strVal val="visible"/>
                                      </p:to>
                                    </p:set>
                                  </p:childTnLst>
                                </p:cTn>
                              </p:par>
                              <p:par>
                                <p:cTn id="43" presetID="1" presetClass="entr" presetSubtype="0" fill="hold" grpId="0" nodeType="withEffect">
                                  <p:stCondLst>
                                    <p:cond delay="1750"/>
                                  </p:stCondLst>
                                  <p:childTnLst>
                                    <p:set>
                                      <p:cBhvr>
                                        <p:cTn id="44" dur="1" fill="hold">
                                          <p:stCondLst>
                                            <p:cond delay="0"/>
                                          </p:stCondLst>
                                        </p:cTn>
                                        <p:tgtEl>
                                          <p:spTgt spid="74"/>
                                        </p:tgtEl>
                                        <p:attrNameLst>
                                          <p:attrName>style.visibility</p:attrName>
                                        </p:attrNameLst>
                                      </p:cBhvr>
                                      <p:to>
                                        <p:strVal val="visible"/>
                                      </p:to>
                                    </p:set>
                                  </p:childTnLst>
                                </p:cTn>
                              </p:par>
                              <p:par>
                                <p:cTn id="45" presetID="35" presetClass="emph" presetSubtype="0" repeatCount="indefinite" fill="hold" grpId="1" nodeType="withEffect">
                                  <p:stCondLst>
                                    <p:cond delay="1750"/>
                                  </p:stCondLst>
                                  <p:childTnLst>
                                    <p:anim calcmode="discrete" valueType="str">
                                      <p:cBhvr>
                                        <p:cTn id="46" dur="1100" fill="hold"/>
                                        <p:tgtEl>
                                          <p:spTgt spid="72"/>
                                        </p:tgtEl>
                                        <p:attrNameLst>
                                          <p:attrName>style.visibility</p:attrName>
                                        </p:attrNameLst>
                                      </p:cBhvr>
                                      <p:tavLst>
                                        <p:tav tm="0">
                                          <p:val>
                                            <p:strVal val="hidden"/>
                                          </p:val>
                                        </p:tav>
                                        <p:tav tm="50000">
                                          <p:val>
                                            <p:strVal val="visible"/>
                                          </p:val>
                                        </p:tav>
                                      </p:tavLst>
                                    </p:anim>
                                  </p:childTnLst>
                                </p:cTn>
                              </p:par>
                              <p:par>
                                <p:cTn id="47" presetID="35" presetClass="emph" presetSubtype="0" repeatCount="indefinite" fill="hold" grpId="1" nodeType="withEffect">
                                  <p:stCondLst>
                                    <p:cond delay="1750"/>
                                  </p:stCondLst>
                                  <p:childTnLst>
                                    <p:anim calcmode="discrete" valueType="str">
                                      <p:cBhvr>
                                        <p:cTn id="48" dur="1400" fill="hold"/>
                                        <p:tgtEl>
                                          <p:spTgt spid="65"/>
                                        </p:tgtEl>
                                        <p:attrNameLst>
                                          <p:attrName>style.visibility</p:attrName>
                                        </p:attrNameLst>
                                      </p:cBhvr>
                                      <p:tavLst>
                                        <p:tav tm="0">
                                          <p:val>
                                            <p:strVal val="hidden"/>
                                          </p:val>
                                        </p:tav>
                                        <p:tav tm="50000">
                                          <p:val>
                                            <p:strVal val="visible"/>
                                          </p:val>
                                        </p:tav>
                                      </p:tavLst>
                                    </p:anim>
                                  </p:childTnLst>
                                </p:cTn>
                              </p:par>
                              <p:par>
                                <p:cTn id="49" presetID="35" presetClass="emph" presetSubtype="0" repeatCount="indefinite" fill="hold" grpId="1" nodeType="withEffect">
                                  <p:stCondLst>
                                    <p:cond delay="1750"/>
                                  </p:stCondLst>
                                  <p:childTnLst>
                                    <p:anim calcmode="discrete" valueType="str">
                                      <p:cBhvr>
                                        <p:cTn id="50" dur="1200" fill="hold"/>
                                        <p:tgtEl>
                                          <p:spTgt spid="73"/>
                                        </p:tgtEl>
                                        <p:attrNameLst>
                                          <p:attrName>style.visibility</p:attrName>
                                        </p:attrNameLst>
                                      </p:cBhvr>
                                      <p:tavLst>
                                        <p:tav tm="0">
                                          <p:val>
                                            <p:strVal val="hidden"/>
                                          </p:val>
                                        </p:tav>
                                        <p:tav tm="50000">
                                          <p:val>
                                            <p:strVal val="visible"/>
                                          </p:val>
                                        </p:tav>
                                      </p:tavLst>
                                    </p:anim>
                                  </p:childTnLst>
                                </p:cTn>
                              </p:par>
                              <p:par>
                                <p:cTn id="51" presetID="35" presetClass="emph" presetSubtype="0" repeatCount="indefinite" fill="hold" grpId="1" nodeType="withEffect">
                                  <p:stCondLst>
                                    <p:cond delay="1750"/>
                                  </p:stCondLst>
                                  <p:childTnLst>
                                    <p:anim calcmode="discrete" valueType="str">
                                      <p:cBhvr>
                                        <p:cTn id="52" dur="1000" fill="hold"/>
                                        <p:tgtEl>
                                          <p:spTgt spid="75"/>
                                        </p:tgtEl>
                                        <p:attrNameLst>
                                          <p:attrName>style.visibility</p:attrName>
                                        </p:attrNameLst>
                                      </p:cBhvr>
                                      <p:tavLst>
                                        <p:tav tm="0">
                                          <p:val>
                                            <p:strVal val="hidden"/>
                                          </p:val>
                                        </p:tav>
                                        <p:tav tm="50000">
                                          <p:val>
                                            <p:strVal val="visible"/>
                                          </p:val>
                                        </p:tav>
                                      </p:tavLst>
                                    </p:anim>
                                  </p:childTnLst>
                                </p:cTn>
                              </p:par>
                              <p:par>
                                <p:cTn id="53" presetID="35" presetClass="emph" presetSubtype="0" repeatCount="indefinite" fill="hold" grpId="1" nodeType="withEffect">
                                  <p:stCondLst>
                                    <p:cond delay="1750"/>
                                  </p:stCondLst>
                                  <p:childTnLst>
                                    <p:anim calcmode="discrete" valueType="str">
                                      <p:cBhvr>
                                        <p:cTn id="54" dur="1400" fill="hold"/>
                                        <p:tgtEl>
                                          <p:spTgt spid="70"/>
                                        </p:tgtEl>
                                        <p:attrNameLst>
                                          <p:attrName>style.visibility</p:attrName>
                                        </p:attrNameLst>
                                      </p:cBhvr>
                                      <p:tavLst>
                                        <p:tav tm="0">
                                          <p:val>
                                            <p:strVal val="hidden"/>
                                          </p:val>
                                        </p:tav>
                                        <p:tav tm="50000">
                                          <p:val>
                                            <p:strVal val="visible"/>
                                          </p:val>
                                        </p:tav>
                                      </p:tavLst>
                                    </p:anim>
                                  </p:childTnLst>
                                </p:cTn>
                              </p:par>
                              <p:par>
                                <p:cTn id="55" presetID="35" presetClass="emph" presetSubtype="0" repeatCount="indefinite" fill="hold" grpId="1" nodeType="withEffect">
                                  <p:stCondLst>
                                    <p:cond delay="1750"/>
                                  </p:stCondLst>
                                  <p:childTnLst>
                                    <p:anim calcmode="discrete" valueType="str">
                                      <p:cBhvr>
                                        <p:cTn id="56" dur="1200" fill="hold"/>
                                        <p:tgtEl>
                                          <p:spTgt spid="74"/>
                                        </p:tgtEl>
                                        <p:attrNameLst>
                                          <p:attrName>style.visibility</p:attrName>
                                        </p:attrNameLst>
                                      </p:cBhvr>
                                      <p:tavLst>
                                        <p:tav tm="0">
                                          <p:val>
                                            <p:strVal val="hidden"/>
                                          </p:val>
                                        </p:tav>
                                        <p:tav tm="50000">
                                          <p:val>
                                            <p:strVal val="visible"/>
                                          </p:val>
                                        </p:tav>
                                      </p:tavLst>
                                    </p:anim>
                                  </p:childTnLst>
                                </p:cTn>
                              </p:par>
                              <p:par>
                                <p:cTn id="57" presetID="1" presetClass="entr" presetSubtype="0" fill="hold" grpId="0" nodeType="withEffect">
                                  <p:stCondLst>
                                    <p:cond delay="0"/>
                                  </p:stCondLst>
                                  <p:childTnLst>
                                    <p:set>
                                      <p:cBhvr>
                                        <p:cTn id="58" dur="1" fill="hold">
                                          <p:stCondLst>
                                            <p:cond delay="0"/>
                                          </p:stCondLst>
                                        </p:cTn>
                                        <p:tgtEl>
                                          <p:spTgt spid="85"/>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9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9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96"/>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81"/>
                                        </p:tgtEl>
                                        <p:attrNameLst>
                                          <p:attrName>style.visibility</p:attrName>
                                        </p:attrNameLst>
                                      </p:cBhvr>
                                      <p:to>
                                        <p:strVal val="visible"/>
                                      </p:to>
                                    </p:set>
                                  </p:childTnLst>
                                </p:cTn>
                              </p:par>
                              <p:par>
                                <p:cTn id="67" presetID="35" presetClass="emph" presetSubtype="0" repeatCount="indefinite" fill="hold" grpId="1" nodeType="withEffect">
                                  <p:stCondLst>
                                    <p:cond delay="0"/>
                                  </p:stCondLst>
                                  <p:childTnLst>
                                    <p:anim calcmode="discrete" valueType="str">
                                      <p:cBhvr>
                                        <p:cTn id="68" dur="2200" fill="hold"/>
                                        <p:tgtEl>
                                          <p:spTgt spid="85"/>
                                        </p:tgtEl>
                                        <p:attrNameLst>
                                          <p:attrName>style.visibility</p:attrName>
                                        </p:attrNameLst>
                                      </p:cBhvr>
                                      <p:tavLst>
                                        <p:tav tm="0">
                                          <p:val>
                                            <p:strVal val="hidden"/>
                                          </p:val>
                                        </p:tav>
                                        <p:tav tm="50000">
                                          <p:val>
                                            <p:strVal val="visible"/>
                                          </p:val>
                                        </p:tav>
                                      </p:tavLst>
                                    </p:anim>
                                  </p:childTnLst>
                                </p:cTn>
                              </p:par>
                              <p:par>
                                <p:cTn id="69" presetID="35" presetClass="emph" presetSubtype="0" repeatCount="indefinite" fill="hold" grpId="1" nodeType="withEffect">
                                  <p:stCondLst>
                                    <p:cond delay="0"/>
                                  </p:stCondLst>
                                  <p:childTnLst>
                                    <p:anim calcmode="discrete" valueType="str">
                                      <p:cBhvr>
                                        <p:cTn id="70" dur="1500" fill="hold"/>
                                        <p:tgtEl>
                                          <p:spTgt spid="98"/>
                                        </p:tgtEl>
                                        <p:attrNameLst>
                                          <p:attrName>style.visibility</p:attrName>
                                        </p:attrNameLst>
                                      </p:cBhvr>
                                      <p:tavLst>
                                        <p:tav tm="0">
                                          <p:val>
                                            <p:strVal val="hidden"/>
                                          </p:val>
                                        </p:tav>
                                        <p:tav tm="50000">
                                          <p:val>
                                            <p:strVal val="visible"/>
                                          </p:val>
                                        </p:tav>
                                      </p:tavLst>
                                    </p:anim>
                                  </p:childTnLst>
                                </p:cTn>
                              </p:par>
                              <p:par>
                                <p:cTn id="71" presetID="35" presetClass="emph" presetSubtype="0" repeatCount="indefinite" fill="hold" grpId="1" nodeType="withEffect">
                                  <p:stCondLst>
                                    <p:cond delay="0"/>
                                  </p:stCondLst>
                                  <p:childTnLst>
                                    <p:anim calcmode="discrete" valueType="str">
                                      <p:cBhvr>
                                        <p:cTn id="72" dur="2200" fill="hold"/>
                                        <p:tgtEl>
                                          <p:spTgt spid="97"/>
                                        </p:tgtEl>
                                        <p:attrNameLst>
                                          <p:attrName>style.visibility</p:attrName>
                                        </p:attrNameLst>
                                      </p:cBhvr>
                                      <p:tavLst>
                                        <p:tav tm="0">
                                          <p:val>
                                            <p:strVal val="hidden"/>
                                          </p:val>
                                        </p:tav>
                                        <p:tav tm="50000">
                                          <p:val>
                                            <p:strVal val="visible"/>
                                          </p:val>
                                        </p:tav>
                                      </p:tavLst>
                                    </p:anim>
                                  </p:childTnLst>
                                </p:cTn>
                              </p:par>
                              <p:par>
                                <p:cTn id="73" presetID="35" presetClass="emph" presetSubtype="0" repeatCount="indefinite" fill="hold" grpId="1" nodeType="withEffect">
                                  <p:stCondLst>
                                    <p:cond delay="0"/>
                                  </p:stCondLst>
                                  <p:childTnLst>
                                    <p:anim calcmode="discrete" valueType="str">
                                      <p:cBhvr>
                                        <p:cTn id="74" dur="1100" fill="hold"/>
                                        <p:tgtEl>
                                          <p:spTgt spid="96"/>
                                        </p:tgtEl>
                                        <p:attrNameLst>
                                          <p:attrName>style.visibility</p:attrName>
                                        </p:attrNameLst>
                                      </p:cBhvr>
                                      <p:tavLst>
                                        <p:tav tm="0">
                                          <p:val>
                                            <p:strVal val="hidden"/>
                                          </p:val>
                                        </p:tav>
                                        <p:tav tm="50000">
                                          <p:val>
                                            <p:strVal val="visible"/>
                                          </p:val>
                                        </p:tav>
                                      </p:tavLst>
                                    </p:anim>
                                  </p:childTnLst>
                                </p:cTn>
                              </p:par>
                              <p:par>
                                <p:cTn id="75" presetID="35" presetClass="emph" presetSubtype="0" repeatCount="indefinite" fill="hold" grpId="1" nodeType="withEffect">
                                  <p:stCondLst>
                                    <p:cond delay="0"/>
                                  </p:stCondLst>
                                  <p:childTnLst>
                                    <p:anim calcmode="discrete" valueType="str">
                                      <p:cBhvr>
                                        <p:cTn id="76" dur="1800" fill="hold"/>
                                        <p:tgtEl>
                                          <p:spTgt spid="81"/>
                                        </p:tgtEl>
                                        <p:attrNameLst>
                                          <p:attrName>style.visibility</p:attrName>
                                        </p:attrNameLst>
                                      </p:cBhvr>
                                      <p:tavLst>
                                        <p:tav tm="0">
                                          <p:val>
                                            <p:strVal val="hidden"/>
                                          </p:val>
                                        </p:tav>
                                        <p:tav tm="50000">
                                          <p:val>
                                            <p:strVal val="visible"/>
                                          </p:val>
                                        </p:tav>
                                      </p:tavLst>
                                    </p:anim>
                                  </p:childTnLst>
                                </p:cTn>
                              </p:par>
                              <p:par>
                                <p:cTn id="77" presetID="1" presetClass="entr" presetSubtype="0" fill="hold" grpId="0" nodeType="withEffect">
                                  <p:stCondLst>
                                    <p:cond delay="1750"/>
                                  </p:stCondLst>
                                  <p:childTnLst>
                                    <p:set>
                                      <p:cBhvr>
                                        <p:cTn id="78" dur="1" fill="hold">
                                          <p:stCondLst>
                                            <p:cond delay="0"/>
                                          </p:stCondLst>
                                        </p:cTn>
                                        <p:tgtEl>
                                          <p:spTgt spid="101"/>
                                        </p:tgtEl>
                                        <p:attrNameLst>
                                          <p:attrName>style.visibility</p:attrName>
                                        </p:attrNameLst>
                                      </p:cBhvr>
                                      <p:to>
                                        <p:strVal val="visible"/>
                                      </p:to>
                                    </p:set>
                                  </p:childTnLst>
                                </p:cTn>
                              </p:par>
                              <p:par>
                                <p:cTn id="79" presetID="1" presetClass="entr" presetSubtype="0" fill="hold" grpId="0" nodeType="withEffect">
                                  <p:stCondLst>
                                    <p:cond delay="1750"/>
                                  </p:stCondLst>
                                  <p:childTnLst>
                                    <p:set>
                                      <p:cBhvr>
                                        <p:cTn id="80" dur="1" fill="hold">
                                          <p:stCondLst>
                                            <p:cond delay="0"/>
                                          </p:stCondLst>
                                        </p:cTn>
                                        <p:tgtEl>
                                          <p:spTgt spid="86"/>
                                        </p:tgtEl>
                                        <p:attrNameLst>
                                          <p:attrName>style.visibility</p:attrName>
                                        </p:attrNameLst>
                                      </p:cBhvr>
                                      <p:to>
                                        <p:strVal val="visible"/>
                                      </p:to>
                                    </p:set>
                                  </p:childTnLst>
                                </p:cTn>
                              </p:par>
                              <p:par>
                                <p:cTn id="81" presetID="1" presetClass="entr" presetSubtype="0" fill="hold" grpId="0" nodeType="withEffect">
                                  <p:stCondLst>
                                    <p:cond delay="1750"/>
                                  </p:stCondLst>
                                  <p:childTnLst>
                                    <p:set>
                                      <p:cBhvr>
                                        <p:cTn id="82" dur="1" fill="hold">
                                          <p:stCondLst>
                                            <p:cond delay="0"/>
                                          </p:stCondLst>
                                        </p:cTn>
                                        <p:tgtEl>
                                          <p:spTgt spid="100"/>
                                        </p:tgtEl>
                                        <p:attrNameLst>
                                          <p:attrName>style.visibility</p:attrName>
                                        </p:attrNameLst>
                                      </p:cBhvr>
                                      <p:to>
                                        <p:strVal val="visible"/>
                                      </p:to>
                                    </p:set>
                                  </p:childTnLst>
                                </p:cTn>
                              </p:par>
                              <p:par>
                                <p:cTn id="83" presetID="1" presetClass="entr" presetSubtype="0" fill="hold" grpId="0" nodeType="withEffect">
                                  <p:stCondLst>
                                    <p:cond delay="1750"/>
                                  </p:stCondLst>
                                  <p:childTnLst>
                                    <p:set>
                                      <p:cBhvr>
                                        <p:cTn id="84" dur="1" fill="hold">
                                          <p:stCondLst>
                                            <p:cond delay="0"/>
                                          </p:stCondLst>
                                        </p:cTn>
                                        <p:tgtEl>
                                          <p:spTgt spid="88"/>
                                        </p:tgtEl>
                                        <p:attrNameLst>
                                          <p:attrName>style.visibility</p:attrName>
                                        </p:attrNameLst>
                                      </p:cBhvr>
                                      <p:to>
                                        <p:strVal val="visible"/>
                                      </p:to>
                                    </p:set>
                                  </p:childTnLst>
                                </p:cTn>
                              </p:par>
                              <p:par>
                                <p:cTn id="85" presetID="1" presetClass="entr" presetSubtype="0" fill="hold" grpId="0" nodeType="withEffect">
                                  <p:stCondLst>
                                    <p:cond delay="1750"/>
                                  </p:stCondLst>
                                  <p:childTnLst>
                                    <p:set>
                                      <p:cBhvr>
                                        <p:cTn id="86" dur="1" fill="hold">
                                          <p:stCondLst>
                                            <p:cond delay="0"/>
                                          </p:stCondLst>
                                        </p:cTn>
                                        <p:tgtEl>
                                          <p:spTgt spid="91"/>
                                        </p:tgtEl>
                                        <p:attrNameLst>
                                          <p:attrName>style.visibility</p:attrName>
                                        </p:attrNameLst>
                                      </p:cBhvr>
                                      <p:to>
                                        <p:strVal val="visible"/>
                                      </p:to>
                                    </p:set>
                                  </p:childTnLst>
                                </p:cTn>
                              </p:par>
                              <p:par>
                                <p:cTn id="87" presetID="1" presetClass="entr" presetSubtype="0" fill="hold" grpId="0" nodeType="withEffect">
                                  <p:stCondLst>
                                    <p:cond delay="1750"/>
                                  </p:stCondLst>
                                  <p:childTnLst>
                                    <p:set>
                                      <p:cBhvr>
                                        <p:cTn id="88" dur="1" fill="hold">
                                          <p:stCondLst>
                                            <p:cond delay="0"/>
                                          </p:stCondLst>
                                        </p:cTn>
                                        <p:tgtEl>
                                          <p:spTgt spid="102"/>
                                        </p:tgtEl>
                                        <p:attrNameLst>
                                          <p:attrName>style.visibility</p:attrName>
                                        </p:attrNameLst>
                                      </p:cBhvr>
                                      <p:to>
                                        <p:strVal val="visible"/>
                                      </p:to>
                                    </p:set>
                                  </p:childTnLst>
                                </p:cTn>
                              </p:par>
                              <p:par>
                                <p:cTn id="89" presetID="35" presetClass="emph" presetSubtype="0" repeatCount="indefinite" fill="hold" grpId="1" nodeType="withEffect">
                                  <p:stCondLst>
                                    <p:cond delay="1750"/>
                                  </p:stCondLst>
                                  <p:childTnLst>
                                    <p:anim calcmode="discrete" valueType="str">
                                      <p:cBhvr>
                                        <p:cTn id="90" dur="1300" fill="hold"/>
                                        <p:tgtEl>
                                          <p:spTgt spid="101"/>
                                        </p:tgtEl>
                                        <p:attrNameLst>
                                          <p:attrName>style.visibility</p:attrName>
                                        </p:attrNameLst>
                                      </p:cBhvr>
                                      <p:tavLst>
                                        <p:tav tm="0">
                                          <p:val>
                                            <p:strVal val="hidden"/>
                                          </p:val>
                                        </p:tav>
                                        <p:tav tm="50000">
                                          <p:val>
                                            <p:strVal val="visible"/>
                                          </p:val>
                                        </p:tav>
                                      </p:tavLst>
                                    </p:anim>
                                  </p:childTnLst>
                                </p:cTn>
                              </p:par>
                              <p:par>
                                <p:cTn id="91" presetID="35" presetClass="emph" presetSubtype="0" repeatCount="indefinite" fill="hold" grpId="1" nodeType="withEffect">
                                  <p:stCondLst>
                                    <p:cond delay="1750"/>
                                  </p:stCondLst>
                                  <p:childTnLst>
                                    <p:anim calcmode="discrete" valueType="str">
                                      <p:cBhvr>
                                        <p:cTn id="92" dur="1800" fill="hold"/>
                                        <p:tgtEl>
                                          <p:spTgt spid="86"/>
                                        </p:tgtEl>
                                        <p:attrNameLst>
                                          <p:attrName>style.visibility</p:attrName>
                                        </p:attrNameLst>
                                      </p:cBhvr>
                                      <p:tavLst>
                                        <p:tav tm="0">
                                          <p:val>
                                            <p:strVal val="hidden"/>
                                          </p:val>
                                        </p:tav>
                                        <p:tav tm="50000">
                                          <p:val>
                                            <p:strVal val="visible"/>
                                          </p:val>
                                        </p:tav>
                                      </p:tavLst>
                                    </p:anim>
                                  </p:childTnLst>
                                </p:cTn>
                              </p:par>
                              <p:par>
                                <p:cTn id="93" presetID="35" presetClass="emph" presetSubtype="0" repeatCount="indefinite" fill="hold" grpId="1" nodeType="withEffect">
                                  <p:stCondLst>
                                    <p:cond delay="1750"/>
                                  </p:stCondLst>
                                  <p:childTnLst>
                                    <p:anim calcmode="discrete" valueType="str">
                                      <p:cBhvr>
                                        <p:cTn id="94" dur="1200" fill="hold"/>
                                        <p:tgtEl>
                                          <p:spTgt spid="100"/>
                                        </p:tgtEl>
                                        <p:attrNameLst>
                                          <p:attrName>style.visibility</p:attrName>
                                        </p:attrNameLst>
                                      </p:cBhvr>
                                      <p:tavLst>
                                        <p:tav tm="0">
                                          <p:val>
                                            <p:strVal val="hidden"/>
                                          </p:val>
                                        </p:tav>
                                        <p:tav tm="50000">
                                          <p:val>
                                            <p:strVal val="visible"/>
                                          </p:val>
                                        </p:tav>
                                      </p:tavLst>
                                    </p:anim>
                                  </p:childTnLst>
                                </p:cTn>
                              </p:par>
                              <p:par>
                                <p:cTn id="95" presetID="35" presetClass="emph" presetSubtype="0" repeatCount="indefinite" fill="hold" grpId="1" nodeType="withEffect">
                                  <p:stCondLst>
                                    <p:cond delay="1750"/>
                                  </p:stCondLst>
                                  <p:childTnLst>
                                    <p:anim calcmode="discrete" valueType="str">
                                      <p:cBhvr>
                                        <p:cTn id="96" dur="1800" fill="hold"/>
                                        <p:tgtEl>
                                          <p:spTgt spid="88"/>
                                        </p:tgtEl>
                                        <p:attrNameLst>
                                          <p:attrName>style.visibility</p:attrName>
                                        </p:attrNameLst>
                                      </p:cBhvr>
                                      <p:tavLst>
                                        <p:tav tm="0">
                                          <p:val>
                                            <p:strVal val="hidden"/>
                                          </p:val>
                                        </p:tav>
                                        <p:tav tm="50000">
                                          <p:val>
                                            <p:strVal val="visible"/>
                                          </p:val>
                                        </p:tav>
                                      </p:tavLst>
                                    </p:anim>
                                  </p:childTnLst>
                                </p:cTn>
                              </p:par>
                              <p:par>
                                <p:cTn id="97" presetID="35" presetClass="emph" presetSubtype="0" repeatCount="indefinite" fill="hold" grpId="1" nodeType="withEffect">
                                  <p:stCondLst>
                                    <p:cond delay="1750"/>
                                  </p:stCondLst>
                                  <p:childTnLst>
                                    <p:anim calcmode="discrete" valueType="str">
                                      <p:cBhvr>
                                        <p:cTn id="98" dur="2200" fill="hold"/>
                                        <p:tgtEl>
                                          <p:spTgt spid="91"/>
                                        </p:tgtEl>
                                        <p:attrNameLst>
                                          <p:attrName>style.visibility</p:attrName>
                                        </p:attrNameLst>
                                      </p:cBhvr>
                                      <p:tavLst>
                                        <p:tav tm="0">
                                          <p:val>
                                            <p:strVal val="hidden"/>
                                          </p:val>
                                        </p:tav>
                                        <p:tav tm="50000">
                                          <p:val>
                                            <p:strVal val="visible"/>
                                          </p:val>
                                        </p:tav>
                                      </p:tavLst>
                                    </p:anim>
                                  </p:childTnLst>
                                </p:cTn>
                              </p:par>
                              <p:par>
                                <p:cTn id="99" presetID="35" presetClass="emph" presetSubtype="0" repeatCount="indefinite" fill="hold" grpId="1" nodeType="withEffect">
                                  <p:stCondLst>
                                    <p:cond delay="1750"/>
                                  </p:stCondLst>
                                  <p:childTnLst>
                                    <p:anim calcmode="discrete" valueType="str">
                                      <p:cBhvr>
                                        <p:cTn id="100" dur="1400" fill="hold"/>
                                        <p:tgtEl>
                                          <p:spTgt spid="102"/>
                                        </p:tgtEl>
                                        <p:attrNameLst>
                                          <p:attrName>style.visibility</p:attrName>
                                        </p:attrNameLst>
                                      </p:cBhvr>
                                      <p:tavLst>
                                        <p:tav tm="0">
                                          <p:val>
                                            <p:strVal val="hidden"/>
                                          </p:val>
                                        </p:tav>
                                        <p:tav tm="50000">
                                          <p:val>
                                            <p:strVal val="visible"/>
                                          </p:val>
                                        </p:tav>
                                      </p:tavLst>
                                    </p:anim>
                                  </p:childTnLst>
                                </p:cTn>
                              </p:par>
                              <p:par>
                                <p:cTn id="101" presetID="1" presetClass="entr" presetSubtype="0" fill="hold" grpId="0" nodeType="withEffect">
                                  <p:stCondLst>
                                    <p:cond delay="1750"/>
                                  </p:stCondLst>
                                  <p:childTnLst>
                                    <p:set>
                                      <p:cBhvr>
                                        <p:cTn id="102" dur="1" fill="hold">
                                          <p:stCondLst>
                                            <p:cond delay="0"/>
                                          </p:stCondLst>
                                        </p:cTn>
                                        <p:tgtEl>
                                          <p:spTgt spid="99"/>
                                        </p:tgtEl>
                                        <p:attrNameLst>
                                          <p:attrName>style.visibility</p:attrName>
                                        </p:attrNameLst>
                                      </p:cBhvr>
                                      <p:to>
                                        <p:strVal val="visible"/>
                                      </p:to>
                                    </p:set>
                                  </p:childTnLst>
                                </p:cTn>
                              </p:par>
                              <p:par>
                                <p:cTn id="103" presetID="1" presetClass="entr" presetSubtype="0" fill="hold" grpId="0" nodeType="withEffect">
                                  <p:stCondLst>
                                    <p:cond delay="1750"/>
                                  </p:stCondLst>
                                  <p:childTnLst>
                                    <p:set>
                                      <p:cBhvr>
                                        <p:cTn id="104" dur="1" fill="hold">
                                          <p:stCondLst>
                                            <p:cond delay="0"/>
                                          </p:stCondLst>
                                        </p:cTn>
                                        <p:tgtEl>
                                          <p:spTgt spid="94"/>
                                        </p:tgtEl>
                                        <p:attrNameLst>
                                          <p:attrName>style.visibility</p:attrName>
                                        </p:attrNameLst>
                                      </p:cBhvr>
                                      <p:to>
                                        <p:strVal val="visible"/>
                                      </p:to>
                                    </p:set>
                                  </p:childTnLst>
                                </p:cTn>
                              </p:par>
                              <p:par>
                                <p:cTn id="105" presetID="1" presetClass="entr" presetSubtype="0" fill="hold" grpId="0" nodeType="withEffect">
                                  <p:stCondLst>
                                    <p:cond delay="1750"/>
                                  </p:stCondLst>
                                  <p:childTnLst>
                                    <p:set>
                                      <p:cBhvr>
                                        <p:cTn id="106" dur="1" fill="hold">
                                          <p:stCondLst>
                                            <p:cond delay="0"/>
                                          </p:stCondLst>
                                        </p:cTn>
                                        <p:tgtEl>
                                          <p:spTgt spid="83"/>
                                        </p:tgtEl>
                                        <p:attrNameLst>
                                          <p:attrName>style.visibility</p:attrName>
                                        </p:attrNameLst>
                                      </p:cBhvr>
                                      <p:to>
                                        <p:strVal val="visible"/>
                                      </p:to>
                                    </p:set>
                                  </p:childTnLst>
                                </p:cTn>
                              </p:par>
                              <p:par>
                                <p:cTn id="107" presetID="1" presetClass="entr" presetSubtype="0" fill="hold" grpId="0" nodeType="withEffect">
                                  <p:stCondLst>
                                    <p:cond delay="1750"/>
                                  </p:stCondLst>
                                  <p:childTnLst>
                                    <p:set>
                                      <p:cBhvr>
                                        <p:cTn id="108" dur="1" fill="hold">
                                          <p:stCondLst>
                                            <p:cond delay="0"/>
                                          </p:stCondLst>
                                        </p:cTn>
                                        <p:tgtEl>
                                          <p:spTgt spid="89"/>
                                        </p:tgtEl>
                                        <p:attrNameLst>
                                          <p:attrName>style.visibility</p:attrName>
                                        </p:attrNameLst>
                                      </p:cBhvr>
                                      <p:to>
                                        <p:strVal val="visible"/>
                                      </p:to>
                                    </p:set>
                                  </p:childTnLst>
                                </p:cTn>
                              </p:par>
                              <p:par>
                                <p:cTn id="109" presetID="1" presetClass="entr" presetSubtype="0" fill="hold" grpId="0" nodeType="withEffect">
                                  <p:stCondLst>
                                    <p:cond delay="1750"/>
                                  </p:stCondLst>
                                  <p:childTnLst>
                                    <p:set>
                                      <p:cBhvr>
                                        <p:cTn id="110" dur="1" fill="hold">
                                          <p:stCondLst>
                                            <p:cond delay="0"/>
                                          </p:stCondLst>
                                        </p:cTn>
                                        <p:tgtEl>
                                          <p:spTgt spid="90"/>
                                        </p:tgtEl>
                                        <p:attrNameLst>
                                          <p:attrName>style.visibility</p:attrName>
                                        </p:attrNameLst>
                                      </p:cBhvr>
                                      <p:to>
                                        <p:strVal val="visible"/>
                                      </p:to>
                                    </p:set>
                                  </p:childTnLst>
                                </p:cTn>
                              </p:par>
                              <p:par>
                                <p:cTn id="111" presetID="1" presetClass="entr" presetSubtype="0" fill="hold" grpId="0" nodeType="withEffect">
                                  <p:stCondLst>
                                    <p:cond delay="1750"/>
                                  </p:stCondLst>
                                  <p:childTnLst>
                                    <p:set>
                                      <p:cBhvr>
                                        <p:cTn id="112" dur="1" fill="hold">
                                          <p:stCondLst>
                                            <p:cond delay="0"/>
                                          </p:stCondLst>
                                        </p:cTn>
                                        <p:tgtEl>
                                          <p:spTgt spid="103"/>
                                        </p:tgtEl>
                                        <p:attrNameLst>
                                          <p:attrName>style.visibility</p:attrName>
                                        </p:attrNameLst>
                                      </p:cBhvr>
                                      <p:to>
                                        <p:strVal val="visible"/>
                                      </p:to>
                                    </p:set>
                                  </p:childTnLst>
                                </p:cTn>
                              </p:par>
                              <p:par>
                                <p:cTn id="113" presetID="1" presetClass="entr" presetSubtype="0" fill="hold" grpId="0" nodeType="withEffect">
                                  <p:stCondLst>
                                    <p:cond delay="1750"/>
                                  </p:stCondLst>
                                  <p:childTnLst>
                                    <p:set>
                                      <p:cBhvr>
                                        <p:cTn id="114" dur="1" fill="hold">
                                          <p:stCondLst>
                                            <p:cond delay="0"/>
                                          </p:stCondLst>
                                        </p:cTn>
                                        <p:tgtEl>
                                          <p:spTgt spid="92"/>
                                        </p:tgtEl>
                                        <p:attrNameLst>
                                          <p:attrName>style.visibility</p:attrName>
                                        </p:attrNameLst>
                                      </p:cBhvr>
                                      <p:to>
                                        <p:strVal val="visible"/>
                                      </p:to>
                                    </p:set>
                                  </p:childTnLst>
                                </p:cTn>
                              </p:par>
                              <p:par>
                                <p:cTn id="115" presetID="1" presetClass="entr" presetSubtype="0" fill="hold" grpId="0" nodeType="withEffect">
                                  <p:stCondLst>
                                    <p:cond delay="1750"/>
                                  </p:stCondLst>
                                  <p:childTnLst>
                                    <p:set>
                                      <p:cBhvr>
                                        <p:cTn id="116" dur="1" fill="hold">
                                          <p:stCondLst>
                                            <p:cond delay="0"/>
                                          </p:stCondLst>
                                        </p:cTn>
                                        <p:tgtEl>
                                          <p:spTgt spid="87"/>
                                        </p:tgtEl>
                                        <p:attrNameLst>
                                          <p:attrName>style.visibility</p:attrName>
                                        </p:attrNameLst>
                                      </p:cBhvr>
                                      <p:to>
                                        <p:strVal val="visible"/>
                                      </p:to>
                                    </p:set>
                                  </p:childTnLst>
                                </p:cTn>
                              </p:par>
                              <p:par>
                                <p:cTn id="117" presetID="1" presetClass="entr" presetSubtype="0" fill="hold" grpId="0" nodeType="withEffect">
                                  <p:stCondLst>
                                    <p:cond delay="1750"/>
                                  </p:stCondLst>
                                  <p:childTnLst>
                                    <p:set>
                                      <p:cBhvr>
                                        <p:cTn id="118" dur="1" fill="hold">
                                          <p:stCondLst>
                                            <p:cond delay="0"/>
                                          </p:stCondLst>
                                        </p:cTn>
                                        <p:tgtEl>
                                          <p:spTgt spid="93"/>
                                        </p:tgtEl>
                                        <p:attrNameLst>
                                          <p:attrName>style.visibility</p:attrName>
                                        </p:attrNameLst>
                                      </p:cBhvr>
                                      <p:to>
                                        <p:strVal val="visible"/>
                                      </p:to>
                                    </p:set>
                                  </p:childTnLst>
                                </p:cTn>
                              </p:par>
                              <p:par>
                                <p:cTn id="119" presetID="1" presetClass="entr" presetSubtype="0" fill="hold" grpId="0" nodeType="withEffect">
                                  <p:stCondLst>
                                    <p:cond delay="1750"/>
                                  </p:stCondLst>
                                  <p:childTnLst>
                                    <p:set>
                                      <p:cBhvr>
                                        <p:cTn id="120" dur="1" fill="hold">
                                          <p:stCondLst>
                                            <p:cond delay="0"/>
                                          </p:stCondLst>
                                        </p:cTn>
                                        <p:tgtEl>
                                          <p:spTgt spid="84"/>
                                        </p:tgtEl>
                                        <p:attrNameLst>
                                          <p:attrName>style.visibility</p:attrName>
                                        </p:attrNameLst>
                                      </p:cBhvr>
                                      <p:to>
                                        <p:strVal val="visible"/>
                                      </p:to>
                                    </p:set>
                                  </p:childTnLst>
                                </p:cTn>
                              </p:par>
                              <p:par>
                                <p:cTn id="121" presetID="1" presetClass="entr" presetSubtype="0" fill="hold" grpId="0" nodeType="withEffect">
                                  <p:stCondLst>
                                    <p:cond delay="1750"/>
                                  </p:stCondLst>
                                  <p:childTnLst>
                                    <p:set>
                                      <p:cBhvr>
                                        <p:cTn id="122" dur="1" fill="hold">
                                          <p:stCondLst>
                                            <p:cond delay="0"/>
                                          </p:stCondLst>
                                        </p:cTn>
                                        <p:tgtEl>
                                          <p:spTgt spid="82"/>
                                        </p:tgtEl>
                                        <p:attrNameLst>
                                          <p:attrName>style.visibility</p:attrName>
                                        </p:attrNameLst>
                                      </p:cBhvr>
                                      <p:to>
                                        <p:strVal val="visible"/>
                                      </p:to>
                                    </p:set>
                                  </p:childTnLst>
                                </p:cTn>
                              </p:par>
                              <p:par>
                                <p:cTn id="123" presetID="1" presetClass="entr" presetSubtype="0" fill="hold" grpId="0" nodeType="withEffect">
                                  <p:stCondLst>
                                    <p:cond delay="1750"/>
                                  </p:stCondLst>
                                  <p:childTnLst>
                                    <p:set>
                                      <p:cBhvr>
                                        <p:cTn id="124" dur="1" fill="hold">
                                          <p:stCondLst>
                                            <p:cond delay="0"/>
                                          </p:stCondLst>
                                        </p:cTn>
                                        <p:tgtEl>
                                          <p:spTgt spid="95"/>
                                        </p:tgtEl>
                                        <p:attrNameLst>
                                          <p:attrName>style.visibility</p:attrName>
                                        </p:attrNameLst>
                                      </p:cBhvr>
                                      <p:to>
                                        <p:strVal val="visible"/>
                                      </p:to>
                                    </p:set>
                                  </p:childTnLst>
                                </p:cTn>
                              </p:par>
                              <p:par>
                                <p:cTn id="125" presetID="35" presetClass="emph" presetSubtype="0" repeatCount="indefinite" fill="hold" grpId="1" nodeType="withEffect">
                                  <p:stCondLst>
                                    <p:cond delay="1750"/>
                                  </p:stCondLst>
                                  <p:childTnLst>
                                    <p:anim calcmode="discrete" valueType="str">
                                      <p:cBhvr>
                                        <p:cTn id="126" dur="1000" fill="hold"/>
                                        <p:tgtEl>
                                          <p:spTgt spid="99"/>
                                        </p:tgtEl>
                                        <p:attrNameLst>
                                          <p:attrName>style.visibility</p:attrName>
                                        </p:attrNameLst>
                                      </p:cBhvr>
                                      <p:tavLst>
                                        <p:tav tm="0">
                                          <p:val>
                                            <p:strVal val="hidden"/>
                                          </p:val>
                                        </p:tav>
                                        <p:tav tm="50000">
                                          <p:val>
                                            <p:strVal val="visible"/>
                                          </p:val>
                                        </p:tav>
                                      </p:tavLst>
                                    </p:anim>
                                  </p:childTnLst>
                                </p:cTn>
                              </p:par>
                              <p:par>
                                <p:cTn id="127" presetID="35" presetClass="emph" presetSubtype="0" repeatCount="indefinite" fill="hold" grpId="1" nodeType="withEffect">
                                  <p:stCondLst>
                                    <p:cond delay="1750"/>
                                  </p:stCondLst>
                                  <p:childTnLst>
                                    <p:anim calcmode="discrete" valueType="str">
                                      <p:cBhvr>
                                        <p:cTn id="128" dur="1700" fill="hold"/>
                                        <p:tgtEl>
                                          <p:spTgt spid="94"/>
                                        </p:tgtEl>
                                        <p:attrNameLst>
                                          <p:attrName>style.visibility</p:attrName>
                                        </p:attrNameLst>
                                      </p:cBhvr>
                                      <p:tavLst>
                                        <p:tav tm="0">
                                          <p:val>
                                            <p:strVal val="hidden"/>
                                          </p:val>
                                        </p:tav>
                                        <p:tav tm="50000">
                                          <p:val>
                                            <p:strVal val="visible"/>
                                          </p:val>
                                        </p:tav>
                                      </p:tavLst>
                                    </p:anim>
                                  </p:childTnLst>
                                </p:cTn>
                              </p:par>
                              <p:par>
                                <p:cTn id="129" presetID="35" presetClass="emph" presetSubtype="0" repeatCount="indefinite" fill="hold" grpId="1" nodeType="withEffect">
                                  <p:stCondLst>
                                    <p:cond delay="1750"/>
                                  </p:stCondLst>
                                  <p:childTnLst>
                                    <p:anim calcmode="discrete" valueType="str">
                                      <p:cBhvr>
                                        <p:cTn id="130" dur="1600" fill="hold"/>
                                        <p:tgtEl>
                                          <p:spTgt spid="83"/>
                                        </p:tgtEl>
                                        <p:attrNameLst>
                                          <p:attrName>style.visibility</p:attrName>
                                        </p:attrNameLst>
                                      </p:cBhvr>
                                      <p:tavLst>
                                        <p:tav tm="0">
                                          <p:val>
                                            <p:strVal val="hidden"/>
                                          </p:val>
                                        </p:tav>
                                        <p:tav tm="50000">
                                          <p:val>
                                            <p:strVal val="visible"/>
                                          </p:val>
                                        </p:tav>
                                      </p:tavLst>
                                    </p:anim>
                                  </p:childTnLst>
                                </p:cTn>
                              </p:par>
                              <p:par>
                                <p:cTn id="131" presetID="35" presetClass="emph" presetSubtype="0" repeatCount="indefinite" fill="hold" grpId="1" nodeType="withEffect">
                                  <p:stCondLst>
                                    <p:cond delay="1750"/>
                                  </p:stCondLst>
                                  <p:childTnLst>
                                    <p:anim calcmode="discrete" valueType="str">
                                      <p:cBhvr>
                                        <p:cTn id="132" dur="1000" fill="hold"/>
                                        <p:tgtEl>
                                          <p:spTgt spid="89"/>
                                        </p:tgtEl>
                                        <p:attrNameLst>
                                          <p:attrName>style.visibility</p:attrName>
                                        </p:attrNameLst>
                                      </p:cBhvr>
                                      <p:tavLst>
                                        <p:tav tm="0">
                                          <p:val>
                                            <p:strVal val="hidden"/>
                                          </p:val>
                                        </p:tav>
                                        <p:tav tm="50000">
                                          <p:val>
                                            <p:strVal val="visible"/>
                                          </p:val>
                                        </p:tav>
                                      </p:tavLst>
                                    </p:anim>
                                  </p:childTnLst>
                                </p:cTn>
                              </p:par>
                              <p:par>
                                <p:cTn id="133" presetID="35" presetClass="emph" presetSubtype="0" repeatCount="indefinite" fill="hold" grpId="1" nodeType="withEffect">
                                  <p:stCondLst>
                                    <p:cond delay="1750"/>
                                  </p:stCondLst>
                                  <p:childTnLst>
                                    <p:anim calcmode="discrete" valueType="str">
                                      <p:cBhvr>
                                        <p:cTn id="134" dur="1300" fill="hold"/>
                                        <p:tgtEl>
                                          <p:spTgt spid="90"/>
                                        </p:tgtEl>
                                        <p:attrNameLst>
                                          <p:attrName>style.visibility</p:attrName>
                                        </p:attrNameLst>
                                      </p:cBhvr>
                                      <p:tavLst>
                                        <p:tav tm="0">
                                          <p:val>
                                            <p:strVal val="hidden"/>
                                          </p:val>
                                        </p:tav>
                                        <p:tav tm="50000">
                                          <p:val>
                                            <p:strVal val="visible"/>
                                          </p:val>
                                        </p:tav>
                                      </p:tavLst>
                                    </p:anim>
                                  </p:childTnLst>
                                </p:cTn>
                              </p:par>
                              <p:par>
                                <p:cTn id="135" presetID="35" presetClass="emph" presetSubtype="0" repeatCount="indefinite" fill="hold" grpId="1" nodeType="withEffect">
                                  <p:stCondLst>
                                    <p:cond delay="1750"/>
                                  </p:stCondLst>
                                  <p:childTnLst>
                                    <p:anim calcmode="discrete" valueType="str">
                                      <p:cBhvr>
                                        <p:cTn id="136" dur="1000" fill="hold"/>
                                        <p:tgtEl>
                                          <p:spTgt spid="103"/>
                                        </p:tgtEl>
                                        <p:attrNameLst>
                                          <p:attrName>style.visibility</p:attrName>
                                        </p:attrNameLst>
                                      </p:cBhvr>
                                      <p:tavLst>
                                        <p:tav tm="0">
                                          <p:val>
                                            <p:strVal val="hidden"/>
                                          </p:val>
                                        </p:tav>
                                        <p:tav tm="50000">
                                          <p:val>
                                            <p:strVal val="visible"/>
                                          </p:val>
                                        </p:tav>
                                      </p:tavLst>
                                    </p:anim>
                                  </p:childTnLst>
                                </p:cTn>
                              </p:par>
                              <p:par>
                                <p:cTn id="137" presetID="35" presetClass="emph" presetSubtype="0" repeatCount="indefinite" fill="hold" grpId="1" nodeType="withEffect">
                                  <p:stCondLst>
                                    <p:cond delay="1750"/>
                                  </p:stCondLst>
                                  <p:childTnLst>
                                    <p:anim calcmode="discrete" valueType="str">
                                      <p:cBhvr>
                                        <p:cTn id="138" dur="1300" fill="hold"/>
                                        <p:tgtEl>
                                          <p:spTgt spid="92"/>
                                        </p:tgtEl>
                                        <p:attrNameLst>
                                          <p:attrName>style.visibility</p:attrName>
                                        </p:attrNameLst>
                                      </p:cBhvr>
                                      <p:tavLst>
                                        <p:tav tm="0">
                                          <p:val>
                                            <p:strVal val="hidden"/>
                                          </p:val>
                                        </p:tav>
                                        <p:tav tm="50000">
                                          <p:val>
                                            <p:strVal val="visible"/>
                                          </p:val>
                                        </p:tav>
                                      </p:tavLst>
                                    </p:anim>
                                  </p:childTnLst>
                                </p:cTn>
                              </p:par>
                              <p:par>
                                <p:cTn id="139" presetID="35" presetClass="emph" presetSubtype="0" repeatCount="indefinite" fill="hold" grpId="1" nodeType="withEffect">
                                  <p:stCondLst>
                                    <p:cond delay="1750"/>
                                  </p:stCondLst>
                                  <p:childTnLst>
                                    <p:anim calcmode="discrete" valueType="str">
                                      <p:cBhvr>
                                        <p:cTn id="140" dur="900" fill="hold"/>
                                        <p:tgtEl>
                                          <p:spTgt spid="87"/>
                                        </p:tgtEl>
                                        <p:attrNameLst>
                                          <p:attrName>style.visibility</p:attrName>
                                        </p:attrNameLst>
                                      </p:cBhvr>
                                      <p:tavLst>
                                        <p:tav tm="0">
                                          <p:val>
                                            <p:strVal val="hidden"/>
                                          </p:val>
                                        </p:tav>
                                        <p:tav tm="50000">
                                          <p:val>
                                            <p:strVal val="visible"/>
                                          </p:val>
                                        </p:tav>
                                      </p:tavLst>
                                    </p:anim>
                                  </p:childTnLst>
                                </p:cTn>
                              </p:par>
                              <p:par>
                                <p:cTn id="141" presetID="35" presetClass="emph" presetSubtype="0" repeatCount="indefinite" fill="hold" grpId="1" nodeType="withEffect">
                                  <p:stCondLst>
                                    <p:cond delay="1750"/>
                                  </p:stCondLst>
                                  <p:childTnLst>
                                    <p:anim calcmode="discrete" valueType="str">
                                      <p:cBhvr>
                                        <p:cTn id="142" dur="1400" fill="hold"/>
                                        <p:tgtEl>
                                          <p:spTgt spid="93"/>
                                        </p:tgtEl>
                                        <p:attrNameLst>
                                          <p:attrName>style.visibility</p:attrName>
                                        </p:attrNameLst>
                                      </p:cBhvr>
                                      <p:tavLst>
                                        <p:tav tm="0">
                                          <p:val>
                                            <p:strVal val="hidden"/>
                                          </p:val>
                                        </p:tav>
                                        <p:tav tm="50000">
                                          <p:val>
                                            <p:strVal val="visible"/>
                                          </p:val>
                                        </p:tav>
                                      </p:tavLst>
                                    </p:anim>
                                  </p:childTnLst>
                                </p:cTn>
                              </p:par>
                              <p:par>
                                <p:cTn id="143" presetID="35" presetClass="emph" presetSubtype="0" repeatCount="indefinite" fill="hold" grpId="1" nodeType="withEffect">
                                  <p:stCondLst>
                                    <p:cond delay="1750"/>
                                  </p:stCondLst>
                                  <p:childTnLst>
                                    <p:anim calcmode="discrete" valueType="str">
                                      <p:cBhvr>
                                        <p:cTn id="144" dur="1200" fill="hold"/>
                                        <p:tgtEl>
                                          <p:spTgt spid="84"/>
                                        </p:tgtEl>
                                        <p:attrNameLst>
                                          <p:attrName>style.visibility</p:attrName>
                                        </p:attrNameLst>
                                      </p:cBhvr>
                                      <p:tavLst>
                                        <p:tav tm="0">
                                          <p:val>
                                            <p:strVal val="hidden"/>
                                          </p:val>
                                        </p:tav>
                                        <p:tav tm="50000">
                                          <p:val>
                                            <p:strVal val="visible"/>
                                          </p:val>
                                        </p:tav>
                                      </p:tavLst>
                                    </p:anim>
                                  </p:childTnLst>
                                </p:cTn>
                              </p:par>
                              <p:par>
                                <p:cTn id="145" presetID="35" presetClass="emph" presetSubtype="0" repeatCount="indefinite" fill="hold" grpId="1" nodeType="withEffect">
                                  <p:stCondLst>
                                    <p:cond delay="1750"/>
                                  </p:stCondLst>
                                  <p:childTnLst>
                                    <p:anim calcmode="discrete" valueType="str">
                                      <p:cBhvr>
                                        <p:cTn id="146" dur="1700" fill="hold"/>
                                        <p:tgtEl>
                                          <p:spTgt spid="82"/>
                                        </p:tgtEl>
                                        <p:attrNameLst>
                                          <p:attrName>style.visibility</p:attrName>
                                        </p:attrNameLst>
                                      </p:cBhvr>
                                      <p:tavLst>
                                        <p:tav tm="0">
                                          <p:val>
                                            <p:strVal val="hidden"/>
                                          </p:val>
                                        </p:tav>
                                        <p:tav tm="50000">
                                          <p:val>
                                            <p:strVal val="visible"/>
                                          </p:val>
                                        </p:tav>
                                      </p:tavLst>
                                    </p:anim>
                                  </p:childTnLst>
                                </p:cTn>
                              </p:par>
                              <p:par>
                                <p:cTn id="147" presetID="35" presetClass="emph" presetSubtype="0" repeatCount="indefinite" fill="hold" grpId="1" nodeType="withEffect">
                                  <p:stCondLst>
                                    <p:cond delay="1750"/>
                                  </p:stCondLst>
                                  <p:childTnLst>
                                    <p:anim calcmode="discrete" valueType="str">
                                      <p:cBhvr>
                                        <p:cTn id="148" dur="1000" fill="hold"/>
                                        <p:tgtEl>
                                          <p:spTgt spid="95"/>
                                        </p:tgtEl>
                                        <p:attrNameLst>
                                          <p:attrName>style.visibility</p:attrName>
                                        </p:attrNameLst>
                                      </p:cBhvr>
                                      <p:tavLst>
                                        <p:tav tm="0">
                                          <p:val>
                                            <p:strVal val="hidden"/>
                                          </p:val>
                                        </p:tav>
                                        <p:tav tm="50000">
                                          <p:val>
                                            <p:strVal val="visible"/>
                                          </p:val>
                                        </p:tav>
                                      </p:tavLst>
                                    </p:anim>
                                  </p:childTnLst>
                                </p:cTn>
                              </p:par>
                              <p:par>
                                <p:cTn id="149" presetID="8" presetClass="emph" presetSubtype="0" repeatCount="10000" autoRev="1" fill="hold" nodeType="withEffect">
                                  <p:stCondLst>
                                    <p:cond delay="0"/>
                                  </p:stCondLst>
                                  <p:childTnLst>
                                    <p:animRot by="420000">
                                      <p:cBhvr>
                                        <p:cTn id="150" dur="1350" fill="hold"/>
                                        <p:tgtEl>
                                          <p:spTgt spid="63"/>
                                        </p:tgtEl>
                                        <p:attrNameLst>
                                          <p:attrName>r</p:attrName>
                                        </p:attrNameLst>
                                      </p:cBhvr>
                                    </p:animRot>
                                  </p:childTnLst>
                                </p:cTn>
                              </p:par>
                              <p:par>
                                <p:cTn id="151" presetID="8" presetClass="emph" presetSubtype="0" repeatCount="10000" autoRev="1" fill="hold" nodeType="withEffect">
                                  <p:stCondLst>
                                    <p:cond delay="0"/>
                                  </p:stCondLst>
                                  <p:childTnLst>
                                    <p:animRot by="-420000">
                                      <p:cBhvr>
                                        <p:cTn id="152" dur="1750" fill="hold"/>
                                        <p:tgtEl>
                                          <p:spTgt spid="62"/>
                                        </p:tgtEl>
                                        <p:attrNameLst>
                                          <p:attrName>r</p:attrName>
                                        </p:attrNameLst>
                                      </p:cBhvr>
                                    </p:animRot>
                                  </p:childTnLst>
                                </p:cTn>
                              </p:par>
                              <p:par>
                                <p:cTn id="153" presetID="6" presetClass="emph" presetSubtype="0" repeatCount="10000" autoRev="1" fill="hold" grpId="0" nodeType="withEffect">
                                  <p:stCondLst>
                                    <p:cond delay="0"/>
                                  </p:stCondLst>
                                  <p:childTnLst>
                                    <p:animScale>
                                      <p:cBhvr>
                                        <p:cTn id="154" dur="1450" fill="hold"/>
                                        <p:tgtEl>
                                          <p:spTgt spid="61"/>
                                        </p:tgtEl>
                                      </p:cBhvr>
                                      <p:by x="120000" y="120000"/>
                                    </p:animScale>
                                  </p:childTnLst>
                                </p:cTn>
                              </p:par>
                              <p:par>
                                <p:cTn id="155" presetID="6" presetClass="emph" presetSubtype="0" repeatCount="10000" autoRev="1" fill="hold" grpId="0" nodeType="withEffect">
                                  <p:stCondLst>
                                    <p:cond delay="0"/>
                                  </p:stCondLst>
                                  <p:childTnLst>
                                    <p:animScale>
                                      <p:cBhvr>
                                        <p:cTn id="156" dur="2000" fill="hold"/>
                                        <p:tgtEl>
                                          <p:spTgt spid="60"/>
                                        </p:tgtEl>
                                      </p:cBhvr>
                                      <p:by x="110000" y="110000"/>
                                    </p:animScale>
                                  </p:childTnLst>
                                </p:cTn>
                              </p:par>
                              <p:par>
                                <p:cTn id="157" presetID="6" presetClass="emph" presetSubtype="0" repeatCount="10000" autoRev="1" fill="hold" grpId="0" nodeType="withEffect">
                                  <p:stCondLst>
                                    <p:cond delay="0"/>
                                  </p:stCondLst>
                                  <p:childTnLst>
                                    <p:animScale>
                                      <p:cBhvr>
                                        <p:cTn id="158" dur="1450" fill="hold"/>
                                        <p:tgtEl>
                                          <p:spTgt spid="78"/>
                                        </p:tgtEl>
                                      </p:cBhvr>
                                      <p:by x="120000" y="120000"/>
                                    </p:animScale>
                                  </p:childTnLst>
                                </p:cTn>
                              </p:par>
                              <p:par>
                                <p:cTn id="159" presetID="6" presetClass="emph" presetSubtype="0" repeatCount="10000" autoRev="1" fill="hold" grpId="0" nodeType="withEffect">
                                  <p:stCondLst>
                                    <p:cond delay="0"/>
                                  </p:stCondLst>
                                  <p:childTnLst>
                                    <p:animScale>
                                      <p:cBhvr>
                                        <p:cTn id="160" dur="2000" fill="hold"/>
                                        <p:tgtEl>
                                          <p:spTgt spid="77"/>
                                        </p:tgtEl>
                                      </p:cBhvr>
                                      <p:by x="110000" y="110000"/>
                                    </p:animScale>
                                  </p:childTnLst>
                                </p:cTn>
                              </p:par>
                              <p:par>
                                <p:cTn id="161" presetID="8" presetClass="emph" presetSubtype="0" repeatCount="10000" autoRev="1" fill="hold" nodeType="withEffect">
                                  <p:stCondLst>
                                    <p:cond delay="0"/>
                                  </p:stCondLst>
                                  <p:childTnLst>
                                    <p:animRot by="420000">
                                      <p:cBhvr>
                                        <p:cTn id="162" dur="2250" fill="hold"/>
                                        <p:tgtEl>
                                          <p:spTgt spid="80"/>
                                        </p:tgtEl>
                                        <p:attrNameLst>
                                          <p:attrName>r</p:attrName>
                                        </p:attrNameLst>
                                      </p:cBhvr>
                                    </p:animRot>
                                  </p:childTnLst>
                                </p:cTn>
                              </p:par>
                              <p:par>
                                <p:cTn id="163" presetID="10" presetClass="entr" presetSubtype="0" fill="hold" grpId="1" nodeType="withEffect">
                                  <p:stCondLst>
                                    <p:cond delay="0"/>
                                  </p:stCondLst>
                                  <p:childTnLst>
                                    <p:set>
                                      <p:cBhvr>
                                        <p:cTn id="164" dur="1" fill="hold">
                                          <p:stCondLst>
                                            <p:cond delay="0"/>
                                          </p:stCondLst>
                                        </p:cTn>
                                        <p:tgtEl>
                                          <p:spTgt spid="61"/>
                                        </p:tgtEl>
                                        <p:attrNameLst>
                                          <p:attrName>style.visibility</p:attrName>
                                        </p:attrNameLst>
                                      </p:cBhvr>
                                      <p:to>
                                        <p:strVal val="visible"/>
                                      </p:to>
                                    </p:set>
                                    <p:animEffect transition="in" filter="fade">
                                      <p:cBhvr>
                                        <p:cTn id="165" dur="1000"/>
                                        <p:tgtEl>
                                          <p:spTgt spid="61"/>
                                        </p:tgtEl>
                                      </p:cBhvr>
                                    </p:animEffect>
                                  </p:childTnLst>
                                </p:cTn>
                              </p:par>
                              <p:par>
                                <p:cTn id="166" presetID="10" presetClass="entr" presetSubtype="0" fill="hold" grpId="1" nodeType="withEffect">
                                  <p:stCondLst>
                                    <p:cond delay="200"/>
                                  </p:stCondLst>
                                  <p:childTnLst>
                                    <p:set>
                                      <p:cBhvr>
                                        <p:cTn id="167" dur="1" fill="hold">
                                          <p:stCondLst>
                                            <p:cond delay="0"/>
                                          </p:stCondLst>
                                        </p:cTn>
                                        <p:tgtEl>
                                          <p:spTgt spid="60"/>
                                        </p:tgtEl>
                                        <p:attrNameLst>
                                          <p:attrName>style.visibility</p:attrName>
                                        </p:attrNameLst>
                                      </p:cBhvr>
                                      <p:to>
                                        <p:strVal val="visible"/>
                                      </p:to>
                                    </p:set>
                                    <p:animEffect transition="in" filter="fade">
                                      <p:cBhvr>
                                        <p:cTn id="168" dur="1000"/>
                                        <p:tgtEl>
                                          <p:spTgt spid="60"/>
                                        </p:tgtEl>
                                      </p:cBhvr>
                                    </p:animEffect>
                                  </p:childTnLst>
                                </p:cTn>
                              </p:par>
                              <p:par>
                                <p:cTn id="169" presetID="10" presetClass="entr" presetSubtype="0" fill="hold" grpId="1" nodeType="withEffect">
                                  <p:stCondLst>
                                    <p:cond delay="100"/>
                                  </p:stCondLst>
                                  <p:childTnLst>
                                    <p:set>
                                      <p:cBhvr>
                                        <p:cTn id="170" dur="1" fill="hold">
                                          <p:stCondLst>
                                            <p:cond delay="0"/>
                                          </p:stCondLst>
                                        </p:cTn>
                                        <p:tgtEl>
                                          <p:spTgt spid="78"/>
                                        </p:tgtEl>
                                        <p:attrNameLst>
                                          <p:attrName>style.visibility</p:attrName>
                                        </p:attrNameLst>
                                      </p:cBhvr>
                                      <p:to>
                                        <p:strVal val="visible"/>
                                      </p:to>
                                    </p:set>
                                    <p:animEffect transition="in" filter="fade">
                                      <p:cBhvr>
                                        <p:cTn id="171" dur="1000"/>
                                        <p:tgtEl>
                                          <p:spTgt spid="78"/>
                                        </p:tgtEl>
                                      </p:cBhvr>
                                    </p:animEffect>
                                  </p:childTnLst>
                                </p:cTn>
                              </p:par>
                              <p:par>
                                <p:cTn id="172" presetID="10" presetClass="entr" presetSubtype="0" fill="hold" grpId="1" nodeType="withEffect">
                                  <p:stCondLst>
                                    <p:cond delay="400"/>
                                  </p:stCondLst>
                                  <p:childTnLst>
                                    <p:set>
                                      <p:cBhvr>
                                        <p:cTn id="173" dur="1" fill="hold">
                                          <p:stCondLst>
                                            <p:cond delay="0"/>
                                          </p:stCondLst>
                                        </p:cTn>
                                        <p:tgtEl>
                                          <p:spTgt spid="77"/>
                                        </p:tgtEl>
                                        <p:attrNameLst>
                                          <p:attrName>style.visibility</p:attrName>
                                        </p:attrNameLst>
                                      </p:cBhvr>
                                      <p:to>
                                        <p:strVal val="visible"/>
                                      </p:to>
                                    </p:set>
                                    <p:animEffect transition="in" filter="fade">
                                      <p:cBhvr>
                                        <p:cTn id="174" dur="1000"/>
                                        <p:tgtEl>
                                          <p:spTgt spid="77"/>
                                        </p:tgtEl>
                                      </p:cBhvr>
                                    </p:animEffect>
                                  </p:childTnLst>
                                </p:cTn>
                              </p:par>
                              <p:par>
                                <p:cTn id="175" presetID="22" presetClass="entr" presetSubtype="1" fill="hold" nodeType="withEffect">
                                  <p:stCondLst>
                                    <p:cond delay="100"/>
                                  </p:stCondLst>
                                  <p:childTnLst>
                                    <p:set>
                                      <p:cBhvr>
                                        <p:cTn id="176" dur="1" fill="hold">
                                          <p:stCondLst>
                                            <p:cond delay="0"/>
                                          </p:stCondLst>
                                        </p:cTn>
                                        <p:tgtEl>
                                          <p:spTgt spid="80"/>
                                        </p:tgtEl>
                                        <p:attrNameLst>
                                          <p:attrName>style.visibility</p:attrName>
                                        </p:attrNameLst>
                                      </p:cBhvr>
                                      <p:to>
                                        <p:strVal val="visible"/>
                                      </p:to>
                                    </p:set>
                                    <p:animEffect transition="in" filter="wipe(up)">
                                      <p:cBhvr>
                                        <p:cTn id="177" dur="1000"/>
                                        <p:tgtEl>
                                          <p:spTgt spid="80"/>
                                        </p:tgtEl>
                                      </p:cBhvr>
                                    </p:animEffect>
                                  </p:childTnLst>
                                </p:cTn>
                              </p:par>
                              <p:par>
                                <p:cTn id="178" presetID="22" presetClass="entr" presetSubtype="1" fill="hold" nodeType="withEffect">
                                  <p:stCondLst>
                                    <p:cond delay="400"/>
                                  </p:stCondLst>
                                  <p:childTnLst>
                                    <p:set>
                                      <p:cBhvr>
                                        <p:cTn id="179" dur="1" fill="hold">
                                          <p:stCondLst>
                                            <p:cond delay="0"/>
                                          </p:stCondLst>
                                        </p:cTn>
                                        <p:tgtEl>
                                          <p:spTgt spid="79"/>
                                        </p:tgtEl>
                                        <p:attrNameLst>
                                          <p:attrName>style.visibility</p:attrName>
                                        </p:attrNameLst>
                                      </p:cBhvr>
                                      <p:to>
                                        <p:strVal val="visible"/>
                                      </p:to>
                                    </p:set>
                                    <p:animEffect transition="in" filter="wipe(up)">
                                      <p:cBhvr>
                                        <p:cTn id="180" dur="1000"/>
                                        <p:tgtEl>
                                          <p:spTgt spid="79"/>
                                        </p:tgtEl>
                                      </p:cBhvr>
                                    </p:animEffect>
                                  </p:childTnLst>
                                </p:cTn>
                              </p:par>
                              <p:par>
                                <p:cTn id="181" presetID="38" presetClass="entr" presetSubtype="0" accel="50000" fill="hold" grpId="0" nodeType="withEffect">
                                  <p:stCondLst>
                                    <p:cond delay="1600"/>
                                  </p:stCondLst>
                                  <p:iterate type="wd">
                                    <p:tmPct val="50000"/>
                                  </p:iterate>
                                  <p:childTnLst>
                                    <p:set>
                                      <p:cBhvr>
                                        <p:cTn id="182" dur="1" fill="hold">
                                          <p:stCondLst>
                                            <p:cond delay="0"/>
                                          </p:stCondLst>
                                        </p:cTn>
                                        <p:tgtEl>
                                          <p:spTgt spid="105"/>
                                        </p:tgtEl>
                                        <p:attrNameLst>
                                          <p:attrName>style.visibility</p:attrName>
                                        </p:attrNameLst>
                                      </p:cBhvr>
                                      <p:to>
                                        <p:strVal val="visible"/>
                                      </p:to>
                                    </p:set>
                                    <p:set>
                                      <p:cBhvr>
                                        <p:cTn id="183" dur="455" fill="hold">
                                          <p:stCondLst>
                                            <p:cond delay="0"/>
                                          </p:stCondLst>
                                        </p:cTn>
                                        <p:tgtEl>
                                          <p:spTgt spid="105"/>
                                        </p:tgtEl>
                                        <p:attrNameLst>
                                          <p:attrName>style.rotation</p:attrName>
                                        </p:attrNameLst>
                                      </p:cBhvr>
                                      <p:to>
                                        <p:strVal val="-45.0"/>
                                      </p:to>
                                    </p:set>
                                    <p:anim calcmode="lin" valueType="num">
                                      <p:cBhvr>
                                        <p:cTn id="184" dur="455" fill="hold">
                                          <p:stCondLst>
                                            <p:cond delay="455"/>
                                          </p:stCondLst>
                                        </p:cTn>
                                        <p:tgtEl>
                                          <p:spTgt spid="105"/>
                                        </p:tgtEl>
                                        <p:attrNameLst>
                                          <p:attrName>style.rotation</p:attrName>
                                        </p:attrNameLst>
                                      </p:cBhvr>
                                      <p:tavLst>
                                        <p:tav tm="0">
                                          <p:val>
                                            <p:fltVal val="-45"/>
                                          </p:val>
                                        </p:tav>
                                        <p:tav tm="69900">
                                          <p:val>
                                            <p:fltVal val="45"/>
                                          </p:val>
                                        </p:tav>
                                        <p:tav tm="100000">
                                          <p:val>
                                            <p:fltVal val="0"/>
                                          </p:val>
                                        </p:tav>
                                      </p:tavLst>
                                    </p:anim>
                                    <p:anim calcmode="lin" valueType="num">
                                      <p:cBhvr>
                                        <p:cTn id="185" dur="455" fill="hold">
                                          <p:stCondLst>
                                            <p:cond delay="0"/>
                                          </p:stCondLst>
                                        </p:cTn>
                                        <p:tgtEl>
                                          <p:spTgt spid="105"/>
                                        </p:tgtEl>
                                        <p:attrNameLst>
                                          <p:attrName>ppt_y</p:attrName>
                                        </p:attrNameLst>
                                      </p:cBhvr>
                                      <p:tavLst>
                                        <p:tav tm="0">
                                          <p:val>
                                            <p:strVal val="#ppt_y-1"/>
                                          </p:val>
                                        </p:tav>
                                        <p:tav tm="100000">
                                          <p:val>
                                            <p:strVal val="#ppt_y-(0.354*#ppt_w-0.172*#ppt_h)"/>
                                          </p:val>
                                        </p:tav>
                                      </p:tavLst>
                                    </p:anim>
                                    <p:anim calcmode="lin" valueType="num">
                                      <p:cBhvr>
                                        <p:cTn id="186" dur="156" decel="50000" autoRev="1" fill="hold">
                                          <p:stCondLst>
                                            <p:cond delay="455"/>
                                          </p:stCondLst>
                                        </p:cTn>
                                        <p:tgtEl>
                                          <p:spTgt spid="105"/>
                                        </p:tgtEl>
                                        <p:attrNameLst>
                                          <p:attrName>ppt_y</p:attrName>
                                        </p:attrNameLst>
                                      </p:cBhvr>
                                      <p:tavLst>
                                        <p:tav tm="0">
                                          <p:val>
                                            <p:strVal val="#ppt_y-(0.354*#ppt_w-0.172*#ppt_h)"/>
                                          </p:val>
                                        </p:tav>
                                        <p:tav tm="100000">
                                          <p:val>
                                            <p:strVal val="#ppt_y-(0.354*#ppt_w-0.172*#ppt_h)-#ppt_h/2"/>
                                          </p:val>
                                        </p:tav>
                                      </p:tavLst>
                                    </p:anim>
                                    <p:anim calcmode="lin" valueType="num">
                                      <p:cBhvr>
                                        <p:cTn id="187" dur="136" fill="hold">
                                          <p:stCondLst>
                                            <p:cond delay="864"/>
                                          </p:stCondLst>
                                        </p:cTn>
                                        <p:tgtEl>
                                          <p:spTgt spid="105"/>
                                        </p:tgtEl>
                                        <p:attrNameLst>
                                          <p:attrName>ppt_y</p:attrName>
                                        </p:attrNameLst>
                                      </p:cBhvr>
                                      <p:tavLst>
                                        <p:tav tm="0">
                                          <p:val>
                                            <p:strVal val="#ppt_y-(0.354*#ppt_w-0.172*#ppt_h)"/>
                                          </p:val>
                                        </p:tav>
                                        <p:tav tm="100000">
                                          <p:val>
                                            <p:strVal val="#ppt_y"/>
                                          </p:val>
                                        </p:tav>
                                      </p:tavLst>
                                    </p:anim>
                                  </p:childTnLst>
                                </p:cTn>
                              </p:par>
                              <p:par>
                                <p:cTn id="188" presetID="8" presetClass="emph" presetSubtype="0" repeatCount="indefinite" autoRev="1" fill="hold" nodeType="withEffect">
                                  <p:stCondLst>
                                    <p:cond delay="0"/>
                                  </p:stCondLst>
                                  <p:childTnLst>
                                    <p:animRot by="420000">
                                      <p:cBhvr>
                                        <p:cTn id="189" dur="2000" fill="hold"/>
                                        <p:tgtEl>
                                          <p:spTgt spid="10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60" grpId="1" animBg="1"/>
      <p:bldP spid="61" grpId="0" animBg="1"/>
      <p:bldP spid="61" grpId="1" animBg="1"/>
      <p:bldP spid="64" grpId="0" animBg="1"/>
      <p:bldP spid="64" grpId="1" animBg="1"/>
      <p:bldP spid="65" grpId="0" animBg="1"/>
      <p:bldP spid="65" grpId="1" animBg="1"/>
      <p:bldP spid="66" grpId="0" animBg="1"/>
      <p:bldP spid="66" grpId="1" animBg="1"/>
      <p:bldP spid="67" grpId="0" animBg="1"/>
      <p:bldP spid="67" grpId="1" animBg="1"/>
      <p:bldP spid="68" grpId="0" animBg="1"/>
      <p:bldP spid="68" grpId="1" animBg="1"/>
      <p:bldP spid="69" grpId="0" animBg="1"/>
      <p:bldP spid="69" grpId="1" animBg="1"/>
      <p:bldP spid="70" grpId="0" animBg="1"/>
      <p:bldP spid="70" grpId="1" animBg="1"/>
      <p:bldP spid="71" grpId="0" animBg="1"/>
      <p:bldP spid="71" grpId="1" animBg="1"/>
      <p:bldP spid="72" grpId="0" animBg="1"/>
      <p:bldP spid="72" grpId="1" animBg="1"/>
      <p:bldP spid="73" grpId="0" animBg="1"/>
      <p:bldP spid="73" grpId="1" animBg="1"/>
      <p:bldP spid="74" grpId="0" animBg="1"/>
      <p:bldP spid="74" grpId="1" animBg="1"/>
      <p:bldP spid="75" grpId="0" animBg="1"/>
      <p:bldP spid="75" grpId="1" animBg="1"/>
      <p:bldP spid="76" grpId="0" animBg="1"/>
      <p:bldP spid="76" grpId="1" animBg="1"/>
      <p:bldP spid="77" grpId="0" animBg="1"/>
      <p:bldP spid="77" grpId="1" animBg="1"/>
      <p:bldP spid="78" grpId="0" animBg="1"/>
      <p:bldP spid="78" grpId="1" animBg="1"/>
      <p:bldP spid="81" grpId="0" animBg="1"/>
      <p:bldP spid="81" grpId="1" animBg="1"/>
      <p:bldP spid="82" grpId="0" animBg="1"/>
      <p:bldP spid="82" grpId="1" animBg="1"/>
      <p:bldP spid="83" grpId="0" animBg="1"/>
      <p:bldP spid="83" grpId="1" animBg="1"/>
      <p:bldP spid="84" grpId="0" animBg="1"/>
      <p:bldP spid="84" grpId="1" animBg="1"/>
      <p:bldP spid="85" grpId="0" animBg="1"/>
      <p:bldP spid="85" grpId="1" animBg="1"/>
      <p:bldP spid="86" grpId="0" animBg="1"/>
      <p:bldP spid="86" grpId="1" animBg="1"/>
      <p:bldP spid="87" grpId="0" animBg="1"/>
      <p:bldP spid="87" grpId="1" animBg="1"/>
      <p:bldP spid="88" grpId="0" animBg="1"/>
      <p:bldP spid="88" grpId="1" animBg="1"/>
      <p:bldP spid="89" grpId="0" animBg="1"/>
      <p:bldP spid="89" grpId="1" animBg="1"/>
      <p:bldP spid="90" grpId="0" animBg="1"/>
      <p:bldP spid="90" grpId="1" animBg="1"/>
      <p:bldP spid="91" grpId="0" animBg="1"/>
      <p:bldP spid="91" grpId="1" animBg="1"/>
      <p:bldP spid="92" grpId="0" animBg="1"/>
      <p:bldP spid="92" grpId="1" animBg="1"/>
      <p:bldP spid="93" grpId="0" animBg="1"/>
      <p:bldP spid="93" grpId="1" animBg="1"/>
      <p:bldP spid="94" grpId="0" animBg="1"/>
      <p:bldP spid="94" grpId="1" animBg="1"/>
      <p:bldP spid="95" grpId="0" animBg="1"/>
      <p:bldP spid="95" grpId="1" animBg="1"/>
      <p:bldP spid="96" grpId="0" animBg="1"/>
      <p:bldP spid="96" grpId="1" animBg="1"/>
      <p:bldP spid="97" grpId="0" animBg="1"/>
      <p:bldP spid="97" grpId="1" animBg="1"/>
      <p:bldP spid="98" grpId="0" animBg="1"/>
      <p:bldP spid="98" grpId="1" animBg="1"/>
      <p:bldP spid="99" grpId="0" animBg="1"/>
      <p:bldP spid="99" grpId="1" animBg="1"/>
      <p:bldP spid="100" grpId="0" animBg="1"/>
      <p:bldP spid="100" grpId="1" animBg="1"/>
      <p:bldP spid="101" grpId="0" animBg="1"/>
      <p:bldP spid="101" grpId="1" animBg="1"/>
      <p:bldP spid="102" grpId="0" animBg="1"/>
      <p:bldP spid="102" grpId="1" animBg="1"/>
      <p:bldP spid="103" grpId="0" animBg="1"/>
      <p:bldP spid="103" grpId="1" animBg="1"/>
      <p:bldP spid="10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250</Words>
  <Application>Microsoft Office PowerPoint</Application>
  <PresentationFormat>Custom</PresentationFormat>
  <Paragraphs>27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ALIFFIA HANIF</dc:creator>
  <cp:lastModifiedBy>ALIFFIA HANIF</cp:lastModifiedBy>
  <cp:revision>6</cp:revision>
  <dcterms:created xsi:type="dcterms:W3CDTF">2021-09-06T09:27:49Z</dcterms:created>
  <dcterms:modified xsi:type="dcterms:W3CDTF">2021-09-06T10:39:47Z</dcterms:modified>
</cp:coreProperties>
</file>