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itchFamily="34" charset="0"/>
      <p:regular r:id="rId17"/>
      <p:bold r:id="rId18"/>
      <p:italic r:id="rId19"/>
      <p:boldItalic r:id="rId20"/>
    </p:embeddedFont>
    <p:embeddedFont>
      <p:font typeface="Arimo" charset="0"/>
      <p:regular r:id="rId21"/>
    </p:embeddedFont>
    <p:embeddedFont>
      <p:font typeface="Open Sans" charset="0"/>
      <p:regular r:id="rId22"/>
    </p:embeddedFont>
    <p:embeddedFont>
      <p:font typeface="Open Sans Bold" charset="0"/>
      <p:regular r:id="rId23"/>
    </p:embeddedFont>
    <p:embeddedFont>
      <p:font typeface="Arimo Bold" charset="0"/>
      <p:regular r:id="rId24"/>
    </p:embeddedFont>
    <p:embeddedFont>
      <p:font typeface="Times Neue Roman" charset="0"/>
      <p:regular r:id="rId25"/>
    </p:embeddedFont>
    <p:embeddedFont>
      <p:font typeface="Open Sans Extra Bold"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19.svg"/><Relationship Id="rId7" Type="http://schemas.openxmlformats.org/officeDocument/2006/relationships/image" Target="../media/image121.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0.svg"/><Relationship Id="rId10" Type="http://schemas.openxmlformats.org/officeDocument/2006/relationships/image" Target="../media/image67.jpeg"/><Relationship Id="rId4" Type="http://schemas.openxmlformats.org/officeDocument/2006/relationships/image" Target="../media/image30.png"/><Relationship Id="rId9" Type="http://schemas.openxmlformats.org/officeDocument/2006/relationships/image" Target="../media/image123.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6.svg"/><Relationship Id="rId7" Type="http://schemas.openxmlformats.org/officeDocument/2006/relationships/image" Target="../media/image46.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9.svg"/><Relationship Id="rId5" Type="http://schemas.openxmlformats.org/officeDocument/2006/relationships/image" Target="../media/image128.svg"/><Relationship Id="rId10" Type="http://schemas.openxmlformats.org/officeDocument/2006/relationships/image" Target="../media/image48.png"/><Relationship Id="rId4" Type="http://schemas.openxmlformats.org/officeDocument/2006/relationships/image" Target="../media/image69.png"/><Relationship Id="rId9" Type="http://schemas.openxmlformats.org/officeDocument/2006/relationships/image" Target="../media/image58.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38.svg"/><Relationship Id="rId3" Type="http://schemas.openxmlformats.org/officeDocument/2006/relationships/image" Target="../media/image130.svg"/><Relationship Id="rId7" Type="http://schemas.openxmlformats.org/officeDocument/2006/relationships/image" Target="../media/image134.svg"/><Relationship Id="rId12"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136.svg"/><Relationship Id="rId5" Type="http://schemas.openxmlformats.org/officeDocument/2006/relationships/image" Target="../media/image132.svg"/><Relationship Id="rId10" Type="http://schemas.openxmlformats.org/officeDocument/2006/relationships/image" Target="../media/image73.png"/><Relationship Id="rId4" Type="http://schemas.openxmlformats.org/officeDocument/2006/relationships/image" Target="../media/image71.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svg"/><Relationship Id="rId7" Type="http://schemas.openxmlformats.org/officeDocument/2006/relationships/image" Target="../media/image6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svg"/><Relationship Id="rId5" Type="http://schemas.openxmlformats.org/officeDocument/2006/relationships/image" Target="../media/image50.svg"/><Relationship Id="rId10"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89.sv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png"/><Relationship Id="rId17" Type="http://schemas.openxmlformats.org/officeDocument/2006/relationships/image" Target="../media/image58.svg"/><Relationship Id="rId2" Type="http://schemas.openxmlformats.org/officeDocument/2006/relationships/image" Target="../media/image1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6.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2.svg"/><Relationship Id="rId14"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18" Type="http://schemas.openxmlformats.org/officeDocument/2006/relationships/image" Target="../media/image76.png"/><Relationship Id="rId26" Type="http://schemas.openxmlformats.org/officeDocument/2006/relationships/image" Target="../media/image80.png"/><Relationship Id="rId3" Type="http://schemas.openxmlformats.org/officeDocument/2006/relationships/image" Target="../media/image2.svg"/><Relationship Id="rId21" Type="http://schemas.openxmlformats.org/officeDocument/2006/relationships/image" Target="../media/image14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89.svg"/><Relationship Id="rId25" Type="http://schemas.openxmlformats.org/officeDocument/2006/relationships/image" Target="../media/image146.svg"/><Relationship Id="rId2" Type="http://schemas.openxmlformats.org/officeDocument/2006/relationships/image" Target="../media/image1.png"/><Relationship Id="rId16" Type="http://schemas.openxmlformats.org/officeDocument/2006/relationships/image" Target="../media/image48.png"/><Relationship Id="rId2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24" Type="http://schemas.openxmlformats.org/officeDocument/2006/relationships/image" Target="../media/image79.png"/><Relationship Id="rId5" Type="http://schemas.openxmlformats.org/officeDocument/2006/relationships/image" Target="../media/image4.svg"/><Relationship Id="rId15" Type="http://schemas.openxmlformats.org/officeDocument/2006/relationships/image" Target="../media/image20.svg"/><Relationship Id="rId23" Type="http://schemas.openxmlformats.org/officeDocument/2006/relationships/image" Target="../media/image144.svg"/><Relationship Id="rId10" Type="http://schemas.openxmlformats.org/officeDocument/2006/relationships/image" Target="../media/image6.png"/><Relationship Id="rId19" Type="http://schemas.openxmlformats.org/officeDocument/2006/relationships/image" Target="../media/image140.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0.png"/><Relationship Id="rId22" Type="http://schemas.openxmlformats.org/officeDocument/2006/relationships/image" Target="../media/image78.png"/><Relationship Id="rId27"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18" Type="http://schemas.openxmlformats.org/officeDocument/2006/relationships/image" Target="../media/image21.png"/><Relationship Id="rId26" Type="http://schemas.openxmlformats.org/officeDocument/2006/relationships/image" Target="../media/image24.png"/><Relationship Id="rId3" Type="http://schemas.openxmlformats.org/officeDocument/2006/relationships/image" Target="../media/image26.svg"/><Relationship Id="rId21" Type="http://schemas.openxmlformats.org/officeDocument/2006/relationships/image" Target="../media/image44.svg"/><Relationship Id="rId34" Type="http://schemas.openxmlformats.org/officeDocument/2006/relationships/image" Target="../media/image28.png"/><Relationship Id="rId7" Type="http://schemas.openxmlformats.org/officeDocument/2006/relationships/image" Target="../media/image30.svg"/><Relationship Id="rId12" Type="http://schemas.openxmlformats.org/officeDocument/2006/relationships/image" Target="../media/image18.png"/><Relationship Id="rId17" Type="http://schemas.openxmlformats.org/officeDocument/2006/relationships/image" Target="../media/image40.svg"/><Relationship Id="rId25" Type="http://schemas.openxmlformats.org/officeDocument/2006/relationships/image" Target="../media/image46.svg"/><Relationship Id="rId33" Type="http://schemas.openxmlformats.org/officeDocument/2006/relationships/image" Target="../media/image54.svg"/><Relationship Id="rId2" Type="http://schemas.openxmlformats.org/officeDocument/2006/relationships/image" Target="../media/image13.png"/><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4.svg"/><Relationship Id="rId24" Type="http://schemas.openxmlformats.org/officeDocument/2006/relationships/image" Target="../media/image23.png"/><Relationship Id="rId32" Type="http://schemas.openxmlformats.org/officeDocument/2006/relationships/image" Target="../media/image27.png"/><Relationship Id="rId37" Type="http://schemas.openxmlformats.org/officeDocument/2006/relationships/image" Target="../media/image58.sv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6.svg"/><Relationship Id="rId28" Type="http://schemas.openxmlformats.org/officeDocument/2006/relationships/image" Target="../media/image25.png"/><Relationship Id="rId36" Type="http://schemas.openxmlformats.org/officeDocument/2006/relationships/image" Target="../media/image29.png"/><Relationship Id="rId10" Type="http://schemas.openxmlformats.org/officeDocument/2006/relationships/image" Target="../media/image17.png"/><Relationship Id="rId19" Type="http://schemas.openxmlformats.org/officeDocument/2006/relationships/image" Target="../media/image42.svg"/><Relationship Id="rId31" Type="http://schemas.openxmlformats.org/officeDocument/2006/relationships/image" Target="../media/image52.svg"/><Relationship Id="rId4" Type="http://schemas.openxmlformats.org/officeDocument/2006/relationships/image" Target="../media/image14.png"/><Relationship Id="rId9" Type="http://schemas.openxmlformats.org/officeDocument/2006/relationships/image" Target="../media/image32.svg"/><Relationship Id="rId14" Type="http://schemas.openxmlformats.org/officeDocument/2006/relationships/image" Target="../media/image19.png"/><Relationship Id="rId22" Type="http://schemas.openxmlformats.org/officeDocument/2006/relationships/image" Target="../media/image3.png"/><Relationship Id="rId27" Type="http://schemas.openxmlformats.org/officeDocument/2006/relationships/image" Target="../media/image48.svg"/><Relationship Id="rId30" Type="http://schemas.openxmlformats.org/officeDocument/2006/relationships/image" Target="../media/image26.png"/><Relationship Id="rId35" Type="http://schemas.openxmlformats.org/officeDocument/2006/relationships/image" Target="../media/image56.sv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4.svg"/><Relationship Id="rId3" Type="http://schemas.openxmlformats.org/officeDocument/2006/relationships/image" Target="../media/image60.svg"/><Relationship Id="rId7" Type="http://schemas.openxmlformats.org/officeDocument/2006/relationships/image" Target="../media/image50.svg"/><Relationship Id="rId12"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2.svg"/><Relationship Id="rId5" Type="http://schemas.openxmlformats.org/officeDocument/2006/relationships/image" Target="../media/image42.svg"/><Relationship Id="rId15" Type="http://schemas.openxmlformats.org/officeDocument/2006/relationships/image" Target="../media/image64.sv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52.sv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6.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4.svg"/><Relationship Id="rId5" Type="http://schemas.openxmlformats.org/officeDocument/2006/relationships/image" Target="../media/image68.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2.sv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82.svg"/><Relationship Id="rId3" Type="http://schemas.openxmlformats.org/officeDocument/2006/relationships/image" Target="../media/image74.svg"/><Relationship Id="rId7" Type="http://schemas.openxmlformats.org/officeDocument/2006/relationships/image" Target="../media/image78.svg"/><Relationship Id="rId12"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svg"/><Relationship Id="rId5" Type="http://schemas.openxmlformats.org/officeDocument/2006/relationships/image" Target="../media/image76.svg"/><Relationship Id="rId10" Type="http://schemas.openxmlformats.org/officeDocument/2006/relationships/image" Target="../media/image2.png"/><Relationship Id="rId4" Type="http://schemas.openxmlformats.org/officeDocument/2006/relationships/image" Target="../media/image41.png"/><Relationship Id="rId9" Type="http://schemas.openxmlformats.org/officeDocument/2006/relationships/image" Target="../media/image80.svg"/></Relationships>
</file>

<file path=ppt/slides/_rels/slide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86.sv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95.svg"/><Relationship Id="rId18" Type="http://schemas.openxmlformats.org/officeDocument/2006/relationships/image" Target="../media/image53.png"/><Relationship Id="rId26" Type="http://schemas.openxmlformats.org/officeDocument/2006/relationships/image" Target="../media/image57.png"/><Relationship Id="rId3" Type="http://schemas.openxmlformats.org/officeDocument/2006/relationships/image" Target="../media/image89.svg"/><Relationship Id="rId21" Type="http://schemas.openxmlformats.org/officeDocument/2006/relationships/image" Target="../media/image101.svg"/><Relationship Id="rId7" Type="http://schemas.openxmlformats.org/officeDocument/2006/relationships/image" Target="../media/image91.svg"/><Relationship Id="rId12" Type="http://schemas.openxmlformats.org/officeDocument/2006/relationships/image" Target="../media/image51.png"/><Relationship Id="rId17" Type="http://schemas.openxmlformats.org/officeDocument/2006/relationships/image" Target="../media/image97.svg"/><Relationship Id="rId25" Type="http://schemas.openxmlformats.org/officeDocument/2006/relationships/image" Target="../media/image105.svg"/><Relationship Id="rId2" Type="http://schemas.openxmlformats.org/officeDocument/2006/relationships/image" Target="../media/image48.png"/><Relationship Id="rId16" Type="http://schemas.openxmlformats.org/officeDocument/2006/relationships/image" Target="../media/image52.png"/><Relationship Id="rId20" Type="http://schemas.openxmlformats.org/officeDocument/2006/relationships/image" Target="../media/image54.png"/><Relationship Id="rId29" Type="http://schemas.openxmlformats.org/officeDocument/2006/relationships/image" Target="../media/image107.sv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6.svg"/><Relationship Id="rId24" Type="http://schemas.openxmlformats.org/officeDocument/2006/relationships/image" Target="../media/image56.png"/><Relationship Id="rId5" Type="http://schemas.openxmlformats.org/officeDocument/2006/relationships/image" Target="../media/image2.svg"/><Relationship Id="rId15" Type="http://schemas.openxmlformats.org/officeDocument/2006/relationships/image" Target="../media/image16.svg"/><Relationship Id="rId23" Type="http://schemas.openxmlformats.org/officeDocument/2006/relationships/image" Target="../media/image103.svg"/><Relationship Id="rId28" Type="http://schemas.openxmlformats.org/officeDocument/2006/relationships/image" Target="../media/image58.png"/><Relationship Id="rId10" Type="http://schemas.openxmlformats.org/officeDocument/2006/relationships/image" Target="../media/image23.png"/><Relationship Id="rId19" Type="http://schemas.openxmlformats.org/officeDocument/2006/relationships/image" Target="../media/image99.svg"/><Relationship Id="rId4" Type="http://schemas.openxmlformats.org/officeDocument/2006/relationships/image" Target="../media/image1.png"/><Relationship Id="rId9" Type="http://schemas.openxmlformats.org/officeDocument/2006/relationships/image" Target="../media/image93.svg"/><Relationship Id="rId14" Type="http://schemas.openxmlformats.org/officeDocument/2006/relationships/image" Target="../media/image8.png"/><Relationship Id="rId22" Type="http://schemas.openxmlformats.org/officeDocument/2006/relationships/image" Target="../media/image55.png"/><Relationship Id="rId27"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3.svg"/><Relationship Id="rId3" Type="http://schemas.openxmlformats.org/officeDocument/2006/relationships/image" Target="../media/image109.svg"/><Relationship Id="rId7" Type="http://schemas.openxmlformats.org/officeDocument/2006/relationships/image" Target="../media/image99.svg"/><Relationship Id="rId12"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2.svg"/><Relationship Id="rId5" Type="http://schemas.openxmlformats.org/officeDocument/2006/relationships/image" Target="../media/image111.svg"/><Relationship Id="rId15" Type="http://schemas.openxmlformats.org/officeDocument/2006/relationships/image" Target="../media/image97.svg"/><Relationship Id="rId10" Type="http://schemas.openxmlformats.org/officeDocument/2006/relationships/image" Target="../media/image11.png"/><Relationship Id="rId4" Type="http://schemas.openxmlformats.org/officeDocument/2006/relationships/image" Target="../media/image60.png"/><Relationship Id="rId9" Type="http://schemas.openxmlformats.org/officeDocument/2006/relationships/image" Target="../media/image16.svg"/><Relationship Id="rId1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44.svg"/><Relationship Id="rId3" Type="http://schemas.openxmlformats.org/officeDocument/2006/relationships/image" Target="../media/image115.svg"/><Relationship Id="rId7" Type="http://schemas.openxmlformats.org/officeDocument/2006/relationships/image" Target="../media/image52.svg"/><Relationship Id="rId12" Type="http://schemas.openxmlformats.org/officeDocument/2006/relationships/image" Target="../media/image38.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8.svg"/><Relationship Id="rId5" Type="http://schemas.openxmlformats.org/officeDocument/2006/relationships/image" Target="../media/image42.svg"/><Relationship Id="rId10"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1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618" y="3387450"/>
            <a:ext cx="1241580" cy="1221263"/>
          </a:xfrm>
          <a:prstGeom prst="rect">
            <a:avLst/>
          </a:prstGeom>
        </p:spPr>
      </p:pic>
      <p:pic>
        <p:nvPicPr>
          <p:cNvPr id="3" name="Picture 3"/>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516064" y="4158639"/>
            <a:ext cx="1590841" cy="1090449"/>
          </a:xfrm>
          <a:prstGeom prst="rect">
            <a:avLst/>
          </a:prstGeom>
        </p:spPr>
      </p:pic>
      <p:pic>
        <p:nvPicPr>
          <p:cNvPr id="4" name="Picture 4"/>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216537" y="-676859"/>
            <a:ext cx="1379048" cy="2370239"/>
          </a:xfrm>
          <a:prstGeom prst="rect">
            <a:avLst/>
          </a:prstGeom>
        </p:spPr>
      </p:pic>
      <p:pic>
        <p:nvPicPr>
          <p:cNvPr id="5" name="Picture 5"/>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620551" y="8165986"/>
            <a:ext cx="1403145" cy="1380185"/>
          </a:xfrm>
          <a:prstGeom prst="rect">
            <a:avLst/>
          </a:prstGeom>
        </p:spPr>
      </p:pic>
      <p:pic>
        <p:nvPicPr>
          <p:cNvPr id="6" name="Picture 6"/>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7859510">
            <a:off x="12022103" y="9464972"/>
            <a:ext cx="1075028" cy="1157075"/>
          </a:xfrm>
          <a:prstGeom prst="rect">
            <a:avLst/>
          </a:prstGeom>
        </p:spPr>
      </p:pic>
      <p:pic>
        <p:nvPicPr>
          <p:cNvPr id="7" name="Picture 7"/>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163128">
            <a:off x="17089241" y="7789066"/>
            <a:ext cx="1539821" cy="562735"/>
          </a:xfrm>
          <a:prstGeom prst="rect">
            <a:avLst/>
          </a:prstGeom>
        </p:spPr>
      </p:pic>
      <p:pic>
        <p:nvPicPr>
          <p:cNvPr id="8" name="Picture 8"/>
          <p:cNvPicPr>
            <a:picLocks noChangeAspect="1"/>
          </p:cNvPicPr>
          <p:nvPr/>
        </p:nvPicPr>
        <p:blipFill>
          <a:blip r:embed="rId14">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rot="-8798318">
            <a:off x="4498566" y="9489861"/>
            <a:ext cx="2017772" cy="1276699"/>
          </a:xfrm>
          <a:prstGeom prst="rect">
            <a:avLst/>
          </a:prstGeom>
        </p:spPr>
      </p:pic>
      <p:pic>
        <p:nvPicPr>
          <p:cNvPr id="9" name="Picture 9"/>
          <p:cNvPicPr>
            <a:picLocks noChangeAspect="1"/>
          </p:cNvPicPr>
          <p:nvPr/>
        </p:nvPicPr>
        <p:blipFill>
          <a:blip r:embed="rId16">
            <a:extLst>
              <a:ext uri="{28A0092B-C50C-407E-A947-70E740481C1C}">
                <a14:useLocalDpi xmlns="" xmlns:a14="http://schemas.microsoft.com/office/drawing/2010/main" val="0"/>
              </a:ext>
              <a:ext uri="{96DAC541-7B7A-43D3-8B79-37D633B846F1}">
                <asvg:svgBlip xmlns="" xmlns:asvg="http://schemas.microsoft.com/office/drawing/2016/SVG/main" r:embed="rId17"/>
              </a:ext>
            </a:extLst>
          </a:blip>
          <a:srcRect/>
          <a:stretch>
            <a:fillRect/>
          </a:stretch>
        </p:blipFill>
        <p:spPr>
          <a:xfrm rot="2211809">
            <a:off x="14736727" y="-251002"/>
            <a:ext cx="1264965" cy="1361508"/>
          </a:xfrm>
          <a:prstGeom prst="rect">
            <a:avLst/>
          </a:prstGeom>
        </p:spPr>
      </p:pic>
      <p:pic>
        <p:nvPicPr>
          <p:cNvPr id="10" name="Picture 1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 xmlns:asvg="http://schemas.microsoft.com/office/drawing/2016/SVG/main" r:embed="rId19"/>
              </a:ext>
            </a:extLst>
          </a:blip>
          <a:srcRect/>
          <a:stretch>
            <a:fillRect/>
          </a:stretch>
        </p:blipFill>
        <p:spPr>
          <a:xfrm rot="3331250">
            <a:off x="17630075" y="4309826"/>
            <a:ext cx="1315850" cy="1062250"/>
          </a:xfrm>
          <a:prstGeom prst="rect">
            <a:avLst/>
          </a:prstGeom>
        </p:spPr>
      </p:pic>
      <p:pic>
        <p:nvPicPr>
          <p:cNvPr id="11" name="Picture 11"/>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 xmlns:asvg="http://schemas.microsoft.com/office/drawing/2016/SVG/main" r:embed="rId21"/>
              </a:ext>
            </a:extLst>
          </a:blip>
          <a:srcRect/>
          <a:stretch>
            <a:fillRect/>
          </a:stretch>
        </p:blipFill>
        <p:spPr>
          <a:xfrm rot="-5628841">
            <a:off x="17251803" y="3271141"/>
            <a:ext cx="1538166" cy="819423"/>
          </a:xfrm>
          <a:prstGeom prst="rect">
            <a:avLst/>
          </a:prstGeom>
        </p:spPr>
      </p:pic>
      <p:pic>
        <p:nvPicPr>
          <p:cNvPr id="12" name="Picture 12"/>
          <p:cNvPicPr>
            <a:picLocks noChangeAspect="1"/>
          </p:cNvPicPr>
          <p:nvPr/>
        </p:nvPicPr>
        <p:blipFill>
          <a:blip r:embed="rId22">
            <a:extLst>
              <a:ext uri="{28A0092B-C50C-407E-A947-70E740481C1C}">
                <a14:useLocalDpi xmlns="" xmlns:a14="http://schemas.microsoft.com/office/drawing/2010/main" val="0"/>
              </a:ext>
              <a:ext uri="{96DAC541-7B7A-43D3-8B79-37D633B846F1}">
                <asvg:svgBlip xmlns="" xmlns:asvg="http://schemas.microsoft.com/office/drawing/2016/SVG/main" r:embed="rId23"/>
              </a:ext>
            </a:extLst>
          </a:blip>
          <a:srcRect/>
          <a:stretch>
            <a:fillRect/>
          </a:stretch>
        </p:blipFill>
        <p:spPr>
          <a:xfrm rot="1488984">
            <a:off x="7586040" y="-652399"/>
            <a:ext cx="1334812" cy="1357018"/>
          </a:xfrm>
          <a:prstGeom prst="rect">
            <a:avLst/>
          </a:prstGeom>
        </p:spPr>
      </p:pic>
      <p:grpSp>
        <p:nvGrpSpPr>
          <p:cNvPr id="13" name="Group 13"/>
          <p:cNvGrpSpPr/>
          <p:nvPr/>
        </p:nvGrpSpPr>
        <p:grpSpPr>
          <a:xfrm>
            <a:off x="2130851" y="1114921"/>
            <a:ext cx="14026298" cy="7872552"/>
            <a:chOff x="0" y="-96520"/>
            <a:chExt cx="18701731" cy="10496736"/>
          </a:xfrm>
        </p:grpSpPr>
        <p:sp>
          <p:nvSpPr>
            <p:cNvPr id="14" name="TextBox 14"/>
            <p:cNvSpPr txBox="1"/>
            <p:nvPr/>
          </p:nvSpPr>
          <p:spPr>
            <a:xfrm>
              <a:off x="0" y="-96520"/>
              <a:ext cx="18701731" cy="824230"/>
            </a:xfrm>
            <a:prstGeom prst="rect">
              <a:avLst/>
            </a:prstGeom>
          </p:spPr>
          <p:txBody>
            <a:bodyPr lIns="0" tIns="0" rIns="0" bIns="0" rtlCol="0" anchor="t">
              <a:spAutoFit/>
            </a:bodyPr>
            <a:lstStyle/>
            <a:p>
              <a:pPr algn="ctr">
                <a:lnSpc>
                  <a:spcPts val="5040"/>
                </a:lnSpc>
              </a:pPr>
              <a:r>
                <a:rPr lang="en-US" sz="3600">
                  <a:solidFill>
                    <a:srgbClr val="FFFFFF"/>
                  </a:solidFill>
                  <a:latin typeface="Drukaatie Burti"/>
                </a:rPr>
                <a:t>Manajemen Pendidikan </a:t>
              </a:r>
            </a:p>
          </p:txBody>
        </p:sp>
        <p:sp>
          <p:nvSpPr>
            <p:cNvPr id="15" name="TextBox 15"/>
            <p:cNvSpPr txBox="1"/>
            <p:nvPr/>
          </p:nvSpPr>
          <p:spPr>
            <a:xfrm>
              <a:off x="1426065" y="2226919"/>
              <a:ext cx="16361266" cy="5539979"/>
            </a:xfrm>
            <a:prstGeom prst="rect">
              <a:avLst/>
            </a:prstGeom>
          </p:spPr>
          <p:txBody>
            <a:bodyPr wrap="square" lIns="0" tIns="0" rIns="0" bIns="0" rtlCol="0" anchor="t">
              <a:spAutoFit/>
            </a:bodyPr>
            <a:lstStyle/>
            <a:p>
              <a:pPr algn="ctr">
                <a:lnSpc>
                  <a:spcPts val="10800"/>
                </a:lnSpc>
              </a:pPr>
              <a:r>
                <a:rPr lang="en-US" sz="12000" spc="-480" dirty="0">
                  <a:solidFill>
                    <a:srgbClr val="FBE675"/>
                  </a:solidFill>
                  <a:latin typeface="Gaegu Bold Bold"/>
                </a:rPr>
                <a:t>MANAJEMEN </a:t>
              </a:r>
              <a:r>
                <a:rPr lang="en-US" sz="12000" spc="-480" dirty="0" smtClean="0">
                  <a:solidFill>
                    <a:srgbClr val="FBE675"/>
                  </a:solidFill>
                  <a:latin typeface="Gaegu Bold Bold"/>
                </a:rPr>
                <a:t> </a:t>
              </a:r>
              <a:endParaRPr lang="en-US" sz="12000" spc="-480" dirty="0">
                <a:solidFill>
                  <a:srgbClr val="FBE675"/>
                </a:solidFill>
                <a:latin typeface="Gaegu Bold Bold"/>
              </a:endParaRPr>
            </a:p>
            <a:p>
              <a:pPr algn="ctr">
                <a:lnSpc>
                  <a:spcPts val="10800"/>
                </a:lnSpc>
              </a:pPr>
              <a:r>
                <a:rPr lang="en-US" sz="12000" spc="-480" dirty="0">
                  <a:solidFill>
                    <a:srgbClr val="FBE675"/>
                  </a:solidFill>
                  <a:latin typeface="Gaegu Bold Bold"/>
                </a:rPr>
                <a:t>PESERTA </a:t>
              </a:r>
              <a:r>
                <a:rPr lang="en-US" sz="12000" spc="-480" dirty="0" smtClean="0">
                  <a:solidFill>
                    <a:srgbClr val="FBE675"/>
                  </a:solidFill>
                  <a:latin typeface="Gaegu Bold Bold"/>
                </a:rPr>
                <a:t> DIDIK</a:t>
              </a:r>
              <a:endParaRPr lang="en-US" sz="12000" spc="-480" dirty="0">
                <a:solidFill>
                  <a:srgbClr val="FBE675"/>
                </a:solidFill>
                <a:latin typeface="Gaegu Bold Bold"/>
              </a:endParaRPr>
            </a:p>
            <a:p>
              <a:pPr algn="ctr">
                <a:lnSpc>
                  <a:spcPts val="10800"/>
                </a:lnSpc>
              </a:pPr>
              <a:endParaRPr/>
            </a:p>
          </p:txBody>
        </p:sp>
        <p:sp>
          <p:nvSpPr>
            <p:cNvPr id="16" name="TextBox 16"/>
            <p:cNvSpPr txBox="1"/>
            <p:nvPr/>
          </p:nvSpPr>
          <p:spPr>
            <a:xfrm>
              <a:off x="2681765" y="7967927"/>
              <a:ext cx="13338200" cy="2432289"/>
            </a:xfrm>
            <a:prstGeom prst="rect">
              <a:avLst/>
            </a:prstGeom>
          </p:spPr>
          <p:txBody>
            <a:bodyPr lIns="0" tIns="0" rIns="0" bIns="0" rtlCol="0" anchor="t">
              <a:spAutoFit/>
            </a:bodyPr>
            <a:lstStyle/>
            <a:p>
              <a:pPr algn="ctr">
                <a:lnSpc>
                  <a:spcPts val="5040"/>
                </a:lnSpc>
              </a:pPr>
              <a:r>
                <a:rPr lang="en-US" sz="3200" spc="-72" dirty="0">
                  <a:solidFill>
                    <a:srgbClr val="FFFFFF"/>
                  </a:solidFill>
                  <a:latin typeface="Arimo" charset="0"/>
                  <a:ea typeface="Arimo" charset="0"/>
                  <a:cs typeface="Arimo" charset="0"/>
                </a:rPr>
                <a:t>DOSEN PENGAMPU : 1. DRA.NELLY ASTUTI, M.PD.</a:t>
              </a:r>
            </a:p>
            <a:p>
              <a:pPr algn="ctr">
                <a:lnSpc>
                  <a:spcPts val="5040"/>
                </a:lnSpc>
              </a:pPr>
              <a:r>
                <a:rPr lang="en-US" sz="3200" spc="-24" dirty="0">
                  <a:solidFill>
                    <a:srgbClr val="FFFFFF"/>
                  </a:solidFill>
                  <a:latin typeface="Arimo" charset="0"/>
                  <a:ea typeface="Arimo" charset="0"/>
                  <a:cs typeface="Arimo" charset="0"/>
                </a:rPr>
                <a:t>              </a:t>
              </a:r>
              <a:r>
                <a:rPr lang="en-US" sz="3200" spc="-24" dirty="0" smtClean="0">
                  <a:solidFill>
                    <a:srgbClr val="FFFFFF"/>
                  </a:solidFill>
                  <a:latin typeface="Arimo" charset="0"/>
                  <a:ea typeface="Arimo" charset="0"/>
                  <a:cs typeface="Arimo" charset="0"/>
                </a:rPr>
                <a:t>       2</a:t>
              </a:r>
              <a:r>
                <a:rPr lang="en-US" sz="3200" spc="-24" dirty="0">
                  <a:solidFill>
                    <a:srgbClr val="FFFFFF"/>
                  </a:solidFill>
                  <a:latin typeface="Arimo" charset="0"/>
                  <a:ea typeface="Arimo" charset="0"/>
                  <a:cs typeface="Arimo" charset="0"/>
                </a:rPr>
                <a:t>. </a:t>
              </a:r>
              <a:r>
                <a:rPr lang="en-US" sz="3200" spc="-24" dirty="0" err="1">
                  <a:solidFill>
                    <a:srgbClr val="FFFFFF"/>
                  </a:solidFill>
                  <a:latin typeface="Arimo" charset="0"/>
                  <a:ea typeface="Arimo" charset="0"/>
                  <a:cs typeface="Arimo" charset="0"/>
                </a:rPr>
                <a:t>Muhisom</a:t>
              </a:r>
              <a:r>
                <a:rPr lang="en-US" sz="3200" spc="-24" dirty="0">
                  <a:solidFill>
                    <a:srgbClr val="FFFFFF"/>
                  </a:solidFill>
                  <a:latin typeface="Arimo" charset="0"/>
                  <a:ea typeface="Arimo" charset="0"/>
                  <a:cs typeface="Arimo" charset="0"/>
                </a:rPr>
                <a:t>, </a:t>
              </a:r>
              <a:r>
                <a:rPr lang="en-US" sz="3200" spc="-24" dirty="0" err="1">
                  <a:solidFill>
                    <a:srgbClr val="FFFFFF"/>
                  </a:solidFill>
                  <a:latin typeface="Arimo" charset="0"/>
                  <a:ea typeface="Arimo" charset="0"/>
                  <a:cs typeface="Arimo" charset="0"/>
                </a:rPr>
                <a:t>M.Pd.I</a:t>
              </a:r>
              <a:r>
                <a:rPr lang="en-US" sz="3200" spc="-24" dirty="0">
                  <a:solidFill>
                    <a:srgbClr val="FFFFFF"/>
                  </a:solidFill>
                  <a:latin typeface="Arimo" charset="0"/>
                  <a:ea typeface="Arimo" charset="0"/>
                  <a:cs typeface="Arimo" charset="0"/>
                </a:rPr>
                <a:t>.</a:t>
              </a:r>
            </a:p>
            <a:p>
              <a:pPr algn="ctr">
                <a:lnSpc>
                  <a:spcPts val="5040"/>
                </a:lnSpc>
              </a:pPr>
              <a:endParaRPr/>
            </a:p>
          </p:txBody>
        </p:sp>
      </p:grpSp>
      <p:pic>
        <p:nvPicPr>
          <p:cNvPr id="17" name="Picture 17"/>
          <p:cNvPicPr>
            <a:picLocks noChangeAspect="1"/>
          </p:cNvPicPr>
          <p:nvPr/>
        </p:nvPicPr>
        <p:blipFill>
          <a:blip r:embed="rId24" cstate="print">
            <a:extLst>
              <a:ext uri="{28A0092B-C50C-407E-A947-70E740481C1C}">
                <a14:useLocalDpi xmlns="" xmlns:a14="http://schemas.microsoft.com/office/drawing/2010/main" val="0"/>
              </a:ext>
              <a:ext uri="{96DAC541-7B7A-43D3-8B79-37D633B846F1}">
                <asvg:svgBlip xmlns="" xmlns:asvg="http://schemas.microsoft.com/office/drawing/2016/SVG/main" r:embed="rId25"/>
              </a:ext>
            </a:extLst>
          </a:blip>
          <a:srcRect/>
          <a:stretch>
            <a:fillRect/>
          </a:stretch>
        </p:blipFill>
        <p:spPr>
          <a:xfrm>
            <a:off x="14801428" y="8451806"/>
            <a:ext cx="1135563" cy="1295767"/>
          </a:xfrm>
          <a:prstGeom prst="rect">
            <a:avLst/>
          </a:prstGeom>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1351132" y="1028700"/>
            <a:ext cx="10790645" cy="7134438"/>
            <a:chOff x="0" y="0"/>
            <a:chExt cx="14387526" cy="9512584"/>
          </a:xfrm>
        </p:grpSpPr>
        <p:sp>
          <p:nvSpPr>
            <p:cNvPr id="3" name="TextBox 3"/>
            <p:cNvSpPr txBox="1"/>
            <p:nvPr/>
          </p:nvSpPr>
          <p:spPr>
            <a:xfrm>
              <a:off x="0" y="-28575"/>
              <a:ext cx="14387526" cy="4188826"/>
            </a:xfrm>
            <a:prstGeom prst="rect">
              <a:avLst/>
            </a:prstGeom>
          </p:spPr>
          <p:txBody>
            <a:bodyPr lIns="0" tIns="0" rIns="0" bIns="0" rtlCol="0" anchor="t">
              <a:spAutoFit/>
            </a:bodyPr>
            <a:lstStyle/>
            <a:p>
              <a:pPr algn="ctr">
                <a:lnSpc>
                  <a:spcPts val="7677"/>
                </a:lnSpc>
              </a:pPr>
              <a:r>
                <a:rPr lang="en-US" sz="7677" spc="-307">
                  <a:solidFill>
                    <a:srgbClr val="FFFFFF"/>
                  </a:solidFill>
                  <a:latin typeface="Gaegu Bold Bold"/>
                </a:rPr>
                <a:t>3.Pencatatan Prestasi Belajar</a:t>
              </a:r>
            </a:p>
            <a:p>
              <a:pPr>
                <a:lnSpc>
                  <a:spcPts val="7677"/>
                </a:lnSpc>
              </a:pPr>
              <a:endParaRPr/>
            </a:p>
          </p:txBody>
        </p:sp>
        <p:sp>
          <p:nvSpPr>
            <p:cNvPr id="4" name="TextBox 4"/>
            <p:cNvSpPr txBox="1"/>
            <p:nvPr/>
          </p:nvSpPr>
          <p:spPr>
            <a:xfrm>
              <a:off x="0" y="4813575"/>
              <a:ext cx="14387526" cy="4699009"/>
            </a:xfrm>
            <a:prstGeom prst="rect">
              <a:avLst/>
            </a:prstGeom>
          </p:spPr>
          <p:txBody>
            <a:bodyPr lIns="0" tIns="0" rIns="0" bIns="0" rtlCol="0" anchor="t">
              <a:spAutoFit/>
            </a:bodyPr>
            <a:lstStyle/>
            <a:p>
              <a:pPr>
                <a:lnSpc>
                  <a:spcPts val="7074"/>
                </a:lnSpc>
              </a:pPr>
              <a:r>
                <a:rPr lang="en-US" sz="5053">
                  <a:solidFill>
                    <a:srgbClr val="FBE675"/>
                  </a:solidFill>
                  <a:latin typeface="Times Neue Roman"/>
                </a:rPr>
                <a:t>Pencatatan prestasi belajar merupakan pencatatan untuk seluruh sekolah, masing-masing kelas, dan untuk peserta didik sebagai perseorangan. </a:t>
              </a:r>
            </a:p>
          </p:txBody>
        </p:sp>
      </p:grpSp>
      <p:pic>
        <p:nvPicPr>
          <p:cNvPr id="5" name="Picture 5"/>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661424" y="2548519"/>
            <a:ext cx="7704150" cy="4664512"/>
          </a:xfrm>
          <a:prstGeom prst="rect">
            <a:avLst/>
          </a:prstGeom>
        </p:spPr>
      </p:pic>
      <p:pic>
        <p:nvPicPr>
          <p:cNvPr id="6" name="Picture 6"/>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14001608" y="1528279"/>
            <a:ext cx="4844147" cy="7048362"/>
          </a:xfrm>
          <a:prstGeom prst="rect">
            <a:avLst/>
          </a:prstGeom>
        </p:spPr>
      </p:pic>
      <p:pic>
        <p:nvPicPr>
          <p:cNvPr id="7" name="Picture 7"/>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1596034">
            <a:off x="15244301" y="8934657"/>
            <a:ext cx="1120758" cy="927965"/>
          </a:xfrm>
          <a:prstGeom prst="rect">
            <a:avLst/>
          </a:prstGeom>
        </p:spPr>
      </p:pic>
      <p:pic>
        <p:nvPicPr>
          <p:cNvPr id="8" name="Picture 8"/>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a:off x="12326294" y="1347062"/>
            <a:ext cx="2495691" cy="544514"/>
          </a:xfrm>
          <a:prstGeom prst="rect">
            <a:avLst/>
          </a:prstGeom>
        </p:spPr>
      </p:pic>
      <p:grpSp>
        <p:nvGrpSpPr>
          <p:cNvPr id="9" name="Group 9"/>
          <p:cNvGrpSpPr>
            <a:grpSpLocks noChangeAspect="1"/>
          </p:cNvGrpSpPr>
          <p:nvPr/>
        </p:nvGrpSpPr>
        <p:grpSpPr>
          <a:xfrm>
            <a:off x="14539085" y="2341631"/>
            <a:ext cx="3948829" cy="5603739"/>
            <a:chOff x="0" y="0"/>
            <a:chExt cx="3539490" cy="5022850"/>
          </a:xfrm>
        </p:grpSpPr>
        <p:sp>
          <p:nvSpPr>
            <p:cNvPr id="10" name="Freeform 10"/>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10" cstate="print"/>
              <a:stretch>
                <a:fillRect l="11" t="-2784" r="-35" b="-2810"/>
              </a:stretch>
            </a:blipFill>
          </p:spPr>
        </p:sp>
      </p:gr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2" name="TextBox 2"/>
          <p:cNvSpPr txBox="1"/>
          <p:nvPr/>
        </p:nvSpPr>
        <p:spPr>
          <a:xfrm>
            <a:off x="2301849" y="419766"/>
            <a:ext cx="13211585" cy="1810216"/>
          </a:xfrm>
          <a:prstGeom prst="rect">
            <a:avLst/>
          </a:prstGeom>
        </p:spPr>
        <p:txBody>
          <a:bodyPr lIns="0" tIns="0" rIns="0" bIns="0" rtlCol="0" anchor="t">
            <a:spAutoFit/>
          </a:bodyPr>
          <a:lstStyle/>
          <a:p>
            <a:pPr algn="ctr">
              <a:lnSpc>
                <a:spcPts val="6376"/>
              </a:lnSpc>
            </a:pPr>
            <a:r>
              <a:rPr lang="en-US" sz="6376" spc="-255">
                <a:solidFill>
                  <a:srgbClr val="FFFFFF"/>
                </a:solidFill>
                <a:latin typeface="Gaegu Bold Bold"/>
              </a:rPr>
              <a:t>C.Mutasi dan Promosi Peserta Didik</a:t>
            </a:r>
          </a:p>
          <a:p>
            <a:pPr algn="ctr">
              <a:lnSpc>
                <a:spcPts val="6376"/>
              </a:lnSpc>
            </a:pPr>
            <a:endParaRPr/>
          </a:p>
        </p:txBody>
      </p:sp>
      <p:grpSp>
        <p:nvGrpSpPr>
          <p:cNvPr id="3" name="Group 3"/>
          <p:cNvGrpSpPr/>
          <p:nvPr/>
        </p:nvGrpSpPr>
        <p:grpSpPr>
          <a:xfrm rot="-10800000">
            <a:off x="792342" y="2704096"/>
            <a:ext cx="6838895" cy="6856532"/>
            <a:chOff x="0" y="0"/>
            <a:chExt cx="3501098" cy="3510127"/>
          </a:xfrm>
        </p:grpSpPr>
        <p:sp>
          <p:nvSpPr>
            <p:cNvPr id="4" name="Freeform 4"/>
            <p:cNvSpPr/>
            <p:nvPr/>
          </p:nvSpPr>
          <p:spPr>
            <a:xfrm>
              <a:off x="10160" y="16510"/>
              <a:ext cx="3478238" cy="3482187"/>
            </a:xfrm>
            <a:custGeom>
              <a:avLst/>
              <a:gdLst/>
              <a:ahLst/>
              <a:cxnLst/>
              <a:rect l="l" t="t" r="r" b="b"/>
              <a:pathLst>
                <a:path w="3478238" h="3482187">
                  <a:moveTo>
                    <a:pt x="3478238" y="3482187"/>
                  </a:moveTo>
                  <a:lnTo>
                    <a:pt x="0" y="3474567"/>
                  </a:lnTo>
                  <a:lnTo>
                    <a:pt x="0" y="1220940"/>
                  </a:lnTo>
                  <a:lnTo>
                    <a:pt x="17780" y="19050"/>
                  </a:lnTo>
                  <a:lnTo>
                    <a:pt x="1732369" y="0"/>
                  </a:lnTo>
                  <a:lnTo>
                    <a:pt x="3459188" y="5080"/>
                  </a:lnTo>
                  <a:close/>
                </a:path>
              </a:pathLst>
            </a:custGeom>
            <a:solidFill>
              <a:srgbClr val="082A44"/>
            </a:solidFill>
          </p:spPr>
        </p:sp>
        <p:sp>
          <p:nvSpPr>
            <p:cNvPr id="5" name="Freeform 5"/>
            <p:cNvSpPr/>
            <p:nvPr/>
          </p:nvSpPr>
          <p:spPr>
            <a:xfrm>
              <a:off x="-3810" y="0"/>
              <a:ext cx="3507448" cy="3508857"/>
            </a:xfrm>
            <a:custGeom>
              <a:avLst/>
              <a:gdLst/>
              <a:ahLst/>
              <a:cxnLst/>
              <a:rect l="l" t="t" r="r" b="b"/>
              <a:pathLst>
                <a:path w="3507448" h="3508857">
                  <a:moveTo>
                    <a:pt x="3473158" y="21590"/>
                  </a:moveTo>
                  <a:cubicBezTo>
                    <a:pt x="3474428" y="34290"/>
                    <a:pt x="3474428" y="44450"/>
                    <a:pt x="3475698" y="54610"/>
                  </a:cubicBezTo>
                  <a:cubicBezTo>
                    <a:pt x="3478238" y="116684"/>
                    <a:pt x="3479508" y="192484"/>
                    <a:pt x="3482048" y="265578"/>
                  </a:cubicBezTo>
                  <a:cubicBezTo>
                    <a:pt x="3482048" y="371157"/>
                    <a:pt x="3494748" y="2452968"/>
                    <a:pt x="3501098" y="2558547"/>
                  </a:cubicBezTo>
                  <a:cubicBezTo>
                    <a:pt x="3507448" y="2718270"/>
                    <a:pt x="3503638" y="2880700"/>
                    <a:pt x="3503638" y="3040423"/>
                  </a:cubicBezTo>
                  <a:cubicBezTo>
                    <a:pt x="3503638" y="3181195"/>
                    <a:pt x="3504908" y="3311139"/>
                    <a:pt x="3506178" y="3447897"/>
                  </a:cubicBezTo>
                  <a:cubicBezTo>
                    <a:pt x="3506178" y="3469487"/>
                    <a:pt x="3506178" y="3483457"/>
                    <a:pt x="3506178" y="3507587"/>
                  </a:cubicBezTo>
                  <a:cubicBezTo>
                    <a:pt x="3483318" y="3507587"/>
                    <a:pt x="3462998" y="3508857"/>
                    <a:pt x="3436862" y="3507587"/>
                  </a:cubicBezTo>
                  <a:cubicBezTo>
                    <a:pt x="3261887" y="3502507"/>
                    <a:pt x="3084221" y="3508857"/>
                    <a:pt x="2909247" y="3503777"/>
                  </a:cubicBezTo>
                  <a:cubicBezTo>
                    <a:pt x="2804262" y="3499967"/>
                    <a:pt x="2701969" y="3502507"/>
                    <a:pt x="2596984" y="3499967"/>
                  </a:cubicBezTo>
                  <a:cubicBezTo>
                    <a:pt x="2548530" y="3498697"/>
                    <a:pt x="2500075" y="3497427"/>
                    <a:pt x="2451621" y="3496157"/>
                  </a:cubicBezTo>
                  <a:cubicBezTo>
                    <a:pt x="2422010" y="3496157"/>
                    <a:pt x="2395091" y="3497427"/>
                    <a:pt x="2365479" y="3497427"/>
                  </a:cubicBezTo>
                  <a:cubicBezTo>
                    <a:pt x="2290106" y="3496157"/>
                    <a:pt x="2082828" y="3497427"/>
                    <a:pt x="2007455" y="3496157"/>
                  </a:cubicBezTo>
                  <a:cubicBezTo>
                    <a:pt x="1953616" y="3494887"/>
                    <a:pt x="876850" y="3503777"/>
                    <a:pt x="823011" y="3502507"/>
                  </a:cubicBezTo>
                  <a:cubicBezTo>
                    <a:pt x="809552" y="3502507"/>
                    <a:pt x="793400" y="3503777"/>
                    <a:pt x="779941" y="3503777"/>
                  </a:cubicBezTo>
                  <a:cubicBezTo>
                    <a:pt x="747638" y="3503777"/>
                    <a:pt x="718027" y="3505047"/>
                    <a:pt x="685724" y="3505047"/>
                  </a:cubicBezTo>
                  <a:cubicBezTo>
                    <a:pt x="604966" y="3505047"/>
                    <a:pt x="526901" y="3503777"/>
                    <a:pt x="446143" y="3502507"/>
                  </a:cubicBezTo>
                  <a:cubicBezTo>
                    <a:pt x="397689" y="3501237"/>
                    <a:pt x="349234" y="3499967"/>
                    <a:pt x="303472" y="3498697"/>
                  </a:cubicBezTo>
                  <a:cubicBezTo>
                    <a:pt x="217330" y="3497427"/>
                    <a:pt x="131189" y="3496157"/>
                    <a:pt x="48260" y="3496157"/>
                  </a:cubicBezTo>
                  <a:cubicBezTo>
                    <a:pt x="38100" y="3496157"/>
                    <a:pt x="29210" y="3496157"/>
                    <a:pt x="19050" y="3494887"/>
                  </a:cubicBezTo>
                  <a:cubicBezTo>
                    <a:pt x="10160" y="3493617"/>
                    <a:pt x="5080" y="3487267"/>
                    <a:pt x="7620" y="3478377"/>
                  </a:cubicBezTo>
                  <a:cubicBezTo>
                    <a:pt x="16510" y="3446497"/>
                    <a:pt x="12700" y="3378818"/>
                    <a:pt x="11430" y="3308432"/>
                  </a:cubicBezTo>
                  <a:cubicBezTo>
                    <a:pt x="10160" y="3164952"/>
                    <a:pt x="6350" y="3024180"/>
                    <a:pt x="7620" y="2880700"/>
                  </a:cubicBezTo>
                  <a:cubicBezTo>
                    <a:pt x="5080" y="2702027"/>
                    <a:pt x="0" y="490272"/>
                    <a:pt x="7620" y="308892"/>
                  </a:cubicBezTo>
                  <a:cubicBezTo>
                    <a:pt x="8890" y="273699"/>
                    <a:pt x="7620" y="235799"/>
                    <a:pt x="8890" y="200606"/>
                  </a:cubicBezTo>
                  <a:cubicBezTo>
                    <a:pt x="10160" y="143755"/>
                    <a:pt x="12700" y="81490"/>
                    <a:pt x="13970" y="44450"/>
                  </a:cubicBezTo>
                  <a:cubicBezTo>
                    <a:pt x="13970" y="41910"/>
                    <a:pt x="15240" y="39370"/>
                    <a:pt x="16510" y="38100"/>
                  </a:cubicBezTo>
                  <a:cubicBezTo>
                    <a:pt x="38100" y="35560"/>
                    <a:pt x="63891" y="30480"/>
                    <a:pt x="106962" y="29210"/>
                  </a:cubicBezTo>
                  <a:cubicBezTo>
                    <a:pt x="179643" y="25400"/>
                    <a:pt x="252325" y="22860"/>
                    <a:pt x="327699" y="20320"/>
                  </a:cubicBezTo>
                  <a:cubicBezTo>
                    <a:pt x="378845" y="17780"/>
                    <a:pt x="429992" y="16510"/>
                    <a:pt x="478446" y="13970"/>
                  </a:cubicBezTo>
                  <a:cubicBezTo>
                    <a:pt x="526901" y="11430"/>
                    <a:pt x="578047" y="8890"/>
                    <a:pt x="626501" y="8890"/>
                  </a:cubicBezTo>
                  <a:cubicBezTo>
                    <a:pt x="680340" y="7620"/>
                    <a:pt x="734178" y="10160"/>
                    <a:pt x="788016" y="8890"/>
                  </a:cubicBezTo>
                  <a:cubicBezTo>
                    <a:pt x="855314" y="8890"/>
                    <a:pt x="2074753" y="6350"/>
                    <a:pt x="2142050" y="5080"/>
                  </a:cubicBezTo>
                  <a:cubicBezTo>
                    <a:pt x="2206656" y="3810"/>
                    <a:pt x="2271262" y="2540"/>
                    <a:pt x="2338560" y="2540"/>
                  </a:cubicBezTo>
                  <a:cubicBezTo>
                    <a:pt x="2448929" y="1270"/>
                    <a:pt x="2556606" y="0"/>
                    <a:pt x="2666974" y="0"/>
                  </a:cubicBezTo>
                  <a:cubicBezTo>
                    <a:pt x="2712737" y="0"/>
                    <a:pt x="2761191" y="2540"/>
                    <a:pt x="2806954" y="2540"/>
                  </a:cubicBezTo>
                  <a:cubicBezTo>
                    <a:pt x="2933474" y="3810"/>
                    <a:pt x="3062686" y="5080"/>
                    <a:pt x="3189206" y="7620"/>
                  </a:cubicBezTo>
                  <a:cubicBezTo>
                    <a:pt x="3256504" y="8890"/>
                    <a:pt x="3323802" y="12700"/>
                    <a:pt x="3391100" y="16510"/>
                  </a:cubicBezTo>
                  <a:cubicBezTo>
                    <a:pt x="3407251" y="16510"/>
                    <a:pt x="3423403" y="16510"/>
                    <a:pt x="3436862" y="16510"/>
                  </a:cubicBezTo>
                  <a:cubicBezTo>
                    <a:pt x="3454108" y="17780"/>
                    <a:pt x="3462998" y="20320"/>
                    <a:pt x="3473158" y="21590"/>
                  </a:cubicBezTo>
                  <a:close/>
                  <a:moveTo>
                    <a:pt x="3483318" y="3491077"/>
                  </a:moveTo>
                  <a:cubicBezTo>
                    <a:pt x="3484588" y="3474567"/>
                    <a:pt x="3485858" y="3461867"/>
                    <a:pt x="3485858" y="3449167"/>
                  </a:cubicBezTo>
                  <a:cubicBezTo>
                    <a:pt x="3484588" y="3297603"/>
                    <a:pt x="3483318" y="3154124"/>
                    <a:pt x="3483318" y="2999815"/>
                  </a:cubicBezTo>
                  <a:cubicBezTo>
                    <a:pt x="3483318" y="2929429"/>
                    <a:pt x="3485858" y="2859043"/>
                    <a:pt x="3484588" y="2788656"/>
                  </a:cubicBezTo>
                  <a:cubicBezTo>
                    <a:pt x="3484588" y="2723684"/>
                    <a:pt x="3483318" y="2656005"/>
                    <a:pt x="3482048" y="2591033"/>
                  </a:cubicBezTo>
                  <a:cubicBezTo>
                    <a:pt x="3476968" y="2490868"/>
                    <a:pt x="3465538" y="417179"/>
                    <a:pt x="3465538" y="317014"/>
                  </a:cubicBezTo>
                  <a:cubicBezTo>
                    <a:pt x="3462998" y="233092"/>
                    <a:pt x="3460458" y="146462"/>
                    <a:pt x="3457918" y="63500"/>
                  </a:cubicBezTo>
                  <a:cubicBezTo>
                    <a:pt x="3456648" y="44450"/>
                    <a:pt x="3455378" y="43180"/>
                    <a:pt x="3428787" y="41910"/>
                  </a:cubicBezTo>
                  <a:cubicBezTo>
                    <a:pt x="3420711" y="41910"/>
                    <a:pt x="3415327" y="41910"/>
                    <a:pt x="3407251" y="40640"/>
                  </a:cubicBezTo>
                  <a:cubicBezTo>
                    <a:pt x="3339953" y="36830"/>
                    <a:pt x="3269963" y="31750"/>
                    <a:pt x="3202666" y="30480"/>
                  </a:cubicBezTo>
                  <a:cubicBezTo>
                    <a:pt x="3038459" y="26670"/>
                    <a:pt x="2871560" y="25400"/>
                    <a:pt x="2707353" y="22860"/>
                  </a:cubicBezTo>
                  <a:cubicBezTo>
                    <a:pt x="2683126" y="22860"/>
                    <a:pt x="2656207" y="22860"/>
                    <a:pt x="2631979" y="22860"/>
                  </a:cubicBezTo>
                  <a:cubicBezTo>
                    <a:pt x="2591600" y="22860"/>
                    <a:pt x="2551222" y="22860"/>
                    <a:pt x="2513535" y="22860"/>
                  </a:cubicBezTo>
                  <a:cubicBezTo>
                    <a:pt x="2427394" y="22860"/>
                    <a:pt x="2341252" y="22860"/>
                    <a:pt x="2257803" y="24130"/>
                  </a:cubicBezTo>
                  <a:cubicBezTo>
                    <a:pt x="2185121" y="25400"/>
                    <a:pt x="960299" y="29210"/>
                    <a:pt x="887617" y="29210"/>
                  </a:cubicBezTo>
                  <a:cubicBezTo>
                    <a:pt x="769173" y="29210"/>
                    <a:pt x="650729" y="26670"/>
                    <a:pt x="532284" y="33020"/>
                  </a:cubicBezTo>
                  <a:cubicBezTo>
                    <a:pt x="470370" y="36830"/>
                    <a:pt x="411148" y="36830"/>
                    <a:pt x="351926" y="38100"/>
                  </a:cubicBezTo>
                  <a:cubicBezTo>
                    <a:pt x="249633" y="41910"/>
                    <a:pt x="147340" y="45720"/>
                    <a:pt x="49530" y="50800"/>
                  </a:cubicBezTo>
                  <a:cubicBezTo>
                    <a:pt x="36830" y="50800"/>
                    <a:pt x="34290" y="53340"/>
                    <a:pt x="33020" y="73369"/>
                  </a:cubicBezTo>
                  <a:cubicBezTo>
                    <a:pt x="31750" y="122098"/>
                    <a:pt x="31750" y="170827"/>
                    <a:pt x="30480" y="219556"/>
                  </a:cubicBezTo>
                  <a:cubicBezTo>
                    <a:pt x="29210" y="300771"/>
                    <a:pt x="26670" y="379279"/>
                    <a:pt x="25400" y="460494"/>
                  </a:cubicBezTo>
                  <a:cubicBezTo>
                    <a:pt x="20320" y="547123"/>
                    <a:pt x="26670" y="2664127"/>
                    <a:pt x="29210" y="2750756"/>
                  </a:cubicBezTo>
                  <a:cubicBezTo>
                    <a:pt x="29210" y="2842800"/>
                    <a:pt x="29210" y="2937550"/>
                    <a:pt x="30480" y="3029594"/>
                  </a:cubicBezTo>
                  <a:cubicBezTo>
                    <a:pt x="30480" y="3097273"/>
                    <a:pt x="33020" y="3164952"/>
                    <a:pt x="33020" y="3232631"/>
                  </a:cubicBezTo>
                  <a:cubicBezTo>
                    <a:pt x="33020" y="3305725"/>
                    <a:pt x="33020" y="3378819"/>
                    <a:pt x="31750" y="3449167"/>
                  </a:cubicBezTo>
                  <a:cubicBezTo>
                    <a:pt x="31750" y="3452977"/>
                    <a:pt x="31750" y="3455517"/>
                    <a:pt x="31750" y="3459327"/>
                  </a:cubicBezTo>
                  <a:cubicBezTo>
                    <a:pt x="31750" y="3469487"/>
                    <a:pt x="35560" y="3473297"/>
                    <a:pt x="44450" y="3473297"/>
                  </a:cubicBezTo>
                  <a:cubicBezTo>
                    <a:pt x="69275" y="3473297"/>
                    <a:pt x="106962" y="3474567"/>
                    <a:pt x="141957" y="3474567"/>
                  </a:cubicBezTo>
                  <a:cubicBezTo>
                    <a:pt x="193103" y="3474567"/>
                    <a:pt x="246941" y="3472027"/>
                    <a:pt x="298088" y="3474567"/>
                  </a:cubicBezTo>
                  <a:cubicBezTo>
                    <a:pt x="381537" y="3478377"/>
                    <a:pt x="464987" y="3480917"/>
                    <a:pt x="548436" y="3479647"/>
                  </a:cubicBezTo>
                  <a:cubicBezTo>
                    <a:pt x="602274" y="3478377"/>
                    <a:pt x="653421" y="3480917"/>
                    <a:pt x="707259" y="3480917"/>
                  </a:cubicBezTo>
                  <a:cubicBezTo>
                    <a:pt x="785325" y="3480917"/>
                    <a:pt x="863390" y="3479647"/>
                    <a:pt x="941456" y="3480917"/>
                  </a:cubicBezTo>
                  <a:cubicBezTo>
                    <a:pt x="1057208" y="3482187"/>
                    <a:pt x="2327793" y="3472027"/>
                    <a:pt x="2446237" y="3474567"/>
                  </a:cubicBezTo>
                  <a:cubicBezTo>
                    <a:pt x="2497383" y="3475837"/>
                    <a:pt x="2548530" y="3477107"/>
                    <a:pt x="2596984" y="3477107"/>
                  </a:cubicBezTo>
                  <a:cubicBezTo>
                    <a:pt x="2685818" y="3479647"/>
                    <a:pt x="2771959" y="3475837"/>
                    <a:pt x="2860792" y="3479647"/>
                  </a:cubicBezTo>
                  <a:cubicBezTo>
                    <a:pt x="2933474" y="3482187"/>
                    <a:pt x="3006156" y="3482187"/>
                    <a:pt x="3078837" y="3484727"/>
                  </a:cubicBezTo>
                  <a:cubicBezTo>
                    <a:pt x="3186514" y="3488537"/>
                    <a:pt x="3294191" y="3491077"/>
                    <a:pt x="3401867" y="3492347"/>
                  </a:cubicBezTo>
                  <a:cubicBezTo>
                    <a:pt x="3442246" y="3492347"/>
                    <a:pt x="3462998" y="3491077"/>
                    <a:pt x="3483318" y="3491077"/>
                  </a:cubicBezTo>
                  <a:close/>
                </a:path>
              </a:pathLst>
            </a:custGeom>
            <a:solidFill>
              <a:srgbClr val="F47279"/>
            </a:solidFill>
          </p:spPr>
        </p:sp>
      </p:grpSp>
      <p:pic>
        <p:nvPicPr>
          <p:cNvPr id="6" name="Picture 6"/>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l="393" r="44370" b="49655"/>
          <a:stretch>
            <a:fillRect/>
          </a:stretch>
        </p:blipFill>
        <p:spPr>
          <a:xfrm>
            <a:off x="1919352" y="4181277"/>
            <a:ext cx="4584875" cy="197549"/>
          </a:xfrm>
          <a:prstGeom prst="rect">
            <a:avLst/>
          </a:prstGeom>
        </p:spPr>
      </p:pic>
      <p:grpSp>
        <p:nvGrpSpPr>
          <p:cNvPr id="7" name="Group 7"/>
          <p:cNvGrpSpPr/>
          <p:nvPr/>
        </p:nvGrpSpPr>
        <p:grpSpPr>
          <a:xfrm rot="-10800000">
            <a:off x="9386680" y="2704096"/>
            <a:ext cx="8679141" cy="7094855"/>
            <a:chOff x="0" y="0"/>
            <a:chExt cx="3523855" cy="2880613"/>
          </a:xfrm>
        </p:grpSpPr>
        <p:sp>
          <p:nvSpPr>
            <p:cNvPr id="8" name="Freeform 8"/>
            <p:cNvSpPr/>
            <p:nvPr/>
          </p:nvSpPr>
          <p:spPr>
            <a:xfrm>
              <a:off x="10160" y="16510"/>
              <a:ext cx="3500995" cy="2852673"/>
            </a:xfrm>
            <a:custGeom>
              <a:avLst/>
              <a:gdLst/>
              <a:ahLst/>
              <a:cxnLst/>
              <a:rect l="l" t="t" r="r" b="b"/>
              <a:pathLst>
                <a:path w="3500995" h="2852673">
                  <a:moveTo>
                    <a:pt x="3500995" y="2852673"/>
                  </a:moveTo>
                  <a:lnTo>
                    <a:pt x="0" y="2845053"/>
                  </a:lnTo>
                  <a:lnTo>
                    <a:pt x="0" y="1002608"/>
                  </a:lnTo>
                  <a:lnTo>
                    <a:pt x="17780" y="19050"/>
                  </a:lnTo>
                  <a:lnTo>
                    <a:pt x="1743718" y="0"/>
                  </a:lnTo>
                  <a:lnTo>
                    <a:pt x="3481945" y="5080"/>
                  </a:lnTo>
                  <a:close/>
                </a:path>
              </a:pathLst>
            </a:custGeom>
            <a:solidFill>
              <a:srgbClr val="082A44"/>
            </a:solidFill>
          </p:spPr>
        </p:sp>
        <p:sp>
          <p:nvSpPr>
            <p:cNvPr id="9" name="Freeform 9"/>
            <p:cNvSpPr/>
            <p:nvPr/>
          </p:nvSpPr>
          <p:spPr>
            <a:xfrm>
              <a:off x="-3810" y="0"/>
              <a:ext cx="3530205" cy="2879343"/>
            </a:xfrm>
            <a:custGeom>
              <a:avLst/>
              <a:gdLst/>
              <a:ahLst/>
              <a:cxnLst/>
              <a:rect l="l" t="t" r="r" b="b"/>
              <a:pathLst>
                <a:path w="3530205" h="2879343">
                  <a:moveTo>
                    <a:pt x="3495915" y="21590"/>
                  </a:moveTo>
                  <a:cubicBezTo>
                    <a:pt x="3497185" y="34290"/>
                    <a:pt x="3497185" y="44450"/>
                    <a:pt x="3498455" y="54610"/>
                  </a:cubicBezTo>
                  <a:cubicBezTo>
                    <a:pt x="3500995" y="106943"/>
                    <a:pt x="3502265" y="168636"/>
                    <a:pt x="3504805" y="228126"/>
                  </a:cubicBezTo>
                  <a:cubicBezTo>
                    <a:pt x="3504805" y="314055"/>
                    <a:pt x="3517505" y="2008410"/>
                    <a:pt x="3523855" y="2094339"/>
                  </a:cubicBezTo>
                  <a:cubicBezTo>
                    <a:pt x="3530205" y="2224335"/>
                    <a:pt x="3526395" y="2356534"/>
                    <a:pt x="3526395" y="2486531"/>
                  </a:cubicBezTo>
                  <a:cubicBezTo>
                    <a:pt x="3526395" y="2601103"/>
                    <a:pt x="3527665" y="2706863"/>
                    <a:pt x="3528935" y="2818383"/>
                  </a:cubicBezTo>
                  <a:cubicBezTo>
                    <a:pt x="3528935" y="2839973"/>
                    <a:pt x="3528935" y="2853943"/>
                    <a:pt x="3528935" y="2878073"/>
                  </a:cubicBezTo>
                  <a:cubicBezTo>
                    <a:pt x="3506075" y="2878073"/>
                    <a:pt x="3485755" y="2879343"/>
                    <a:pt x="3459546" y="2878073"/>
                  </a:cubicBezTo>
                  <a:cubicBezTo>
                    <a:pt x="3283398" y="2872993"/>
                    <a:pt x="3104541" y="2879343"/>
                    <a:pt x="2928393" y="2874263"/>
                  </a:cubicBezTo>
                  <a:cubicBezTo>
                    <a:pt x="2822704" y="2870453"/>
                    <a:pt x="2719726" y="2872993"/>
                    <a:pt x="2614037" y="2870453"/>
                  </a:cubicBezTo>
                  <a:cubicBezTo>
                    <a:pt x="2565258" y="2869183"/>
                    <a:pt x="2516478" y="2867913"/>
                    <a:pt x="2467699" y="2866643"/>
                  </a:cubicBezTo>
                  <a:cubicBezTo>
                    <a:pt x="2437889" y="2866643"/>
                    <a:pt x="2410790" y="2867913"/>
                    <a:pt x="2380980" y="2867913"/>
                  </a:cubicBezTo>
                  <a:cubicBezTo>
                    <a:pt x="2305101" y="2866643"/>
                    <a:pt x="2096434" y="2867913"/>
                    <a:pt x="2020555" y="2866643"/>
                  </a:cubicBezTo>
                  <a:cubicBezTo>
                    <a:pt x="1966356" y="2865373"/>
                    <a:pt x="882370" y="2874263"/>
                    <a:pt x="828170" y="2872993"/>
                  </a:cubicBezTo>
                  <a:cubicBezTo>
                    <a:pt x="814621" y="2872993"/>
                    <a:pt x="798361" y="2874263"/>
                    <a:pt x="784811" y="2874263"/>
                  </a:cubicBezTo>
                  <a:cubicBezTo>
                    <a:pt x="752291" y="2874263"/>
                    <a:pt x="722482" y="2875533"/>
                    <a:pt x="689962" y="2875533"/>
                  </a:cubicBezTo>
                  <a:cubicBezTo>
                    <a:pt x="608663" y="2875533"/>
                    <a:pt x="530074" y="2874263"/>
                    <a:pt x="448775" y="2872993"/>
                  </a:cubicBezTo>
                  <a:cubicBezTo>
                    <a:pt x="399996" y="2871723"/>
                    <a:pt x="351217" y="2870453"/>
                    <a:pt x="305147" y="2869183"/>
                  </a:cubicBezTo>
                  <a:cubicBezTo>
                    <a:pt x="218428" y="2867913"/>
                    <a:pt x="131709" y="2866643"/>
                    <a:pt x="48260" y="2866643"/>
                  </a:cubicBezTo>
                  <a:cubicBezTo>
                    <a:pt x="38100" y="2866643"/>
                    <a:pt x="29210" y="2866643"/>
                    <a:pt x="19050" y="2865373"/>
                  </a:cubicBezTo>
                  <a:cubicBezTo>
                    <a:pt x="10160" y="2864103"/>
                    <a:pt x="5080" y="2857753"/>
                    <a:pt x="7620" y="2848863"/>
                  </a:cubicBezTo>
                  <a:cubicBezTo>
                    <a:pt x="16510" y="2817029"/>
                    <a:pt x="12700" y="2761946"/>
                    <a:pt x="11430" y="2704659"/>
                  </a:cubicBezTo>
                  <a:cubicBezTo>
                    <a:pt x="10160" y="2587883"/>
                    <a:pt x="6350" y="2473311"/>
                    <a:pt x="7620" y="2356534"/>
                  </a:cubicBezTo>
                  <a:cubicBezTo>
                    <a:pt x="5080" y="2211115"/>
                    <a:pt x="0" y="411001"/>
                    <a:pt x="7620" y="263379"/>
                  </a:cubicBezTo>
                  <a:cubicBezTo>
                    <a:pt x="8890" y="234736"/>
                    <a:pt x="7620" y="203889"/>
                    <a:pt x="8890" y="175246"/>
                  </a:cubicBezTo>
                  <a:cubicBezTo>
                    <a:pt x="10160" y="128976"/>
                    <a:pt x="12700" y="78300"/>
                    <a:pt x="13970" y="44450"/>
                  </a:cubicBezTo>
                  <a:cubicBezTo>
                    <a:pt x="13970" y="41910"/>
                    <a:pt x="15240" y="39370"/>
                    <a:pt x="16510" y="38100"/>
                  </a:cubicBezTo>
                  <a:cubicBezTo>
                    <a:pt x="38100" y="35560"/>
                    <a:pt x="63960" y="30480"/>
                    <a:pt x="107320" y="29210"/>
                  </a:cubicBezTo>
                  <a:cubicBezTo>
                    <a:pt x="180489" y="25400"/>
                    <a:pt x="253658" y="22860"/>
                    <a:pt x="329537" y="20320"/>
                  </a:cubicBezTo>
                  <a:cubicBezTo>
                    <a:pt x="381026" y="17780"/>
                    <a:pt x="432516" y="16510"/>
                    <a:pt x="481295" y="13970"/>
                  </a:cubicBezTo>
                  <a:cubicBezTo>
                    <a:pt x="530074" y="11430"/>
                    <a:pt x="581564" y="8890"/>
                    <a:pt x="630343" y="8890"/>
                  </a:cubicBezTo>
                  <a:cubicBezTo>
                    <a:pt x="684542" y="7620"/>
                    <a:pt x="738742" y="10160"/>
                    <a:pt x="792941" y="8890"/>
                  </a:cubicBezTo>
                  <a:cubicBezTo>
                    <a:pt x="860690" y="8890"/>
                    <a:pt x="2088304" y="6350"/>
                    <a:pt x="2156053" y="5080"/>
                  </a:cubicBezTo>
                  <a:cubicBezTo>
                    <a:pt x="2221092" y="3810"/>
                    <a:pt x="2286131" y="2540"/>
                    <a:pt x="2353880" y="2540"/>
                  </a:cubicBezTo>
                  <a:cubicBezTo>
                    <a:pt x="2464989" y="1270"/>
                    <a:pt x="2573388" y="0"/>
                    <a:pt x="2684496" y="0"/>
                  </a:cubicBezTo>
                  <a:cubicBezTo>
                    <a:pt x="2730565" y="0"/>
                    <a:pt x="2779345" y="2540"/>
                    <a:pt x="2825414" y="2540"/>
                  </a:cubicBezTo>
                  <a:cubicBezTo>
                    <a:pt x="2952783" y="3810"/>
                    <a:pt x="3082861" y="5080"/>
                    <a:pt x="3210229" y="7620"/>
                  </a:cubicBezTo>
                  <a:cubicBezTo>
                    <a:pt x="3277978" y="8890"/>
                    <a:pt x="3345727" y="12700"/>
                    <a:pt x="3413477" y="16510"/>
                  </a:cubicBezTo>
                  <a:cubicBezTo>
                    <a:pt x="3429736" y="16510"/>
                    <a:pt x="3445996" y="16510"/>
                    <a:pt x="3459546" y="16510"/>
                  </a:cubicBezTo>
                  <a:cubicBezTo>
                    <a:pt x="3476865" y="17780"/>
                    <a:pt x="3485755" y="20320"/>
                    <a:pt x="3495915" y="21590"/>
                  </a:cubicBezTo>
                  <a:close/>
                  <a:moveTo>
                    <a:pt x="3506075" y="2861563"/>
                  </a:moveTo>
                  <a:cubicBezTo>
                    <a:pt x="3507345" y="2845053"/>
                    <a:pt x="3508615" y="2832353"/>
                    <a:pt x="3508615" y="2819653"/>
                  </a:cubicBezTo>
                  <a:cubicBezTo>
                    <a:pt x="3507345" y="2695846"/>
                    <a:pt x="3506075" y="2579070"/>
                    <a:pt x="3506075" y="2453481"/>
                  </a:cubicBezTo>
                  <a:cubicBezTo>
                    <a:pt x="3506075" y="2396194"/>
                    <a:pt x="3508615" y="2338908"/>
                    <a:pt x="3507345" y="2281622"/>
                  </a:cubicBezTo>
                  <a:cubicBezTo>
                    <a:pt x="3507345" y="2228742"/>
                    <a:pt x="3506075" y="2173659"/>
                    <a:pt x="3504805" y="2120779"/>
                  </a:cubicBezTo>
                  <a:cubicBezTo>
                    <a:pt x="3499725" y="2039256"/>
                    <a:pt x="3488295" y="351512"/>
                    <a:pt x="3488295" y="269989"/>
                  </a:cubicBezTo>
                  <a:cubicBezTo>
                    <a:pt x="3485755" y="201686"/>
                    <a:pt x="3483215" y="131180"/>
                    <a:pt x="3480675" y="63500"/>
                  </a:cubicBezTo>
                  <a:cubicBezTo>
                    <a:pt x="3479405" y="44450"/>
                    <a:pt x="3478135" y="43180"/>
                    <a:pt x="3451416" y="41910"/>
                  </a:cubicBezTo>
                  <a:cubicBezTo>
                    <a:pt x="3443286" y="41910"/>
                    <a:pt x="3437866" y="41910"/>
                    <a:pt x="3429737" y="40640"/>
                  </a:cubicBezTo>
                  <a:cubicBezTo>
                    <a:pt x="3361987" y="36830"/>
                    <a:pt x="3291528" y="31750"/>
                    <a:pt x="3223779" y="30480"/>
                  </a:cubicBezTo>
                  <a:cubicBezTo>
                    <a:pt x="3058471" y="26670"/>
                    <a:pt x="2890453" y="25400"/>
                    <a:pt x="2725146" y="22860"/>
                  </a:cubicBezTo>
                  <a:cubicBezTo>
                    <a:pt x="2700756" y="22860"/>
                    <a:pt x="2673656" y="22860"/>
                    <a:pt x="2649267" y="22860"/>
                  </a:cubicBezTo>
                  <a:cubicBezTo>
                    <a:pt x="2608617" y="22860"/>
                    <a:pt x="2567968" y="22860"/>
                    <a:pt x="2530028" y="22860"/>
                  </a:cubicBezTo>
                  <a:cubicBezTo>
                    <a:pt x="2443309" y="22860"/>
                    <a:pt x="2356590" y="22860"/>
                    <a:pt x="2272582" y="24130"/>
                  </a:cubicBezTo>
                  <a:cubicBezTo>
                    <a:pt x="2199412" y="25400"/>
                    <a:pt x="966379" y="29210"/>
                    <a:pt x="893210" y="29210"/>
                  </a:cubicBezTo>
                  <a:cubicBezTo>
                    <a:pt x="773971" y="29210"/>
                    <a:pt x="654733" y="26670"/>
                    <a:pt x="535494" y="33020"/>
                  </a:cubicBezTo>
                  <a:cubicBezTo>
                    <a:pt x="473165" y="36830"/>
                    <a:pt x="413546" y="36830"/>
                    <a:pt x="353927" y="38100"/>
                  </a:cubicBezTo>
                  <a:cubicBezTo>
                    <a:pt x="250948" y="41910"/>
                    <a:pt x="147969" y="45720"/>
                    <a:pt x="49530" y="50800"/>
                  </a:cubicBezTo>
                  <a:cubicBezTo>
                    <a:pt x="36830" y="50800"/>
                    <a:pt x="34290" y="53340"/>
                    <a:pt x="33020" y="71690"/>
                  </a:cubicBezTo>
                  <a:cubicBezTo>
                    <a:pt x="31750" y="111350"/>
                    <a:pt x="31750" y="151010"/>
                    <a:pt x="30480" y="190669"/>
                  </a:cubicBezTo>
                  <a:cubicBezTo>
                    <a:pt x="29210" y="256769"/>
                    <a:pt x="26670" y="320665"/>
                    <a:pt x="25400" y="386765"/>
                  </a:cubicBezTo>
                  <a:cubicBezTo>
                    <a:pt x="20320" y="457271"/>
                    <a:pt x="26670" y="2180269"/>
                    <a:pt x="29210" y="2250775"/>
                  </a:cubicBezTo>
                  <a:cubicBezTo>
                    <a:pt x="29210" y="2325688"/>
                    <a:pt x="29210" y="2402804"/>
                    <a:pt x="30480" y="2477717"/>
                  </a:cubicBezTo>
                  <a:cubicBezTo>
                    <a:pt x="30480" y="2532800"/>
                    <a:pt x="33020" y="2587883"/>
                    <a:pt x="33020" y="2642966"/>
                  </a:cubicBezTo>
                  <a:cubicBezTo>
                    <a:pt x="33020" y="2702456"/>
                    <a:pt x="33020" y="2761946"/>
                    <a:pt x="31750" y="2819653"/>
                  </a:cubicBezTo>
                  <a:cubicBezTo>
                    <a:pt x="31750" y="2823463"/>
                    <a:pt x="31750" y="2826003"/>
                    <a:pt x="31750" y="2829813"/>
                  </a:cubicBezTo>
                  <a:cubicBezTo>
                    <a:pt x="31750" y="2839973"/>
                    <a:pt x="35560" y="2843783"/>
                    <a:pt x="44450" y="2843783"/>
                  </a:cubicBezTo>
                  <a:cubicBezTo>
                    <a:pt x="69380" y="2843783"/>
                    <a:pt x="107320" y="2845053"/>
                    <a:pt x="142549" y="2845053"/>
                  </a:cubicBezTo>
                  <a:cubicBezTo>
                    <a:pt x="194039" y="2845053"/>
                    <a:pt x="248238" y="2842513"/>
                    <a:pt x="299727" y="2845053"/>
                  </a:cubicBezTo>
                  <a:cubicBezTo>
                    <a:pt x="383736" y="2848863"/>
                    <a:pt x="467745" y="2851403"/>
                    <a:pt x="551754" y="2850133"/>
                  </a:cubicBezTo>
                  <a:cubicBezTo>
                    <a:pt x="605953" y="2848863"/>
                    <a:pt x="657443" y="2851403"/>
                    <a:pt x="711642" y="2851403"/>
                  </a:cubicBezTo>
                  <a:cubicBezTo>
                    <a:pt x="790231" y="2851403"/>
                    <a:pt x="868820" y="2850133"/>
                    <a:pt x="947409" y="2851403"/>
                  </a:cubicBezTo>
                  <a:cubicBezTo>
                    <a:pt x="1063937" y="2852673"/>
                    <a:pt x="2343040" y="2842513"/>
                    <a:pt x="2462279" y="2845053"/>
                  </a:cubicBezTo>
                  <a:cubicBezTo>
                    <a:pt x="2513768" y="2846323"/>
                    <a:pt x="2565258" y="2847593"/>
                    <a:pt x="2614037" y="2847593"/>
                  </a:cubicBezTo>
                  <a:cubicBezTo>
                    <a:pt x="2703466" y="2850133"/>
                    <a:pt x="2790185" y="2846323"/>
                    <a:pt x="2879614" y="2850133"/>
                  </a:cubicBezTo>
                  <a:cubicBezTo>
                    <a:pt x="2952783" y="2852673"/>
                    <a:pt x="3025952" y="2852673"/>
                    <a:pt x="3099121" y="2855213"/>
                  </a:cubicBezTo>
                  <a:cubicBezTo>
                    <a:pt x="3207519" y="2859023"/>
                    <a:pt x="3315918" y="2861563"/>
                    <a:pt x="3424316" y="2862833"/>
                  </a:cubicBezTo>
                  <a:cubicBezTo>
                    <a:pt x="3464966" y="2862833"/>
                    <a:pt x="3485755" y="2861563"/>
                    <a:pt x="3506075" y="2861563"/>
                  </a:cubicBezTo>
                  <a:close/>
                </a:path>
              </a:pathLst>
            </a:custGeom>
            <a:solidFill>
              <a:srgbClr val="FFC7C7"/>
            </a:solidFill>
          </p:spPr>
        </p:sp>
      </p:grpSp>
      <p:pic>
        <p:nvPicPr>
          <p:cNvPr id="10" name="Picture 10"/>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l="393" r="44370" b="49655"/>
          <a:stretch>
            <a:fillRect/>
          </a:stretch>
        </p:blipFill>
        <p:spPr>
          <a:xfrm>
            <a:off x="11531227" y="4263536"/>
            <a:ext cx="5351504" cy="230580"/>
          </a:xfrm>
          <a:prstGeom prst="rect">
            <a:avLst/>
          </a:prstGeom>
        </p:spPr>
      </p:pic>
      <p:pic>
        <p:nvPicPr>
          <p:cNvPr id="11" name="Picture 11"/>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3978358" flipH="1">
            <a:off x="835351" y="3838883"/>
            <a:ext cx="628297" cy="1079886"/>
          </a:xfrm>
          <a:prstGeom prst="rect">
            <a:avLst/>
          </a:prstGeom>
        </p:spPr>
      </p:pic>
      <p:pic>
        <p:nvPicPr>
          <p:cNvPr id="12" name="Picture 12"/>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987158">
            <a:off x="10512413" y="8933967"/>
            <a:ext cx="946329" cy="648666"/>
          </a:xfrm>
          <a:prstGeom prst="rect">
            <a:avLst/>
          </a:prstGeom>
        </p:spPr>
      </p:pic>
      <p:pic>
        <p:nvPicPr>
          <p:cNvPr id="13" name="Picture 13"/>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8328514">
            <a:off x="17074868" y="4257158"/>
            <a:ext cx="971559" cy="948595"/>
          </a:xfrm>
          <a:prstGeom prst="rect">
            <a:avLst/>
          </a:prstGeom>
        </p:spPr>
      </p:pic>
      <p:sp>
        <p:nvSpPr>
          <p:cNvPr id="14" name="TextBox 14"/>
          <p:cNvSpPr txBox="1"/>
          <p:nvPr/>
        </p:nvSpPr>
        <p:spPr>
          <a:xfrm>
            <a:off x="304800" y="2552700"/>
            <a:ext cx="6716860" cy="1538883"/>
          </a:xfrm>
          <a:prstGeom prst="rect">
            <a:avLst/>
          </a:prstGeom>
        </p:spPr>
        <p:txBody>
          <a:bodyPr wrap="square" lIns="0" tIns="0" rIns="0" bIns="0" rtlCol="0" anchor="t">
            <a:spAutoFit/>
          </a:bodyPr>
          <a:lstStyle/>
          <a:p>
            <a:pPr algn="ctr">
              <a:lnSpc>
                <a:spcPts val="5975"/>
              </a:lnSpc>
            </a:pPr>
            <a:endParaRPr/>
          </a:p>
          <a:p>
            <a:pPr marL="921564" lvl="1" indent="-460782" algn="ctr">
              <a:lnSpc>
                <a:spcPts val="5975"/>
              </a:lnSpc>
              <a:buFont typeface="Arial"/>
              <a:buChar char="•"/>
            </a:pPr>
            <a:r>
              <a:rPr lang="en-US" sz="4268" dirty="0" err="1">
                <a:solidFill>
                  <a:srgbClr val="FFFFFF"/>
                </a:solidFill>
                <a:latin typeface="Open Sans"/>
              </a:rPr>
              <a:t>Mutasi</a:t>
            </a:r>
            <a:r>
              <a:rPr lang="en-US" sz="4268" dirty="0">
                <a:solidFill>
                  <a:srgbClr val="FFFFFF"/>
                </a:solidFill>
                <a:latin typeface="Open Sans"/>
              </a:rPr>
              <a:t> </a:t>
            </a:r>
            <a:r>
              <a:rPr lang="en-US" sz="4268" dirty="0" err="1">
                <a:solidFill>
                  <a:srgbClr val="FFFFFF"/>
                </a:solidFill>
                <a:latin typeface="Open Sans"/>
              </a:rPr>
              <a:t>Peserta</a:t>
            </a:r>
            <a:r>
              <a:rPr lang="en-US" sz="4268" dirty="0">
                <a:solidFill>
                  <a:srgbClr val="FFFFFF"/>
                </a:solidFill>
                <a:latin typeface="Open Sans"/>
              </a:rPr>
              <a:t> </a:t>
            </a:r>
            <a:r>
              <a:rPr lang="en-US" sz="4268" dirty="0" err="1">
                <a:solidFill>
                  <a:srgbClr val="FFFFFF"/>
                </a:solidFill>
                <a:latin typeface="Open Sans"/>
              </a:rPr>
              <a:t>Didik</a:t>
            </a:r>
            <a:endParaRPr lang="en-US" sz="4268" dirty="0">
              <a:solidFill>
                <a:srgbClr val="FFFFFF"/>
              </a:solidFill>
              <a:latin typeface="Open Sans"/>
            </a:endParaRPr>
          </a:p>
        </p:txBody>
      </p:sp>
      <p:sp>
        <p:nvSpPr>
          <p:cNvPr id="15" name="TextBox 15"/>
          <p:cNvSpPr txBox="1"/>
          <p:nvPr/>
        </p:nvSpPr>
        <p:spPr>
          <a:xfrm>
            <a:off x="1325918" y="4826320"/>
            <a:ext cx="6114043" cy="3885137"/>
          </a:xfrm>
          <a:prstGeom prst="rect">
            <a:avLst/>
          </a:prstGeom>
        </p:spPr>
        <p:txBody>
          <a:bodyPr lIns="0" tIns="0" rIns="0" bIns="0" rtlCol="0" anchor="t">
            <a:spAutoFit/>
          </a:bodyPr>
          <a:lstStyle/>
          <a:p>
            <a:pPr algn="ctr">
              <a:lnSpc>
                <a:spcPts val="4398"/>
              </a:lnSpc>
            </a:pPr>
            <a:endParaRPr/>
          </a:p>
          <a:p>
            <a:pPr algn="ctr">
              <a:lnSpc>
                <a:spcPts val="4398"/>
              </a:lnSpc>
            </a:pPr>
            <a:r>
              <a:rPr lang="en-US" sz="3141">
                <a:solidFill>
                  <a:srgbClr val="FFFFFF"/>
                </a:solidFill>
                <a:latin typeface="Open Sans"/>
              </a:rPr>
              <a:t>Mutasi peserta didik adalah proses perpindahan peserta didik dari sekolah satu ke sekolah lain atau perpindahan peserta didik yang berbeda dalam sekolah. </a:t>
            </a:r>
          </a:p>
        </p:txBody>
      </p:sp>
      <p:sp>
        <p:nvSpPr>
          <p:cNvPr id="16" name="TextBox 16"/>
          <p:cNvSpPr txBox="1"/>
          <p:nvPr/>
        </p:nvSpPr>
        <p:spPr>
          <a:xfrm>
            <a:off x="10492845" y="3084252"/>
            <a:ext cx="7246599" cy="708517"/>
          </a:xfrm>
          <a:prstGeom prst="rect">
            <a:avLst/>
          </a:prstGeom>
        </p:spPr>
        <p:txBody>
          <a:bodyPr lIns="0" tIns="0" rIns="0" bIns="0" rtlCol="0" anchor="t">
            <a:spAutoFit/>
          </a:bodyPr>
          <a:lstStyle/>
          <a:p>
            <a:pPr algn="ctr">
              <a:lnSpc>
                <a:spcPts val="5725"/>
              </a:lnSpc>
            </a:pPr>
            <a:r>
              <a:rPr lang="en-US" sz="4089">
                <a:solidFill>
                  <a:srgbClr val="FFFFFF"/>
                </a:solidFill>
                <a:latin typeface="Open Sans"/>
              </a:rPr>
              <a:t>Ada dua macam mutasi, yakni</a:t>
            </a:r>
          </a:p>
        </p:txBody>
      </p:sp>
      <p:sp>
        <p:nvSpPr>
          <p:cNvPr id="17" name="TextBox 17"/>
          <p:cNvSpPr txBox="1"/>
          <p:nvPr/>
        </p:nvSpPr>
        <p:spPr>
          <a:xfrm>
            <a:off x="9552469" y="4664780"/>
            <a:ext cx="8347563" cy="4567148"/>
          </a:xfrm>
          <a:prstGeom prst="rect">
            <a:avLst/>
          </a:prstGeom>
        </p:spPr>
        <p:txBody>
          <a:bodyPr lIns="0" tIns="0" rIns="0" bIns="0" rtlCol="0" anchor="t">
            <a:spAutoFit/>
          </a:bodyPr>
          <a:lstStyle/>
          <a:p>
            <a:pPr algn="ctr">
              <a:lnSpc>
                <a:spcPts val="4548"/>
              </a:lnSpc>
            </a:pPr>
            <a:r>
              <a:rPr lang="en-US" sz="2800" dirty="0">
                <a:solidFill>
                  <a:srgbClr val="FFFFFF"/>
                </a:solidFill>
                <a:latin typeface="Open Sans"/>
              </a:rPr>
              <a:t>a. </a:t>
            </a:r>
            <a:r>
              <a:rPr lang="en-US" sz="2800" dirty="0" err="1">
                <a:solidFill>
                  <a:srgbClr val="FFFFFF"/>
                </a:solidFill>
                <a:latin typeface="Arimo"/>
              </a:rPr>
              <a:t>Mutasi</a:t>
            </a:r>
            <a:r>
              <a:rPr lang="en-US" sz="2800" dirty="0">
                <a:solidFill>
                  <a:srgbClr val="FFFFFF"/>
                </a:solidFill>
                <a:latin typeface="Arimo"/>
              </a:rPr>
              <a:t> intern </a:t>
            </a:r>
            <a:r>
              <a:rPr lang="en-US" sz="2800" dirty="0" err="1">
                <a:solidFill>
                  <a:srgbClr val="FFFFFF"/>
                </a:solidFill>
                <a:latin typeface="Arimo"/>
              </a:rPr>
              <a:t>adalah</a:t>
            </a:r>
            <a:r>
              <a:rPr lang="en-US" sz="2800" dirty="0">
                <a:solidFill>
                  <a:srgbClr val="FFFFFF"/>
                </a:solidFill>
                <a:latin typeface="Arimo"/>
              </a:rPr>
              <a:t> </a:t>
            </a:r>
            <a:r>
              <a:rPr lang="en-US" sz="2800" dirty="0" err="1">
                <a:solidFill>
                  <a:srgbClr val="FFFFFF"/>
                </a:solidFill>
                <a:latin typeface="Arimo"/>
              </a:rPr>
              <a:t>mutasi</a:t>
            </a:r>
            <a:r>
              <a:rPr lang="en-US" sz="2800" dirty="0">
                <a:solidFill>
                  <a:srgbClr val="FFFFFF"/>
                </a:solidFill>
                <a:latin typeface="Arimo"/>
              </a:rPr>
              <a:t> yang </a:t>
            </a:r>
            <a:r>
              <a:rPr lang="en-US" sz="2800" dirty="0" err="1">
                <a:solidFill>
                  <a:srgbClr val="FFFFFF"/>
                </a:solidFill>
                <a:latin typeface="Arimo"/>
              </a:rPr>
              <a:t>dilakukan</a:t>
            </a:r>
            <a:r>
              <a:rPr lang="en-US" sz="2800" dirty="0">
                <a:solidFill>
                  <a:srgbClr val="FFFFFF"/>
                </a:solidFill>
                <a:latin typeface="Arimo"/>
              </a:rPr>
              <a:t> </a:t>
            </a:r>
            <a:r>
              <a:rPr lang="en-US" sz="2800" dirty="0" err="1">
                <a:solidFill>
                  <a:srgbClr val="FFFFFF"/>
                </a:solidFill>
                <a:latin typeface="Arimo"/>
              </a:rPr>
              <a:t>oleh</a:t>
            </a:r>
            <a:r>
              <a:rPr lang="en-US" sz="2800" dirty="0">
                <a:solidFill>
                  <a:srgbClr val="FFFFFF"/>
                </a:solidFill>
                <a:latin typeface="Arimo"/>
              </a:rPr>
              <a:t> </a:t>
            </a:r>
            <a:r>
              <a:rPr lang="en-US" sz="2800" dirty="0" err="1">
                <a:solidFill>
                  <a:srgbClr val="FFFFFF"/>
                </a:solidFill>
                <a:latin typeface="Arimo"/>
              </a:rPr>
              <a:t>peserta</a:t>
            </a:r>
            <a:r>
              <a:rPr lang="en-US" sz="2800" dirty="0">
                <a:solidFill>
                  <a:srgbClr val="FFFFFF"/>
                </a:solidFill>
                <a:latin typeface="Arimo"/>
              </a:rPr>
              <a:t> </a:t>
            </a:r>
            <a:r>
              <a:rPr lang="en-US" sz="2800" dirty="0" err="1">
                <a:solidFill>
                  <a:srgbClr val="FFFFFF"/>
                </a:solidFill>
                <a:latin typeface="Arimo"/>
              </a:rPr>
              <a:t>didik</a:t>
            </a:r>
            <a:r>
              <a:rPr lang="en-US" sz="2800" dirty="0">
                <a:solidFill>
                  <a:srgbClr val="FFFFFF"/>
                </a:solidFill>
                <a:latin typeface="Arimo"/>
              </a:rPr>
              <a:t> </a:t>
            </a:r>
            <a:r>
              <a:rPr lang="en-US" sz="2800" dirty="0" err="1">
                <a:solidFill>
                  <a:srgbClr val="FFFFFF"/>
                </a:solidFill>
                <a:latin typeface="Arimo"/>
              </a:rPr>
              <a:t>di</a:t>
            </a:r>
            <a:r>
              <a:rPr lang="en-US" sz="2800" dirty="0">
                <a:solidFill>
                  <a:srgbClr val="FFFFFF"/>
                </a:solidFill>
                <a:latin typeface="Arimo"/>
              </a:rPr>
              <a:t> </a:t>
            </a:r>
            <a:r>
              <a:rPr lang="en-US" sz="2800" dirty="0" err="1">
                <a:solidFill>
                  <a:srgbClr val="FFFFFF"/>
                </a:solidFill>
                <a:latin typeface="Arimo"/>
              </a:rPr>
              <a:t>dalam</a:t>
            </a:r>
            <a:r>
              <a:rPr lang="en-US" sz="2800" dirty="0">
                <a:solidFill>
                  <a:srgbClr val="FFFFFF"/>
                </a:solidFill>
                <a:latin typeface="Arimo"/>
              </a:rPr>
              <a:t> </a:t>
            </a:r>
            <a:r>
              <a:rPr lang="en-US" sz="2800" dirty="0" err="1">
                <a:solidFill>
                  <a:srgbClr val="FFFFFF"/>
                </a:solidFill>
                <a:latin typeface="Arimo"/>
              </a:rPr>
              <a:t>sekolah</a:t>
            </a:r>
            <a:r>
              <a:rPr lang="en-US" sz="2800" dirty="0">
                <a:solidFill>
                  <a:srgbClr val="FFFFFF"/>
                </a:solidFill>
                <a:latin typeface="Arimo"/>
              </a:rPr>
              <a:t> </a:t>
            </a:r>
            <a:r>
              <a:rPr lang="en-US" sz="2800" dirty="0" err="1">
                <a:solidFill>
                  <a:srgbClr val="FFFFFF"/>
                </a:solidFill>
                <a:latin typeface="Arimo"/>
              </a:rPr>
              <a:t>itu</a:t>
            </a:r>
            <a:r>
              <a:rPr lang="en-US" sz="2800" dirty="0">
                <a:solidFill>
                  <a:srgbClr val="FFFFFF"/>
                </a:solidFill>
                <a:latin typeface="Arimo"/>
              </a:rPr>
              <a:t> </a:t>
            </a:r>
            <a:r>
              <a:rPr lang="en-US" sz="2800" dirty="0" err="1">
                <a:solidFill>
                  <a:srgbClr val="FFFFFF"/>
                </a:solidFill>
                <a:latin typeface="Arimo"/>
              </a:rPr>
              <a:t>sendiri</a:t>
            </a:r>
            <a:r>
              <a:rPr lang="en-US" sz="2800" dirty="0">
                <a:solidFill>
                  <a:srgbClr val="FFFFFF"/>
                </a:solidFill>
                <a:latin typeface="Arimo"/>
              </a:rPr>
              <a:t>.</a:t>
            </a:r>
            <a:r>
              <a:rPr lang="en-US" sz="2800" dirty="0">
                <a:solidFill>
                  <a:srgbClr val="FFFFFF"/>
                </a:solidFill>
                <a:latin typeface="Open Sans"/>
              </a:rPr>
              <a:t> </a:t>
            </a:r>
          </a:p>
          <a:p>
            <a:pPr algn="ctr">
              <a:lnSpc>
                <a:spcPts val="4548"/>
              </a:lnSpc>
            </a:pPr>
            <a:endParaRPr sz="2800"/>
          </a:p>
          <a:p>
            <a:pPr algn="ctr">
              <a:lnSpc>
                <a:spcPts val="4548"/>
              </a:lnSpc>
            </a:pPr>
            <a:r>
              <a:rPr lang="en-US" sz="2800" dirty="0">
                <a:solidFill>
                  <a:srgbClr val="FFFFFF"/>
                </a:solidFill>
                <a:latin typeface="Open Sans"/>
              </a:rPr>
              <a:t> b. </a:t>
            </a:r>
            <a:r>
              <a:rPr lang="en-US" sz="2800" dirty="0" err="1">
                <a:solidFill>
                  <a:srgbClr val="FFFFFF"/>
                </a:solidFill>
                <a:latin typeface="Open Sans"/>
              </a:rPr>
              <a:t>Mutasi</a:t>
            </a:r>
            <a:r>
              <a:rPr lang="en-US" sz="2800" dirty="0">
                <a:solidFill>
                  <a:srgbClr val="FFFFFF"/>
                </a:solidFill>
                <a:latin typeface="Open Sans"/>
              </a:rPr>
              <a:t> </a:t>
            </a:r>
            <a:r>
              <a:rPr lang="en-US" sz="2800" dirty="0" err="1">
                <a:solidFill>
                  <a:srgbClr val="FFFFFF"/>
                </a:solidFill>
                <a:latin typeface="Open Sans"/>
              </a:rPr>
              <a:t>ekstern</a:t>
            </a:r>
            <a:r>
              <a:rPr lang="en-US" sz="2800" dirty="0">
                <a:solidFill>
                  <a:srgbClr val="FFFFFF"/>
                </a:solidFill>
                <a:latin typeface="Open Sans"/>
              </a:rPr>
              <a:t> </a:t>
            </a:r>
            <a:r>
              <a:rPr lang="en-US" sz="2800" dirty="0" err="1">
                <a:solidFill>
                  <a:srgbClr val="FFFFFF"/>
                </a:solidFill>
                <a:latin typeface="Open Sans"/>
              </a:rPr>
              <a:t>adalah</a:t>
            </a:r>
            <a:r>
              <a:rPr lang="en-US" sz="2800" dirty="0">
                <a:solidFill>
                  <a:srgbClr val="FFFFFF"/>
                </a:solidFill>
                <a:latin typeface="Open Sans"/>
              </a:rPr>
              <a:t> </a:t>
            </a:r>
            <a:r>
              <a:rPr lang="en-US" sz="2800" dirty="0" err="1">
                <a:solidFill>
                  <a:srgbClr val="FFFFFF"/>
                </a:solidFill>
                <a:latin typeface="Open Sans"/>
              </a:rPr>
              <a:t>perpindahan</a:t>
            </a:r>
            <a:r>
              <a:rPr lang="en-US" sz="2800" dirty="0">
                <a:solidFill>
                  <a:srgbClr val="FFFFFF"/>
                </a:solidFill>
                <a:latin typeface="Open Sans"/>
              </a:rPr>
              <a:t> yang </a:t>
            </a:r>
            <a:r>
              <a:rPr lang="en-US" sz="2800" dirty="0" err="1">
                <a:solidFill>
                  <a:srgbClr val="FFFFFF"/>
                </a:solidFill>
                <a:latin typeface="Open Sans"/>
              </a:rPr>
              <a:t>dilakukan</a:t>
            </a:r>
            <a:r>
              <a:rPr lang="en-US" sz="2800" dirty="0">
                <a:solidFill>
                  <a:srgbClr val="FFFFFF"/>
                </a:solidFill>
                <a:latin typeface="Open Sans"/>
              </a:rPr>
              <a:t> </a:t>
            </a:r>
            <a:r>
              <a:rPr lang="en-US" sz="2800" dirty="0" err="1">
                <a:solidFill>
                  <a:srgbClr val="FFFFFF"/>
                </a:solidFill>
                <a:latin typeface="Open Sans"/>
              </a:rPr>
              <a:t>oleh</a:t>
            </a:r>
            <a:r>
              <a:rPr lang="en-US" sz="2800" dirty="0">
                <a:solidFill>
                  <a:srgbClr val="FFFFFF"/>
                </a:solidFill>
                <a:latin typeface="Open Sans"/>
              </a:rPr>
              <a:t> </a:t>
            </a:r>
            <a:r>
              <a:rPr lang="en-US" sz="2800" dirty="0" err="1">
                <a:solidFill>
                  <a:srgbClr val="FFFFFF"/>
                </a:solidFill>
                <a:latin typeface="Open Sans"/>
              </a:rPr>
              <a:t>peserta</a:t>
            </a:r>
            <a:r>
              <a:rPr lang="en-US" sz="2800" dirty="0">
                <a:solidFill>
                  <a:srgbClr val="FFFFFF"/>
                </a:solidFill>
                <a:latin typeface="Open Sans"/>
              </a:rPr>
              <a:t> </a:t>
            </a:r>
            <a:r>
              <a:rPr lang="en-US" sz="2800" dirty="0" err="1">
                <a:solidFill>
                  <a:srgbClr val="FFFFFF"/>
                </a:solidFill>
                <a:latin typeface="Open Sans"/>
              </a:rPr>
              <a:t>didik</a:t>
            </a:r>
            <a:r>
              <a:rPr lang="en-US" sz="2800" dirty="0">
                <a:solidFill>
                  <a:srgbClr val="FFFFFF"/>
                </a:solidFill>
                <a:latin typeface="Open Sans"/>
              </a:rPr>
              <a:t> </a:t>
            </a:r>
            <a:r>
              <a:rPr lang="en-US" sz="2800" dirty="0" err="1">
                <a:solidFill>
                  <a:srgbClr val="FFFFFF"/>
                </a:solidFill>
                <a:latin typeface="Open Sans"/>
              </a:rPr>
              <a:t>dari</a:t>
            </a:r>
            <a:r>
              <a:rPr lang="en-US" sz="2800" dirty="0">
                <a:solidFill>
                  <a:srgbClr val="FFFFFF"/>
                </a:solidFill>
                <a:latin typeface="Open Sans"/>
              </a:rPr>
              <a:t> </a:t>
            </a:r>
            <a:r>
              <a:rPr lang="en-US" sz="2800" dirty="0" err="1">
                <a:solidFill>
                  <a:srgbClr val="FFFFFF"/>
                </a:solidFill>
                <a:latin typeface="Open Sans"/>
              </a:rPr>
              <a:t>satu</a:t>
            </a:r>
            <a:r>
              <a:rPr lang="en-US" sz="2800" dirty="0">
                <a:solidFill>
                  <a:srgbClr val="FFFFFF"/>
                </a:solidFill>
                <a:latin typeface="Open Sans"/>
              </a:rPr>
              <a:t> </a:t>
            </a:r>
            <a:r>
              <a:rPr lang="en-US" sz="2800" dirty="0" err="1">
                <a:solidFill>
                  <a:srgbClr val="FFFFFF"/>
                </a:solidFill>
                <a:latin typeface="Open Sans"/>
              </a:rPr>
              <a:t>sekolah</a:t>
            </a:r>
            <a:r>
              <a:rPr lang="en-US" sz="2800" dirty="0">
                <a:solidFill>
                  <a:srgbClr val="FFFFFF"/>
                </a:solidFill>
                <a:latin typeface="Open Sans"/>
              </a:rPr>
              <a:t> </a:t>
            </a:r>
            <a:r>
              <a:rPr lang="en-US" sz="2800" dirty="0" err="1">
                <a:solidFill>
                  <a:srgbClr val="FFFFFF"/>
                </a:solidFill>
                <a:latin typeface="Open Sans"/>
              </a:rPr>
              <a:t>ke</a:t>
            </a:r>
            <a:r>
              <a:rPr lang="en-US" sz="2800" dirty="0">
                <a:solidFill>
                  <a:srgbClr val="FFFFFF"/>
                </a:solidFill>
                <a:latin typeface="Open Sans"/>
              </a:rPr>
              <a:t> </a:t>
            </a:r>
            <a:r>
              <a:rPr lang="en-US" sz="2800" dirty="0" err="1">
                <a:solidFill>
                  <a:srgbClr val="FFFFFF"/>
                </a:solidFill>
                <a:latin typeface="Open Sans"/>
              </a:rPr>
              <a:t>sekolah</a:t>
            </a:r>
            <a:r>
              <a:rPr lang="en-US" sz="2800" dirty="0">
                <a:solidFill>
                  <a:srgbClr val="FFFFFF"/>
                </a:solidFill>
                <a:latin typeface="Open Sans"/>
              </a:rPr>
              <a:t> yang lain </a:t>
            </a:r>
            <a:r>
              <a:rPr lang="en-US" sz="2800" dirty="0" err="1">
                <a:solidFill>
                  <a:srgbClr val="FFFFFF"/>
                </a:solidFill>
                <a:latin typeface="Open Sans"/>
              </a:rPr>
              <a:t>dalam</a:t>
            </a:r>
            <a:r>
              <a:rPr lang="en-US" sz="2800" dirty="0">
                <a:solidFill>
                  <a:srgbClr val="FFFFFF"/>
                </a:solidFill>
                <a:latin typeface="Open Sans"/>
              </a:rPr>
              <a:t> </a:t>
            </a:r>
            <a:r>
              <a:rPr lang="en-US" sz="2800" dirty="0" err="1">
                <a:solidFill>
                  <a:srgbClr val="FFFFFF"/>
                </a:solidFill>
                <a:latin typeface="Open Sans"/>
              </a:rPr>
              <a:t>satu</a:t>
            </a:r>
            <a:r>
              <a:rPr lang="en-US" sz="2800" dirty="0">
                <a:solidFill>
                  <a:srgbClr val="FFFFFF"/>
                </a:solidFill>
                <a:latin typeface="Open Sans"/>
              </a:rPr>
              <a:t> </a:t>
            </a:r>
            <a:r>
              <a:rPr lang="en-US" sz="2800" dirty="0" err="1">
                <a:solidFill>
                  <a:srgbClr val="FFFFFF"/>
                </a:solidFill>
                <a:latin typeface="Open Sans"/>
              </a:rPr>
              <a:t>jenis</a:t>
            </a:r>
            <a:r>
              <a:rPr lang="en-US" sz="2800" dirty="0">
                <a:solidFill>
                  <a:srgbClr val="FFFFFF"/>
                </a:solidFill>
                <a:latin typeface="Open Sans"/>
              </a:rPr>
              <a:t> </a:t>
            </a:r>
            <a:r>
              <a:rPr lang="en-US" sz="2800" dirty="0" err="1">
                <a:solidFill>
                  <a:srgbClr val="FFFFFF"/>
                </a:solidFill>
                <a:latin typeface="Open Sans"/>
              </a:rPr>
              <a:t>dan</a:t>
            </a:r>
            <a:r>
              <a:rPr lang="en-US" sz="2800" dirty="0">
                <a:solidFill>
                  <a:srgbClr val="FFFFFF"/>
                </a:solidFill>
                <a:latin typeface="Open Sans"/>
              </a:rPr>
              <a:t> </a:t>
            </a:r>
            <a:r>
              <a:rPr lang="en-US" sz="2800" dirty="0" err="1">
                <a:solidFill>
                  <a:srgbClr val="FFFFFF"/>
                </a:solidFill>
                <a:latin typeface="Open Sans"/>
              </a:rPr>
              <a:t>dalam</a:t>
            </a:r>
            <a:r>
              <a:rPr lang="en-US" sz="2800" dirty="0">
                <a:solidFill>
                  <a:srgbClr val="FFFFFF"/>
                </a:solidFill>
                <a:latin typeface="Open Sans"/>
              </a:rPr>
              <a:t> </a:t>
            </a:r>
            <a:r>
              <a:rPr lang="en-US" sz="2800" dirty="0" err="1">
                <a:solidFill>
                  <a:srgbClr val="FFFFFF"/>
                </a:solidFill>
                <a:latin typeface="Open Sans"/>
              </a:rPr>
              <a:t>satu</a:t>
            </a:r>
            <a:r>
              <a:rPr lang="en-US" sz="2800" dirty="0">
                <a:solidFill>
                  <a:srgbClr val="FFFFFF"/>
                </a:solidFill>
                <a:latin typeface="Open Sans"/>
              </a:rPr>
              <a:t> </a:t>
            </a:r>
            <a:r>
              <a:rPr lang="en-US" sz="2800" dirty="0" err="1">
                <a:solidFill>
                  <a:srgbClr val="FFFFFF"/>
                </a:solidFill>
                <a:latin typeface="Open Sans"/>
              </a:rPr>
              <a:t>tingkatan</a:t>
            </a:r>
            <a:r>
              <a:rPr lang="en-US" sz="2800" dirty="0">
                <a:solidFill>
                  <a:srgbClr val="FFFFFF"/>
                </a:solidFill>
                <a:latin typeface="Open Sans"/>
              </a:rPr>
              <a:t>. </a:t>
            </a:r>
          </a:p>
          <a:p>
            <a:pPr algn="ctr">
              <a:lnSpc>
                <a:spcPts val="4548"/>
              </a:lnSpc>
            </a:pPr>
            <a:endParaRPr sz="2800"/>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2" name="TextBox 2"/>
          <p:cNvSpPr txBox="1"/>
          <p:nvPr/>
        </p:nvSpPr>
        <p:spPr>
          <a:xfrm>
            <a:off x="3047286" y="876300"/>
            <a:ext cx="12527972" cy="2256790"/>
          </a:xfrm>
          <a:prstGeom prst="rect">
            <a:avLst/>
          </a:prstGeom>
        </p:spPr>
        <p:txBody>
          <a:bodyPr lIns="0" tIns="0" rIns="0" bIns="0" rtlCol="0" anchor="t">
            <a:spAutoFit/>
          </a:bodyPr>
          <a:lstStyle/>
          <a:p>
            <a:pPr algn="ctr">
              <a:lnSpc>
                <a:spcPts val="8959"/>
              </a:lnSpc>
            </a:pPr>
            <a:r>
              <a:rPr lang="en-US" sz="6399">
                <a:solidFill>
                  <a:srgbClr val="FBE675"/>
                </a:solidFill>
                <a:latin typeface="Drukaatie Burti"/>
              </a:rPr>
              <a:t>2. Promosi Peserta Didik</a:t>
            </a:r>
          </a:p>
          <a:p>
            <a:pPr algn="ctr">
              <a:lnSpc>
                <a:spcPts val="8960"/>
              </a:lnSpc>
            </a:pPr>
            <a:endParaRPr/>
          </a:p>
        </p:txBody>
      </p:sp>
      <p:pic>
        <p:nvPicPr>
          <p:cNvPr id="3" name="Picture 3"/>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2156462">
            <a:off x="364998" y="364998"/>
            <a:ext cx="553875" cy="553875"/>
          </a:xfrm>
          <a:prstGeom prst="rect">
            <a:avLst/>
          </a:prstGeom>
        </p:spPr>
      </p:pic>
      <p:pic>
        <p:nvPicPr>
          <p:cNvPr id="4" name="Picture 4"/>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1554432">
            <a:off x="1121867" y="381658"/>
            <a:ext cx="553875" cy="553875"/>
          </a:xfrm>
          <a:prstGeom prst="rect">
            <a:avLst/>
          </a:prstGeom>
        </p:spPr>
      </p:pic>
      <p:pic>
        <p:nvPicPr>
          <p:cNvPr id="5" name="Picture 5"/>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894367">
            <a:off x="17321219" y="9671206"/>
            <a:ext cx="553875" cy="553875"/>
          </a:xfrm>
          <a:prstGeom prst="rect">
            <a:avLst/>
          </a:prstGeom>
        </p:spPr>
      </p:pic>
      <p:pic>
        <p:nvPicPr>
          <p:cNvPr id="6" name="Picture 6"/>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2156462">
            <a:off x="547566" y="852678"/>
            <a:ext cx="553875" cy="553875"/>
          </a:xfrm>
          <a:prstGeom prst="rect">
            <a:avLst/>
          </a:prstGeom>
        </p:spPr>
      </p:pic>
      <p:pic>
        <p:nvPicPr>
          <p:cNvPr id="7" name="Picture 7"/>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1475816">
            <a:off x="16954141" y="9001048"/>
            <a:ext cx="553875" cy="553875"/>
          </a:xfrm>
          <a:prstGeom prst="rect">
            <a:avLst/>
          </a:prstGeom>
        </p:spPr>
      </p:pic>
      <p:pic>
        <p:nvPicPr>
          <p:cNvPr id="8" name="Picture 8"/>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2156462">
            <a:off x="17707983" y="8981362"/>
            <a:ext cx="553875" cy="553875"/>
          </a:xfrm>
          <a:prstGeom prst="rect">
            <a:avLst/>
          </a:prstGeom>
        </p:spPr>
      </p:pic>
      <p:sp>
        <p:nvSpPr>
          <p:cNvPr id="9" name="TextBox 9"/>
          <p:cNvSpPr txBox="1"/>
          <p:nvPr/>
        </p:nvSpPr>
        <p:spPr>
          <a:xfrm>
            <a:off x="1768909" y="2836170"/>
            <a:ext cx="12999154" cy="7108260"/>
          </a:xfrm>
          <a:prstGeom prst="rect">
            <a:avLst/>
          </a:prstGeom>
        </p:spPr>
        <p:txBody>
          <a:bodyPr lIns="0" tIns="0" rIns="0" bIns="0" rtlCol="0" anchor="t">
            <a:spAutoFit/>
          </a:bodyPr>
          <a:lstStyle/>
          <a:p>
            <a:pPr algn="ctr">
              <a:lnSpc>
                <a:spcPts val="5106"/>
              </a:lnSpc>
            </a:pPr>
            <a:r>
              <a:rPr lang="en-US" sz="3647">
                <a:solidFill>
                  <a:srgbClr val="FBE675"/>
                </a:solidFill>
                <a:latin typeface="Open Sans"/>
              </a:rPr>
              <a:t>Promosi peserta didik adalah tahap penerimaan peserta didik baru. Hal ini dilakukan sepanjang tahun. Ada pun Media dan metode yang banyak digunakan  dalam promosi antara lain :</a:t>
            </a:r>
          </a:p>
          <a:p>
            <a:pPr>
              <a:lnSpc>
                <a:spcPts val="5106"/>
              </a:lnSpc>
            </a:pPr>
            <a:r>
              <a:rPr lang="en-US" sz="3647">
                <a:solidFill>
                  <a:srgbClr val="FBE675"/>
                </a:solidFill>
                <a:latin typeface="Open Sans"/>
              </a:rPr>
              <a:t>a.      Brosur</a:t>
            </a:r>
          </a:p>
          <a:p>
            <a:pPr>
              <a:lnSpc>
                <a:spcPts val="5106"/>
              </a:lnSpc>
            </a:pPr>
            <a:r>
              <a:rPr lang="en-US" sz="3647">
                <a:solidFill>
                  <a:srgbClr val="FBE675"/>
                </a:solidFill>
                <a:latin typeface="Open Sans"/>
              </a:rPr>
              <a:t>b.     Banner atau spanduk</a:t>
            </a:r>
          </a:p>
          <a:p>
            <a:pPr>
              <a:lnSpc>
                <a:spcPts val="5106"/>
              </a:lnSpc>
            </a:pPr>
            <a:r>
              <a:rPr lang="en-US" sz="3647">
                <a:solidFill>
                  <a:srgbClr val="FBE675"/>
                </a:solidFill>
                <a:latin typeface="Open Sans"/>
              </a:rPr>
              <a:t>c.      Presentasi ke sekolah</a:t>
            </a:r>
          </a:p>
          <a:p>
            <a:pPr>
              <a:lnSpc>
                <a:spcPts val="5106"/>
              </a:lnSpc>
            </a:pPr>
            <a:r>
              <a:rPr lang="en-US" sz="3647">
                <a:solidFill>
                  <a:srgbClr val="FBE675"/>
                </a:solidFill>
                <a:latin typeface="Open Sans"/>
              </a:rPr>
              <a:t>d.     Video kegiatan</a:t>
            </a:r>
          </a:p>
          <a:p>
            <a:pPr>
              <a:lnSpc>
                <a:spcPts val="5106"/>
              </a:lnSpc>
            </a:pPr>
            <a:r>
              <a:rPr lang="en-US" sz="3647">
                <a:solidFill>
                  <a:srgbClr val="FBE675"/>
                </a:solidFill>
                <a:latin typeface="Open Sans"/>
              </a:rPr>
              <a:t>e.      Penawaran beasiswa</a:t>
            </a:r>
          </a:p>
          <a:p>
            <a:pPr algn="ctr">
              <a:lnSpc>
                <a:spcPts val="5106"/>
              </a:lnSpc>
            </a:pPr>
            <a:endParaRPr/>
          </a:p>
          <a:p>
            <a:pPr algn="ctr">
              <a:lnSpc>
                <a:spcPts val="5106"/>
              </a:lnSpc>
            </a:pPr>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2427821">
            <a:off x="15800158" y="8785487"/>
            <a:ext cx="931532" cy="1369900"/>
          </a:xfrm>
          <a:prstGeom prst="rect">
            <a:avLst/>
          </a:prstGeom>
        </p:spPr>
      </p:pic>
      <p:pic>
        <p:nvPicPr>
          <p:cNvPr id="3" name="Picture 3"/>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l="31958"/>
          <a:stretch>
            <a:fillRect/>
          </a:stretch>
        </p:blipFill>
        <p:spPr>
          <a:xfrm>
            <a:off x="17259300" y="6255270"/>
            <a:ext cx="1120666" cy="988217"/>
          </a:xfrm>
          <a:prstGeom prst="rect">
            <a:avLst/>
          </a:prstGeom>
        </p:spPr>
      </p:pic>
      <p:pic>
        <p:nvPicPr>
          <p:cNvPr id="4" name="Picture 4"/>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3072537" flipH="1">
            <a:off x="2817980" y="548987"/>
            <a:ext cx="747959" cy="1285554"/>
          </a:xfrm>
          <a:prstGeom prst="rect">
            <a:avLst/>
          </a:prstGeom>
        </p:spPr>
      </p:pic>
      <p:pic>
        <p:nvPicPr>
          <p:cNvPr id="5" name="Picture 5"/>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8328514">
            <a:off x="1292969" y="8532654"/>
            <a:ext cx="971559" cy="948595"/>
          </a:xfrm>
          <a:prstGeom prst="rect">
            <a:avLst/>
          </a:prstGeom>
        </p:spPr>
      </p:pic>
      <p:pic>
        <p:nvPicPr>
          <p:cNvPr id="6" name="Picture 6"/>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987158">
            <a:off x="17269186" y="2376591"/>
            <a:ext cx="946329" cy="648666"/>
          </a:xfrm>
          <a:prstGeom prst="rect">
            <a:avLst/>
          </a:prstGeom>
        </p:spPr>
      </p:pic>
      <p:grpSp>
        <p:nvGrpSpPr>
          <p:cNvPr id="7" name="Group 7"/>
          <p:cNvGrpSpPr/>
          <p:nvPr/>
        </p:nvGrpSpPr>
        <p:grpSpPr>
          <a:xfrm>
            <a:off x="3563742" y="497582"/>
            <a:ext cx="11903310" cy="1431715"/>
            <a:chOff x="0" y="0"/>
            <a:chExt cx="15871080" cy="1908953"/>
          </a:xfrm>
        </p:grpSpPr>
        <p:sp>
          <p:nvSpPr>
            <p:cNvPr id="8" name="TextBox 8"/>
            <p:cNvSpPr txBox="1"/>
            <p:nvPr/>
          </p:nvSpPr>
          <p:spPr>
            <a:xfrm>
              <a:off x="0" y="-28575"/>
              <a:ext cx="15871080" cy="1209634"/>
            </a:xfrm>
            <a:prstGeom prst="rect">
              <a:avLst/>
            </a:prstGeom>
          </p:spPr>
          <p:txBody>
            <a:bodyPr lIns="0" tIns="0" rIns="0" bIns="0" rtlCol="0" anchor="t">
              <a:spAutoFit/>
            </a:bodyPr>
            <a:lstStyle/>
            <a:p>
              <a:pPr algn="ctr">
                <a:lnSpc>
                  <a:spcPts val="5812"/>
                </a:lnSpc>
              </a:pPr>
              <a:r>
                <a:rPr lang="en-US" sz="5812" spc="-232">
                  <a:solidFill>
                    <a:srgbClr val="FFFFFF"/>
                  </a:solidFill>
                  <a:latin typeface="Gaegu Bold Bold"/>
                </a:rPr>
                <a:t>D.Layanan Khusus Peserta Didik</a:t>
              </a:r>
            </a:p>
          </p:txBody>
        </p:sp>
        <p:sp>
          <p:nvSpPr>
            <p:cNvPr id="9" name="TextBox 9"/>
            <p:cNvSpPr txBox="1"/>
            <p:nvPr/>
          </p:nvSpPr>
          <p:spPr>
            <a:xfrm>
              <a:off x="0" y="1397970"/>
              <a:ext cx="15871080" cy="513717"/>
            </a:xfrm>
            <a:prstGeom prst="rect">
              <a:avLst/>
            </a:prstGeom>
          </p:spPr>
          <p:txBody>
            <a:bodyPr lIns="0" tIns="0" rIns="0" bIns="0" rtlCol="0" anchor="t">
              <a:spAutoFit/>
            </a:bodyPr>
            <a:lstStyle/>
            <a:p>
              <a:pPr algn="ctr">
                <a:lnSpc>
                  <a:spcPts val="3164"/>
                </a:lnSpc>
              </a:pPr>
              <a:endParaRPr/>
            </a:p>
          </p:txBody>
        </p:sp>
      </p:grpSp>
      <p:sp>
        <p:nvSpPr>
          <p:cNvPr id="10" name="TextBox 10"/>
          <p:cNvSpPr txBox="1"/>
          <p:nvPr/>
        </p:nvSpPr>
        <p:spPr>
          <a:xfrm>
            <a:off x="2886280" y="2188707"/>
            <a:ext cx="11061623" cy="1410852"/>
          </a:xfrm>
          <a:prstGeom prst="rect">
            <a:avLst/>
          </a:prstGeom>
        </p:spPr>
        <p:txBody>
          <a:bodyPr lIns="0" tIns="0" rIns="0" bIns="0" rtlCol="0" anchor="t">
            <a:spAutoFit/>
          </a:bodyPr>
          <a:lstStyle/>
          <a:p>
            <a:pPr algn="ctr">
              <a:lnSpc>
                <a:spcPts val="5622"/>
              </a:lnSpc>
            </a:pPr>
            <a:r>
              <a:rPr lang="en-US" sz="4016">
                <a:solidFill>
                  <a:srgbClr val="FFFFFF"/>
                </a:solidFill>
                <a:latin typeface="Open Sans"/>
              </a:rPr>
              <a:t>1.  Pengertian Layanan Khusus Peserta Didik</a:t>
            </a:r>
          </a:p>
          <a:p>
            <a:pPr algn="ctr">
              <a:lnSpc>
                <a:spcPts val="5622"/>
              </a:lnSpc>
            </a:pPr>
            <a:endParaRPr/>
          </a:p>
        </p:txBody>
      </p:sp>
      <p:sp>
        <p:nvSpPr>
          <p:cNvPr id="11" name="TextBox 11"/>
          <p:cNvSpPr txBox="1"/>
          <p:nvPr/>
        </p:nvSpPr>
        <p:spPr>
          <a:xfrm>
            <a:off x="1499593" y="4246451"/>
            <a:ext cx="14565759" cy="3206641"/>
          </a:xfrm>
          <a:prstGeom prst="rect">
            <a:avLst/>
          </a:prstGeom>
        </p:spPr>
        <p:txBody>
          <a:bodyPr lIns="0" tIns="0" rIns="0" bIns="0" rtlCol="0" anchor="t">
            <a:spAutoFit/>
          </a:bodyPr>
          <a:lstStyle/>
          <a:p>
            <a:pPr algn="ctr">
              <a:lnSpc>
                <a:spcPts val="5093"/>
              </a:lnSpc>
            </a:pPr>
            <a:r>
              <a:rPr lang="en-US" sz="3638">
                <a:solidFill>
                  <a:srgbClr val="FFFFFF"/>
                </a:solidFill>
                <a:latin typeface="Open Sans"/>
              </a:rPr>
              <a:t>Layanan khusus adalah suatu usaha yang tidak secara langsung berhubungan dengan proses belajar mengajar di kelas, tetapi secara khusus diberikan kepada peserta didik oleh lembaga pendidikan agar mereka lebih optimal dalam melaksanakan kegiatan balajar di sekolah (Andi Lukman dkk, 2015: 3).</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2036333" y="837813"/>
            <a:ext cx="11146612" cy="1375292"/>
            <a:chOff x="0" y="0"/>
            <a:chExt cx="7065167" cy="871715"/>
          </a:xfrm>
        </p:grpSpPr>
        <p:sp>
          <p:nvSpPr>
            <p:cNvPr id="3" name="Freeform 3"/>
            <p:cNvSpPr/>
            <p:nvPr/>
          </p:nvSpPr>
          <p:spPr>
            <a:xfrm>
              <a:off x="10160" y="16510"/>
              <a:ext cx="7042306" cy="843775"/>
            </a:xfrm>
            <a:custGeom>
              <a:avLst/>
              <a:gdLst/>
              <a:ahLst/>
              <a:cxnLst/>
              <a:rect l="l" t="t" r="r" b="b"/>
              <a:pathLst>
                <a:path w="7042306" h="843775">
                  <a:moveTo>
                    <a:pt x="7042306" y="843775"/>
                  </a:moveTo>
                  <a:lnTo>
                    <a:pt x="0" y="836155"/>
                  </a:lnTo>
                  <a:lnTo>
                    <a:pt x="0" y="305870"/>
                  </a:lnTo>
                  <a:lnTo>
                    <a:pt x="17780" y="19050"/>
                  </a:lnTo>
                  <a:lnTo>
                    <a:pt x="3509821" y="0"/>
                  </a:lnTo>
                  <a:lnTo>
                    <a:pt x="7023256" y="5080"/>
                  </a:lnTo>
                  <a:close/>
                </a:path>
              </a:pathLst>
            </a:custGeom>
            <a:solidFill>
              <a:srgbClr val="082A44"/>
            </a:solidFill>
          </p:spPr>
        </p:sp>
        <p:sp>
          <p:nvSpPr>
            <p:cNvPr id="4" name="Freeform 4"/>
            <p:cNvSpPr/>
            <p:nvPr/>
          </p:nvSpPr>
          <p:spPr>
            <a:xfrm>
              <a:off x="-3810" y="0"/>
              <a:ext cx="7071517" cy="870445"/>
            </a:xfrm>
            <a:custGeom>
              <a:avLst/>
              <a:gdLst/>
              <a:ahLst/>
              <a:cxnLst/>
              <a:rect l="l" t="t" r="r" b="b"/>
              <a:pathLst>
                <a:path w="7071517" h="870445">
                  <a:moveTo>
                    <a:pt x="7037226" y="21590"/>
                  </a:moveTo>
                  <a:cubicBezTo>
                    <a:pt x="7038497" y="34290"/>
                    <a:pt x="7038497" y="44450"/>
                    <a:pt x="7039767" y="54610"/>
                  </a:cubicBezTo>
                  <a:cubicBezTo>
                    <a:pt x="7042307" y="75860"/>
                    <a:pt x="7043576" y="92533"/>
                    <a:pt x="7046117" y="108610"/>
                  </a:cubicBezTo>
                  <a:cubicBezTo>
                    <a:pt x="7046117" y="131833"/>
                    <a:pt x="7058817" y="589742"/>
                    <a:pt x="7065167" y="612965"/>
                  </a:cubicBezTo>
                  <a:cubicBezTo>
                    <a:pt x="7071517" y="648097"/>
                    <a:pt x="7067707" y="683824"/>
                    <a:pt x="7067707" y="718956"/>
                  </a:cubicBezTo>
                  <a:cubicBezTo>
                    <a:pt x="7067707" y="749920"/>
                    <a:pt x="7068976" y="778502"/>
                    <a:pt x="7070247" y="809485"/>
                  </a:cubicBezTo>
                  <a:cubicBezTo>
                    <a:pt x="7070247" y="831075"/>
                    <a:pt x="7070247" y="845045"/>
                    <a:pt x="7070247" y="869175"/>
                  </a:cubicBezTo>
                  <a:cubicBezTo>
                    <a:pt x="7047387" y="869175"/>
                    <a:pt x="7027067" y="870445"/>
                    <a:pt x="6989371" y="869175"/>
                  </a:cubicBezTo>
                  <a:cubicBezTo>
                    <a:pt x="6630672" y="864095"/>
                    <a:pt x="6266455" y="870445"/>
                    <a:pt x="5907757" y="865365"/>
                  </a:cubicBezTo>
                  <a:cubicBezTo>
                    <a:pt x="5692538" y="861555"/>
                    <a:pt x="5482837" y="864095"/>
                    <a:pt x="5267618" y="861555"/>
                  </a:cubicBezTo>
                  <a:cubicBezTo>
                    <a:pt x="5168286" y="860285"/>
                    <a:pt x="5068954" y="859015"/>
                    <a:pt x="4969622" y="857745"/>
                  </a:cubicBezTo>
                  <a:cubicBezTo>
                    <a:pt x="4908919" y="857745"/>
                    <a:pt x="4853735" y="859015"/>
                    <a:pt x="4793032" y="859015"/>
                  </a:cubicBezTo>
                  <a:cubicBezTo>
                    <a:pt x="4638516" y="857745"/>
                    <a:pt x="4213596" y="859015"/>
                    <a:pt x="4059080" y="857745"/>
                  </a:cubicBezTo>
                  <a:cubicBezTo>
                    <a:pt x="3948711" y="856475"/>
                    <a:pt x="1741335" y="865365"/>
                    <a:pt x="1630966" y="864095"/>
                  </a:cubicBezTo>
                  <a:cubicBezTo>
                    <a:pt x="1603374" y="864095"/>
                    <a:pt x="1570263" y="865365"/>
                    <a:pt x="1542671" y="865365"/>
                  </a:cubicBezTo>
                  <a:cubicBezTo>
                    <a:pt x="1476450" y="865365"/>
                    <a:pt x="1415747" y="866635"/>
                    <a:pt x="1349526" y="866635"/>
                  </a:cubicBezTo>
                  <a:cubicBezTo>
                    <a:pt x="1183973" y="866635"/>
                    <a:pt x="1023938" y="865365"/>
                    <a:pt x="858385" y="864095"/>
                  </a:cubicBezTo>
                  <a:cubicBezTo>
                    <a:pt x="759053" y="862825"/>
                    <a:pt x="659721" y="861555"/>
                    <a:pt x="565907" y="860285"/>
                  </a:cubicBezTo>
                  <a:cubicBezTo>
                    <a:pt x="389317" y="859015"/>
                    <a:pt x="212727" y="857745"/>
                    <a:pt x="48260" y="857745"/>
                  </a:cubicBezTo>
                  <a:cubicBezTo>
                    <a:pt x="38100" y="857745"/>
                    <a:pt x="29210" y="857745"/>
                    <a:pt x="19050" y="856475"/>
                  </a:cubicBezTo>
                  <a:cubicBezTo>
                    <a:pt x="10160" y="855205"/>
                    <a:pt x="5080" y="848855"/>
                    <a:pt x="7620" y="839965"/>
                  </a:cubicBezTo>
                  <a:cubicBezTo>
                    <a:pt x="16510" y="808275"/>
                    <a:pt x="12700" y="793389"/>
                    <a:pt x="11430" y="777907"/>
                  </a:cubicBezTo>
                  <a:cubicBezTo>
                    <a:pt x="10160" y="746348"/>
                    <a:pt x="6350" y="715384"/>
                    <a:pt x="7620" y="683824"/>
                  </a:cubicBezTo>
                  <a:cubicBezTo>
                    <a:pt x="5080" y="644524"/>
                    <a:pt x="0" y="158033"/>
                    <a:pt x="7620" y="118137"/>
                  </a:cubicBezTo>
                  <a:cubicBezTo>
                    <a:pt x="8890" y="110396"/>
                    <a:pt x="7620" y="102060"/>
                    <a:pt x="8890" y="94319"/>
                  </a:cubicBezTo>
                  <a:cubicBezTo>
                    <a:pt x="10160" y="81814"/>
                    <a:pt x="12700" y="68119"/>
                    <a:pt x="13970" y="44450"/>
                  </a:cubicBezTo>
                  <a:cubicBezTo>
                    <a:pt x="13970" y="41910"/>
                    <a:pt x="15240" y="39370"/>
                    <a:pt x="16510" y="38100"/>
                  </a:cubicBezTo>
                  <a:cubicBezTo>
                    <a:pt x="38100" y="35560"/>
                    <a:pt x="74766" y="30480"/>
                    <a:pt x="163061" y="29210"/>
                  </a:cubicBezTo>
                  <a:cubicBezTo>
                    <a:pt x="312059" y="25400"/>
                    <a:pt x="461057" y="22860"/>
                    <a:pt x="615573" y="20320"/>
                  </a:cubicBezTo>
                  <a:cubicBezTo>
                    <a:pt x="720424" y="17780"/>
                    <a:pt x="825274" y="16510"/>
                    <a:pt x="924606" y="13970"/>
                  </a:cubicBezTo>
                  <a:cubicBezTo>
                    <a:pt x="1023938" y="11430"/>
                    <a:pt x="1128788" y="8890"/>
                    <a:pt x="1228120" y="8890"/>
                  </a:cubicBezTo>
                  <a:cubicBezTo>
                    <a:pt x="1338489" y="7620"/>
                    <a:pt x="1448858" y="10160"/>
                    <a:pt x="1559226" y="8890"/>
                  </a:cubicBezTo>
                  <a:cubicBezTo>
                    <a:pt x="1697187" y="8890"/>
                    <a:pt x="4197040" y="6350"/>
                    <a:pt x="4335001" y="5080"/>
                  </a:cubicBezTo>
                  <a:cubicBezTo>
                    <a:pt x="4467444" y="3810"/>
                    <a:pt x="4599887" y="2540"/>
                    <a:pt x="4737848" y="2540"/>
                  </a:cubicBezTo>
                  <a:cubicBezTo>
                    <a:pt x="4964104" y="1270"/>
                    <a:pt x="5184841" y="0"/>
                    <a:pt x="5411097" y="0"/>
                  </a:cubicBezTo>
                  <a:cubicBezTo>
                    <a:pt x="5504911" y="0"/>
                    <a:pt x="5604243" y="2540"/>
                    <a:pt x="5698056" y="2540"/>
                  </a:cubicBezTo>
                  <a:cubicBezTo>
                    <a:pt x="5957423" y="3810"/>
                    <a:pt x="6222308" y="5080"/>
                    <a:pt x="6481675" y="7620"/>
                  </a:cubicBezTo>
                  <a:cubicBezTo>
                    <a:pt x="6619636" y="8890"/>
                    <a:pt x="6757596" y="12700"/>
                    <a:pt x="6895558" y="16510"/>
                  </a:cubicBezTo>
                  <a:cubicBezTo>
                    <a:pt x="6928668" y="16510"/>
                    <a:pt x="6961779" y="16510"/>
                    <a:pt x="6989371" y="16510"/>
                  </a:cubicBezTo>
                  <a:cubicBezTo>
                    <a:pt x="7018176" y="17780"/>
                    <a:pt x="7027067" y="20320"/>
                    <a:pt x="7037226" y="21590"/>
                  </a:cubicBezTo>
                  <a:close/>
                  <a:moveTo>
                    <a:pt x="7047387" y="852665"/>
                  </a:moveTo>
                  <a:cubicBezTo>
                    <a:pt x="7048657" y="836155"/>
                    <a:pt x="7049926" y="823455"/>
                    <a:pt x="7049926" y="810755"/>
                  </a:cubicBezTo>
                  <a:cubicBezTo>
                    <a:pt x="7048657" y="775525"/>
                    <a:pt x="7047387" y="743966"/>
                    <a:pt x="7047387" y="710024"/>
                  </a:cubicBezTo>
                  <a:cubicBezTo>
                    <a:pt x="7047387" y="694543"/>
                    <a:pt x="7049926" y="679061"/>
                    <a:pt x="7048657" y="663579"/>
                  </a:cubicBezTo>
                  <a:cubicBezTo>
                    <a:pt x="7048657" y="649288"/>
                    <a:pt x="7047387" y="634401"/>
                    <a:pt x="7046117" y="620110"/>
                  </a:cubicBezTo>
                  <a:cubicBezTo>
                    <a:pt x="7041037" y="598078"/>
                    <a:pt x="7029607" y="141956"/>
                    <a:pt x="7029607" y="119924"/>
                  </a:cubicBezTo>
                  <a:cubicBezTo>
                    <a:pt x="7027067" y="101464"/>
                    <a:pt x="7024526" y="82410"/>
                    <a:pt x="7021987" y="63500"/>
                  </a:cubicBezTo>
                  <a:cubicBezTo>
                    <a:pt x="7020717" y="44450"/>
                    <a:pt x="7019447" y="43180"/>
                    <a:pt x="6972816" y="41910"/>
                  </a:cubicBezTo>
                  <a:cubicBezTo>
                    <a:pt x="6956261" y="41910"/>
                    <a:pt x="6945224" y="41910"/>
                    <a:pt x="6928669" y="40640"/>
                  </a:cubicBezTo>
                  <a:cubicBezTo>
                    <a:pt x="6790707" y="36830"/>
                    <a:pt x="6647228" y="31750"/>
                    <a:pt x="6509267" y="30480"/>
                  </a:cubicBezTo>
                  <a:cubicBezTo>
                    <a:pt x="6172642" y="26670"/>
                    <a:pt x="5830499" y="25400"/>
                    <a:pt x="5493874" y="22860"/>
                  </a:cubicBezTo>
                  <a:cubicBezTo>
                    <a:pt x="5444208" y="22860"/>
                    <a:pt x="5389024" y="22860"/>
                    <a:pt x="5339358" y="22860"/>
                  </a:cubicBezTo>
                  <a:cubicBezTo>
                    <a:pt x="5256581" y="22860"/>
                    <a:pt x="5173805" y="22860"/>
                    <a:pt x="5096546" y="22860"/>
                  </a:cubicBezTo>
                  <a:cubicBezTo>
                    <a:pt x="4919956" y="22860"/>
                    <a:pt x="4743366" y="22860"/>
                    <a:pt x="4572295" y="24130"/>
                  </a:cubicBezTo>
                  <a:cubicBezTo>
                    <a:pt x="4423296" y="25400"/>
                    <a:pt x="1912406" y="29210"/>
                    <a:pt x="1763409" y="29210"/>
                  </a:cubicBezTo>
                  <a:cubicBezTo>
                    <a:pt x="1520598" y="29210"/>
                    <a:pt x="1277786" y="26670"/>
                    <a:pt x="1034975" y="33020"/>
                  </a:cubicBezTo>
                  <a:cubicBezTo>
                    <a:pt x="908051" y="36830"/>
                    <a:pt x="786645" y="36830"/>
                    <a:pt x="665239" y="38100"/>
                  </a:cubicBezTo>
                  <a:cubicBezTo>
                    <a:pt x="455539" y="41910"/>
                    <a:pt x="245838" y="45720"/>
                    <a:pt x="49530" y="50800"/>
                  </a:cubicBezTo>
                  <a:cubicBezTo>
                    <a:pt x="36830" y="50800"/>
                    <a:pt x="34290" y="53340"/>
                    <a:pt x="33020" y="66332"/>
                  </a:cubicBezTo>
                  <a:cubicBezTo>
                    <a:pt x="31750" y="77051"/>
                    <a:pt x="31750" y="87769"/>
                    <a:pt x="30480" y="98487"/>
                  </a:cubicBezTo>
                  <a:cubicBezTo>
                    <a:pt x="29210" y="116351"/>
                    <a:pt x="26670" y="133619"/>
                    <a:pt x="25400" y="151483"/>
                  </a:cubicBezTo>
                  <a:cubicBezTo>
                    <a:pt x="20320" y="170538"/>
                    <a:pt x="26670" y="636187"/>
                    <a:pt x="29210" y="655242"/>
                  </a:cubicBezTo>
                  <a:cubicBezTo>
                    <a:pt x="29210" y="675488"/>
                    <a:pt x="29210" y="696329"/>
                    <a:pt x="30480" y="716575"/>
                  </a:cubicBezTo>
                  <a:cubicBezTo>
                    <a:pt x="30480" y="731461"/>
                    <a:pt x="33020" y="746348"/>
                    <a:pt x="33020" y="761234"/>
                  </a:cubicBezTo>
                  <a:cubicBezTo>
                    <a:pt x="33020" y="777311"/>
                    <a:pt x="33020" y="793389"/>
                    <a:pt x="31750" y="810755"/>
                  </a:cubicBezTo>
                  <a:cubicBezTo>
                    <a:pt x="31750" y="814565"/>
                    <a:pt x="31750" y="817105"/>
                    <a:pt x="31750" y="820915"/>
                  </a:cubicBezTo>
                  <a:cubicBezTo>
                    <a:pt x="31750" y="831075"/>
                    <a:pt x="35560" y="834885"/>
                    <a:pt x="44450" y="834885"/>
                  </a:cubicBezTo>
                  <a:cubicBezTo>
                    <a:pt x="85803" y="834885"/>
                    <a:pt x="163061" y="836155"/>
                    <a:pt x="234801" y="836155"/>
                  </a:cubicBezTo>
                  <a:cubicBezTo>
                    <a:pt x="339651" y="836155"/>
                    <a:pt x="450020" y="833615"/>
                    <a:pt x="554871" y="836155"/>
                  </a:cubicBezTo>
                  <a:cubicBezTo>
                    <a:pt x="725942" y="839965"/>
                    <a:pt x="897014" y="842505"/>
                    <a:pt x="1068085" y="841235"/>
                  </a:cubicBezTo>
                  <a:cubicBezTo>
                    <a:pt x="1178454" y="839965"/>
                    <a:pt x="1283305" y="842505"/>
                    <a:pt x="1393673" y="842505"/>
                  </a:cubicBezTo>
                  <a:cubicBezTo>
                    <a:pt x="1553708" y="842505"/>
                    <a:pt x="1713743" y="841235"/>
                    <a:pt x="1873778" y="842505"/>
                  </a:cubicBezTo>
                  <a:cubicBezTo>
                    <a:pt x="2111071" y="843775"/>
                    <a:pt x="4715774" y="833615"/>
                    <a:pt x="4958585" y="836155"/>
                  </a:cubicBezTo>
                  <a:cubicBezTo>
                    <a:pt x="5063436" y="837425"/>
                    <a:pt x="5168286" y="838695"/>
                    <a:pt x="5267618" y="838695"/>
                  </a:cubicBezTo>
                  <a:cubicBezTo>
                    <a:pt x="5449726" y="841235"/>
                    <a:pt x="5626316" y="837425"/>
                    <a:pt x="5808425" y="841235"/>
                  </a:cubicBezTo>
                  <a:cubicBezTo>
                    <a:pt x="5957423" y="843775"/>
                    <a:pt x="6106421" y="843775"/>
                    <a:pt x="6255419" y="846315"/>
                  </a:cubicBezTo>
                  <a:cubicBezTo>
                    <a:pt x="6476156" y="850125"/>
                    <a:pt x="6696894" y="852665"/>
                    <a:pt x="6917631" y="853935"/>
                  </a:cubicBezTo>
                  <a:cubicBezTo>
                    <a:pt x="7000408" y="853935"/>
                    <a:pt x="7027067" y="852665"/>
                    <a:pt x="7047387" y="852665"/>
                  </a:cubicBezTo>
                  <a:close/>
                </a:path>
              </a:pathLst>
            </a:custGeom>
            <a:solidFill>
              <a:srgbClr val="F47279"/>
            </a:solidFill>
          </p:spPr>
        </p:sp>
      </p:grpSp>
      <p:pic>
        <p:nvPicPr>
          <p:cNvPr id="5" name="Picture 5"/>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l="6683" t="70327" r="8524" b="8340"/>
          <a:stretch>
            <a:fillRect/>
          </a:stretch>
        </p:blipFill>
        <p:spPr>
          <a:xfrm>
            <a:off x="-3187292" y="8537349"/>
            <a:ext cx="24662584" cy="3499301"/>
          </a:xfrm>
          <a:prstGeom prst="rect">
            <a:avLst/>
          </a:prstGeom>
        </p:spPr>
      </p:pic>
      <p:pic>
        <p:nvPicPr>
          <p:cNvPr id="6" name="Picture 6"/>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15029529" y="2781394"/>
            <a:ext cx="2229771" cy="6851252"/>
          </a:xfrm>
          <a:prstGeom prst="rect">
            <a:avLst/>
          </a:prstGeom>
        </p:spPr>
      </p:pic>
      <p:pic>
        <p:nvPicPr>
          <p:cNvPr id="7" name="Picture 7"/>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a:off x="7693847" y="9397034"/>
            <a:ext cx="6141691" cy="1317672"/>
          </a:xfrm>
          <a:prstGeom prst="rect">
            <a:avLst/>
          </a:prstGeom>
        </p:spPr>
      </p:pic>
      <p:pic>
        <p:nvPicPr>
          <p:cNvPr id="8" name="Picture 8"/>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a:off x="10247432" y="4938030"/>
            <a:ext cx="5006178" cy="5117840"/>
          </a:xfrm>
          <a:prstGeom prst="rect">
            <a:avLst/>
          </a:prstGeom>
        </p:spPr>
      </p:pic>
      <p:pic>
        <p:nvPicPr>
          <p:cNvPr id="9" name="Picture 9"/>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a:off x="13921548" y="6386672"/>
            <a:ext cx="2664124" cy="4127516"/>
          </a:xfrm>
          <a:prstGeom prst="rect">
            <a:avLst/>
          </a:prstGeom>
        </p:spPr>
      </p:pic>
      <p:pic>
        <p:nvPicPr>
          <p:cNvPr id="10" name="Picture 10"/>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a:off x="16961117" y="5320048"/>
            <a:ext cx="596365" cy="1025003"/>
          </a:xfrm>
          <a:prstGeom prst="rect">
            <a:avLst/>
          </a:prstGeom>
        </p:spPr>
      </p:pic>
      <p:pic>
        <p:nvPicPr>
          <p:cNvPr id="11" name="Picture 11"/>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rot="1946367">
            <a:off x="14059673" y="1223934"/>
            <a:ext cx="958886" cy="793938"/>
          </a:xfrm>
          <a:prstGeom prst="rect">
            <a:avLst/>
          </a:prstGeom>
        </p:spPr>
      </p:pic>
      <p:pic>
        <p:nvPicPr>
          <p:cNvPr id="12" name="Picture 12"/>
          <p:cNvPicPr>
            <a:picLocks noChangeAspect="1"/>
          </p:cNvPicPr>
          <p:nvPr/>
        </p:nvPicPr>
        <p:blipFill>
          <a:blip r:embed="rId16">
            <a:extLst>
              <a:ext uri="{28A0092B-C50C-407E-A947-70E740481C1C}">
                <a14:useLocalDpi xmlns="" xmlns:a14="http://schemas.microsoft.com/office/drawing/2010/main" val="0"/>
              </a:ext>
              <a:ext uri="{96DAC541-7B7A-43D3-8B79-37D633B846F1}">
                <asvg:svgBlip xmlns="" xmlns:asvg="http://schemas.microsoft.com/office/drawing/2016/SVG/main" r:embed="rId17"/>
              </a:ext>
            </a:extLst>
          </a:blip>
          <a:srcRect/>
          <a:stretch>
            <a:fillRect/>
          </a:stretch>
        </p:blipFill>
        <p:spPr>
          <a:xfrm rot="-987158">
            <a:off x="14785653" y="1522175"/>
            <a:ext cx="786220" cy="538918"/>
          </a:xfrm>
          <a:prstGeom prst="rect">
            <a:avLst/>
          </a:prstGeom>
        </p:spPr>
      </p:pic>
      <p:sp>
        <p:nvSpPr>
          <p:cNvPr id="13" name="TextBox 13"/>
          <p:cNvSpPr txBox="1"/>
          <p:nvPr/>
        </p:nvSpPr>
        <p:spPr>
          <a:xfrm>
            <a:off x="2516203" y="911802"/>
            <a:ext cx="9847634" cy="1673940"/>
          </a:xfrm>
          <a:prstGeom prst="rect">
            <a:avLst/>
          </a:prstGeom>
        </p:spPr>
        <p:txBody>
          <a:bodyPr lIns="0" tIns="0" rIns="0" bIns="0" rtlCol="0" anchor="t">
            <a:spAutoFit/>
          </a:bodyPr>
          <a:lstStyle/>
          <a:p>
            <a:pPr algn="ctr">
              <a:lnSpc>
                <a:spcPts val="6738"/>
              </a:lnSpc>
            </a:pPr>
            <a:r>
              <a:rPr lang="en-US" sz="4813">
                <a:solidFill>
                  <a:srgbClr val="FFFFFF"/>
                </a:solidFill>
                <a:latin typeface="Open Sans"/>
              </a:rPr>
              <a:t>2. Macam-Macam Layanan Khusus</a:t>
            </a:r>
          </a:p>
          <a:p>
            <a:pPr algn="ctr">
              <a:lnSpc>
                <a:spcPts val="6738"/>
              </a:lnSpc>
            </a:pPr>
            <a:endParaRPr/>
          </a:p>
        </p:txBody>
      </p:sp>
      <p:sp>
        <p:nvSpPr>
          <p:cNvPr id="14" name="TextBox 14"/>
          <p:cNvSpPr txBox="1"/>
          <p:nvPr/>
        </p:nvSpPr>
        <p:spPr>
          <a:xfrm>
            <a:off x="512658" y="3084824"/>
            <a:ext cx="12057912" cy="12927357"/>
          </a:xfrm>
          <a:prstGeom prst="rect">
            <a:avLst/>
          </a:prstGeom>
        </p:spPr>
        <p:txBody>
          <a:bodyPr lIns="0" tIns="0" rIns="0" bIns="0" rtlCol="0" anchor="t">
            <a:spAutoFit/>
          </a:bodyPr>
          <a:lstStyle/>
          <a:p>
            <a:pPr>
              <a:lnSpc>
                <a:spcPts val="5143"/>
              </a:lnSpc>
            </a:pPr>
            <a:r>
              <a:rPr lang="en-US" sz="3673">
                <a:solidFill>
                  <a:srgbClr val="FFFFFF"/>
                </a:solidFill>
                <a:latin typeface="Open Sans"/>
              </a:rPr>
              <a:t>a. Layanan Perpustakaan Peserta Didik</a:t>
            </a:r>
          </a:p>
          <a:p>
            <a:pPr>
              <a:lnSpc>
                <a:spcPts val="5143"/>
              </a:lnSpc>
            </a:pPr>
            <a:r>
              <a:rPr lang="en-US" sz="3673">
                <a:solidFill>
                  <a:srgbClr val="FFFFFF"/>
                </a:solidFill>
                <a:latin typeface="Open Sans"/>
              </a:rPr>
              <a:t>b. Layanan Kesehatan Peserta Didik</a:t>
            </a:r>
          </a:p>
          <a:p>
            <a:pPr>
              <a:lnSpc>
                <a:spcPts val="5143"/>
              </a:lnSpc>
            </a:pPr>
            <a:r>
              <a:rPr lang="en-US" sz="3673">
                <a:solidFill>
                  <a:srgbClr val="FFFFFF"/>
                </a:solidFill>
                <a:latin typeface="Open Sans"/>
              </a:rPr>
              <a:t>c. Layanan Asrama Peserta Didik</a:t>
            </a:r>
          </a:p>
          <a:p>
            <a:pPr>
              <a:lnSpc>
                <a:spcPts val="5143"/>
              </a:lnSpc>
            </a:pPr>
            <a:r>
              <a:rPr lang="en-US" sz="3673">
                <a:solidFill>
                  <a:srgbClr val="FFFFFF"/>
                </a:solidFill>
                <a:latin typeface="Open Sans"/>
              </a:rPr>
              <a:t>d. Layanan Bimbingan dan Konseling</a:t>
            </a:r>
          </a:p>
          <a:p>
            <a:pPr>
              <a:lnSpc>
                <a:spcPts val="5143"/>
              </a:lnSpc>
            </a:pPr>
            <a:r>
              <a:rPr lang="en-US" sz="3673">
                <a:solidFill>
                  <a:srgbClr val="FFFFFF"/>
                </a:solidFill>
                <a:latin typeface="Open Sans"/>
              </a:rPr>
              <a:t>e. Layanan Kafetaria Peserta Didik</a:t>
            </a:r>
          </a:p>
          <a:p>
            <a:pPr>
              <a:lnSpc>
                <a:spcPts val="5143"/>
              </a:lnSpc>
            </a:pPr>
            <a:r>
              <a:rPr lang="en-US" sz="3673">
                <a:solidFill>
                  <a:srgbClr val="FFFFFF"/>
                </a:solidFill>
                <a:latin typeface="Open Sans"/>
              </a:rPr>
              <a:t>f. Layanan Laboratorium Peserta Didik</a:t>
            </a:r>
          </a:p>
          <a:p>
            <a:pPr>
              <a:lnSpc>
                <a:spcPts val="5143"/>
              </a:lnSpc>
            </a:pPr>
            <a:r>
              <a:rPr lang="en-US" sz="3673">
                <a:solidFill>
                  <a:srgbClr val="FFFFFF"/>
                </a:solidFill>
                <a:latin typeface="Open Sans"/>
              </a:rPr>
              <a:t>g. Layanan Koperasi Peserta Didik</a:t>
            </a:r>
          </a:p>
          <a:p>
            <a:pPr>
              <a:lnSpc>
                <a:spcPts val="5143"/>
              </a:lnSpc>
            </a:pPr>
            <a:r>
              <a:rPr lang="en-US" sz="3673">
                <a:solidFill>
                  <a:srgbClr val="FFFFFF"/>
                </a:solidFill>
                <a:latin typeface="Open Sans"/>
              </a:rPr>
              <a:t>h. Layanan Keamanan</a:t>
            </a:r>
          </a:p>
          <a:p>
            <a:pPr algn="ctr">
              <a:lnSpc>
                <a:spcPts val="5143"/>
              </a:lnSpc>
            </a:pPr>
            <a:endParaRPr/>
          </a:p>
          <a:p>
            <a:pPr algn="ctr">
              <a:lnSpc>
                <a:spcPts val="5143"/>
              </a:lnSpc>
            </a:pPr>
            <a:endParaRPr/>
          </a:p>
          <a:p>
            <a:pPr algn="ctr">
              <a:lnSpc>
                <a:spcPts val="5143"/>
              </a:lnSpc>
            </a:pPr>
            <a:endParaRPr/>
          </a:p>
          <a:p>
            <a:pPr algn="ctr">
              <a:lnSpc>
                <a:spcPts val="5143"/>
              </a:lnSpc>
            </a:pPr>
            <a:endParaRPr/>
          </a:p>
          <a:p>
            <a:pPr algn="ctr">
              <a:lnSpc>
                <a:spcPts val="5143"/>
              </a:lnSpc>
            </a:pPr>
            <a:endParaRPr/>
          </a:p>
          <a:p>
            <a:pPr algn="ctr">
              <a:lnSpc>
                <a:spcPts val="5143"/>
              </a:lnSpc>
            </a:pPr>
            <a:r>
              <a:rPr lang="en-US" sz="3673">
                <a:solidFill>
                  <a:srgbClr val="FFFFFF"/>
                </a:solidFill>
                <a:latin typeface="Open Sans"/>
              </a:rPr>
              <a:t>                                               </a:t>
            </a:r>
          </a:p>
          <a:p>
            <a:pPr algn="ctr">
              <a:lnSpc>
                <a:spcPts val="5143"/>
              </a:lnSpc>
            </a:pPr>
            <a:endParaRPr/>
          </a:p>
          <a:p>
            <a:pPr algn="ctr">
              <a:lnSpc>
                <a:spcPts val="5143"/>
              </a:lnSpc>
            </a:pPr>
            <a:endParaRPr/>
          </a:p>
          <a:p>
            <a:pPr algn="ctr">
              <a:lnSpc>
                <a:spcPts val="5143"/>
              </a:lnSpc>
            </a:pPr>
            <a:endParaRPr/>
          </a:p>
          <a:p>
            <a:pPr algn="ctr">
              <a:lnSpc>
                <a:spcPts val="5143"/>
              </a:lnSpc>
            </a:pPr>
            <a:endParaRPr/>
          </a:p>
          <a:p>
            <a:pPr algn="ctr">
              <a:lnSpc>
                <a:spcPts val="5143"/>
              </a:lnSpc>
            </a:pPr>
            <a:endParaRPr/>
          </a:p>
          <a:p>
            <a:pPr algn="ctr">
              <a:lnSpc>
                <a:spcPts val="5143"/>
              </a:lnSpc>
            </a:pPr>
            <a:endParaRP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 xmlns:a14="http://schemas.microsoft.com/office/drawing/2010/main" val="0"/>
              </a:ext>
              <a:ext uri="{96DAC541-7B7A-43D3-8B79-37D633B846F1}">
                <asvg:svgBlip xmlns="" xmlns:asvg="http://schemas.microsoft.com/office/drawing/2016/SVG/main" r:embed="rId17"/>
              </a:ext>
            </a:extLst>
          </a:blip>
          <a:srcRect/>
          <a:stretch>
            <a:fillRect/>
          </a:stretch>
        </p:blipFill>
        <p:spPr>
          <a:xfrm rot="-8328514">
            <a:off x="17217873" y="4742707"/>
            <a:ext cx="1222922" cy="1194017"/>
          </a:xfrm>
          <a:prstGeom prst="rect">
            <a:avLst/>
          </a:prstGeom>
        </p:spPr>
      </p:pic>
      <p:pic>
        <p:nvPicPr>
          <p:cNvPr id="10" name="Picture 1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 xmlns:asvg="http://schemas.microsoft.com/office/drawing/2016/SVG/main" r:embed="rId19"/>
              </a:ext>
            </a:extLst>
          </a:blip>
          <a:srcRect/>
          <a:stretch>
            <a:fillRect/>
          </a:stretch>
        </p:blipFill>
        <p:spPr>
          <a:xfrm>
            <a:off x="3765596" y="1533819"/>
            <a:ext cx="11029582" cy="7219363"/>
          </a:xfrm>
          <a:prstGeom prst="rect">
            <a:avLst/>
          </a:prstGeom>
        </p:spPr>
      </p:pic>
      <p:pic>
        <p:nvPicPr>
          <p:cNvPr id="11" name="Picture 11"/>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 xmlns:asvg="http://schemas.microsoft.com/office/drawing/2016/SVG/main" r:embed="rId21"/>
              </a:ext>
            </a:extLst>
          </a:blip>
          <a:srcRect/>
          <a:stretch>
            <a:fillRect/>
          </a:stretch>
        </p:blipFill>
        <p:spPr>
          <a:xfrm>
            <a:off x="5136320" y="2650926"/>
            <a:ext cx="8015360" cy="5377578"/>
          </a:xfrm>
          <a:prstGeom prst="rect">
            <a:avLst/>
          </a:prstGeom>
        </p:spPr>
      </p:pic>
      <p:sp>
        <p:nvSpPr>
          <p:cNvPr id="12" name="TextBox 12"/>
          <p:cNvSpPr txBox="1"/>
          <p:nvPr/>
        </p:nvSpPr>
        <p:spPr>
          <a:xfrm>
            <a:off x="5004703" y="3374813"/>
            <a:ext cx="8551366" cy="3133725"/>
          </a:xfrm>
          <a:prstGeom prst="rect">
            <a:avLst/>
          </a:prstGeom>
        </p:spPr>
        <p:txBody>
          <a:bodyPr lIns="0" tIns="0" rIns="0" bIns="0" rtlCol="0" anchor="t">
            <a:spAutoFit/>
          </a:bodyPr>
          <a:lstStyle/>
          <a:p>
            <a:pPr algn="ctr">
              <a:lnSpc>
                <a:spcPts val="12599"/>
              </a:lnSpc>
            </a:pPr>
            <a:r>
              <a:rPr lang="en-US" sz="9000">
                <a:solidFill>
                  <a:srgbClr val="082A44"/>
                </a:solidFill>
                <a:latin typeface="Open Sans Extra Bold"/>
              </a:rPr>
              <a:t>SEKIAN </a:t>
            </a:r>
          </a:p>
          <a:p>
            <a:pPr algn="ctr">
              <a:lnSpc>
                <a:spcPts val="12599"/>
              </a:lnSpc>
            </a:pPr>
            <a:r>
              <a:rPr lang="en-US" sz="9000">
                <a:solidFill>
                  <a:srgbClr val="082A44"/>
                </a:solidFill>
                <a:latin typeface="Open Sans Extra Bold"/>
              </a:rPr>
              <a:t>TERIMA KASIH </a:t>
            </a:r>
          </a:p>
        </p:txBody>
      </p:sp>
      <p:pic>
        <p:nvPicPr>
          <p:cNvPr id="13" name="Picture 13"/>
          <p:cNvPicPr>
            <a:picLocks noChangeAspect="1"/>
          </p:cNvPicPr>
          <p:nvPr/>
        </p:nvPicPr>
        <p:blipFill>
          <a:blip r:embed="rId22">
            <a:extLst>
              <a:ext uri="{28A0092B-C50C-407E-A947-70E740481C1C}">
                <a14:useLocalDpi xmlns="" xmlns:a14="http://schemas.microsoft.com/office/drawing/2010/main" val="0"/>
              </a:ext>
              <a:ext uri="{96DAC541-7B7A-43D3-8B79-37D633B846F1}">
                <asvg:svgBlip xmlns="" xmlns:asvg="http://schemas.microsoft.com/office/drawing/2016/SVG/main" r:embed="rId23"/>
              </a:ext>
            </a:extLst>
          </a:blip>
          <a:srcRect/>
          <a:stretch>
            <a:fillRect/>
          </a:stretch>
        </p:blipFill>
        <p:spPr>
          <a:xfrm>
            <a:off x="520874" y="7502540"/>
            <a:ext cx="5583495" cy="2466889"/>
          </a:xfrm>
          <a:prstGeom prst="rect">
            <a:avLst/>
          </a:prstGeom>
        </p:spPr>
      </p:pic>
      <p:pic>
        <p:nvPicPr>
          <p:cNvPr id="14" name="Picture 14"/>
          <p:cNvPicPr>
            <a:picLocks noChangeAspect="1"/>
          </p:cNvPicPr>
          <p:nvPr/>
        </p:nvPicPr>
        <p:blipFill>
          <a:blip r:embed="rId24">
            <a:extLst>
              <a:ext uri="{28A0092B-C50C-407E-A947-70E740481C1C}">
                <a14:useLocalDpi xmlns="" xmlns:a14="http://schemas.microsoft.com/office/drawing/2010/main" val="0"/>
              </a:ext>
              <a:ext uri="{96DAC541-7B7A-43D3-8B79-37D633B846F1}">
                <asvg:svgBlip xmlns="" xmlns:asvg="http://schemas.microsoft.com/office/drawing/2016/SVG/main" r:embed="rId25"/>
              </a:ext>
            </a:extLst>
          </a:blip>
          <a:srcRect/>
          <a:stretch>
            <a:fillRect/>
          </a:stretch>
        </p:blipFill>
        <p:spPr>
          <a:xfrm>
            <a:off x="15182691" y="6697548"/>
            <a:ext cx="2716237" cy="2661912"/>
          </a:xfrm>
          <a:prstGeom prst="rect">
            <a:avLst/>
          </a:prstGeom>
        </p:spPr>
      </p:pic>
      <p:pic>
        <p:nvPicPr>
          <p:cNvPr id="15" name="Picture 15"/>
          <p:cNvPicPr>
            <a:picLocks noChangeAspect="1"/>
          </p:cNvPicPr>
          <p:nvPr/>
        </p:nvPicPr>
        <p:blipFill>
          <a:blip r:embed="rId26">
            <a:extLst>
              <a:ext uri="{28A0092B-C50C-407E-A947-70E740481C1C}">
                <a14:useLocalDpi xmlns="" xmlns:a14="http://schemas.microsoft.com/office/drawing/2010/main" val="0"/>
              </a:ext>
              <a:ext uri="{96DAC541-7B7A-43D3-8B79-37D633B846F1}">
                <asvg:svgBlip xmlns="" xmlns:asvg="http://schemas.microsoft.com/office/drawing/2016/SVG/main" r:embed="rId27"/>
              </a:ext>
            </a:extLst>
          </a:blip>
          <a:srcRect/>
          <a:stretch>
            <a:fillRect/>
          </a:stretch>
        </p:blipFill>
        <p:spPr>
          <a:xfrm>
            <a:off x="253760" y="715585"/>
            <a:ext cx="2194717" cy="1935341"/>
          </a:xfrm>
          <a:prstGeom prst="rect">
            <a:avLst/>
          </a:prstGeom>
        </p:spPr>
      </p:pic>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l="6683" t="7913" r="9418" b="8340"/>
          <a:stretch>
            <a:fillRect/>
          </a:stretch>
        </p:blipFill>
        <p:spPr>
          <a:xfrm>
            <a:off x="0" y="-10725"/>
            <a:ext cx="18288000" cy="10295749"/>
          </a:xfrm>
          <a:prstGeom prst="rect">
            <a:avLst/>
          </a:prstGeom>
        </p:spPr>
      </p:pic>
      <p:sp>
        <p:nvSpPr>
          <p:cNvPr id="3" name="AutoShape 3"/>
          <p:cNvSpPr/>
          <p:nvPr/>
        </p:nvSpPr>
        <p:spPr>
          <a:xfrm>
            <a:off x="2048984" y="700612"/>
            <a:ext cx="14511534" cy="6988687"/>
          </a:xfrm>
          <a:prstGeom prst="rect">
            <a:avLst/>
          </a:prstGeom>
          <a:solidFill>
            <a:srgbClr val="082A44"/>
          </a:solidFill>
        </p:spPr>
      </p:sp>
      <p:pic>
        <p:nvPicPr>
          <p:cNvPr id="4" name="Picture 4"/>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15546950" y="3159288"/>
            <a:ext cx="1712350" cy="5261411"/>
          </a:xfrm>
          <a:prstGeom prst="rect">
            <a:avLst/>
          </a:prstGeom>
        </p:spPr>
      </p:pic>
      <p:grpSp>
        <p:nvGrpSpPr>
          <p:cNvPr id="5" name="Group 5"/>
          <p:cNvGrpSpPr/>
          <p:nvPr/>
        </p:nvGrpSpPr>
        <p:grpSpPr>
          <a:xfrm>
            <a:off x="4525952" y="1779544"/>
            <a:ext cx="9557597" cy="5733274"/>
            <a:chOff x="0" y="0"/>
            <a:chExt cx="4897867" cy="2938062"/>
          </a:xfrm>
        </p:grpSpPr>
        <p:sp>
          <p:nvSpPr>
            <p:cNvPr id="6" name="Freeform 6"/>
            <p:cNvSpPr/>
            <p:nvPr/>
          </p:nvSpPr>
          <p:spPr>
            <a:xfrm>
              <a:off x="10160" y="16510"/>
              <a:ext cx="4875007" cy="2910122"/>
            </a:xfrm>
            <a:custGeom>
              <a:avLst/>
              <a:gdLst/>
              <a:ahLst/>
              <a:cxnLst/>
              <a:rect l="l" t="t" r="r" b="b"/>
              <a:pathLst>
                <a:path w="4875007" h="2910122">
                  <a:moveTo>
                    <a:pt x="4875007" y="2910122"/>
                  </a:moveTo>
                  <a:lnTo>
                    <a:pt x="0" y="2902502"/>
                  </a:lnTo>
                  <a:lnTo>
                    <a:pt x="0" y="1022533"/>
                  </a:lnTo>
                  <a:lnTo>
                    <a:pt x="17780" y="19050"/>
                  </a:lnTo>
                  <a:lnTo>
                    <a:pt x="2428958" y="0"/>
                  </a:lnTo>
                  <a:lnTo>
                    <a:pt x="4855957" y="5080"/>
                  </a:lnTo>
                  <a:close/>
                </a:path>
              </a:pathLst>
            </a:custGeom>
            <a:solidFill>
              <a:srgbClr val="082A44"/>
            </a:solidFill>
          </p:spPr>
        </p:sp>
        <p:sp>
          <p:nvSpPr>
            <p:cNvPr id="7" name="Freeform 7"/>
            <p:cNvSpPr/>
            <p:nvPr/>
          </p:nvSpPr>
          <p:spPr>
            <a:xfrm>
              <a:off x="-3810" y="0"/>
              <a:ext cx="4904217" cy="2936792"/>
            </a:xfrm>
            <a:custGeom>
              <a:avLst/>
              <a:gdLst/>
              <a:ahLst/>
              <a:cxnLst/>
              <a:rect l="l" t="t" r="r" b="b"/>
              <a:pathLst>
                <a:path w="4904217" h="2936792">
                  <a:moveTo>
                    <a:pt x="4869927" y="21590"/>
                  </a:moveTo>
                  <a:cubicBezTo>
                    <a:pt x="4871197" y="34290"/>
                    <a:pt x="4871197" y="44450"/>
                    <a:pt x="4872467" y="54610"/>
                  </a:cubicBezTo>
                  <a:cubicBezTo>
                    <a:pt x="4875007" y="107832"/>
                    <a:pt x="4876277" y="170813"/>
                    <a:pt x="4878817" y="231544"/>
                  </a:cubicBezTo>
                  <a:cubicBezTo>
                    <a:pt x="4878817" y="319266"/>
                    <a:pt x="4891517" y="2048980"/>
                    <a:pt x="4897867" y="2136703"/>
                  </a:cubicBezTo>
                  <a:cubicBezTo>
                    <a:pt x="4904217" y="2269411"/>
                    <a:pt x="4900407" y="2404370"/>
                    <a:pt x="4900407" y="2537078"/>
                  </a:cubicBezTo>
                  <a:cubicBezTo>
                    <a:pt x="4900407" y="2654042"/>
                    <a:pt x="4901677" y="2762009"/>
                    <a:pt x="4902947" y="2875832"/>
                  </a:cubicBezTo>
                  <a:cubicBezTo>
                    <a:pt x="4902947" y="2897422"/>
                    <a:pt x="4902947" y="2911392"/>
                    <a:pt x="4902947" y="2935522"/>
                  </a:cubicBezTo>
                  <a:cubicBezTo>
                    <a:pt x="4880087" y="2935522"/>
                    <a:pt x="4859767" y="2936792"/>
                    <a:pt x="4829101" y="2935522"/>
                  </a:cubicBezTo>
                  <a:cubicBezTo>
                    <a:pt x="4582124" y="2930442"/>
                    <a:pt x="4331348" y="2936792"/>
                    <a:pt x="4084372" y="2931712"/>
                  </a:cubicBezTo>
                  <a:cubicBezTo>
                    <a:pt x="3936186" y="2927902"/>
                    <a:pt x="3791799" y="2930442"/>
                    <a:pt x="3643613" y="2927902"/>
                  </a:cubicBezTo>
                  <a:cubicBezTo>
                    <a:pt x="3575220" y="2926632"/>
                    <a:pt x="3506826" y="2925362"/>
                    <a:pt x="3438433" y="2924092"/>
                  </a:cubicBezTo>
                  <a:cubicBezTo>
                    <a:pt x="3396637" y="2924092"/>
                    <a:pt x="3358640" y="2925362"/>
                    <a:pt x="3316845" y="2925362"/>
                  </a:cubicBezTo>
                  <a:cubicBezTo>
                    <a:pt x="3210455" y="2924092"/>
                    <a:pt x="2917882" y="2925362"/>
                    <a:pt x="2811492" y="2924092"/>
                  </a:cubicBezTo>
                  <a:cubicBezTo>
                    <a:pt x="2735500" y="2922822"/>
                    <a:pt x="1215644" y="2931712"/>
                    <a:pt x="1139651" y="2930442"/>
                  </a:cubicBezTo>
                  <a:cubicBezTo>
                    <a:pt x="1120653" y="2930442"/>
                    <a:pt x="1097855" y="2931712"/>
                    <a:pt x="1078857" y="2931712"/>
                  </a:cubicBezTo>
                  <a:cubicBezTo>
                    <a:pt x="1033261" y="2931712"/>
                    <a:pt x="991465" y="2932982"/>
                    <a:pt x="945870" y="2932982"/>
                  </a:cubicBezTo>
                  <a:cubicBezTo>
                    <a:pt x="831880" y="2932982"/>
                    <a:pt x="721691" y="2931712"/>
                    <a:pt x="607702" y="2930442"/>
                  </a:cubicBezTo>
                  <a:cubicBezTo>
                    <a:pt x="539308" y="2929172"/>
                    <a:pt x="470915" y="2927902"/>
                    <a:pt x="406321" y="2926632"/>
                  </a:cubicBezTo>
                  <a:cubicBezTo>
                    <a:pt x="284732" y="2925362"/>
                    <a:pt x="163144" y="2924092"/>
                    <a:pt x="48260" y="2924092"/>
                  </a:cubicBezTo>
                  <a:cubicBezTo>
                    <a:pt x="38100" y="2924092"/>
                    <a:pt x="29210" y="2924092"/>
                    <a:pt x="19050" y="2922822"/>
                  </a:cubicBezTo>
                  <a:cubicBezTo>
                    <a:pt x="10160" y="2921552"/>
                    <a:pt x="5080" y="2915202"/>
                    <a:pt x="7620" y="2906312"/>
                  </a:cubicBezTo>
                  <a:cubicBezTo>
                    <a:pt x="16510" y="2874474"/>
                    <a:pt x="12700" y="2818241"/>
                    <a:pt x="11430" y="2759759"/>
                  </a:cubicBezTo>
                  <a:cubicBezTo>
                    <a:pt x="10160" y="2640546"/>
                    <a:pt x="6350" y="2523583"/>
                    <a:pt x="7620" y="2404370"/>
                  </a:cubicBezTo>
                  <a:cubicBezTo>
                    <a:pt x="5080" y="2255916"/>
                    <a:pt x="0" y="418236"/>
                    <a:pt x="7620" y="267532"/>
                  </a:cubicBezTo>
                  <a:cubicBezTo>
                    <a:pt x="8890" y="238291"/>
                    <a:pt x="7620" y="206801"/>
                    <a:pt x="8890" y="177560"/>
                  </a:cubicBezTo>
                  <a:cubicBezTo>
                    <a:pt x="10160" y="130325"/>
                    <a:pt x="12700" y="78591"/>
                    <a:pt x="13970" y="44450"/>
                  </a:cubicBezTo>
                  <a:cubicBezTo>
                    <a:pt x="13970" y="41910"/>
                    <a:pt x="15240" y="39370"/>
                    <a:pt x="16510" y="38100"/>
                  </a:cubicBezTo>
                  <a:cubicBezTo>
                    <a:pt x="38100" y="35560"/>
                    <a:pt x="68153" y="30480"/>
                    <a:pt x="128947" y="29210"/>
                  </a:cubicBezTo>
                  <a:cubicBezTo>
                    <a:pt x="231538" y="25400"/>
                    <a:pt x="334128" y="22860"/>
                    <a:pt x="440518" y="20320"/>
                  </a:cubicBezTo>
                  <a:cubicBezTo>
                    <a:pt x="512711" y="17780"/>
                    <a:pt x="584904" y="16510"/>
                    <a:pt x="653297" y="13970"/>
                  </a:cubicBezTo>
                  <a:cubicBezTo>
                    <a:pt x="721691" y="11430"/>
                    <a:pt x="793884" y="8890"/>
                    <a:pt x="862278" y="8890"/>
                  </a:cubicBezTo>
                  <a:cubicBezTo>
                    <a:pt x="938270" y="7620"/>
                    <a:pt x="1014263" y="10160"/>
                    <a:pt x="1090256" y="8890"/>
                  </a:cubicBezTo>
                  <a:cubicBezTo>
                    <a:pt x="1185247" y="8890"/>
                    <a:pt x="2906483" y="6350"/>
                    <a:pt x="3001475" y="5080"/>
                  </a:cubicBezTo>
                  <a:cubicBezTo>
                    <a:pt x="3092666" y="3810"/>
                    <a:pt x="3183857" y="2540"/>
                    <a:pt x="3278848" y="2540"/>
                  </a:cubicBezTo>
                  <a:cubicBezTo>
                    <a:pt x="3434634" y="1270"/>
                    <a:pt x="3586619" y="0"/>
                    <a:pt x="3742404" y="0"/>
                  </a:cubicBezTo>
                  <a:cubicBezTo>
                    <a:pt x="3806998" y="0"/>
                    <a:pt x="3875392" y="2540"/>
                    <a:pt x="3939985" y="2540"/>
                  </a:cubicBezTo>
                  <a:cubicBezTo>
                    <a:pt x="4118569" y="3810"/>
                    <a:pt x="4300951" y="5080"/>
                    <a:pt x="4479534" y="7620"/>
                  </a:cubicBezTo>
                  <a:cubicBezTo>
                    <a:pt x="4574525" y="8890"/>
                    <a:pt x="4669516" y="12700"/>
                    <a:pt x="4764507" y="16510"/>
                  </a:cubicBezTo>
                  <a:cubicBezTo>
                    <a:pt x="4787305" y="16510"/>
                    <a:pt x="4810103" y="16510"/>
                    <a:pt x="4829101" y="16510"/>
                  </a:cubicBezTo>
                  <a:cubicBezTo>
                    <a:pt x="4850877" y="17780"/>
                    <a:pt x="4859767" y="20320"/>
                    <a:pt x="4869927" y="21590"/>
                  </a:cubicBezTo>
                  <a:close/>
                  <a:moveTo>
                    <a:pt x="4880087" y="2919012"/>
                  </a:moveTo>
                  <a:cubicBezTo>
                    <a:pt x="4881357" y="2902502"/>
                    <a:pt x="4882627" y="2889802"/>
                    <a:pt x="4882627" y="2877102"/>
                  </a:cubicBezTo>
                  <a:cubicBezTo>
                    <a:pt x="4881357" y="2750762"/>
                    <a:pt x="4880087" y="2631549"/>
                    <a:pt x="4880087" y="2503339"/>
                  </a:cubicBezTo>
                  <a:cubicBezTo>
                    <a:pt x="4880087" y="2444857"/>
                    <a:pt x="4882627" y="2386375"/>
                    <a:pt x="4881357" y="2327893"/>
                  </a:cubicBezTo>
                  <a:cubicBezTo>
                    <a:pt x="4881357" y="2273910"/>
                    <a:pt x="4880087" y="2217677"/>
                    <a:pt x="4878817" y="2163694"/>
                  </a:cubicBezTo>
                  <a:cubicBezTo>
                    <a:pt x="4873737" y="2080470"/>
                    <a:pt x="4862307" y="357505"/>
                    <a:pt x="4862307" y="274280"/>
                  </a:cubicBezTo>
                  <a:cubicBezTo>
                    <a:pt x="4859767" y="204552"/>
                    <a:pt x="4857227" y="132574"/>
                    <a:pt x="4854687" y="63500"/>
                  </a:cubicBezTo>
                  <a:cubicBezTo>
                    <a:pt x="4853417" y="44450"/>
                    <a:pt x="4852147" y="43180"/>
                    <a:pt x="4817702" y="41910"/>
                  </a:cubicBezTo>
                  <a:cubicBezTo>
                    <a:pt x="4806303" y="41910"/>
                    <a:pt x="4798704" y="41910"/>
                    <a:pt x="4787305" y="40640"/>
                  </a:cubicBezTo>
                  <a:cubicBezTo>
                    <a:pt x="4692314" y="36830"/>
                    <a:pt x="4593523" y="31750"/>
                    <a:pt x="4498533" y="30480"/>
                  </a:cubicBezTo>
                  <a:cubicBezTo>
                    <a:pt x="4266754" y="26670"/>
                    <a:pt x="4031177" y="25400"/>
                    <a:pt x="3799399" y="22860"/>
                  </a:cubicBezTo>
                  <a:cubicBezTo>
                    <a:pt x="3765202" y="22860"/>
                    <a:pt x="3727206" y="22860"/>
                    <a:pt x="3693009" y="22860"/>
                  </a:cubicBezTo>
                  <a:cubicBezTo>
                    <a:pt x="3636014" y="22860"/>
                    <a:pt x="3579020" y="22860"/>
                    <a:pt x="3525825" y="22860"/>
                  </a:cubicBezTo>
                  <a:cubicBezTo>
                    <a:pt x="3404237" y="22860"/>
                    <a:pt x="3282648" y="22860"/>
                    <a:pt x="3164859" y="24130"/>
                  </a:cubicBezTo>
                  <a:cubicBezTo>
                    <a:pt x="3062269" y="25400"/>
                    <a:pt x="1333433" y="29210"/>
                    <a:pt x="1230843" y="29210"/>
                  </a:cubicBezTo>
                  <a:cubicBezTo>
                    <a:pt x="1063659" y="29210"/>
                    <a:pt x="896474" y="26670"/>
                    <a:pt x="729290" y="33020"/>
                  </a:cubicBezTo>
                  <a:cubicBezTo>
                    <a:pt x="641899" y="36830"/>
                    <a:pt x="558307" y="36830"/>
                    <a:pt x="474714" y="38100"/>
                  </a:cubicBezTo>
                  <a:cubicBezTo>
                    <a:pt x="330328" y="41910"/>
                    <a:pt x="185942" y="45720"/>
                    <a:pt x="49530" y="50800"/>
                  </a:cubicBezTo>
                  <a:cubicBezTo>
                    <a:pt x="36830" y="50800"/>
                    <a:pt x="34290" y="53340"/>
                    <a:pt x="33020" y="71843"/>
                  </a:cubicBezTo>
                  <a:cubicBezTo>
                    <a:pt x="31750" y="112331"/>
                    <a:pt x="31750" y="152818"/>
                    <a:pt x="30480" y="193306"/>
                  </a:cubicBezTo>
                  <a:cubicBezTo>
                    <a:pt x="29210" y="260785"/>
                    <a:pt x="26670" y="326014"/>
                    <a:pt x="25400" y="393493"/>
                  </a:cubicBezTo>
                  <a:cubicBezTo>
                    <a:pt x="20320" y="465471"/>
                    <a:pt x="26670" y="2224425"/>
                    <a:pt x="29210" y="2296403"/>
                  </a:cubicBezTo>
                  <a:cubicBezTo>
                    <a:pt x="29210" y="2372879"/>
                    <a:pt x="29210" y="2451605"/>
                    <a:pt x="30480" y="2528081"/>
                  </a:cubicBezTo>
                  <a:cubicBezTo>
                    <a:pt x="30480" y="2584314"/>
                    <a:pt x="33020" y="2640546"/>
                    <a:pt x="33020" y="2696779"/>
                  </a:cubicBezTo>
                  <a:cubicBezTo>
                    <a:pt x="33020" y="2757510"/>
                    <a:pt x="33020" y="2818241"/>
                    <a:pt x="31750" y="2877102"/>
                  </a:cubicBezTo>
                  <a:cubicBezTo>
                    <a:pt x="31750" y="2880912"/>
                    <a:pt x="31750" y="2883452"/>
                    <a:pt x="31750" y="2887262"/>
                  </a:cubicBezTo>
                  <a:cubicBezTo>
                    <a:pt x="31750" y="2897422"/>
                    <a:pt x="35560" y="2901232"/>
                    <a:pt x="44450" y="2901232"/>
                  </a:cubicBezTo>
                  <a:cubicBezTo>
                    <a:pt x="75752" y="2901232"/>
                    <a:pt x="128947" y="2902502"/>
                    <a:pt x="178343" y="2902502"/>
                  </a:cubicBezTo>
                  <a:cubicBezTo>
                    <a:pt x="250536" y="2902502"/>
                    <a:pt x="326529" y="2899962"/>
                    <a:pt x="398722" y="2902502"/>
                  </a:cubicBezTo>
                  <a:cubicBezTo>
                    <a:pt x="516510" y="2906312"/>
                    <a:pt x="634299" y="2908852"/>
                    <a:pt x="752088" y="2907582"/>
                  </a:cubicBezTo>
                  <a:cubicBezTo>
                    <a:pt x="828081" y="2906312"/>
                    <a:pt x="900274" y="2908852"/>
                    <a:pt x="976267" y="2908852"/>
                  </a:cubicBezTo>
                  <a:cubicBezTo>
                    <a:pt x="1086456" y="2908852"/>
                    <a:pt x="1196646" y="2907582"/>
                    <a:pt x="1306835" y="2908852"/>
                  </a:cubicBezTo>
                  <a:cubicBezTo>
                    <a:pt x="1470220" y="2910122"/>
                    <a:pt x="3263650" y="2899962"/>
                    <a:pt x="3430834" y="2902502"/>
                  </a:cubicBezTo>
                  <a:cubicBezTo>
                    <a:pt x="3503027" y="2903772"/>
                    <a:pt x="3575220" y="2905042"/>
                    <a:pt x="3643613" y="2905042"/>
                  </a:cubicBezTo>
                  <a:cubicBezTo>
                    <a:pt x="3769001" y="2907582"/>
                    <a:pt x="3890590" y="2903772"/>
                    <a:pt x="4015978" y="2907582"/>
                  </a:cubicBezTo>
                  <a:cubicBezTo>
                    <a:pt x="4118569" y="2910122"/>
                    <a:pt x="4221159" y="2910122"/>
                    <a:pt x="4323749" y="2912662"/>
                  </a:cubicBezTo>
                  <a:cubicBezTo>
                    <a:pt x="4475735" y="2916472"/>
                    <a:pt x="4627720" y="2919012"/>
                    <a:pt x="4779706" y="2920282"/>
                  </a:cubicBezTo>
                  <a:cubicBezTo>
                    <a:pt x="4836700" y="2920282"/>
                    <a:pt x="4859767" y="2919012"/>
                    <a:pt x="4880087" y="2919012"/>
                  </a:cubicBezTo>
                  <a:close/>
                </a:path>
              </a:pathLst>
            </a:custGeom>
            <a:solidFill>
              <a:srgbClr val="CCA0F4"/>
            </a:solidFill>
          </p:spPr>
        </p:sp>
      </p:grpSp>
      <p:pic>
        <p:nvPicPr>
          <p:cNvPr id="8" name="Picture 8"/>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a:off x="9913521" y="8239761"/>
            <a:ext cx="4716505" cy="1011905"/>
          </a:xfrm>
          <a:prstGeom prst="rect">
            <a:avLst/>
          </a:prstGeom>
        </p:spPr>
      </p:pic>
      <p:pic>
        <p:nvPicPr>
          <p:cNvPr id="9" name="Picture 9"/>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a:off x="12538702" y="5494446"/>
            <a:ext cx="3180331" cy="3251267"/>
          </a:xfrm>
          <a:prstGeom prst="rect">
            <a:avLst/>
          </a:prstGeom>
        </p:spPr>
      </p:pic>
      <p:pic>
        <p:nvPicPr>
          <p:cNvPr id="10" name="Picture 10"/>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a:off x="14696077" y="5927957"/>
            <a:ext cx="2045911" cy="3169721"/>
          </a:xfrm>
          <a:prstGeom prst="rect">
            <a:avLst/>
          </a:prstGeom>
        </p:spPr>
      </p:pic>
      <p:pic>
        <p:nvPicPr>
          <p:cNvPr id="11" name="Picture 11"/>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t="53107"/>
          <a:stretch>
            <a:fillRect/>
          </a:stretch>
        </p:blipFill>
        <p:spPr>
          <a:xfrm>
            <a:off x="1864775" y="5789993"/>
            <a:ext cx="1795294" cy="2601239"/>
          </a:xfrm>
          <a:prstGeom prst="rect">
            <a:avLst/>
          </a:prstGeom>
        </p:spPr>
      </p:pic>
      <p:pic>
        <p:nvPicPr>
          <p:cNvPr id="12" name="Picture 12"/>
          <p:cNvPicPr>
            <a:picLocks noChangeAspect="1"/>
          </p:cNvPicPr>
          <p:nvPr/>
        </p:nvPicPr>
        <p:blipFill>
          <a:blip r:embed="rId14">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a:off x="130986" y="6280920"/>
            <a:ext cx="2232921" cy="2816758"/>
          </a:xfrm>
          <a:prstGeom prst="rect">
            <a:avLst/>
          </a:prstGeom>
        </p:spPr>
      </p:pic>
      <p:pic>
        <p:nvPicPr>
          <p:cNvPr id="13" name="Picture 13"/>
          <p:cNvPicPr>
            <a:picLocks noChangeAspect="1"/>
          </p:cNvPicPr>
          <p:nvPr/>
        </p:nvPicPr>
        <p:blipFill>
          <a:blip r:embed="rId16">
            <a:extLst>
              <a:ext uri="{28A0092B-C50C-407E-A947-70E740481C1C}">
                <a14:useLocalDpi xmlns="" xmlns:a14="http://schemas.microsoft.com/office/drawing/2010/main" val="0"/>
              </a:ext>
              <a:ext uri="{96DAC541-7B7A-43D3-8B79-37D633B846F1}">
                <asvg:svgBlip xmlns="" xmlns:asvg="http://schemas.microsoft.com/office/drawing/2016/SVG/main" r:embed="rId17"/>
              </a:ext>
            </a:extLst>
          </a:blip>
          <a:srcRect/>
          <a:stretch>
            <a:fillRect/>
          </a:stretch>
        </p:blipFill>
        <p:spPr>
          <a:xfrm rot="436290">
            <a:off x="2245037" y="4622294"/>
            <a:ext cx="406144" cy="497504"/>
          </a:xfrm>
          <a:prstGeom prst="rect">
            <a:avLst/>
          </a:prstGeom>
        </p:spPr>
      </p:pic>
      <p:pic>
        <p:nvPicPr>
          <p:cNvPr id="14" name="Picture 14"/>
          <p:cNvPicPr>
            <a:picLocks noChangeAspect="1"/>
          </p:cNvPicPr>
          <p:nvPr/>
        </p:nvPicPr>
        <p:blipFill>
          <a:blip r:embed="rId18" cstate="print">
            <a:extLst>
              <a:ext uri="{28A0092B-C50C-407E-A947-70E740481C1C}">
                <a14:useLocalDpi xmlns="" xmlns:a14="http://schemas.microsoft.com/office/drawing/2010/main" val="0"/>
              </a:ext>
              <a:ext uri="{96DAC541-7B7A-43D3-8B79-37D633B846F1}">
                <asvg:svgBlip xmlns="" xmlns:asvg="http://schemas.microsoft.com/office/drawing/2016/SVG/main" r:embed="rId19"/>
              </a:ext>
            </a:extLst>
          </a:blip>
          <a:srcRect/>
          <a:stretch>
            <a:fillRect/>
          </a:stretch>
        </p:blipFill>
        <p:spPr>
          <a:xfrm rot="2427821">
            <a:off x="3848656" y="4483265"/>
            <a:ext cx="527382" cy="775561"/>
          </a:xfrm>
          <a:prstGeom prst="rect">
            <a:avLst/>
          </a:prstGeom>
        </p:spPr>
      </p:pic>
      <p:pic>
        <p:nvPicPr>
          <p:cNvPr id="15" name="Picture 15"/>
          <p:cNvPicPr>
            <a:picLocks noChangeAspect="1"/>
          </p:cNvPicPr>
          <p:nvPr/>
        </p:nvPicPr>
        <p:blipFill>
          <a:blip r:embed="rId20" cstate="print">
            <a:extLst>
              <a:ext uri="{28A0092B-C50C-407E-A947-70E740481C1C}">
                <a14:useLocalDpi xmlns="" xmlns:a14="http://schemas.microsoft.com/office/drawing/2010/main" val="0"/>
              </a:ext>
              <a:ext uri="{96DAC541-7B7A-43D3-8B79-37D633B846F1}">
                <asvg:svgBlip xmlns="" xmlns:asvg="http://schemas.microsoft.com/office/drawing/2016/SVG/main" r:embed="rId21"/>
              </a:ext>
            </a:extLst>
          </a:blip>
          <a:srcRect/>
          <a:stretch>
            <a:fillRect/>
          </a:stretch>
        </p:blipFill>
        <p:spPr>
          <a:xfrm>
            <a:off x="2107677" y="735660"/>
            <a:ext cx="787193" cy="834212"/>
          </a:xfrm>
          <a:prstGeom prst="rect">
            <a:avLst/>
          </a:prstGeom>
        </p:spPr>
      </p:pic>
      <p:pic>
        <p:nvPicPr>
          <p:cNvPr id="16" name="Picture 16"/>
          <p:cNvPicPr>
            <a:picLocks noChangeAspect="1"/>
          </p:cNvPicPr>
          <p:nvPr/>
        </p:nvPicPr>
        <p:blipFill>
          <a:blip r:embed="rId22">
            <a:extLst>
              <a:ext uri="{28A0092B-C50C-407E-A947-70E740481C1C}">
                <a14:useLocalDpi xmlns="" xmlns:a14="http://schemas.microsoft.com/office/drawing/2010/main" val="0"/>
              </a:ext>
              <a:ext uri="{96DAC541-7B7A-43D3-8B79-37D633B846F1}">
                <asvg:svgBlip xmlns="" xmlns:asvg="http://schemas.microsoft.com/office/drawing/2016/SVG/main" r:embed="rId23"/>
              </a:ext>
            </a:extLst>
          </a:blip>
          <a:srcRect/>
          <a:stretch>
            <a:fillRect/>
          </a:stretch>
        </p:blipFill>
        <p:spPr>
          <a:xfrm>
            <a:off x="15773678" y="1982229"/>
            <a:ext cx="513505" cy="882587"/>
          </a:xfrm>
          <a:prstGeom prst="rect">
            <a:avLst/>
          </a:prstGeom>
        </p:spPr>
      </p:pic>
      <p:pic>
        <p:nvPicPr>
          <p:cNvPr id="17" name="Picture 17"/>
          <p:cNvPicPr>
            <a:picLocks noChangeAspect="1"/>
          </p:cNvPicPr>
          <p:nvPr/>
        </p:nvPicPr>
        <p:blipFill>
          <a:blip r:embed="rId24">
            <a:extLst>
              <a:ext uri="{28A0092B-C50C-407E-A947-70E740481C1C}">
                <a14:useLocalDpi xmlns="" xmlns:a14="http://schemas.microsoft.com/office/drawing/2010/main" val="0"/>
              </a:ext>
              <a:ext uri="{96DAC541-7B7A-43D3-8B79-37D633B846F1}">
                <asvg:svgBlip xmlns="" xmlns:asvg="http://schemas.microsoft.com/office/drawing/2016/SVG/main" r:embed="rId25"/>
              </a:ext>
            </a:extLst>
          </a:blip>
          <a:srcRect/>
          <a:stretch>
            <a:fillRect/>
          </a:stretch>
        </p:blipFill>
        <p:spPr>
          <a:xfrm rot="3978358" flipH="1">
            <a:off x="5006963" y="1064350"/>
            <a:ext cx="628297" cy="1079886"/>
          </a:xfrm>
          <a:prstGeom prst="rect">
            <a:avLst/>
          </a:prstGeom>
        </p:spPr>
      </p:pic>
      <p:pic>
        <p:nvPicPr>
          <p:cNvPr id="18" name="Picture 18"/>
          <p:cNvPicPr>
            <a:picLocks noChangeAspect="1"/>
          </p:cNvPicPr>
          <p:nvPr/>
        </p:nvPicPr>
        <p:blipFill>
          <a:blip r:embed="rId26">
            <a:extLst>
              <a:ext uri="{28A0092B-C50C-407E-A947-70E740481C1C}">
                <a14:useLocalDpi xmlns="" xmlns:a14="http://schemas.microsoft.com/office/drawing/2010/main" val="0"/>
              </a:ext>
              <a:ext uri="{96DAC541-7B7A-43D3-8B79-37D633B846F1}">
                <asvg:svgBlip xmlns="" xmlns:asvg="http://schemas.microsoft.com/office/drawing/2016/SVG/main" r:embed="rId27"/>
              </a:ext>
            </a:extLst>
          </a:blip>
          <a:srcRect/>
          <a:stretch>
            <a:fillRect/>
          </a:stretch>
        </p:blipFill>
        <p:spPr>
          <a:xfrm>
            <a:off x="10244304" y="6705659"/>
            <a:ext cx="1764374" cy="384954"/>
          </a:xfrm>
          <a:prstGeom prst="rect">
            <a:avLst/>
          </a:prstGeom>
        </p:spPr>
      </p:pic>
      <p:pic>
        <p:nvPicPr>
          <p:cNvPr id="19" name="Picture 19"/>
          <p:cNvPicPr>
            <a:picLocks noChangeAspect="1"/>
          </p:cNvPicPr>
          <p:nvPr/>
        </p:nvPicPr>
        <p:blipFill>
          <a:blip r:embed="rId28">
            <a:extLst>
              <a:ext uri="{28A0092B-C50C-407E-A947-70E740481C1C}">
                <a14:useLocalDpi xmlns="" xmlns:a14="http://schemas.microsoft.com/office/drawing/2010/main" val="0"/>
              </a:ext>
              <a:ext uri="{96DAC541-7B7A-43D3-8B79-37D633B846F1}">
                <asvg:svgBlip xmlns="" xmlns:asvg="http://schemas.microsoft.com/office/drawing/2016/SVG/main" r:embed="rId29"/>
              </a:ext>
            </a:extLst>
          </a:blip>
          <a:srcRect l="31958"/>
          <a:stretch>
            <a:fillRect/>
          </a:stretch>
        </p:blipFill>
        <p:spPr>
          <a:xfrm>
            <a:off x="2048984" y="3692679"/>
            <a:ext cx="942679" cy="831265"/>
          </a:xfrm>
          <a:prstGeom prst="rect">
            <a:avLst/>
          </a:prstGeom>
        </p:spPr>
      </p:pic>
      <p:pic>
        <p:nvPicPr>
          <p:cNvPr id="20" name="Picture 20"/>
          <p:cNvPicPr>
            <a:picLocks noChangeAspect="1"/>
          </p:cNvPicPr>
          <p:nvPr/>
        </p:nvPicPr>
        <p:blipFill>
          <a:blip r:embed="rId30">
            <a:extLst>
              <a:ext uri="{28A0092B-C50C-407E-A947-70E740481C1C}">
                <a14:useLocalDpi xmlns="" xmlns:a14="http://schemas.microsoft.com/office/drawing/2010/main" val="0"/>
              </a:ext>
              <a:ext uri="{96DAC541-7B7A-43D3-8B79-37D633B846F1}">
                <asvg:svgBlip xmlns="" xmlns:asvg="http://schemas.microsoft.com/office/drawing/2016/SVG/main" r:embed="rId31"/>
              </a:ext>
            </a:extLst>
          </a:blip>
          <a:srcRect t="22201" r="24736"/>
          <a:stretch>
            <a:fillRect/>
          </a:stretch>
        </p:blipFill>
        <p:spPr>
          <a:xfrm>
            <a:off x="15442701" y="700612"/>
            <a:ext cx="1098767" cy="681466"/>
          </a:xfrm>
          <a:prstGeom prst="rect">
            <a:avLst/>
          </a:prstGeom>
        </p:spPr>
      </p:pic>
      <p:pic>
        <p:nvPicPr>
          <p:cNvPr id="21" name="Picture 21"/>
          <p:cNvPicPr>
            <a:picLocks noChangeAspect="1"/>
          </p:cNvPicPr>
          <p:nvPr/>
        </p:nvPicPr>
        <p:blipFill>
          <a:blip r:embed="rId32">
            <a:extLst>
              <a:ext uri="{28A0092B-C50C-407E-A947-70E740481C1C}">
                <a14:useLocalDpi xmlns="" xmlns:a14="http://schemas.microsoft.com/office/drawing/2010/main" val="0"/>
              </a:ext>
              <a:ext uri="{96DAC541-7B7A-43D3-8B79-37D633B846F1}">
                <asvg:svgBlip xmlns="" xmlns:asvg="http://schemas.microsoft.com/office/drawing/2016/SVG/main" r:embed="rId33"/>
              </a:ext>
            </a:extLst>
          </a:blip>
          <a:srcRect/>
          <a:stretch>
            <a:fillRect/>
          </a:stretch>
        </p:blipFill>
        <p:spPr>
          <a:xfrm rot="-405181">
            <a:off x="3186905" y="4783126"/>
            <a:ext cx="946329" cy="648666"/>
          </a:xfrm>
          <a:prstGeom prst="rect">
            <a:avLst/>
          </a:prstGeom>
        </p:spPr>
      </p:pic>
      <p:pic>
        <p:nvPicPr>
          <p:cNvPr id="22" name="Picture 22"/>
          <p:cNvPicPr>
            <a:picLocks noChangeAspect="1"/>
          </p:cNvPicPr>
          <p:nvPr/>
        </p:nvPicPr>
        <p:blipFill>
          <a:blip r:embed="rId34" cstate="print">
            <a:extLst>
              <a:ext uri="{28A0092B-C50C-407E-A947-70E740481C1C}">
                <a14:useLocalDpi xmlns="" xmlns:a14="http://schemas.microsoft.com/office/drawing/2010/main" val="0"/>
              </a:ext>
              <a:ext uri="{96DAC541-7B7A-43D3-8B79-37D633B846F1}">
                <asvg:svgBlip xmlns="" xmlns:asvg="http://schemas.microsoft.com/office/drawing/2016/SVG/main" r:embed="rId35"/>
              </a:ext>
            </a:extLst>
          </a:blip>
          <a:srcRect/>
          <a:stretch>
            <a:fillRect/>
          </a:stretch>
        </p:blipFill>
        <p:spPr>
          <a:xfrm rot="1946367">
            <a:off x="14193005" y="4256778"/>
            <a:ext cx="825656" cy="683626"/>
          </a:xfrm>
          <a:prstGeom prst="rect">
            <a:avLst/>
          </a:prstGeom>
        </p:spPr>
      </p:pic>
      <p:pic>
        <p:nvPicPr>
          <p:cNvPr id="23" name="Picture 23"/>
          <p:cNvPicPr>
            <a:picLocks noChangeAspect="1"/>
          </p:cNvPicPr>
          <p:nvPr/>
        </p:nvPicPr>
        <p:blipFill>
          <a:blip r:embed="rId36">
            <a:extLst>
              <a:ext uri="{28A0092B-C50C-407E-A947-70E740481C1C}">
                <a14:useLocalDpi xmlns="" xmlns:a14="http://schemas.microsoft.com/office/drawing/2010/main" val="0"/>
              </a:ext>
              <a:ext uri="{96DAC541-7B7A-43D3-8B79-37D633B846F1}">
                <asvg:svgBlip xmlns="" xmlns:asvg="http://schemas.microsoft.com/office/drawing/2016/SVG/main" r:embed="rId37"/>
              </a:ext>
            </a:extLst>
          </a:blip>
          <a:srcRect/>
          <a:stretch>
            <a:fillRect/>
          </a:stretch>
        </p:blipFill>
        <p:spPr>
          <a:xfrm rot="-987158">
            <a:off x="14818116" y="4513581"/>
            <a:ext cx="676981" cy="464039"/>
          </a:xfrm>
          <a:prstGeom prst="rect">
            <a:avLst/>
          </a:prstGeom>
        </p:spPr>
      </p:pic>
      <p:sp>
        <p:nvSpPr>
          <p:cNvPr id="24" name="TextBox 24"/>
          <p:cNvSpPr txBox="1"/>
          <p:nvPr/>
        </p:nvSpPr>
        <p:spPr>
          <a:xfrm>
            <a:off x="7221800" y="661593"/>
            <a:ext cx="4555311"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KELOMPOK 7 :</a:t>
            </a:r>
          </a:p>
        </p:txBody>
      </p:sp>
      <p:sp>
        <p:nvSpPr>
          <p:cNvPr id="25" name="TextBox 25"/>
          <p:cNvSpPr txBox="1"/>
          <p:nvPr/>
        </p:nvSpPr>
        <p:spPr>
          <a:xfrm>
            <a:off x="5317199" y="2032737"/>
            <a:ext cx="7975104" cy="7981906"/>
          </a:xfrm>
          <a:prstGeom prst="rect">
            <a:avLst/>
          </a:prstGeom>
        </p:spPr>
        <p:txBody>
          <a:bodyPr lIns="0" tIns="0" rIns="0" bIns="0" rtlCol="0" anchor="t">
            <a:spAutoFit/>
          </a:bodyPr>
          <a:lstStyle/>
          <a:p>
            <a:pPr algn="ctr">
              <a:lnSpc>
                <a:spcPts val="5252"/>
              </a:lnSpc>
            </a:pPr>
            <a:r>
              <a:rPr lang="en-US" sz="3751">
                <a:solidFill>
                  <a:srgbClr val="F47279"/>
                </a:solidFill>
                <a:latin typeface="Open Sans Bold"/>
              </a:rPr>
              <a:t>Vinsensius Asto Adi Pranata</a:t>
            </a:r>
          </a:p>
          <a:p>
            <a:pPr algn="ctr">
              <a:lnSpc>
                <a:spcPts val="5252"/>
              </a:lnSpc>
            </a:pPr>
            <a:r>
              <a:rPr lang="en-US" sz="3751">
                <a:solidFill>
                  <a:srgbClr val="F47279"/>
                </a:solidFill>
                <a:latin typeface="Open Sans Bold"/>
              </a:rPr>
              <a:t>2053053017</a:t>
            </a:r>
          </a:p>
          <a:p>
            <a:pPr algn="ctr">
              <a:lnSpc>
                <a:spcPts val="5252"/>
              </a:lnSpc>
            </a:pPr>
            <a:r>
              <a:rPr lang="en-US" sz="3751">
                <a:solidFill>
                  <a:srgbClr val="F47279"/>
                </a:solidFill>
                <a:latin typeface="Open Sans Bold"/>
              </a:rPr>
              <a:t>Komang Cittan Larasati Suradnya</a:t>
            </a:r>
          </a:p>
          <a:p>
            <a:pPr algn="ctr">
              <a:lnSpc>
                <a:spcPts val="5252"/>
              </a:lnSpc>
            </a:pPr>
            <a:r>
              <a:rPr lang="en-US" sz="3751">
                <a:solidFill>
                  <a:srgbClr val="F47279"/>
                </a:solidFill>
                <a:latin typeface="Open Sans Bold"/>
              </a:rPr>
              <a:t>2053053005 </a:t>
            </a:r>
          </a:p>
          <a:p>
            <a:pPr algn="ctr">
              <a:lnSpc>
                <a:spcPts val="5252"/>
              </a:lnSpc>
            </a:pPr>
            <a:r>
              <a:rPr lang="en-US" sz="3751">
                <a:solidFill>
                  <a:srgbClr val="F47279"/>
                </a:solidFill>
                <a:latin typeface="Open Sans Bold"/>
              </a:rPr>
              <a:t>Andhara Hani Pramesty </a:t>
            </a:r>
          </a:p>
          <a:p>
            <a:pPr algn="ctr">
              <a:lnSpc>
                <a:spcPts val="5252"/>
              </a:lnSpc>
            </a:pPr>
            <a:r>
              <a:rPr lang="en-US" sz="3751">
                <a:solidFill>
                  <a:srgbClr val="F47279"/>
                </a:solidFill>
                <a:latin typeface="Open Sans Bold"/>
              </a:rPr>
              <a:t>2053053041</a:t>
            </a:r>
          </a:p>
          <a:p>
            <a:pPr algn="ctr">
              <a:lnSpc>
                <a:spcPts val="5252"/>
              </a:lnSpc>
            </a:pPr>
            <a:r>
              <a:rPr lang="en-US" sz="3751">
                <a:solidFill>
                  <a:srgbClr val="F47279"/>
                </a:solidFill>
                <a:latin typeface="Open Sans Bold"/>
              </a:rPr>
              <a:t>Resti Septika  </a:t>
            </a:r>
          </a:p>
          <a:p>
            <a:pPr algn="ctr">
              <a:lnSpc>
                <a:spcPts val="5252"/>
              </a:lnSpc>
            </a:pPr>
            <a:r>
              <a:rPr lang="en-US" sz="3751">
                <a:solidFill>
                  <a:srgbClr val="F47279"/>
                </a:solidFill>
                <a:latin typeface="Open Sans Bold"/>
              </a:rPr>
              <a:t>2013053061</a:t>
            </a:r>
          </a:p>
          <a:p>
            <a:pPr algn="ctr">
              <a:lnSpc>
                <a:spcPts val="5252"/>
              </a:lnSpc>
            </a:pPr>
            <a:endParaRPr/>
          </a:p>
          <a:p>
            <a:pPr algn="ctr">
              <a:lnSpc>
                <a:spcPts val="5252"/>
              </a:lnSpc>
            </a:pPr>
            <a:endParaRPr/>
          </a:p>
          <a:p>
            <a:pPr algn="ctr">
              <a:lnSpc>
                <a:spcPts val="5252"/>
              </a:lnSpc>
            </a:pPr>
            <a:endParaRPr/>
          </a:p>
          <a:p>
            <a:pPr algn="ctr">
              <a:lnSpc>
                <a:spcPts val="5252"/>
              </a:lnSpc>
            </a:pPr>
            <a:r>
              <a:rPr lang="en-US" sz="3751">
                <a:solidFill>
                  <a:srgbClr val="FFFFFF"/>
                </a:solidFill>
                <a:latin typeface="Open Sans"/>
              </a:rPr>
              <a:t> </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378802" y="-93558"/>
            <a:ext cx="7530397" cy="10956927"/>
          </a:xfrm>
          <a:prstGeom prst="rect">
            <a:avLst/>
          </a:prstGeom>
        </p:spPr>
      </p:pic>
      <p:grpSp>
        <p:nvGrpSpPr>
          <p:cNvPr id="3" name="Group 3"/>
          <p:cNvGrpSpPr/>
          <p:nvPr/>
        </p:nvGrpSpPr>
        <p:grpSpPr>
          <a:xfrm>
            <a:off x="5053644" y="1619707"/>
            <a:ext cx="9200435" cy="6739573"/>
            <a:chOff x="0" y="0"/>
            <a:chExt cx="12267246" cy="8986098"/>
          </a:xfrm>
        </p:grpSpPr>
        <p:sp>
          <p:nvSpPr>
            <p:cNvPr id="4" name="TextBox 4"/>
            <p:cNvSpPr txBox="1"/>
            <p:nvPr/>
          </p:nvSpPr>
          <p:spPr>
            <a:xfrm>
              <a:off x="0" y="-38100"/>
              <a:ext cx="12267246" cy="3939540"/>
            </a:xfrm>
            <a:prstGeom prst="rect">
              <a:avLst/>
            </a:prstGeom>
          </p:spPr>
          <p:txBody>
            <a:bodyPr lIns="0" tIns="0" rIns="0" bIns="0" rtlCol="0" anchor="t">
              <a:spAutoFit/>
            </a:bodyPr>
            <a:lstStyle/>
            <a:p>
              <a:pPr algn="ctr">
                <a:lnSpc>
                  <a:spcPts val="7200"/>
                </a:lnSpc>
              </a:pPr>
              <a:r>
                <a:rPr lang="en-US" sz="7200" spc="-288">
                  <a:solidFill>
                    <a:srgbClr val="FFFFFF"/>
                  </a:solidFill>
                  <a:latin typeface="Gaegu Bold Bold"/>
                </a:rPr>
                <a:t>A.Konsep Dasar Manajemen Peserta Didik</a:t>
              </a:r>
            </a:p>
            <a:p>
              <a:pPr algn="ctr">
                <a:lnSpc>
                  <a:spcPts val="7200"/>
                </a:lnSpc>
              </a:pPr>
              <a:endParaRPr/>
            </a:p>
          </p:txBody>
        </p:sp>
        <p:sp>
          <p:nvSpPr>
            <p:cNvPr id="5" name="TextBox 5"/>
            <p:cNvSpPr txBox="1"/>
            <p:nvPr/>
          </p:nvSpPr>
          <p:spPr>
            <a:xfrm>
              <a:off x="806826" y="4003040"/>
              <a:ext cx="10653595" cy="1441239"/>
            </a:xfrm>
            <a:prstGeom prst="rect">
              <a:avLst/>
            </a:prstGeom>
          </p:spPr>
          <p:txBody>
            <a:bodyPr lIns="0" tIns="0" rIns="0" bIns="0" rtlCol="0" anchor="t">
              <a:spAutoFit/>
            </a:bodyPr>
            <a:lstStyle/>
            <a:p>
              <a:pPr algn="ctr">
                <a:lnSpc>
                  <a:spcPts val="4759"/>
                </a:lnSpc>
              </a:pPr>
              <a:r>
                <a:rPr lang="en-US" sz="3399">
                  <a:solidFill>
                    <a:srgbClr val="FFFFFF"/>
                  </a:solidFill>
                  <a:latin typeface="Arimo"/>
                </a:rPr>
                <a:t>1.Pengertian Manajemen Peserta Didik</a:t>
              </a:r>
            </a:p>
            <a:p>
              <a:pPr algn="ctr">
                <a:lnSpc>
                  <a:spcPts val="3919"/>
                </a:lnSpc>
              </a:pPr>
              <a:endParaRPr/>
            </a:p>
          </p:txBody>
        </p:sp>
        <p:sp>
          <p:nvSpPr>
            <p:cNvPr id="6" name="TextBox 6"/>
            <p:cNvSpPr txBox="1"/>
            <p:nvPr/>
          </p:nvSpPr>
          <p:spPr>
            <a:xfrm>
              <a:off x="806826" y="5845599"/>
              <a:ext cx="10653595" cy="3170979"/>
            </a:xfrm>
            <a:prstGeom prst="rect">
              <a:avLst/>
            </a:prstGeom>
          </p:spPr>
          <p:txBody>
            <a:bodyPr lIns="0" tIns="0" rIns="0" bIns="0" rtlCol="0" anchor="t">
              <a:spAutoFit/>
            </a:bodyPr>
            <a:lstStyle/>
            <a:p>
              <a:pPr algn="ctr">
                <a:lnSpc>
                  <a:spcPts val="4759"/>
                </a:lnSpc>
              </a:pPr>
              <a:r>
                <a:rPr lang="en-US" sz="3399" spc="-135">
                  <a:solidFill>
                    <a:srgbClr val="FFFFFF"/>
                  </a:solidFill>
                  <a:latin typeface="Arimo"/>
                </a:rPr>
                <a:t> manajemen peserta didik adalah pengaturan atau penataan peserta didik sejak saat mendaftar sebagai peserta didik hingga peserta didik lulus dari sekolah. </a:t>
              </a:r>
            </a:p>
          </p:txBody>
        </p:sp>
      </p:grpSp>
      <p:pic>
        <p:nvPicPr>
          <p:cNvPr id="7" name="Picture 7"/>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2427821">
            <a:off x="2400899" y="-170600"/>
            <a:ext cx="931532" cy="1369900"/>
          </a:xfrm>
          <a:prstGeom prst="rect">
            <a:avLst/>
          </a:prstGeom>
        </p:spPr>
      </p:pic>
      <p:pic>
        <p:nvPicPr>
          <p:cNvPr id="8" name="Picture 8"/>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l="31958"/>
          <a:stretch>
            <a:fillRect/>
          </a:stretch>
        </p:blipFill>
        <p:spPr>
          <a:xfrm>
            <a:off x="0" y="5384905"/>
            <a:ext cx="1453141" cy="1281398"/>
          </a:xfrm>
          <a:prstGeom prst="rect">
            <a:avLst/>
          </a:prstGeom>
        </p:spPr>
      </p:pic>
      <p:pic>
        <p:nvPicPr>
          <p:cNvPr id="9" name="Picture 9"/>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t="22201" r="24736"/>
          <a:stretch>
            <a:fillRect/>
          </a:stretch>
        </p:blipFill>
        <p:spPr>
          <a:xfrm>
            <a:off x="16629367" y="0"/>
            <a:ext cx="1658633" cy="1028700"/>
          </a:xfrm>
          <a:prstGeom prst="rect">
            <a:avLst/>
          </a:prstGeom>
        </p:spPr>
      </p:pic>
      <p:pic>
        <p:nvPicPr>
          <p:cNvPr id="10" name="Picture 10"/>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3072537" flipH="1">
            <a:off x="17505286" y="5329345"/>
            <a:ext cx="747959" cy="1285554"/>
          </a:xfrm>
          <a:prstGeom prst="rect">
            <a:avLst/>
          </a:prstGeom>
        </p:spPr>
      </p:pic>
      <p:pic>
        <p:nvPicPr>
          <p:cNvPr id="11" name="Picture 11"/>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8798318">
            <a:off x="15671725" y="9582376"/>
            <a:ext cx="1454378" cy="920225"/>
          </a:xfrm>
          <a:prstGeom prst="rect">
            <a:avLst/>
          </a:prstGeom>
        </p:spPr>
      </p:pic>
      <p:pic>
        <p:nvPicPr>
          <p:cNvPr id="12" name="Picture 12"/>
          <p:cNvPicPr>
            <a:picLocks noChangeAspect="1"/>
          </p:cNvPicPr>
          <p:nvPr/>
        </p:nvPicPr>
        <p:blipFill>
          <a:blip r:embed="rId14">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rot="-2156462">
            <a:off x="1850471" y="9797920"/>
            <a:ext cx="1087988" cy="1087988"/>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3"/>
            <a:ext cx="5187312" cy="8269627"/>
          </a:xfrm>
          <a:prstGeom prst="rect">
            <a:avLst/>
          </a:prstGeom>
        </p:spPr>
      </p:pic>
      <p:sp>
        <p:nvSpPr>
          <p:cNvPr id="3" name="TextBox 3"/>
          <p:cNvSpPr txBox="1"/>
          <p:nvPr/>
        </p:nvSpPr>
        <p:spPr>
          <a:xfrm>
            <a:off x="2048184" y="2903844"/>
            <a:ext cx="4300905" cy="4115435"/>
          </a:xfrm>
          <a:prstGeom prst="rect">
            <a:avLst/>
          </a:prstGeom>
        </p:spPr>
        <p:txBody>
          <a:bodyPr lIns="0" tIns="0" rIns="0" bIns="0" rtlCol="0" anchor="t">
            <a:spAutoFit/>
          </a:bodyPr>
          <a:lstStyle/>
          <a:p>
            <a:pPr algn="ctr">
              <a:lnSpc>
                <a:spcPts val="6399"/>
              </a:lnSpc>
            </a:pPr>
            <a:r>
              <a:rPr lang="en-US" sz="6399" spc="-255">
                <a:solidFill>
                  <a:srgbClr val="FFFFFF"/>
                </a:solidFill>
                <a:latin typeface="Arimo Bold"/>
              </a:rPr>
              <a:t>2.  Tujuan Manajemen Peserta Didik</a:t>
            </a:r>
          </a:p>
          <a:p>
            <a:pPr algn="ctr">
              <a:lnSpc>
                <a:spcPts val="6400"/>
              </a:lnSpc>
            </a:pPr>
            <a:endParaRPr/>
          </a:p>
        </p:txBody>
      </p:sp>
      <p:pic>
        <p:nvPicPr>
          <p:cNvPr id="4" name="Picture 4"/>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8899860" y="2104767"/>
            <a:ext cx="586164" cy="574441"/>
          </a:xfrm>
          <a:prstGeom prst="rect">
            <a:avLst/>
          </a:prstGeom>
        </p:spPr>
      </p:pic>
      <p:pic>
        <p:nvPicPr>
          <p:cNvPr id="5" name="Picture 5"/>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a:off x="5312675" y="7964953"/>
            <a:ext cx="586164" cy="574441"/>
          </a:xfrm>
          <a:prstGeom prst="rect">
            <a:avLst/>
          </a:prstGeom>
        </p:spPr>
      </p:pic>
      <p:pic>
        <p:nvPicPr>
          <p:cNvPr id="6" name="Picture 6"/>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a:off x="8899860" y="5458336"/>
            <a:ext cx="586164" cy="574441"/>
          </a:xfrm>
          <a:prstGeom prst="rect">
            <a:avLst/>
          </a:prstGeom>
        </p:spPr>
      </p:pic>
      <p:pic>
        <p:nvPicPr>
          <p:cNvPr id="7" name="Picture 7"/>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1412928" cy="1497323"/>
          </a:xfrm>
          <a:prstGeom prst="rect">
            <a:avLst/>
          </a:prstGeom>
        </p:spPr>
      </p:pic>
      <p:pic>
        <p:nvPicPr>
          <p:cNvPr id="8" name="Picture 8"/>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5028678" y="7196540"/>
            <a:ext cx="1154159" cy="955619"/>
          </a:xfrm>
          <a:prstGeom prst="rect">
            <a:avLst/>
          </a:prstGeom>
        </p:spPr>
      </p:pic>
      <p:sp>
        <p:nvSpPr>
          <p:cNvPr id="9" name="TextBox 9"/>
          <p:cNvSpPr txBox="1"/>
          <p:nvPr/>
        </p:nvSpPr>
        <p:spPr>
          <a:xfrm>
            <a:off x="9327221" y="2047617"/>
            <a:ext cx="8960779" cy="2223771"/>
          </a:xfrm>
          <a:prstGeom prst="rect">
            <a:avLst/>
          </a:prstGeom>
        </p:spPr>
        <p:txBody>
          <a:bodyPr lIns="0" tIns="0" rIns="0" bIns="0" rtlCol="0" anchor="t">
            <a:spAutoFit/>
          </a:bodyPr>
          <a:lstStyle/>
          <a:p>
            <a:pPr algn="ctr">
              <a:lnSpc>
                <a:spcPts val="4479"/>
              </a:lnSpc>
            </a:pPr>
            <a:r>
              <a:rPr lang="en-US" sz="3199">
                <a:solidFill>
                  <a:srgbClr val="FFFFFF"/>
                </a:solidFill>
                <a:latin typeface="Open Sans"/>
              </a:rPr>
              <a:t>Tujuan umum manajemen peserta didik adalah mengatur kegiatan-kegiatan peserta didik agar kegiatan-kegiatan tersebut menunjang proses belajar mengajar. </a:t>
            </a:r>
          </a:p>
        </p:txBody>
      </p:sp>
      <p:sp>
        <p:nvSpPr>
          <p:cNvPr id="10" name="TextBox 10"/>
          <p:cNvSpPr txBox="1"/>
          <p:nvPr/>
        </p:nvSpPr>
        <p:spPr>
          <a:xfrm>
            <a:off x="9486024" y="5464307"/>
            <a:ext cx="8801976" cy="505348"/>
          </a:xfrm>
          <a:prstGeom prst="rect">
            <a:avLst/>
          </a:prstGeom>
        </p:spPr>
        <p:txBody>
          <a:bodyPr lIns="0" tIns="0" rIns="0" bIns="0" rtlCol="0" anchor="t">
            <a:spAutoFit/>
          </a:bodyPr>
          <a:lstStyle/>
          <a:p>
            <a:pPr algn="ctr">
              <a:lnSpc>
                <a:spcPts val="4171"/>
              </a:lnSpc>
            </a:pPr>
            <a:r>
              <a:rPr lang="en-US" sz="2979">
                <a:solidFill>
                  <a:srgbClr val="FFFFFF"/>
                </a:solidFill>
                <a:latin typeface="Open Sans"/>
              </a:rPr>
              <a:t>Tujuan khusus manajemen peserta didik adalah :</a:t>
            </a:r>
          </a:p>
        </p:txBody>
      </p:sp>
      <p:sp>
        <p:nvSpPr>
          <p:cNvPr id="11" name="TextBox 11"/>
          <p:cNvSpPr txBox="1"/>
          <p:nvPr/>
        </p:nvSpPr>
        <p:spPr>
          <a:xfrm>
            <a:off x="8037816" y="6148507"/>
            <a:ext cx="9551394" cy="4233531"/>
          </a:xfrm>
          <a:prstGeom prst="rect">
            <a:avLst/>
          </a:prstGeom>
        </p:spPr>
        <p:txBody>
          <a:bodyPr lIns="0" tIns="0" rIns="0" bIns="0" rtlCol="0" anchor="t">
            <a:spAutoFit/>
          </a:bodyPr>
          <a:lstStyle/>
          <a:p>
            <a:pPr>
              <a:lnSpc>
                <a:spcPts val="3691"/>
              </a:lnSpc>
            </a:pPr>
            <a:r>
              <a:rPr lang="en-US" sz="2800" dirty="0">
                <a:solidFill>
                  <a:srgbClr val="FFFFFF"/>
                </a:solidFill>
                <a:latin typeface="Arimo" charset="0"/>
                <a:ea typeface="Arimo" charset="0"/>
                <a:cs typeface="Arimo" charset="0"/>
              </a:rPr>
              <a:t>a. </a:t>
            </a:r>
            <a:r>
              <a:rPr lang="en-US" sz="2800" dirty="0" err="1">
                <a:solidFill>
                  <a:srgbClr val="FFFFFF"/>
                </a:solidFill>
                <a:latin typeface="Arimo" charset="0"/>
                <a:ea typeface="Arimo" charset="0"/>
                <a:cs typeface="Arimo" charset="0"/>
              </a:rPr>
              <a:t>Meningkatkan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pengetahuan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keterampilan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psikomotor</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peserta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didik</a:t>
            </a:r>
            <a:r>
              <a:rPr lang="en-US" sz="2800" dirty="0">
                <a:solidFill>
                  <a:srgbClr val="FFFFFF"/>
                </a:solidFill>
                <a:latin typeface="Arimo" charset="0"/>
                <a:ea typeface="Arimo" charset="0"/>
                <a:cs typeface="Arimo" charset="0"/>
              </a:rPr>
              <a:t>.</a:t>
            </a:r>
          </a:p>
          <a:p>
            <a:pPr>
              <a:lnSpc>
                <a:spcPts val="3691"/>
              </a:lnSpc>
            </a:pPr>
            <a:endParaRPr sz="2800">
              <a:latin typeface="Arimo" charset="0"/>
              <a:ea typeface="Arimo" charset="0"/>
              <a:cs typeface="Arimo" charset="0"/>
            </a:endParaRPr>
          </a:p>
          <a:p>
            <a:pPr>
              <a:lnSpc>
                <a:spcPts val="3691"/>
              </a:lnSpc>
            </a:pPr>
            <a:r>
              <a:rPr lang="en-US" sz="2800" dirty="0">
                <a:solidFill>
                  <a:srgbClr val="FFFFFF"/>
                </a:solidFill>
                <a:latin typeface="Arimo" charset="0"/>
                <a:ea typeface="Arimo" charset="0"/>
                <a:cs typeface="Arimo" charset="0"/>
              </a:rPr>
              <a:t>b. </a:t>
            </a:r>
            <a:r>
              <a:rPr lang="en-US" sz="2800" dirty="0" err="1">
                <a:solidFill>
                  <a:srgbClr val="FFFFFF"/>
                </a:solidFill>
                <a:latin typeface="Arimo" charset="0"/>
                <a:ea typeface="Arimo" charset="0"/>
                <a:cs typeface="Arimo" charset="0"/>
              </a:rPr>
              <a:t>Menyalurkan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mengembangkan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kemampuan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umum</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kecerdasan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bakat</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minat</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peserta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didik</a:t>
            </a:r>
            <a:r>
              <a:rPr lang="en-US" sz="2800" dirty="0">
                <a:solidFill>
                  <a:srgbClr val="FFFFFF"/>
                </a:solidFill>
                <a:latin typeface="Arimo" charset="0"/>
                <a:ea typeface="Arimo" charset="0"/>
                <a:cs typeface="Arimo" charset="0"/>
              </a:rPr>
              <a:t>.</a:t>
            </a:r>
          </a:p>
          <a:p>
            <a:pPr>
              <a:lnSpc>
                <a:spcPts val="3691"/>
              </a:lnSpc>
            </a:pPr>
            <a:endParaRPr sz="2800">
              <a:latin typeface="Arimo" charset="0"/>
              <a:ea typeface="Arimo" charset="0"/>
              <a:cs typeface="Arimo" charset="0"/>
            </a:endParaRPr>
          </a:p>
          <a:p>
            <a:pPr>
              <a:lnSpc>
                <a:spcPts val="3691"/>
              </a:lnSpc>
            </a:pPr>
            <a:r>
              <a:rPr lang="en-US" sz="2800" dirty="0">
                <a:solidFill>
                  <a:srgbClr val="FFFFFF"/>
                </a:solidFill>
                <a:latin typeface="Arimo" charset="0"/>
                <a:ea typeface="Arimo" charset="0"/>
                <a:cs typeface="Arimo" charset="0"/>
              </a:rPr>
              <a:t>c. </a:t>
            </a:r>
            <a:r>
              <a:rPr lang="en-US" sz="2800" dirty="0" err="1">
                <a:solidFill>
                  <a:srgbClr val="FFFFFF"/>
                </a:solidFill>
                <a:latin typeface="Arimo" charset="0"/>
                <a:ea typeface="Arimo" charset="0"/>
                <a:cs typeface="Arimo" charset="0"/>
              </a:rPr>
              <a:t>Menyalurkan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aspirasi</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harapan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memenuhi</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kebutuhan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peserta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didik</a:t>
            </a:r>
            <a:r>
              <a:rPr lang="en-US" sz="2800" dirty="0">
                <a:solidFill>
                  <a:srgbClr val="FFFFFF"/>
                </a:solidFill>
                <a:latin typeface="Arimo" charset="0"/>
                <a:ea typeface="Arimo" charset="0"/>
                <a:cs typeface="Arimo" charset="0"/>
              </a:rPr>
              <a:t>.</a:t>
            </a:r>
          </a:p>
          <a:p>
            <a:pPr>
              <a:lnSpc>
                <a:spcPts val="3691"/>
              </a:lnSpc>
            </a:pPr>
            <a:endParaRPr sz="2800">
              <a:latin typeface="Arimo" charset="0"/>
              <a:ea typeface="Arimo" charset="0"/>
              <a:cs typeface="Arimo"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2478853" y="856183"/>
            <a:ext cx="13330294" cy="2633996"/>
            <a:chOff x="0" y="0"/>
            <a:chExt cx="17773726" cy="3511995"/>
          </a:xfrm>
        </p:grpSpPr>
        <p:sp>
          <p:nvSpPr>
            <p:cNvPr id="3" name="TextBox 3"/>
            <p:cNvSpPr txBox="1"/>
            <p:nvPr/>
          </p:nvSpPr>
          <p:spPr>
            <a:xfrm>
              <a:off x="0" y="-38100"/>
              <a:ext cx="17773726" cy="2720340"/>
            </a:xfrm>
            <a:prstGeom prst="rect">
              <a:avLst/>
            </a:prstGeom>
          </p:spPr>
          <p:txBody>
            <a:bodyPr lIns="0" tIns="0" rIns="0" bIns="0" rtlCol="0" anchor="t">
              <a:spAutoFit/>
            </a:bodyPr>
            <a:lstStyle/>
            <a:p>
              <a:pPr algn="ctr">
                <a:lnSpc>
                  <a:spcPts val="7200"/>
                </a:lnSpc>
              </a:pPr>
              <a:r>
                <a:rPr lang="en-US" sz="7200" spc="-288">
                  <a:solidFill>
                    <a:srgbClr val="FFFFFF"/>
                  </a:solidFill>
                  <a:latin typeface="Gaegu Bold Bold"/>
                </a:rPr>
                <a:t>3.Fungsi Manajemen Peserta Didik</a:t>
              </a:r>
            </a:p>
            <a:p>
              <a:pPr algn="ctr">
                <a:lnSpc>
                  <a:spcPts val="7200"/>
                </a:lnSpc>
              </a:pPr>
              <a:endParaRPr/>
            </a:p>
          </p:txBody>
        </p:sp>
        <p:sp>
          <p:nvSpPr>
            <p:cNvPr id="4" name="TextBox 4"/>
            <p:cNvSpPr txBox="1"/>
            <p:nvPr/>
          </p:nvSpPr>
          <p:spPr>
            <a:xfrm>
              <a:off x="3667327" y="2873608"/>
              <a:ext cx="10439071" cy="641773"/>
            </a:xfrm>
            <a:prstGeom prst="rect">
              <a:avLst/>
            </a:prstGeom>
          </p:spPr>
          <p:txBody>
            <a:bodyPr lIns="0" tIns="0" rIns="0" bIns="0" rtlCol="0" anchor="t">
              <a:spAutoFit/>
            </a:bodyPr>
            <a:lstStyle/>
            <a:p>
              <a:pPr algn="ctr">
                <a:lnSpc>
                  <a:spcPts val="3919"/>
                </a:lnSpc>
              </a:pPr>
              <a:endParaRPr/>
            </a:p>
          </p:txBody>
        </p:sp>
      </p:grpSp>
      <p:pic>
        <p:nvPicPr>
          <p:cNvPr id="5" name="Picture 5"/>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16602699" y="856183"/>
            <a:ext cx="437734" cy="386002"/>
          </a:xfrm>
          <a:prstGeom prst="rect">
            <a:avLst/>
          </a:prstGeom>
        </p:spPr>
      </p:pic>
      <p:pic>
        <p:nvPicPr>
          <p:cNvPr id="6" name="Picture 6"/>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613265" y="8872298"/>
            <a:ext cx="437734" cy="386002"/>
          </a:xfrm>
          <a:prstGeom prst="rect">
            <a:avLst/>
          </a:prstGeom>
        </p:spPr>
      </p:pic>
      <p:pic>
        <p:nvPicPr>
          <p:cNvPr id="7" name="Picture 7"/>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16821566" y="8230879"/>
            <a:ext cx="437734" cy="386002"/>
          </a:xfrm>
          <a:prstGeom prst="rect">
            <a:avLst/>
          </a:prstGeom>
        </p:spPr>
      </p:pic>
      <p:pic>
        <p:nvPicPr>
          <p:cNvPr id="8" name="Picture 8"/>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8244800">
            <a:off x="13645089" y="9556424"/>
            <a:ext cx="1517828" cy="1633670"/>
          </a:xfrm>
          <a:prstGeom prst="rect">
            <a:avLst/>
          </a:prstGeom>
        </p:spPr>
      </p:pic>
      <p:pic>
        <p:nvPicPr>
          <p:cNvPr id="9" name="Picture 9"/>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a:off x="14646072" y="9970603"/>
            <a:ext cx="2613228" cy="570159"/>
          </a:xfrm>
          <a:prstGeom prst="rect">
            <a:avLst/>
          </a:prstGeom>
        </p:spPr>
      </p:pic>
      <p:pic>
        <p:nvPicPr>
          <p:cNvPr id="10" name="Picture 10"/>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637525">
            <a:off x="-173908" y="-282644"/>
            <a:ext cx="1379274" cy="1356704"/>
          </a:xfrm>
          <a:prstGeom prst="rect">
            <a:avLst/>
          </a:prstGeom>
        </p:spPr>
      </p:pic>
      <p:pic>
        <p:nvPicPr>
          <p:cNvPr id="11" name="Picture 11"/>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3464629">
            <a:off x="-943976" y="1070198"/>
            <a:ext cx="1887953" cy="1294106"/>
          </a:xfrm>
          <a:prstGeom prst="rect">
            <a:avLst/>
          </a:prstGeom>
        </p:spPr>
      </p:pic>
      <p:pic>
        <p:nvPicPr>
          <p:cNvPr id="12" name="Picture 12"/>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3800185">
            <a:off x="17536252" y="8452841"/>
            <a:ext cx="1419015" cy="1495130"/>
          </a:xfrm>
          <a:prstGeom prst="rect">
            <a:avLst/>
          </a:prstGeom>
        </p:spPr>
      </p:pic>
      <p:sp>
        <p:nvSpPr>
          <p:cNvPr id="13" name="TextBox 13"/>
          <p:cNvSpPr txBox="1"/>
          <p:nvPr/>
        </p:nvSpPr>
        <p:spPr>
          <a:xfrm>
            <a:off x="1143741" y="2381932"/>
            <a:ext cx="17144259" cy="7668766"/>
          </a:xfrm>
          <a:prstGeom prst="rect">
            <a:avLst/>
          </a:prstGeom>
        </p:spPr>
        <p:txBody>
          <a:bodyPr lIns="0" tIns="0" rIns="0" bIns="0" rtlCol="0" anchor="t">
            <a:spAutoFit/>
          </a:bodyPr>
          <a:lstStyle/>
          <a:p>
            <a:pPr algn="ctr">
              <a:lnSpc>
                <a:spcPts val="4636"/>
              </a:lnSpc>
            </a:pPr>
            <a:r>
              <a:rPr lang="en-US" sz="3311" dirty="0">
                <a:solidFill>
                  <a:srgbClr val="FFFFFF"/>
                </a:solidFill>
                <a:latin typeface="Open Sans"/>
              </a:rPr>
              <a:t> </a:t>
            </a:r>
            <a:r>
              <a:rPr lang="en-US" sz="3311" dirty="0" err="1">
                <a:solidFill>
                  <a:srgbClr val="FFFFFF"/>
                </a:solidFill>
                <a:latin typeface="Open Sans"/>
              </a:rPr>
              <a:t>Fungsi</a:t>
            </a:r>
            <a:r>
              <a:rPr lang="en-US" sz="3311" dirty="0">
                <a:solidFill>
                  <a:srgbClr val="FFFFFF"/>
                </a:solidFill>
                <a:latin typeface="Open Sans"/>
              </a:rPr>
              <a:t> </a:t>
            </a:r>
            <a:r>
              <a:rPr lang="en-US" sz="3311" dirty="0" err="1">
                <a:solidFill>
                  <a:srgbClr val="FFFFFF"/>
                </a:solidFill>
                <a:latin typeface="Open Sans"/>
              </a:rPr>
              <a:t>manajemen</a:t>
            </a:r>
            <a:r>
              <a:rPr lang="en-US" sz="3311" dirty="0">
                <a:solidFill>
                  <a:srgbClr val="FFFFFF"/>
                </a:solidFill>
                <a:latin typeface="Open Sans"/>
              </a:rPr>
              <a:t> </a:t>
            </a:r>
            <a:r>
              <a:rPr lang="en-US" sz="3311" dirty="0" err="1">
                <a:solidFill>
                  <a:srgbClr val="FFFFFF"/>
                </a:solidFill>
                <a:latin typeface="Open Sans"/>
              </a:rPr>
              <a:t>peserta</a:t>
            </a:r>
            <a:r>
              <a:rPr lang="en-US" sz="3311" dirty="0">
                <a:solidFill>
                  <a:srgbClr val="FFFFFF"/>
                </a:solidFill>
                <a:latin typeface="Open Sans"/>
              </a:rPr>
              <a:t> </a:t>
            </a:r>
            <a:r>
              <a:rPr lang="en-US" sz="3311" dirty="0" err="1">
                <a:solidFill>
                  <a:srgbClr val="FFFFFF"/>
                </a:solidFill>
                <a:latin typeface="Open Sans"/>
              </a:rPr>
              <a:t>didik</a:t>
            </a:r>
            <a:r>
              <a:rPr lang="en-US" sz="3311" dirty="0">
                <a:solidFill>
                  <a:srgbClr val="FFFFFF"/>
                </a:solidFill>
                <a:latin typeface="Open Sans"/>
              </a:rPr>
              <a:t> </a:t>
            </a:r>
            <a:r>
              <a:rPr lang="en-US" sz="3311" dirty="0" err="1">
                <a:solidFill>
                  <a:srgbClr val="FFFFFF"/>
                </a:solidFill>
                <a:latin typeface="Open Sans"/>
              </a:rPr>
              <a:t>yakni</a:t>
            </a:r>
            <a:r>
              <a:rPr lang="en-US" sz="3311" dirty="0">
                <a:solidFill>
                  <a:srgbClr val="FFFFFF"/>
                </a:solidFill>
                <a:latin typeface="Open Sans"/>
              </a:rPr>
              <a:t>:</a:t>
            </a:r>
          </a:p>
          <a:p>
            <a:pPr algn="ctr">
              <a:lnSpc>
                <a:spcPts val="4636"/>
              </a:lnSpc>
            </a:pPr>
            <a:endParaRPr/>
          </a:p>
          <a:p>
            <a:pPr>
              <a:lnSpc>
                <a:spcPts val="4636"/>
              </a:lnSpc>
            </a:pPr>
            <a:r>
              <a:rPr lang="en-US" sz="2800" dirty="0" smtClean="0">
                <a:solidFill>
                  <a:srgbClr val="FFFFFF"/>
                </a:solidFill>
                <a:latin typeface="Arimo"/>
              </a:rPr>
              <a:t>a. </a:t>
            </a:r>
            <a:r>
              <a:rPr lang="en-US" sz="2800" dirty="0" err="1" smtClean="0">
                <a:solidFill>
                  <a:srgbClr val="FFFFFF"/>
                </a:solidFill>
                <a:latin typeface="Arimo" charset="0"/>
                <a:ea typeface="Arimo" charset="0"/>
                <a:cs typeface="Arimo" charset="0"/>
              </a:rPr>
              <a:t>Mengembangkan</a:t>
            </a:r>
            <a:r>
              <a:rPr lang="en-US" sz="2800" dirty="0" smtClean="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potensi</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individualitas</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seperti</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kecerdasan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bakat</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kemampuan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lainnya</a:t>
            </a:r>
            <a:r>
              <a:rPr lang="en-US" sz="2800" dirty="0">
                <a:solidFill>
                  <a:srgbClr val="FFFFFF"/>
                </a:solidFill>
                <a:latin typeface="Arimo" charset="0"/>
                <a:ea typeface="Arimo" charset="0"/>
                <a:cs typeface="Arimo" charset="0"/>
              </a:rPr>
              <a:t>.</a:t>
            </a:r>
          </a:p>
          <a:p>
            <a:pPr>
              <a:lnSpc>
                <a:spcPts val="4636"/>
              </a:lnSpc>
            </a:pPr>
            <a:endParaRPr sz="2800">
              <a:latin typeface="Arimo" charset="0"/>
              <a:ea typeface="Arimo" charset="0"/>
              <a:cs typeface="Arimo" charset="0"/>
            </a:endParaRPr>
          </a:p>
          <a:p>
            <a:pPr>
              <a:lnSpc>
                <a:spcPts val="4636"/>
              </a:lnSpc>
            </a:pPr>
            <a:r>
              <a:rPr lang="en-US" sz="2800" dirty="0">
                <a:solidFill>
                  <a:srgbClr val="FFFFFF"/>
                </a:solidFill>
                <a:latin typeface="Arimo" charset="0"/>
                <a:ea typeface="Arimo" charset="0"/>
                <a:cs typeface="Arimo" charset="0"/>
              </a:rPr>
              <a:t>b. </a:t>
            </a:r>
            <a:r>
              <a:rPr lang="en-US" sz="2800" dirty="0" err="1">
                <a:solidFill>
                  <a:srgbClr val="FFFFFF"/>
                </a:solidFill>
                <a:latin typeface="Arimo" charset="0"/>
                <a:ea typeface="Arimo" charset="0"/>
                <a:cs typeface="Arimo" charset="0"/>
              </a:rPr>
              <a:t>Mengembangkan</a:t>
            </a:r>
            <a:r>
              <a:rPr lang="en-US" sz="2800" dirty="0">
                <a:solidFill>
                  <a:srgbClr val="FFFFFF"/>
                </a:solidFill>
                <a:latin typeface="Arimo" charset="0"/>
                <a:ea typeface="Arimo" charset="0"/>
                <a:cs typeface="Arimo" charset="0"/>
              </a:rPr>
              <a:t> social </a:t>
            </a:r>
            <a:r>
              <a:rPr lang="en-US" sz="2800" dirty="0" err="1">
                <a:solidFill>
                  <a:srgbClr val="FFFFFF"/>
                </a:solidFill>
                <a:latin typeface="Arimo" charset="0"/>
                <a:ea typeface="Arimo" charset="0"/>
                <a:cs typeface="Arimo" charset="0"/>
              </a:rPr>
              <a:t>peserta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didik</a:t>
            </a:r>
            <a:r>
              <a:rPr lang="en-US" sz="2800" dirty="0">
                <a:solidFill>
                  <a:srgbClr val="FFFFFF"/>
                </a:solidFill>
                <a:latin typeface="Arimo" charset="0"/>
                <a:ea typeface="Arimo" charset="0"/>
                <a:cs typeface="Arimo" charset="0"/>
              </a:rPr>
              <a:t> agar </a:t>
            </a:r>
            <a:r>
              <a:rPr lang="en-US" sz="2800" dirty="0" err="1">
                <a:solidFill>
                  <a:srgbClr val="FFFFFF"/>
                </a:solidFill>
                <a:latin typeface="Arimo" charset="0"/>
                <a:ea typeface="Arimo" charset="0"/>
                <a:cs typeface="Arimo" charset="0"/>
              </a:rPr>
              <a:t>peserta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didik</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mampu</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bersosialisasi</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dengan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keluarga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sebayanya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lingkungan</a:t>
            </a:r>
            <a:r>
              <a:rPr lang="en-US" sz="2800" dirty="0">
                <a:solidFill>
                  <a:srgbClr val="FFFFFF"/>
                </a:solidFill>
                <a:latin typeface="Arimo" charset="0"/>
                <a:ea typeface="Arimo" charset="0"/>
                <a:cs typeface="Arimo" charset="0"/>
              </a:rPr>
              <a:t>.</a:t>
            </a:r>
          </a:p>
          <a:p>
            <a:pPr>
              <a:lnSpc>
                <a:spcPts val="4636"/>
              </a:lnSpc>
            </a:pPr>
            <a:endParaRPr sz="2800">
              <a:latin typeface="Arimo" charset="0"/>
              <a:ea typeface="Arimo" charset="0"/>
              <a:cs typeface="Arimo" charset="0"/>
            </a:endParaRPr>
          </a:p>
          <a:p>
            <a:pPr>
              <a:lnSpc>
                <a:spcPts val="4636"/>
              </a:lnSpc>
            </a:pPr>
            <a:r>
              <a:rPr lang="en-US" sz="2800" dirty="0">
                <a:solidFill>
                  <a:srgbClr val="FFFFFF"/>
                </a:solidFill>
                <a:latin typeface="Arimo" charset="0"/>
                <a:ea typeface="Arimo" charset="0"/>
                <a:cs typeface="Arimo" charset="0"/>
              </a:rPr>
              <a:t>c. </a:t>
            </a:r>
            <a:r>
              <a:rPr lang="en-US" sz="2800" dirty="0" err="1">
                <a:solidFill>
                  <a:srgbClr val="FFFFFF"/>
                </a:solidFill>
                <a:latin typeface="Arimo" charset="0"/>
                <a:ea typeface="Arimo" charset="0"/>
                <a:cs typeface="Arimo" charset="0"/>
              </a:rPr>
              <a:t>Menyalurkan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aspirasi</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harapan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peserta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didik</a:t>
            </a:r>
            <a:r>
              <a:rPr lang="en-US" sz="2800" dirty="0">
                <a:solidFill>
                  <a:srgbClr val="FFFFFF"/>
                </a:solidFill>
                <a:latin typeface="Arimo" charset="0"/>
                <a:ea typeface="Arimo" charset="0"/>
                <a:cs typeface="Arimo" charset="0"/>
              </a:rPr>
              <a:t>.</a:t>
            </a:r>
          </a:p>
          <a:p>
            <a:pPr>
              <a:lnSpc>
                <a:spcPts val="4636"/>
              </a:lnSpc>
            </a:pPr>
            <a:endParaRPr sz="2800">
              <a:latin typeface="Arimo" charset="0"/>
              <a:ea typeface="Arimo" charset="0"/>
              <a:cs typeface="Arimo" charset="0"/>
            </a:endParaRPr>
          </a:p>
          <a:p>
            <a:pPr>
              <a:lnSpc>
                <a:spcPts val="4636"/>
              </a:lnSpc>
            </a:pPr>
            <a:r>
              <a:rPr lang="en-US" sz="2800" dirty="0">
                <a:solidFill>
                  <a:srgbClr val="FFFFFF"/>
                </a:solidFill>
                <a:latin typeface="Arimo" charset="0"/>
                <a:ea typeface="Arimo" charset="0"/>
                <a:cs typeface="Arimo" charset="0"/>
              </a:rPr>
              <a:t>d. </a:t>
            </a:r>
            <a:r>
              <a:rPr lang="en-US" sz="2800" dirty="0" err="1">
                <a:solidFill>
                  <a:srgbClr val="FFFFFF"/>
                </a:solidFill>
                <a:latin typeface="Arimo" charset="0"/>
                <a:ea typeface="Arimo" charset="0"/>
                <a:cs typeface="Arimo" charset="0"/>
              </a:rPr>
              <a:t>Memenuhi</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kebutuhan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kesejahteraan</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peserta</a:t>
            </a:r>
            <a:r>
              <a:rPr lang="en-US" sz="2800" dirty="0">
                <a:solidFill>
                  <a:srgbClr val="FFFFFF"/>
                </a:solidFill>
                <a:latin typeface="Arimo" charset="0"/>
                <a:ea typeface="Arimo" charset="0"/>
                <a:cs typeface="Arimo" charset="0"/>
              </a:rPr>
              <a:t> </a:t>
            </a:r>
            <a:r>
              <a:rPr lang="en-US" sz="2800" dirty="0" err="1">
                <a:solidFill>
                  <a:srgbClr val="FFFFFF"/>
                </a:solidFill>
                <a:latin typeface="Arimo" charset="0"/>
                <a:ea typeface="Arimo" charset="0"/>
                <a:cs typeface="Arimo" charset="0"/>
              </a:rPr>
              <a:t>didik</a:t>
            </a:r>
            <a:r>
              <a:rPr lang="en-US" sz="2800" dirty="0">
                <a:solidFill>
                  <a:srgbClr val="FFFFFF"/>
                </a:solidFill>
                <a:latin typeface="Arimo" charset="0"/>
                <a:ea typeface="Arimo" charset="0"/>
                <a:cs typeface="Arimo" charset="0"/>
              </a:rPr>
              <a:t>.</a:t>
            </a:r>
          </a:p>
          <a:p>
            <a:pPr algn="ctr">
              <a:lnSpc>
                <a:spcPts val="4636"/>
              </a:lnSpc>
            </a:pPr>
            <a:endParaRPr/>
          </a:p>
          <a:p>
            <a:pPr algn="ctr">
              <a:lnSpc>
                <a:spcPts val="4636"/>
              </a:lnSpc>
            </a:pPr>
            <a:endParaRPr/>
          </a:p>
          <a:p>
            <a:pPr algn="ctr">
              <a:lnSpc>
                <a:spcPts val="4636"/>
              </a:lnSpc>
            </a:pPr>
            <a:endParaRPr/>
          </a:p>
        </p:txBody>
      </p:sp>
    </p:spTree>
  </p:cSld>
  <p:clrMapOvr>
    <a:masterClrMapping/>
  </p:clrMapOvr>
  <p:transition>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10559285">
            <a:off x="-758298" y="563253"/>
            <a:ext cx="7467368" cy="6109665"/>
          </a:xfrm>
          <a:prstGeom prst="rect">
            <a:avLst/>
          </a:prstGeom>
        </p:spPr>
      </p:pic>
      <p:pic>
        <p:nvPicPr>
          <p:cNvPr id="3" name="Picture 3"/>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197325" y="675821"/>
            <a:ext cx="6945260" cy="5884529"/>
          </a:xfrm>
          <a:prstGeom prst="rect">
            <a:avLst/>
          </a:prstGeom>
        </p:spPr>
      </p:pic>
      <p:grpSp>
        <p:nvGrpSpPr>
          <p:cNvPr id="4" name="Group 4"/>
          <p:cNvGrpSpPr>
            <a:grpSpLocks noChangeAspect="1"/>
          </p:cNvGrpSpPr>
          <p:nvPr/>
        </p:nvGrpSpPr>
        <p:grpSpPr>
          <a:xfrm>
            <a:off x="331028" y="1267018"/>
            <a:ext cx="5888554" cy="4273909"/>
            <a:chOff x="0" y="0"/>
            <a:chExt cx="2899410" cy="2104390"/>
          </a:xfrm>
        </p:grpSpPr>
        <p:sp>
          <p:nvSpPr>
            <p:cNvPr id="5" name="Freeform 5"/>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6"/>
              <a:stretch>
                <a:fillRect l="-3892" t="-12" r="-4946" b="-83"/>
              </a:stretch>
            </a:blipFill>
          </p:spPr>
        </p:sp>
      </p:grpSp>
      <p:sp>
        <p:nvSpPr>
          <p:cNvPr id="6" name="TextBox 6"/>
          <p:cNvSpPr txBox="1"/>
          <p:nvPr/>
        </p:nvSpPr>
        <p:spPr>
          <a:xfrm>
            <a:off x="7238987" y="404765"/>
            <a:ext cx="9720395" cy="2496185"/>
          </a:xfrm>
          <a:prstGeom prst="rect">
            <a:avLst/>
          </a:prstGeom>
        </p:spPr>
        <p:txBody>
          <a:bodyPr lIns="0" tIns="0" rIns="0" bIns="0" rtlCol="0" anchor="t">
            <a:spAutoFit/>
          </a:bodyPr>
          <a:lstStyle/>
          <a:p>
            <a:pPr algn="ctr">
              <a:lnSpc>
                <a:spcPts val="6399"/>
              </a:lnSpc>
            </a:pPr>
            <a:r>
              <a:rPr lang="en-US" sz="6399">
                <a:solidFill>
                  <a:srgbClr val="FBE675"/>
                </a:solidFill>
                <a:latin typeface="Drukaatie Burti"/>
              </a:rPr>
              <a:t>4.Prinsip-Prinsip Manajemen Peserta Didik</a:t>
            </a:r>
          </a:p>
          <a:p>
            <a:pPr algn="ctr">
              <a:lnSpc>
                <a:spcPts val="6400"/>
              </a:lnSpc>
            </a:pPr>
            <a:endParaRPr/>
          </a:p>
        </p:txBody>
      </p:sp>
      <p:sp>
        <p:nvSpPr>
          <p:cNvPr id="7" name="TextBox 7"/>
          <p:cNvSpPr txBox="1"/>
          <p:nvPr/>
        </p:nvSpPr>
        <p:spPr>
          <a:xfrm>
            <a:off x="6913649" y="2425855"/>
            <a:ext cx="11008224" cy="5733942"/>
          </a:xfrm>
          <a:prstGeom prst="rect">
            <a:avLst/>
          </a:prstGeom>
        </p:spPr>
        <p:txBody>
          <a:bodyPr lIns="0" tIns="0" rIns="0" bIns="0" rtlCol="0" anchor="t">
            <a:spAutoFit/>
          </a:bodyPr>
          <a:lstStyle/>
          <a:p>
            <a:pPr marL="632466" lvl="1" indent="-316233" algn="just">
              <a:lnSpc>
                <a:spcPts val="4101"/>
              </a:lnSpc>
            </a:pPr>
            <a:r>
              <a:rPr lang="en-US" sz="2800" dirty="0" smtClean="0">
                <a:solidFill>
                  <a:srgbClr val="FBE675"/>
                </a:solidFill>
                <a:latin typeface="Arimo" charset="0"/>
                <a:ea typeface="Arimo" charset="0"/>
                <a:cs typeface="Arimo" charset="0"/>
              </a:rPr>
              <a:t>1.Manajemen </a:t>
            </a:r>
            <a:r>
              <a:rPr lang="en-US" sz="2800" dirty="0" err="1">
                <a:solidFill>
                  <a:srgbClr val="FBE675"/>
                </a:solidFill>
                <a:latin typeface="Arimo" charset="0"/>
                <a:ea typeface="Arimo" charset="0"/>
                <a:cs typeface="Arimo" charset="0"/>
              </a:rPr>
              <a:t>peserta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didik</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dipandang</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sebagai</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bagian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dari</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keseluruhan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manajemen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sekolah</a:t>
            </a:r>
            <a:r>
              <a:rPr lang="en-US" sz="2800" dirty="0">
                <a:solidFill>
                  <a:srgbClr val="FBE675"/>
                </a:solidFill>
                <a:latin typeface="Arimo" charset="0"/>
                <a:ea typeface="Arimo" charset="0"/>
                <a:cs typeface="Arimo" charset="0"/>
              </a:rPr>
              <a:t>.</a:t>
            </a:r>
          </a:p>
          <a:p>
            <a:pPr>
              <a:lnSpc>
                <a:spcPts val="4101"/>
              </a:lnSpc>
            </a:pPr>
            <a:endParaRPr sz="2800">
              <a:latin typeface="Arimo" charset="0"/>
              <a:ea typeface="Arimo" charset="0"/>
              <a:cs typeface="Arimo" charset="0"/>
            </a:endParaRPr>
          </a:p>
          <a:p>
            <a:pPr>
              <a:lnSpc>
                <a:spcPts val="4101"/>
              </a:lnSpc>
            </a:pPr>
            <a:r>
              <a:rPr lang="en-US" sz="2800" dirty="0">
                <a:solidFill>
                  <a:srgbClr val="FBE675"/>
                </a:solidFill>
                <a:latin typeface="Arimo" charset="0"/>
                <a:ea typeface="Arimo" charset="0"/>
                <a:cs typeface="Arimo" charset="0"/>
              </a:rPr>
              <a:t>   2. </a:t>
            </a:r>
            <a:r>
              <a:rPr lang="en-US" sz="2800" dirty="0" err="1">
                <a:solidFill>
                  <a:srgbClr val="FBE675"/>
                </a:solidFill>
                <a:latin typeface="Arimo" charset="0"/>
                <a:ea typeface="Arimo" charset="0"/>
                <a:cs typeface="Arimo" charset="0"/>
              </a:rPr>
              <a:t>Segala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bentuk</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kegiatan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manajemen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peserta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didik</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haruslah</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mengemban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misi</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pendidikan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dalam</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rangka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mendidik</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para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peserta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didik</a:t>
            </a:r>
            <a:r>
              <a:rPr lang="en-US" sz="2800" dirty="0">
                <a:solidFill>
                  <a:srgbClr val="FBE675"/>
                </a:solidFill>
                <a:latin typeface="Arimo" charset="0"/>
                <a:ea typeface="Arimo" charset="0"/>
                <a:cs typeface="Arimo" charset="0"/>
              </a:rPr>
              <a:t>.</a:t>
            </a:r>
          </a:p>
          <a:p>
            <a:pPr>
              <a:lnSpc>
                <a:spcPts val="4101"/>
              </a:lnSpc>
            </a:pPr>
            <a:endParaRPr sz="2800">
              <a:latin typeface="Arimo" charset="0"/>
              <a:ea typeface="Arimo" charset="0"/>
              <a:cs typeface="Arimo" charset="0"/>
            </a:endParaRPr>
          </a:p>
          <a:p>
            <a:pPr>
              <a:lnSpc>
                <a:spcPts val="4101"/>
              </a:lnSpc>
            </a:pPr>
            <a:r>
              <a:rPr lang="en-US" sz="2800" dirty="0">
                <a:solidFill>
                  <a:srgbClr val="FBE675"/>
                </a:solidFill>
                <a:latin typeface="Arimo" charset="0"/>
                <a:ea typeface="Arimo" charset="0"/>
                <a:cs typeface="Arimo" charset="0"/>
              </a:rPr>
              <a:t>   3. </a:t>
            </a:r>
            <a:r>
              <a:rPr lang="en-US" sz="2800" dirty="0" err="1">
                <a:solidFill>
                  <a:srgbClr val="FBE675"/>
                </a:solidFill>
                <a:latin typeface="Arimo" charset="0"/>
                <a:ea typeface="Arimo" charset="0"/>
                <a:cs typeface="Arimo" charset="0"/>
              </a:rPr>
              <a:t>Kegiatan-kegiatan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manajemen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peserta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didik</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haruslah</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diupayakan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untuk</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mempersatukan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peserta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didik</a:t>
            </a:r>
            <a:r>
              <a:rPr lang="en-US" sz="2800" dirty="0">
                <a:solidFill>
                  <a:srgbClr val="FBE675"/>
                </a:solidFill>
                <a:latin typeface="Arimo" charset="0"/>
                <a:ea typeface="Arimo" charset="0"/>
                <a:cs typeface="Arimo" charset="0"/>
              </a:rPr>
              <a:t> yang </a:t>
            </a:r>
            <a:r>
              <a:rPr lang="en-US" sz="2800" dirty="0" err="1">
                <a:solidFill>
                  <a:srgbClr val="FBE675"/>
                </a:solidFill>
                <a:latin typeface="Arimo" charset="0"/>
                <a:ea typeface="Arimo" charset="0"/>
                <a:cs typeface="Arimo" charset="0"/>
              </a:rPr>
              <a:t>mempunyai</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aneka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ragam</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latar</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belakang</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dan</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punya</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banyak</a:t>
            </a:r>
            <a:r>
              <a:rPr lang="en-US" sz="2800" dirty="0">
                <a:solidFill>
                  <a:srgbClr val="FBE675"/>
                </a:solidFill>
                <a:latin typeface="Arimo" charset="0"/>
                <a:ea typeface="Arimo" charset="0"/>
                <a:cs typeface="Arimo" charset="0"/>
              </a:rPr>
              <a:t> </a:t>
            </a:r>
            <a:r>
              <a:rPr lang="en-US" sz="2800" dirty="0" err="1">
                <a:solidFill>
                  <a:srgbClr val="FBE675"/>
                </a:solidFill>
                <a:latin typeface="Arimo" charset="0"/>
                <a:ea typeface="Arimo" charset="0"/>
                <a:cs typeface="Arimo" charset="0"/>
              </a:rPr>
              <a:t>perbedaan</a:t>
            </a:r>
            <a:r>
              <a:rPr lang="en-US" sz="2800" dirty="0">
                <a:solidFill>
                  <a:srgbClr val="FBE675"/>
                </a:solidFill>
                <a:latin typeface="Arimo" charset="0"/>
                <a:ea typeface="Arimo" charset="0"/>
                <a:cs typeface="Arimo" charset="0"/>
              </a:rPr>
              <a:t>.</a:t>
            </a:r>
          </a:p>
          <a:p>
            <a:pPr algn="ctr">
              <a:lnSpc>
                <a:spcPts val="4101"/>
              </a:lnSpc>
            </a:pPr>
            <a:endParaRPr sz="2800">
              <a:latin typeface="Arimo" charset="0"/>
              <a:ea typeface="Arimo" charset="0"/>
              <a:cs typeface="Arimo"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3836450" y="1524292"/>
            <a:ext cx="11985817" cy="3019331"/>
            <a:chOff x="0" y="0"/>
            <a:chExt cx="15981090" cy="4025775"/>
          </a:xfrm>
        </p:grpSpPr>
        <p:sp>
          <p:nvSpPr>
            <p:cNvPr id="3" name="TextBox 3"/>
            <p:cNvSpPr txBox="1"/>
            <p:nvPr/>
          </p:nvSpPr>
          <p:spPr>
            <a:xfrm>
              <a:off x="0" y="-38100"/>
              <a:ext cx="15981090" cy="2650930"/>
            </a:xfrm>
            <a:prstGeom prst="rect">
              <a:avLst/>
            </a:prstGeom>
          </p:spPr>
          <p:txBody>
            <a:bodyPr lIns="0" tIns="0" rIns="0" bIns="0" rtlCol="0" anchor="t">
              <a:spAutoFit/>
            </a:bodyPr>
            <a:lstStyle/>
            <a:p>
              <a:pPr algn="ctr">
                <a:lnSpc>
                  <a:spcPts val="7013"/>
                </a:lnSpc>
              </a:pPr>
              <a:r>
                <a:rPr lang="en-US" sz="7013" spc="-280">
                  <a:solidFill>
                    <a:srgbClr val="FFFFFF"/>
                  </a:solidFill>
                  <a:latin typeface="Gaegu Bold Bold"/>
                </a:rPr>
                <a:t>B.Pencatatan Data Peserta Didik</a:t>
              </a:r>
            </a:p>
            <a:p>
              <a:pPr algn="ctr">
                <a:lnSpc>
                  <a:spcPts val="7013"/>
                </a:lnSpc>
              </a:pPr>
              <a:endParaRPr/>
            </a:p>
          </p:txBody>
        </p:sp>
        <p:sp>
          <p:nvSpPr>
            <p:cNvPr id="4" name="TextBox 4"/>
            <p:cNvSpPr txBox="1"/>
            <p:nvPr/>
          </p:nvSpPr>
          <p:spPr>
            <a:xfrm>
              <a:off x="1880591" y="3429606"/>
              <a:ext cx="12219908" cy="611015"/>
            </a:xfrm>
            <a:prstGeom prst="rect">
              <a:avLst/>
            </a:prstGeom>
          </p:spPr>
          <p:txBody>
            <a:bodyPr lIns="0" tIns="0" rIns="0" bIns="0" rtlCol="0" anchor="t">
              <a:spAutoFit/>
            </a:bodyPr>
            <a:lstStyle/>
            <a:p>
              <a:pPr algn="ctr">
                <a:lnSpc>
                  <a:spcPts val="3273"/>
                </a:lnSpc>
              </a:pPr>
              <a:endParaRPr/>
            </a:p>
          </p:txBody>
        </p:sp>
      </p:grpSp>
      <p:pic>
        <p:nvPicPr>
          <p:cNvPr id="5" name="Picture 5"/>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 xmlns:a14="http://schemas.microsoft.com/office/drawing/2010/main" val="0"/>
              </a:ext>
              <a:ext uri="{96DAC541-7B7A-43D3-8B79-37D633B846F1}">
                <asvg:svgBlip xmlns=""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print">
            <a:extLst>
              <a:ext uri="{28A0092B-C50C-407E-A947-70E740481C1C}">
                <a14:useLocalDpi xmlns="" xmlns:a14="http://schemas.microsoft.com/office/drawing/2010/main" val="0"/>
              </a:ext>
              <a:ext uri="{96DAC541-7B7A-43D3-8B79-37D633B846F1}">
                <asvg:svgBlip xmlns=""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 xmlns:a14="http://schemas.microsoft.com/office/drawing/2010/main" val="0"/>
              </a:ext>
              <a:ext uri="{96DAC541-7B7A-43D3-8B79-37D633B846F1}">
                <asvg:svgBlip xmlns=""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print">
            <a:extLst>
              <a:ext uri="{28A0092B-C50C-407E-A947-70E740481C1C}">
                <a14:useLocalDpi xmlns="" xmlns:a14="http://schemas.microsoft.com/office/drawing/2010/main" val="0"/>
              </a:ext>
              <a:ext uri="{96DAC541-7B7A-43D3-8B79-37D633B846F1}">
                <asvg:svgBlip xmlns=""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 xmlns:a14="http://schemas.microsoft.com/office/drawing/2010/main" val="0"/>
              </a:ext>
              <a:ext uri="{96DAC541-7B7A-43D3-8B79-37D633B846F1}">
                <asvg:svgBlip xmlns="" xmlns:asvg="http://schemas.microsoft.com/office/drawing/2016/SVG/main" r:embed="rId29"/>
              </a:ext>
            </a:extLst>
          </a:blip>
          <a:srcRect/>
          <a:stretch>
            <a:fillRect/>
          </a:stretch>
        </p:blipFill>
        <p:spPr>
          <a:xfrm rot="-10362912">
            <a:off x="8180559" y="9714910"/>
            <a:ext cx="1618500" cy="591488"/>
          </a:xfrm>
          <a:prstGeom prst="rect">
            <a:avLst/>
          </a:prstGeom>
        </p:spPr>
      </p:pic>
      <p:sp>
        <p:nvSpPr>
          <p:cNvPr id="20" name="TextBox 20"/>
          <p:cNvSpPr txBox="1"/>
          <p:nvPr/>
        </p:nvSpPr>
        <p:spPr>
          <a:xfrm>
            <a:off x="3947052" y="3392670"/>
            <a:ext cx="11935850" cy="458279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Pencatatan data merupakan proses untuk memasukkan data ke dalam media penyimpan data dengan media mencatat dibuku atau mengetik di komputer . </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979336" y="1600563"/>
            <a:ext cx="7986129" cy="7085874"/>
          </a:xfrm>
          <a:prstGeom prst="rect">
            <a:avLst/>
          </a:prstGeom>
        </p:spPr>
      </p:pic>
      <p:grpSp>
        <p:nvGrpSpPr>
          <p:cNvPr id="3" name="Group 3"/>
          <p:cNvGrpSpPr/>
          <p:nvPr/>
        </p:nvGrpSpPr>
        <p:grpSpPr>
          <a:xfrm>
            <a:off x="1518254" y="2574758"/>
            <a:ext cx="6639382" cy="5878174"/>
            <a:chOff x="0" y="57151"/>
            <a:chExt cx="8852509" cy="7837565"/>
          </a:xfrm>
        </p:grpSpPr>
        <p:sp>
          <p:nvSpPr>
            <p:cNvPr id="4" name="TextBox 4"/>
            <p:cNvSpPr txBox="1"/>
            <p:nvPr/>
          </p:nvSpPr>
          <p:spPr>
            <a:xfrm>
              <a:off x="0" y="7587937"/>
              <a:ext cx="8852509" cy="306779"/>
            </a:xfrm>
            <a:prstGeom prst="rect">
              <a:avLst/>
            </a:prstGeom>
          </p:spPr>
          <p:txBody>
            <a:bodyPr lIns="0" tIns="0" rIns="0" bIns="0" rtlCol="0" anchor="t">
              <a:spAutoFit/>
            </a:bodyPr>
            <a:lstStyle/>
            <a:p>
              <a:pPr algn="ctr">
                <a:lnSpc>
                  <a:spcPts val="1730"/>
                </a:lnSpc>
              </a:pPr>
              <a:endParaRPr/>
            </a:p>
          </p:txBody>
        </p:sp>
        <p:sp>
          <p:nvSpPr>
            <p:cNvPr id="5" name="TextBox 5"/>
            <p:cNvSpPr txBox="1"/>
            <p:nvPr/>
          </p:nvSpPr>
          <p:spPr>
            <a:xfrm>
              <a:off x="0" y="57151"/>
              <a:ext cx="8852509" cy="5488682"/>
            </a:xfrm>
            <a:prstGeom prst="rect">
              <a:avLst/>
            </a:prstGeom>
          </p:spPr>
          <p:txBody>
            <a:bodyPr lIns="0" tIns="0" rIns="0" bIns="0" rtlCol="0" anchor="t">
              <a:spAutoFit/>
            </a:bodyPr>
            <a:lstStyle/>
            <a:p>
              <a:pPr algn="ctr">
                <a:lnSpc>
                  <a:spcPts val="4237"/>
                </a:lnSpc>
              </a:pPr>
              <a:r>
                <a:rPr lang="en-US" sz="4237" spc="-169" dirty="0">
                  <a:solidFill>
                    <a:srgbClr val="FFFFFF"/>
                  </a:solidFill>
                  <a:latin typeface="Arimo Bold"/>
                </a:rPr>
                <a:t>1. </a:t>
              </a:r>
              <a:r>
                <a:rPr lang="en-US" sz="4237" spc="-169" dirty="0" err="1">
                  <a:solidFill>
                    <a:srgbClr val="FFFFFF"/>
                  </a:solidFill>
                  <a:latin typeface="Arimo Bold"/>
                </a:rPr>
                <a:t>Penerimaan</a:t>
              </a:r>
              <a:r>
                <a:rPr lang="en-US" sz="4237" spc="-169" dirty="0">
                  <a:solidFill>
                    <a:srgbClr val="FFFFFF"/>
                  </a:solidFill>
                  <a:latin typeface="Arimo Bold"/>
                </a:rPr>
                <a:t> </a:t>
              </a:r>
              <a:r>
                <a:rPr lang="en-US" sz="4237" spc="-169" dirty="0" err="1">
                  <a:solidFill>
                    <a:srgbClr val="FFFFFF"/>
                  </a:solidFill>
                  <a:latin typeface="Arimo Bold"/>
                </a:rPr>
                <a:t>Peserta</a:t>
              </a:r>
              <a:r>
                <a:rPr lang="en-US" sz="4237" spc="-169" dirty="0">
                  <a:solidFill>
                    <a:srgbClr val="FFFFFF"/>
                  </a:solidFill>
                  <a:latin typeface="Arimo Bold"/>
                </a:rPr>
                <a:t> </a:t>
              </a:r>
              <a:r>
                <a:rPr lang="en-US" sz="4237" spc="-169" dirty="0" err="1">
                  <a:solidFill>
                    <a:srgbClr val="FFFFFF"/>
                  </a:solidFill>
                  <a:latin typeface="Arimo Bold"/>
                </a:rPr>
                <a:t>Didik</a:t>
              </a:r>
              <a:r>
                <a:rPr lang="en-US" sz="4237" spc="-169" dirty="0">
                  <a:solidFill>
                    <a:srgbClr val="FFFFFF"/>
                  </a:solidFill>
                  <a:latin typeface="Arimo Bold"/>
                </a:rPr>
                <a:t> </a:t>
              </a:r>
              <a:r>
                <a:rPr lang="en-US" sz="4237" spc="-169" dirty="0" err="1">
                  <a:solidFill>
                    <a:srgbClr val="FFFFFF"/>
                  </a:solidFill>
                  <a:latin typeface="Arimo Bold"/>
                </a:rPr>
                <a:t>Baru</a:t>
              </a:r>
              <a:endParaRPr lang="en-US" sz="4237" spc="-169" dirty="0">
                <a:solidFill>
                  <a:srgbClr val="FFFFFF"/>
                </a:solidFill>
                <a:latin typeface="Arimo Bold"/>
              </a:endParaRPr>
            </a:p>
            <a:p>
              <a:pPr algn="ctr">
                <a:lnSpc>
                  <a:spcPts val="4237"/>
                </a:lnSpc>
              </a:pPr>
              <a:endParaRPr/>
            </a:p>
            <a:p>
              <a:pPr algn="ctr">
                <a:lnSpc>
                  <a:spcPts val="3937"/>
                </a:lnSpc>
              </a:pPr>
              <a:r>
                <a:rPr lang="en-US" sz="2800" spc="-16" dirty="0" err="1">
                  <a:solidFill>
                    <a:srgbClr val="FFFFFF"/>
                  </a:solidFill>
                  <a:latin typeface="Arimo" charset="0"/>
                  <a:ea typeface="Arimo" charset="0"/>
                  <a:cs typeface="Arimo" charset="0"/>
                </a:rPr>
                <a:t>Penerimaan</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peserta</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didik</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baru</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merupakan</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peristiwa</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penting</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bagi</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lembaga</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pendidikan</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sekolah</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karena</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peristiwa</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ini</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merupakan</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titik</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awal</a:t>
              </a:r>
              <a:r>
                <a:rPr lang="en-US" sz="2800" spc="-16" dirty="0">
                  <a:solidFill>
                    <a:srgbClr val="FFFFFF"/>
                  </a:solidFill>
                  <a:latin typeface="Arimo" charset="0"/>
                  <a:ea typeface="Arimo" charset="0"/>
                  <a:cs typeface="Arimo" charset="0"/>
                </a:rPr>
                <a:t> yang </a:t>
              </a:r>
              <a:r>
                <a:rPr lang="en-US" sz="2800" spc="-16" dirty="0" err="1">
                  <a:solidFill>
                    <a:srgbClr val="FFFFFF"/>
                  </a:solidFill>
                  <a:latin typeface="Arimo" charset="0"/>
                  <a:ea typeface="Arimo" charset="0"/>
                  <a:cs typeface="Arimo" charset="0"/>
                </a:rPr>
                <a:t>menentukan</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kelancaran</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suatu</a:t>
              </a:r>
              <a:r>
                <a:rPr lang="en-US" sz="2800" spc="-16" dirty="0">
                  <a:solidFill>
                    <a:srgbClr val="FFFFFF"/>
                  </a:solidFill>
                  <a:latin typeface="Arimo" charset="0"/>
                  <a:ea typeface="Arimo" charset="0"/>
                  <a:cs typeface="Arimo" charset="0"/>
                </a:rPr>
                <a:t> </a:t>
              </a:r>
              <a:r>
                <a:rPr lang="en-US" sz="2800" spc="-16" dirty="0" err="1">
                  <a:solidFill>
                    <a:srgbClr val="FFFFFF"/>
                  </a:solidFill>
                  <a:latin typeface="Arimo" charset="0"/>
                  <a:ea typeface="Arimo" charset="0"/>
                  <a:cs typeface="Arimo" charset="0"/>
                </a:rPr>
                <a:t>sekolah</a:t>
              </a:r>
              <a:r>
                <a:rPr lang="en-US" sz="2800" spc="-16" dirty="0">
                  <a:solidFill>
                    <a:srgbClr val="FFFFFF"/>
                  </a:solidFill>
                  <a:latin typeface="Arimo" charset="0"/>
                  <a:ea typeface="Arimo" charset="0"/>
                  <a:cs typeface="Arimo" charset="0"/>
                </a:rPr>
                <a:t>.</a:t>
              </a:r>
            </a:p>
          </p:txBody>
        </p:sp>
      </p:grpSp>
      <p:pic>
        <p:nvPicPr>
          <p:cNvPr id="6" name="Picture 6"/>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9273171" y="1600563"/>
            <a:ext cx="8179838" cy="7257747"/>
          </a:xfrm>
          <a:prstGeom prst="rect">
            <a:avLst/>
          </a:prstGeom>
        </p:spPr>
      </p:pic>
      <p:pic>
        <p:nvPicPr>
          <p:cNvPr id="7" name="Picture 7"/>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7012561" y="9300964"/>
            <a:ext cx="965999" cy="1660311"/>
          </a:xfrm>
          <a:prstGeom prst="rect">
            <a:avLst/>
          </a:prstGeom>
        </p:spPr>
      </p:pic>
      <p:pic>
        <p:nvPicPr>
          <p:cNvPr id="8" name="Picture 8"/>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a:stretch>
            <a:fillRect/>
          </a:stretch>
        </p:blipFill>
        <p:spPr>
          <a:xfrm rot="2211809">
            <a:off x="17398239" y="8304172"/>
            <a:ext cx="1029690" cy="1108276"/>
          </a:xfrm>
          <a:prstGeom prst="rect">
            <a:avLst/>
          </a:prstGeom>
        </p:spPr>
      </p:pic>
      <p:pic>
        <p:nvPicPr>
          <p:cNvPr id="9" name="Picture 9"/>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rot="1488984">
            <a:off x="17251383" y="-220648"/>
            <a:ext cx="1334812" cy="1357018"/>
          </a:xfrm>
          <a:prstGeom prst="rect">
            <a:avLst/>
          </a:prstGeom>
        </p:spPr>
      </p:pic>
      <p:pic>
        <p:nvPicPr>
          <p:cNvPr id="10" name="Picture 10"/>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rot="5399999">
            <a:off x="-718943" y="2698503"/>
            <a:ext cx="1437885" cy="1160765"/>
          </a:xfrm>
          <a:prstGeom prst="rect">
            <a:avLst/>
          </a:prstGeom>
        </p:spPr>
      </p:pic>
      <p:pic>
        <p:nvPicPr>
          <p:cNvPr id="11" name="Picture 11"/>
          <p:cNvPicPr>
            <a:picLocks noChangeAspect="1"/>
          </p:cNvPicPr>
          <p:nvPr/>
        </p:nvPicPr>
        <p:blipFill>
          <a:blip r:embed="rId14">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rcRect/>
          <a:stretch>
            <a:fillRect/>
          </a:stretch>
        </p:blipFill>
        <p:spPr>
          <a:xfrm rot="-3800185">
            <a:off x="4282494" y="-640957"/>
            <a:ext cx="1379814" cy="1453827"/>
          </a:xfrm>
          <a:prstGeom prst="rect">
            <a:avLst/>
          </a:prstGeom>
        </p:spPr>
      </p:pic>
      <p:sp>
        <p:nvSpPr>
          <p:cNvPr id="12" name="TextBox 12"/>
          <p:cNvSpPr txBox="1"/>
          <p:nvPr/>
        </p:nvSpPr>
        <p:spPr>
          <a:xfrm>
            <a:off x="9596291" y="2474745"/>
            <a:ext cx="7431944" cy="5309146"/>
          </a:xfrm>
          <a:prstGeom prst="rect">
            <a:avLst/>
          </a:prstGeom>
        </p:spPr>
        <p:txBody>
          <a:bodyPr lIns="0" tIns="0" rIns="0" bIns="0" rtlCol="0" anchor="t">
            <a:spAutoFit/>
          </a:bodyPr>
          <a:lstStyle/>
          <a:p>
            <a:pPr algn="ctr">
              <a:lnSpc>
                <a:spcPts val="4351"/>
              </a:lnSpc>
            </a:pPr>
            <a:r>
              <a:rPr lang="en-US" sz="3108" dirty="0">
                <a:solidFill>
                  <a:srgbClr val="FFFFFF"/>
                </a:solidFill>
                <a:latin typeface="Open Sans"/>
              </a:rPr>
              <a:t> </a:t>
            </a:r>
            <a:r>
              <a:rPr lang="en-US" sz="3108" dirty="0" err="1">
                <a:solidFill>
                  <a:srgbClr val="FFFFFF"/>
                </a:solidFill>
                <a:latin typeface="Open Sans Bold"/>
              </a:rPr>
              <a:t>Tugas</a:t>
            </a:r>
            <a:r>
              <a:rPr lang="en-US" sz="3108" dirty="0">
                <a:solidFill>
                  <a:srgbClr val="FFFFFF"/>
                </a:solidFill>
                <a:latin typeface="Open Sans Bold"/>
              </a:rPr>
              <a:t> </a:t>
            </a:r>
            <a:r>
              <a:rPr lang="en-US" sz="3108" dirty="0" err="1">
                <a:solidFill>
                  <a:srgbClr val="FFFFFF"/>
                </a:solidFill>
                <a:latin typeface="Open Sans Bold"/>
              </a:rPr>
              <a:t>panitia</a:t>
            </a:r>
            <a:r>
              <a:rPr lang="en-US" sz="3108" dirty="0">
                <a:solidFill>
                  <a:srgbClr val="FFFFFF"/>
                </a:solidFill>
                <a:latin typeface="Open Sans Bold"/>
              </a:rPr>
              <a:t> </a:t>
            </a:r>
            <a:r>
              <a:rPr lang="en-US" sz="3108" dirty="0" err="1">
                <a:solidFill>
                  <a:srgbClr val="FFFFFF"/>
                </a:solidFill>
                <a:latin typeface="Open Sans Bold"/>
              </a:rPr>
              <a:t>penerimaan</a:t>
            </a:r>
            <a:r>
              <a:rPr lang="en-US" sz="3108" dirty="0">
                <a:solidFill>
                  <a:srgbClr val="FFFFFF"/>
                </a:solidFill>
                <a:latin typeface="Open Sans Bold"/>
              </a:rPr>
              <a:t> :</a:t>
            </a:r>
          </a:p>
          <a:p>
            <a:pPr>
              <a:lnSpc>
                <a:spcPts val="3651"/>
              </a:lnSpc>
            </a:pPr>
            <a:endParaRPr/>
          </a:p>
          <a:p>
            <a:pPr>
              <a:lnSpc>
                <a:spcPts val="3651"/>
              </a:lnSpc>
            </a:pPr>
            <a:r>
              <a:rPr lang="en-US" sz="2800" dirty="0">
                <a:solidFill>
                  <a:srgbClr val="FFFFFF"/>
                </a:solidFill>
                <a:latin typeface="Arimo"/>
              </a:rPr>
              <a:t>a. </a:t>
            </a:r>
            <a:r>
              <a:rPr lang="en-US" sz="2800" dirty="0" err="1">
                <a:solidFill>
                  <a:srgbClr val="FFFFFF"/>
                </a:solidFill>
                <a:latin typeface="Arimo"/>
              </a:rPr>
              <a:t>Menentukan</a:t>
            </a:r>
            <a:r>
              <a:rPr lang="en-US" sz="2800" dirty="0">
                <a:solidFill>
                  <a:srgbClr val="FFFFFF"/>
                </a:solidFill>
                <a:latin typeface="Arimo"/>
              </a:rPr>
              <a:t> </a:t>
            </a:r>
            <a:r>
              <a:rPr lang="en-US" sz="2800" dirty="0" err="1">
                <a:solidFill>
                  <a:srgbClr val="FFFFFF"/>
                </a:solidFill>
                <a:latin typeface="Arimo"/>
              </a:rPr>
              <a:t>banyak</a:t>
            </a:r>
            <a:r>
              <a:rPr lang="en-US" sz="2800" dirty="0">
                <a:solidFill>
                  <a:srgbClr val="FFFFFF"/>
                </a:solidFill>
                <a:latin typeface="Arimo"/>
              </a:rPr>
              <a:t> </a:t>
            </a:r>
            <a:r>
              <a:rPr lang="en-US" sz="2800" dirty="0" err="1">
                <a:solidFill>
                  <a:srgbClr val="FFFFFF"/>
                </a:solidFill>
                <a:latin typeface="Arimo"/>
              </a:rPr>
              <a:t>peserta</a:t>
            </a:r>
            <a:r>
              <a:rPr lang="en-US" sz="2800" dirty="0">
                <a:solidFill>
                  <a:srgbClr val="FFFFFF"/>
                </a:solidFill>
                <a:latin typeface="Arimo"/>
              </a:rPr>
              <a:t> </a:t>
            </a:r>
            <a:r>
              <a:rPr lang="en-US" sz="2800" dirty="0" err="1">
                <a:solidFill>
                  <a:srgbClr val="FFFFFF"/>
                </a:solidFill>
                <a:latin typeface="Arimo"/>
              </a:rPr>
              <a:t>didik</a:t>
            </a:r>
            <a:r>
              <a:rPr lang="en-US" sz="2800" dirty="0">
                <a:solidFill>
                  <a:srgbClr val="FFFFFF"/>
                </a:solidFill>
                <a:latin typeface="Arimo"/>
              </a:rPr>
              <a:t> yang </a:t>
            </a:r>
            <a:r>
              <a:rPr lang="en-US" sz="2800" dirty="0" err="1">
                <a:solidFill>
                  <a:srgbClr val="FFFFFF"/>
                </a:solidFill>
                <a:latin typeface="Arimo"/>
              </a:rPr>
              <a:t>diterima</a:t>
            </a:r>
            <a:r>
              <a:rPr lang="en-US" sz="2800" dirty="0">
                <a:solidFill>
                  <a:srgbClr val="FFFFFF"/>
                </a:solidFill>
                <a:latin typeface="Arimo"/>
              </a:rPr>
              <a:t>.</a:t>
            </a:r>
          </a:p>
          <a:p>
            <a:pPr>
              <a:lnSpc>
                <a:spcPts val="3651"/>
              </a:lnSpc>
            </a:pPr>
            <a:r>
              <a:rPr lang="en-US" sz="2800" dirty="0">
                <a:solidFill>
                  <a:srgbClr val="FFFFFF"/>
                </a:solidFill>
                <a:latin typeface="Arimo"/>
              </a:rPr>
              <a:t>b. </a:t>
            </a:r>
            <a:r>
              <a:rPr lang="en-US" sz="2800" dirty="0" err="1">
                <a:solidFill>
                  <a:srgbClr val="FFFFFF"/>
                </a:solidFill>
                <a:latin typeface="Arimo"/>
              </a:rPr>
              <a:t>Menentukan</a:t>
            </a:r>
            <a:r>
              <a:rPr lang="en-US" sz="2800" dirty="0">
                <a:solidFill>
                  <a:srgbClr val="FFFFFF"/>
                </a:solidFill>
                <a:latin typeface="Arimo"/>
              </a:rPr>
              <a:t> </a:t>
            </a:r>
            <a:r>
              <a:rPr lang="en-US" sz="2800" dirty="0" err="1">
                <a:solidFill>
                  <a:srgbClr val="FFFFFF"/>
                </a:solidFill>
                <a:latin typeface="Arimo"/>
              </a:rPr>
              <a:t>syarat-syarat</a:t>
            </a:r>
            <a:r>
              <a:rPr lang="en-US" sz="2800" dirty="0">
                <a:solidFill>
                  <a:srgbClr val="FFFFFF"/>
                </a:solidFill>
                <a:latin typeface="Arimo"/>
              </a:rPr>
              <a:t> </a:t>
            </a:r>
            <a:r>
              <a:rPr lang="en-US" sz="2800" dirty="0" err="1">
                <a:solidFill>
                  <a:srgbClr val="FFFFFF"/>
                </a:solidFill>
                <a:latin typeface="Arimo"/>
              </a:rPr>
              <a:t>penerimaan</a:t>
            </a:r>
            <a:r>
              <a:rPr lang="en-US" sz="2800" dirty="0">
                <a:solidFill>
                  <a:srgbClr val="FFFFFF"/>
                </a:solidFill>
                <a:latin typeface="Arimo"/>
              </a:rPr>
              <a:t> </a:t>
            </a:r>
            <a:r>
              <a:rPr lang="en-US" sz="2800" dirty="0" err="1">
                <a:solidFill>
                  <a:srgbClr val="FFFFFF"/>
                </a:solidFill>
                <a:latin typeface="Arimo"/>
              </a:rPr>
              <a:t>peserta</a:t>
            </a:r>
            <a:r>
              <a:rPr lang="en-US" sz="2800" dirty="0">
                <a:solidFill>
                  <a:srgbClr val="FFFFFF"/>
                </a:solidFill>
                <a:latin typeface="Arimo"/>
              </a:rPr>
              <a:t> </a:t>
            </a:r>
            <a:r>
              <a:rPr lang="en-US" sz="2800" dirty="0" err="1">
                <a:solidFill>
                  <a:srgbClr val="FFFFFF"/>
                </a:solidFill>
                <a:latin typeface="Arimo"/>
              </a:rPr>
              <a:t>didik</a:t>
            </a:r>
            <a:r>
              <a:rPr lang="en-US" sz="2800" dirty="0">
                <a:solidFill>
                  <a:srgbClr val="FFFFFF"/>
                </a:solidFill>
                <a:latin typeface="Arimo"/>
              </a:rPr>
              <a:t> </a:t>
            </a:r>
            <a:r>
              <a:rPr lang="en-US" sz="2800" dirty="0" err="1">
                <a:solidFill>
                  <a:srgbClr val="FFFFFF"/>
                </a:solidFill>
                <a:latin typeface="Arimo"/>
              </a:rPr>
              <a:t>baru</a:t>
            </a:r>
            <a:r>
              <a:rPr lang="en-US" sz="2800" dirty="0">
                <a:solidFill>
                  <a:srgbClr val="FFFFFF"/>
                </a:solidFill>
                <a:latin typeface="Arimo"/>
              </a:rPr>
              <a:t>.</a:t>
            </a:r>
          </a:p>
          <a:p>
            <a:pPr>
              <a:lnSpc>
                <a:spcPts val="3651"/>
              </a:lnSpc>
            </a:pPr>
            <a:r>
              <a:rPr lang="en-US" sz="2800" dirty="0">
                <a:solidFill>
                  <a:srgbClr val="FFFFFF"/>
                </a:solidFill>
                <a:latin typeface="Arimo"/>
              </a:rPr>
              <a:t>c. </a:t>
            </a:r>
            <a:r>
              <a:rPr lang="en-US" sz="2800" dirty="0" err="1">
                <a:solidFill>
                  <a:srgbClr val="FFFFFF"/>
                </a:solidFill>
                <a:latin typeface="Arimo"/>
              </a:rPr>
              <a:t>Melaksanakan</a:t>
            </a:r>
            <a:r>
              <a:rPr lang="en-US" sz="2800" dirty="0">
                <a:solidFill>
                  <a:srgbClr val="FFFFFF"/>
                </a:solidFill>
                <a:latin typeface="Arimo"/>
              </a:rPr>
              <a:t> </a:t>
            </a:r>
            <a:r>
              <a:rPr lang="en-US" sz="2800" dirty="0" err="1">
                <a:solidFill>
                  <a:srgbClr val="FFFFFF"/>
                </a:solidFill>
                <a:latin typeface="Arimo"/>
              </a:rPr>
              <a:t>penyaringan</a:t>
            </a:r>
            <a:r>
              <a:rPr lang="en-US" sz="2800" dirty="0">
                <a:solidFill>
                  <a:srgbClr val="FFFFFF"/>
                </a:solidFill>
                <a:latin typeface="Arimo"/>
              </a:rPr>
              <a:t>.</a:t>
            </a:r>
          </a:p>
          <a:p>
            <a:pPr>
              <a:lnSpc>
                <a:spcPts val="3651"/>
              </a:lnSpc>
            </a:pPr>
            <a:r>
              <a:rPr lang="en-US" sz="2800" dirty="0">
                <a:solidFill>
                  <a:srgbClr val="FFFFFF"/>
                </a:solidFill>
                <a:latin typeface="Arimo"/>
              </a:rPr>
              <a:t>d. </a:t>
            </a:r>
            <a:r>
              <a:rPr lang="en-US" sz="2800" dirty="0" err="1">
                <a:solidFill>
                  <a:srgbClr val="FFFFFF"/>
                </a:solidFill>
                <a:latin typeface="Arimo"/>
              </a:rPr>
              <a:t>Mengadakan</a:t>
            </a:r>
            <a:r>
              <a:rPr lang="en-US" sz="2800" dirty="0">
                <a:solidFill>
                  <a:srgbClr val="FFFFFF"/>
                </a:solidFill>
                <a:latin typeface="Arimo"/>
              </a:rPr>
              <a:t> </a:t>
            </a:r>
            <a:r>
              <a:rPr lang="en-US" sz="2800" dirty="0" err="1">
                <a:solidFill>
                  <a:srgbClr val="FFFFFF"/>
                </a:solidFill>
                <a:latin typeface="Arimo"/>
              </a:rPr>
              <a:t>pengumuman</a:t>
            </a:r>
            <a:r>
              <a:rPr lang="en-US" sz="2800" dirty="0">
                <a:solidFill>
                  <a:srgbClr val="FFFFFF"/>
                </a:solidFill>
                <a:latin typeface="Arimo"/>
              </a:rPr>
              <a:t> </a:t>
            </a:r>
            <a:r>
              <a:rPr lang="en-US" sz="2800" dirty="0" err="1">
                <a:solidFill>
                  <a:srgbClr val="FFFFFF"/>
                </a:solidFill>
                <a:latin typeface="Arimo"/>
              </a:rPr>
              <a:t>penerimaan</a:t>
            </a:r>
            <a:r>
              <a:rPr lang="en-US" sz="2800" dirty="0">
                <a:solidFill>
                  <a:srgbClr val="FFFFFF"/>
                </a:solidFill>
                <a:latin typeface="Arimo"/>
              </a:rPr>
              <a:t>.</a:t>
            </a:r>
          </a:p>
          <a:p>
            <a:pPr>
              <a:lnSpc>
                <a:spcPts val="3651"/>
              </a:lnSpc>
            </a:pPr>
            <a:r>
              <a:rPr lang="en-US" sz="2800" dirty="0">
                <a:solidFill>
                  <a:srgbClr val="FFFFFF"/>
                </a:solidFill>
                <a:latin typeface="Arimo"/>
              </a:rPr>
              <a:t>e. </a:t>
            </a:r>
            <a:r>
              <a:rPr lang="en-US" sz="2800" dirty="0" err="1">
                <a:solidFill>
                  <a:srgbClr val="FFFFFF"/>
                </a:solidFill>
                <a:latin typeface="Arimo"/>
              </a:rPr>
              <a:t>Mendata</a:t>
            </a:r>
            <a:r>
              <a:rPr lang="en-US" sz="2800" dirty="0">
                <a:solidFill>
                  <a:srgbClr val="FFFFFF"/>
                </a:solidFill>
                <a:latin typeface="Arimo"/>
              </a:rPr>
              <a:t> </a:t>
            </a:r>
            <a:r>
              <a:rPr lang="en-US" sz="2800" dirty="0" err="1">
                <a:solidFill>
                  <a:srgbClr val="FFFFFF"/>
                </a:solidFill>
                <a:latin typeface="Arimo"/>
              </a:rPr>
              <a:t>kembali</a:t>
            </a:r>
            <a:r>
              <a:rPr lang="en-US" sz="2800" dirty="0">
                <a:solidFill>
                  <a:srgbClr val="FFFFFF"/>
                </a:solidFill>
                <a:latin typeface="Arimo"/>
              </a:rPr>
              <a:t> </a:t>
            </a:r>
            <a:r>
              <a:rPr lang="en-US" sz="2800" dirty="0" err="1">
                <a:solidFill>
                  <a:srgbClr val="FFFFFF"/>
                </a:solidFill>
                <a:latin typeface="Arimo"/>
              </a:rPr>
              <a:t>calon</a:t>
            </a:r>
            <a:r>
              <a:rPr lang="en-US" sz="2800" dirty="0">
                <a:solidFill>
                  <a:srgbClr val="FFFFFF"/>
                </a:solidFill>
                <a:latin typeface="Arimo"/>
              </a:rPr>
              <a:t> yang </a:t>
            </a:r>
            <a:r>
              <a:rPr lang="en-US" sz="2800" dirty="0" err="1">
                <a:solidFill>
                  <a:srgbClr val="FFFFFF"/>
                </a:solidFill>
                <a:latin typeface="Arimo"/>
              </a:rPr>
              <a:t>sudah</a:t>
            </a:r>
            <a:r>
              <a:rPr lang="en-US" sz="2800" dirty="0">
                <a:solidFill>
                  <a:srgbClr val="FFFFFF"/>
                </a:solidFill>
                <a:latin typeface="Arimo"/>
              </a:rPr>
              <a:t> </a:t>
            </a:r>
            <a:r>
              <a:rPr lang="en-US" sz="2800" dirty="0" err="1">
                <a:solidFill>
                  <a:srgbClr val="FFFFFF"/>
                </a:solidFill>
                <a:latin typeface="Arimo"/>
              </a:rPr>
              <a:t>diterima</a:t>
            </a:r>
            <a:r>
              <a:rPr lang="en-US" sz="2800" dirty="0">
                <a:solidFill>
                  <a:srgbClr val="FFFFFF"/>
                </a:solidFill>
                <a:latin typeface="Arimo"/>
              </a:rPr>
              <a:t>.</a:t>
            </a:r>
          </a:p>
          <a:p>
            <a:pPr algn="ctr">
              <a:lnSpc>
                <a:spcPts val="3651"/>
              </a:lnSpc>
            </a:pPr>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l="749" r="24736"/>
          <a:stretch>
            <a:fillRect/>
          </a:stretch>
        </p:blipFill>
        <p:spPr>
          <a:xfrm>
            <a:off x="16552836" y="330104"/>
            <a:ext cx="1735164" cy="1397192"/>
          </a:xfrm>
          <a:prstGeom prst="rect">
            <a:avLst/>
          </a:prstGeom>
        </p:spPr>
      </p:pic>
      <p:pic>
        <p:nvPicPr>
          <p:cNvPr id="3" name="Picture 3"/>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2427821">
            <a:off x="1249921" y="8962829"/>
            <a:ext cx="931532" cy="1369900"/>
          </a:xfrm>
          <a:prstGeom prst="rect">
            <a:avLst/>
          </a:prstGeom>
        </p:spPr>
      </p:pic>
      <p:pic>
        <p:nvPicPr>
          <p:cNvPr id="4" name="Picture 4"/>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l="749" r="24736"/>
          <a:stretch>
            <a:fillRect/>
          </a:stretch>
        </p:blipFill>
        <p:spPr>
          <a:xfrm flipH="1">
            <a:off x="0" y="5326590"/>
            <a:ext cx="1548910" cy="1247216"/>
          </a:xfrm>
          <a:prstGeom prst="rect">
            <a:avLst/>
          </a:prstGeom>
        </p:spPr>
      </p:pic>
      <p:grpSp>
        <p:nvGrpSpPr>
          <p:cNvPr id="5" name="Group 5"/>
          <p:cNvGrpSpPr/>
          <p:nvPr/>
        </p:nvGrpSpPr>
        <p:grpSpPr>
          <a:xfrm>
            <a:off x="916815" y="1028383"/>
            <a:ext cx="16454371" cy="8229918"/>
            <a:chOff x="0" y="0"/>
            <a:chExt cx="9153025" cy="4578032"/>
          </a:xfrm>
        </p:grpSpPr>
        <p:sp>
          <p:nvSpPr>
            <p:cNvPr id="6" name="Freeform 6"/>
            <p:cNvSpPr/>
            <p:nvPr/>
          </p:nvSpPr>
          <p:spPr>
            <a:xfrm>
              <a:off x="10160" y="16510"/>
              <a:ext cx="9130165" cy="4550092"/>
            </a:xfrm>
            <a:custGeom>
              <a:avLst/>
              <a:gdLst/>
              <a:ahLst/>
              <a:cxnLst/>
              <a:rect l="l" t="t" r="r" b="b"/>
              <a:pathLst>
                <a:path w="9130165" h="4550092">
                  <a:moveTo>
                    <a:pt x="9130165" y="4550092"/>
                  </a:moveTo>
                  <a:lnTo>
                    <a:pt x="0" y="4542472"/>
                  </a:lnTo>
                  <a:lnTo>
                    <a:pt x="0" y="1591318"/>
                  </a:lnTo>
                  <a:lnTo>
                    <a:pt x="17780" y="19050"/>
                  </a:lnTo>
                  <a:lnTo>
                    <a:pt x="4551066" y="0"/>
                  </a:lnTo>
                  <a:lnTo>
                    <a:pt x="9111115" y="5080"/>
                  </a:lnTo>
                  <a:close/>
                </a:path>
              </a:pathLst>
            </a:custGeom>
            <a:solidFill>
              <a:srgbClr val="082A44"/>
            </a:solidFill>
          </p:spPr>
        </p:sp>
        <p:sp>
          <p:nvSpPr>
            <p:cNvPr id="7" name="Freeform 7"/>
            <p:cNvSpPr/>
            <p:nvPr/>
          </p:nvSpPr>
          <p:spPr>
            <a:xfrm>
              <a:off x="-3810" y="0"/>
              <a:ext cx="9159374" cy="4576762"/>
            </a:xfrm>
            <a:custGeom>
              <a:avLst/>
              <a:gdLst/>
              <a:ahLst/>
              <a:cxnLst/>
              <a:rect l="l" t="t" r="r" b="b"/>
              <a:pathLst>
                <a:path w="9159374" h="4576762">
                  <a:moveTo>
                    <a:pt x="9125085" y="21590"/>
                  </a:moveTo>
                  <a:cubicBezTo>
                    <a:pt x="9126355" y="34290"/>
                    <a:pt x="9126355" y="44450"/>
                    <a:pt x="9127624" y="54610"/>
                  </a:cubicBezTo>
                  <a:cubicBezTo>
                    <a:pt x="9130165" y="133207"/>
                    <a:pt x="9131435" y="232940"/>
                    <a:pt x="9133974" y="329111"/>
                  </a:cubicBezTo>
                  <a:cubicBezTo>
                    <a:pt x="9133974" y="468024"/>
                    <a:pt x="9146674" y="3207114"/>
                    <a:pt x="9153024" y="3346028"/>
                  </a:cubicBezTo>
                  <a:cubicBezTo>
                    <a:pt x="9159374" y="3556179"/>
                    <a:pt x="9155565" y="3769892"/>
                    <a:pt x="9155565" y="3980043"/>
                  </a:cubicBezTo>
                  <a:cubicBezTo>
                    <a:pt x="9155565" y="4165261"/>
                    <a:pt x="9156835" y="4336232"/>
                    <a:pt x="9158105" y="4515802"/>
                  </a:cubicBezTo>
                  <a:cubicBezTo>
                    <a:pt x="9158105" y="4537392"/>
                    <a:pt x="9158105" y="4551362"/>
                    <a:pt x="9158105" y="4575492"/>
                  </a:cubicBezTo>
                  <a:cubicBezTo>
                    <a:pt x="9135245" y="4575492"/>
                    <a:pt x="9114924" y="4576762"/>
                    <a:pt x="9070457" y="4575492"/>
                  </a:cubicBezTo>
                  <a:cubicBezTo>
                    <a:pt x="8604132" y="4570412"/>
                    <a:pt x="8130632" y="4576762"/>
                    <a:pt x="7664307" y="4571682"/>
                  </a:cubicBezTo>
                  <a:cubicBezTo>
                    <a:pt x="7384511" y="4567872"/>
                    <a:pt x="7111890" y="4570412"/>
                    <a:pt x="6832095" y="4567872"/>
                  </a:cubicBezTo>
                  <a:cubicBezTo>
                    <a:pt x="6702958" y="4566602"/>
                    <a:pt x="6573822" y="4565332"/>
                    <a:pt x="6444686" y="4564062"/>
                  </a:cubicBezTo>
                  <a:cubicBezTo>
                    <a:pt x="6365769" y="4564062"/>
                    <a:pt x="6294027" y="4565332"/>
                    <a:pt x="6215110" y="4565332"/>
                  </a:cubicBezTo>
                  <a:cubicBezTo>
                    <a:pt x="6014232" y="4564062"/>
                    <a:pt x="5461816" y="4565332"/>
                    <a:pt x="5260937" y="4564062"/>
                  </a:cubicBezTo>
                  <a:cubicBezTo>
                    <a:pt x="5117452" y="4562792"/>
                    <a:pt x="2247757" y="4571682"/>
                    <a:pt x="2104272" y="4570412"/>
                  </a:cubicBezTo>
                  <a:cubicBezTo>
                    <a:pt x="2068401" y="4570412"/>
                    <a:pt x="2025356" y="4571682"/>
                    <a:pt x="1989484" y="4571682"/>
                  </a:cubicBezTo>
                  <a:cubicBezTo>
                    <a:pt x="1903393" y="4571682"/>
                    <a:pt x="1824477" y="4572952"/>
                    <a:pt x="1738386" y="4572952"/>
                  </a:cubicBezTo>
                  <a:cubicBezTo>
                    <a:pt x="1523159" y="4572952"/>
                    <a:pt x="1315106" y="4571682"/>
                    <a:pt x="1099879" y="4570412"/>
                  </a:cubicBezTo>
                  <a:cubicBezTo>
                    <a:pt x="970743" y="4569142"/>
                    <a:pt x="841606" y="4567872"/>
                    <a:pt x="719644" y="4566602"/>
                  </a:cubicBezTo>
                  <a:cubicBezTo>
                    <a:pt x="490069" y="4565332"/>
                    <a:pt x="260493" y="4564062"/>
                    <a:pt x="48260" y="4564062"/>
                  </a:cubicBezTo>
                  <a:cubicBezTo>
                    <a:pt x="38100" y="4564062"/>
                    <a:pt x="29210" y="4564062"/>
                    <a:pt x="19050" y="4562792"/>
                  </a:cubicBezTo>
                  <a:cubicBezTo>
                    <a:pt x="10160" y="4561522"/>
                    <a:pt x="5080" y="4555172"/>
                    <a:pt x="7620" y="4546282"/>
                  </a:cubicBezTo>
                  <a:cubicBezTo>
                    <a:pt x="16510" y="4514326"/>
                    <a:pt x="12700" y="4425279"/>
                    <a:pt x="11430" y="4332670"/>
                  </a:cubicBezTo>
                  <a:cubicBezTo>
                    <a:pt x="10160" y="4143890"/>
                    <a:pt x="6350" y="3958672"/>
                    <a:pt x="7620" y="3769892"/>
                  </a:cubicBezTo>
                  <a:cubicBezTo>
                    <a:pt x="5080" y="3534807"/>
                    <a:pt x="0" y="624747"/>
                    <a:pt x="7620" y="386101"/>
                  </a:cubicBezTo>
                  <a:cubicBezTo>
                    <a:pt x="8890" y="339796"/>
                    <a:pt x="7620" y="289930"/>
                    <a:pt x="8890" y="243625"/>
                  </a:cubicBezTo>
                  <a:cubicBezTo>
                    <a:pt x="10160" y="168826"/>
                    <a:pt x="12700" y="86903"/>
                    <a:pt x="13970" y="44450"/>
                  </a:cubicBezTo>
                  <a:cubicBezTo>
                    <a:pt x="13970" y="41910"/>
                    <a:pt x="15240" y="39370"/>
                    <a:pt x="16510" y="38100"/>
                  </a:cubicBezTo>
                  <a:cubicBezTo>
                    <a:pt x="38100" y="35560"/>
                    <a:pt x="81137" y="30480"/>
                    <a:pt x="195925" y="29210"/>
                  </a:cubicBezTo>
                  <a:cubicBezTo>
                    <a:pt x="389629" y="25400"/>
                    <a:pt x="583334" y="22860"/>
                    <a:pt x="784212" y="20320"/>
                  </a:cubicBezTo>
                  <a:cubicBezTo>
                    <a:pt x="920523" y="17780"/>
                    <a:pt x="1056834" y="16510"/>
                    <a:pt x="1185970" y="13970"/>
                  </a:cubicBezTo>
                  <a:cubicBezTo>
                    <a:pt x="1315106" y="11430"/>
                    <a:pt x="1451417" y="8890"/>
                    <a:pt x="1580553" y="8890"/>
                  </a:cubicBezTo>
                  <a:cubicBezTo>
                    <a:pt x="1724038" y="7620"/>
                    <a:pt x="1867522" y="10160"/>
                    <a:pt x="2011007" y="8890"/>
                  </a:cubicBezTo>
                  <a:cubicBezTo>
                    <a:pt x="2190363" y="8890"/>
                    <a:pt x="5440293" y="6350"/>
                    <a:pt x="5619649" y="5080"/>
                  </a:cubicBezTo>
                  <a:cubicBezTo>
                    <a:pt x="5791830" y="3810"/>
                    <a:pt x="5964012" y="2540"/>
                    <a:pt x="6143368" y="2540"/>
                  </a:cubicBezTo>
                  <a:cubicBezTo>
                    <a:pt x="6437512" y="1270"/>
                    <a:pt x="6724481" y="0"/>
                    <a:pt x="7018625" y="0"/>
                  </a:cubicBezTo>
                  <a:cubicBezTo>
                    <a:pt x="7140587" y="0"/>
                    <a:pt x="7269723" y="2540"/>
                    <a:pt x="7391685" y="2540"/>
                  </a:cubicBezTo>
                  <a:cubicBezTo>
                    <a:pt x="7728875" y="3810"/>
                    <a:pt x="8073238" y="5080"/>
                    <a:pt x="8410427" y="7620"/>
                  </a:cubicBezTo>
                  <a:cubicBezTo>
                    <a:pt x="8589783" y="8890"/>
                    <a:pt x="8769139" y="12700"/>
                    <a:pt x="8948495" y="16510"/>
                  </a:cubicBezTo>
                  <a:cubicBezTo>
                    <a:pt x="8991540" y="16510"/>
                    <a:pt x="9034586" y="16510"/>
                    <a:pt x="9070457" y="16510"/>
                  </a:cubicBezTo>
                  <a:cubicBezTo>
                    <a:pt x="9106035" y="17780"/>
                    <a:pt x="9114924" y="20320"/>
                    <a:pt x="9125085" y="21590"/>
                  </a:cubicBezTo>
                  <a:close/>
                  <a:moveTo>
                    <a:pt x="9135245" y="4558982"/>
                  </a:moveTo>
                  <a:cubicBezTo>
                    <a:pt x="9136515" y="4542472"/>
                    <a:pt x="9137785" y="4529772"/>
                    <a:pt x="9137785" y="4517072"/>
                  </a:cubicBezTo>
                  <a:cubicBezTo>
                    <a:pt x="9136515" y="4318422"/>
                    <a:pt x="9135245" y="4129643"/>
                    <a:pt x="9135245" y="3926615"/>
                  </a:cubicBezTo>
                  <a:cubicBezTo>
                    <a:pt x="9135245" y="3834006"/>
                    <a:pt x="9137785" y="3741397"/>
                    <a:pt x="9136515" y="3648788"/>
                  </a:cubicBezTo>
                  <a:cubicBezTo>
                    <a:pt x="9136515" y="3563303"/>
                    <a:pt x="9135245" y="3474256"/>
                    <a:pt x="9133975" y="3388770"/>
                  </a:cubicBezTo>
                  <a:cubicBezTo>
                    <a:pt x="9128895" y="3256981"/>
                    <a:pt x="9117465" y="528576"/>
                    <a:pt x="9117465" y="396787"/>
                  </a:cubicBezTo>
                  <a:cubicBezTo>
                    <a:pt x="9114925" y="286368"/>
                    <a:pt x="9112385" y="172388"/>
                    <a:pt x="9109845" y="63500"/>
                  </a:cubicBezTo>
                  <a:cubicBezTo>
                    <a:pt x="9108575" y="44450"/>
                    <a:pt x="9107305" y="43180"/>
                    <a:pt x="9048935" y="41910"/>
                  </a:cubicBezTo>
                  <a:cubicBezTo>
                    <a:pt x="9027412" y="41910"/>
                    <a:pt x="9013063" y="41910"/>
                    <a:pt x="8991540" y="40640"/>
                  </a:cubicBezTo>
                  <a:cubicBezTo>
                    <a:pt x="8812185" y="36830"/>
                    <a:pt x="8625654" y="31750"/>
                    <a:pt x="8446299" y="30480"/>
                  </a:cubicBezTo>
                  <a:cubicBezTo>
                    <a:pt x="8008670" y="26670"/>
                    <a:pt x="7563867" y="25400"/>
                    <a:pt x="7126239" y="22860"/>
                  </a:cubicBezTo>
                  <a:cubicBezTo>
                    <a:pt x="7061671" y="22860"/>
                    <a:pt x="6989929" y="22860"/>
                    <a:pt x="6925360" y="22860"/>
                  </a:cubicBezTo>
                  <a:cubicBezTo>
                    <a:pt x="6817747" y="22860"/>
                    <a:pt x="6710133" y="22860"/>
                    <a:pt x="6609694" y="22860"/>
                  </a:cubicBezTo>
                  <a:cubicBezTo>
                    <a:pt x="6380118" y="22860"/>
                    <a:pt x="6150543" y="22860"/>
                    <a:pt x="5928141" y="24130"/>
                  </a:cubicBezTo>
                  <a:cubicBezTo>
                    <a:pt x="5734437" y="25400"/>
                    <a:pt x="2470158" y="29210"/>
                    <a:pt x="2276454" y="29210"/>
                  </a:cubicBezTo>
                  <a:cubicBezTo>
                    <a:pt x="1960788" y="29210"/>
                    <a:pt x="1645121" y="26670"/>
                    <a:pt x="1329455" y="33020"/>
                  </a:cubicBezTo>
                  <a:cubicBezTo>
                    <a:pt x="1164447" y="36830"/>
                    <a:pt x="1006614" y="36830"/>
                    <a:pt x="848781" y="38100"/>
                  </a:cubicBezTo>
                  <a:cubicBezTo>
                    <a:pt x="576160" y="41910"/>
                    <a:pt x="303539" y="45720"/>
                    <a:pt x="49530" y="50800"/>
                  </a:cubicBezTo>
                  <a:cubicBezTo>
                    <a:pt x="36830" y="50800"/>
                    <a:pt x="34290" y="53340"/>
                    <a:pt x="33020" y="76217"/>
                  </a:cubicBezTo>
                  <a:cubicBezTo>
                    <a:pt x="31750" y="140331"/>
                    <a:pt x="31750" y="204445"/>
                    <a:pt x="30480" y="268559"/>
                  </a:cubicBezTo>
                  <a:cubicBezTo>
                    <a:pt x="29210" y="375415"/>
                    <a:pt x="26670" y="478710"/>
                    <a:pt x="25400" y="585567"/>
                  </a:cubicBezTo>
                  <a:cubicBezTo>
                    <a:pt x="20320" y="699547"/>
                    <a:pt x="26670" y="3484941"/>
                    <a:pt x="29210" y="3598921"/>
                  </a:cubicBezTo>
                  <a:cubicBezTo>
                    <a:pt x="29210" y="3720026"/>
                    <a:pt x="29210" y="3844692"/>
                    <a:pt x="30480" y="3965796"/>
                  </a:cubicBezTo>
                  <a:cubicBezTo>
                    <a:pt x="30480" y="4054843"/>
                    <a:pt x="33020" y="4143890"/>
                    <a:pt x="33020" y="4232937"/>
                  </a:cubicBezTo>
                  <a:cubicBezTo>
                    <a:pt x="33020" y="4329108"/>
                    <a:pt x="33020" y="4425279"/>
                    <a:pt x="31750" y="4517072"/>
                  </a:cubicBezTo>
                  <a:cubicBezTo>
                    <a:pt x="31750" y="4520882"/>
                    <a:pt x="31750" y="4523422"/>
                    <a:pt x="31750" y="4527232"/>
                  </a:cubicBezTo>
                  <a:cubicBezTo>
                    <a:pt x="31750" y="4537392"/>
                    <a:pt x="35560" y="4541202"/>
                    <a:pt x="44450" y="4541202"/>
                  </a:cubicBezTo>
                  <a:cubicBezTo>
                    <a:pt x="95486" y="4541202"/>
                    <a:pt x="195925" y="4542472"/>
                    <a:pt x="289190" y="4542472"/>
                  </a:cubicBezTo>
                  <a:cubicBezTo>
                    <a:pt x="425501" y="4542472"/>
                    <a:pt x="568985" y="4539932"/>
                    <a:pt x="705296" y="4542472"/>
                  </a:cubicBezTo>
                  <a:cubicBezTo>
                    <a:pt x="927697" y="4546282"/>
                    <a:pt x="1150099" y="4548822"/>
                    <a:pt x="1372500" y="4547552"/>
                  </a:cubicBezTo>
                  <a:cubicBezTo>
                    <a:pt x="1515985" y="4546282"/>
                    <a:pt x="1652295" y="4548822"/>
                    <a:pt x="1795780" y="4548822"/>
                  </a:cubicBezTo>
                  <a:cubicBezTo>
                    <a:pt x="2003833" y="4548822"/>
                    <a:pt x="2211886" y="4547552"/>
                    <a:pt x="2419939" y="4548822"/>
                  </a:cubicBezTo>
                  <a:cubicBezTo>
                    <a:pt x="2728431" y="4550092"/>
                    <a:pt x="6114671" y="4539932"/>
                    <a:pt x="6430338" y="4542472"/>
                  </a:cubicBezTo>
                  <a:cubicBezTo>
                    <a:pt x="6566648" y="4543742"/>
                    <a:pt x="6702958" y="4545012"/>
                    <a:pt x="6832095" y="4545012"/>
                  </a:cubicBezTo>
                  <a:cubicBezTo>
                    <a:pt x="7068845" y="4547552"/>
                    <a:pt x="7298421" y="4543742"/>
                    <a:pt x="7535170" y="4547552"/>
                  </a:cubicBezTo>
                  <a:cubicBezTo>
                    <a:pt x="7728875" y="4550092"/>
                    <a:pt x="7922579" y="4550092"/>
                    <a:pt x="8116284" y="4552632"/>
                  </a:cubicBezTo>
                  <a:cubicBezTo>
                    <a:pt x="8403253" y="4556442"/>
                    <a:pt x="8690222" y="4558982"/>
                    <a:pt x="8977193" y="4560252"/>
                  </a:cubicBezTo>
                  <a:cubicBezTo>
                    <a:pt x="9084806" y="4560252"/>
                    <a:pt x="9114924" y="4558982"/>
                    <a:pt x="9135245" y="4558982"/>
                  </a:cubicBezTo>
                  <a:close/>
                </a:path>
              </a:pathLst>
            </a:custGeom>
            <a:solidFill>
              <a:srgbClr val="FFC7C7"/>
            </a:solidFill>
          </p:spPr>
        </p:sp>
      </p:grpSp>
      <p:sp>
        <p:nvSpPr>
          <p:cNvPr id="8" name="TextBox 8"/>
          <p:cNvSpPr txBox="1"/>
          <p:nvPr/>
        </p:nvSpPr>
        <p:spPr>
          <a:xfrm>
            <a:off x="3172165" y="1628154"/>
            <a:ext cx="11943670" cy="2049780"/>
          </a:xfrm>
          <a:prstGeom prst="rect">
            <a:avLst/>
          </a:prstGeom>
        </p:spPr>
        <p:txBody>
          <a:bodyPr lIns="0" tIns="0" rIns="0" bIns="0" rtlCol="0" anchor="t">
            <a:spAutoFit/>
          </a:bodyPr>
          <a:lstStyle/>
          <a:p>
            <a:pPr algn="ctr">
              <a:lnSpc>
                <a:spcPts val="7200"/>
              </a:lnSpc>
            </a:pPr>
            <a:r>
              <a:rPr lang="en-US" sz="7200" spc="-288">
                <a:solidFill>
                  <a:srgbClr val="FFFFFF"/>
                </a:solidFill>
                <a:latin typeface="Gaegu Bold Bold"/>
              </a:rPr>
              <a:t>2. Pencatatan Peserta Didik</a:t>
            </a:r>
          </a:p>
          <a:p>
            <a:pPr algn="ctr">
              <a:lnSpc>
                <a:spcPts val="7200"/>
              </a:lnSpc>
            </a:pPr>
            <a:endParaRPr/>
          </a:p>
        </p:txBody>
      </p:sp>
      <p:grpSp>
        <p:nvGrpSpPr>
          <p:cNvPr id="9" name="Group 9"/>
          <p:cNvGrpSpPr/>
          <p:nvPr/>
        </p:nvGrpSpPr>
        <p:grpSpPr>
          <a:xfrm>
            <a:off x="1028700" y="3128557"/>
            <a:ext cx="7617075" cy="7228395"/>
            <a:chOff x="0" y="0"/>
            <a:chExt cx="10156100" cy="9637860"/>
          </a:xfrm>
        </p:grpSpPr>
        <p:sp>
          <p:nvSpPr>
            <p:cNvPr id="10" name="TextBox 10"/>
            <p:cNvSpPr txBox="1"/>
            <p:nvPr/>
          </p:nvSpPr>
          <p:spPr>
            <a:xfrm>
              <a:off x="0" y="-114300"/>
              <a:ext cx="10156100" cy="2855627"/>
            </a:xfrm>
            <a:prstGeom prst="rect">
              <a:avLst/>
            </a:prstGeom>
          </p:spPr>
          <p:txBody>
            <a:bodyPr lIns="0" tIns="0" rIns="0" bIns="0" rtlCol="0" anchor="t">
              <a:spAutoFit/>
            </a:bodyPr>
            <a:lstStyle/>
            <a:p>
              <a:pPr algn="ctr">
                <a:lnSpc>
                  <a:spcPts val="5494"/>
                </a:lnSpc>
              </a:pPr>
              <a:r>
                <a:rPr lang="en-US" sz="4578">
                  <a:solidFill>
                    <a:srgbClr val="FBE675"/>
                  </a:solidFill>
                  <a:latin typeface="Gaegu Bold Bold"/>
                </a:rPr>
                <a:t>A.CATATAN UNTUK SELURUH SEKOLAH</a:t>
              </a:r>
            </a:p>
            <a:p>
              <a:pPr algn="ctr">
                <a:lnSpc>
                  <a:spcPts val="5494"/>
                </a:lnSpc>
              </a:pPr>
              <a:endParaRPr/>
            </a:p>
          </p:txBody>
        </p:sp>
        <p:sp>
          <p:nvSpPr>
            <p:cNvPr id="11" name="TextBox 11"/>
            <p:cNvSpPr txBox="1"/>
            <p:nvPr/>
          </p:nvSpPr>
          <p:spPr>
            <a:xfrm>
              <a:off x="0" y="3252279"/>
              <a:ext cx="10156100" cy="6452037"/>
            </a:xfrm>
            <a:prstGeom prst="rect">
              <a:avLst/>
            </a:prstGeom>
          </p:spPr>
          <p:txBody>
            <a:bodyPr lIns="0" tIns="0" rIns="0" bIns="0" rtlCol="0" anchor="t">
              <a:spAutoFit/>
            </a:bodyPr>
            <a:lstStyle/>
            <a:p>
              <a:pPr algn="ctr">
                <a:lnSpc>
                  <a:spcPts val="5494"/>
                </a:lnSpc>
              </a:pPr>
              <a:r>
                <a:rPr lang="en-US" sz="3924" spc="-156" dirty="0" err="1">
                  <a:solidFill>
                    <a:srgbClr val="FFFFFF"/>
                  </a:solidFill>
                  <a:latin typeface="Arimo"/>
                </a:rPr>
                <a:t>ada</a:t>
              </a:r>
              <a:r>
                <a:rPr lang="en-US" sz="3924" spc="-156" dirty="0">
                  <a:solidFill>
                    <a:srgbClr val="FFFFFF"/>
                  </a:solidFill>
                  <a:latin typeface="Arimo"/>
                </a:rPr>
                <a:t>  pun </a:t>
              </a:r>
              <a:r>
                <a:rPr lang="en-US" sz="3924" spc="-156" dirty="0" err="1">
                  <a:solidFill>
                    <a:srgbClr val="FFFFFF"/>
                  </a:solidFill>
                  <a:latin typeface="Arimo"/>
                </a:rPr>
                <a:t>catatan</a:t>
              </a:r>
              <a:r>
                <a:rPr lang="en-US" sz="3924" spc="-156" dirty="0">
                  <a:solidFill>
                    <a:srgbClr val="FFFFFF"/>
                  </a:solidFill>
                  <a:latin typeface="Arimo"/>
                </a:rPr>
                <a:t> </a:t>
              </a:r>
              <a:r>
                <a:rPr lang="en-US" sz="3924" spc="-156" dirty="0" err="1">
                  <a:solidFill>
                    <a:srgbClr val="FFFFFF"/>
                  </a:solidFill>
                  <a:latin typeface="Arimo"/>
                </a:rPr>
                <a:t>untuk</a:t>
              </a:r>
              <a:r>
                <a:rPr lang="en-US" sz="3924" spc="-156" dirty="0">
                  <a:solidFill>
                    <a:srgbClr val="FFFFFF"/>
                  </a:solidFill>
                  <a:latin typeface="Arimo"/>
                </a:rPr>
                <a:t> </a:t>
              </a:r>
              <a:r>
                <a:rPr lang="en-US" sz="3924" spc="-156" dirty="0" err="1">
                  <a:solidFill>
                    <a:srgbClr val="FFFFFF"/>
                  </a:solidFill>
                  <a:latin typeface="Arimo"/>
                </a:rPr>
                <a:t>sekolah</a:t>
              </a:r>
              <a:r>
                <a:rPr lang="en-US" sz="3924" spc="-156" dirty="0">
                  <a:solidFill>
                    <a:srgbClr val="FFFFFF"/>
                  </a:solidFill>
                  <a:latin typeface="Arimo"/>
                </a:rPr>
                <a:t> </a:t>
              </a:r>
              <a:r>
                <a:rPr lang="en-US" sz="3924" spc="-156" dirty="0" err="1">
                  <a:solidFill>
                    <a:srgbClr val="FFFFFF"/>
                  </a:solidFill>
                  <a:latin typeface="Arimo"/>
                </a:rPr>
                <a:t>seperti</a:t>
              </a:r>
              <a:r>
                <a:rPr lang="en-US" sz="3924" spc="-156" dirty="0">
                  <a:solidFill>
                    <a:srgbClr val="FFFFFF"/>
                  </a:solidFill>
                  <a:latin typeface="Arimo"/>
                </a:rPr>
                <a:t> :</a:t>
              </a:r>
            </a:p>
            <a:p>
              <a:pPr algn="ctr">
                <a:lnSpc>
                  <a:spcPts val="5494"/>
                </a:lnSpc>
              </a:pPr>
              <a:r>
                <a:rPr lang="en-US" sz="3924" spc="-156" dirty="0">
                  <a:solidFill>
                    <a:srgbClr val="FFFFFF"/>
                  </a:solidFill>
                  <a:latin typeface="Arimo"/>
                </a:rPr>
                <a:t>· </a:t>
              </a:r>
              <a:r>
                <a:rPr lang="en-US" sz="3924" spc="-156" dirty="0" err="1">
                  <a:solidFill>
                    <a:srgbClr val="FFFFFF"/>
                  </a:solidFill>
                  <a:latin typeface="Arimo"/>
                </a:rPr>
                <a:t>Buku</a:t>
              </a:r>
              <a:r>
                <a:rPr lang="en-US" sz="3924" spc="-156" dirty="0">
                  <a:solidFill>
                    <a:srgbClr val="FFFFFF"/>
                  </a:solidFill>
                  <a:latin typeface="Arimo"/>
                </a:rPr>
                <a:t> </a:t>
              </a:r>
              <a:r>
                <a:rPr lang="en-US" sz="3924" spc="-156" dirty="0" err="1">
                  <a:solidFill>
                    <a:srgbClr val="FFFFFF"/>
                  </a:solidFill>
                  <a:latin typeface="Arimo"/>
                </a:rPr>
                <a:t>induk</a:t>
              </a:r>
              <a:r>
                <a:rPr lang="en-US" sz="3924" spc="-156" dirty="0">
                  <a:solidFill>
                    <a:srgbClr val="FFFFFF"/>
                  </a:solidFill>
                  <a:latin typeface="Arimo"/>
                </a:rPr>
                <a:t> ,</a:t>
              </a:r>
              <a:r>
                <a:rPr lang="en-US" sz="3924" spc="-156" dirty="0" err="1">
                  <a:solidFill>
                    <a:srgbClr val="FFFFFF"/>
                  </a:solidFill>
                  <a:latin typeface="Arimo"/>
                </a:rPr>
                <a:t>buku</a:t>
              </a:r>
              <a:r>
                <a:rPr lang="en-US" sz="3924" spc="-156" dirty="0">
                  <a:solidFill>
                    <a:srgbClr val="FFFFFF"/>
                  </a:solidFill>
                  <a:latin typeface="Arimo"/>
                </a:rPr>
                <a:t> </a:t>
              </a:r>
              <a:r>
                <a:rPr lang="en-US" sz="3924" spc="-156" dirty="0" err="1">
                  <a:solidFill>
                    <a:srgbClr val="FFFFFF"/>
                  </a:solidFill>
                  <a:latin typeface="Arimo"/>
                </a:rPr>
                <a:t>klapper</a:t>
              </a:r>
              <a:r>
                <a:rPr lang="en-US" sz="3924" spc="-156" dirty="0">
                  <a:solidFill>
                    <a:srgbClr val="FFFFFF"/>
                  </a:solidFill>
                  <a:latin typeface="Arimo"/>
                </a:rPr>
                <a:t> </a:t>
              </a:r>
              <a:r>
                <a:rPr lang="en-US" sz="3924" spc="-156" dirty="0" err="1">
                  <a:solidFill>
                    <a:srgbClr val="FFFFFF"/>
                  </a:solidFill>
                  <a:latin typeface="Arimo"/>
                </a:rPr>
                <a:t>catatan</a:t>
              </a:r>
              <a:r>
                <a:rPr lang="en-US" sz="3924" spc="-156" dirty="0">
                  <a:solidFill>
                    <a:srgbClr val="FFFFFF"/>
                  </a:solidFill>
                  <a:latin typeface="Arimo"/>
                </a:rPr>
                <a:t> – </a:t>
              </a:r>
              <a:r>
                <a:rPr lang="en-US" sz="3924" spc="-156" dirty="0" err="1">
                  <a:solidFill>
                    <a:srgbClr val="FFFFFF"/>
                  </a:solidFill>
                  <a:latin typeface="Arimo"/>
                </a:rPr>
                <a:t>catatan</a:t>
              </a:r>
              <a:r>
                <a:rPr lang="en-US" sz="3924" spc="-156" dirty="0">
                  <a:solidFill>
                    <a:srgbClr val="FFFFFF"/>
                  </a:solidFill>
                  <a:latin typeface="Arimo"/>
                </a:rPr>
                <a:t> </a:t>
              </a:r>
              <a:r>
                <a:rPr lang="en-US" sz="3924" spc="-156" dirty="0" err="1">
                  <a:solidFill>
                    <a:srgbClr val="FFFFFF"/>
                  </a:solidFill>
                  <a:latin typeface="Arimo"/>
                </a:rPr>
                <a:t>sekolah</a:t>
              </a:r>
              <a:r>
                <a:rPr lang="en-US" sz="3924" spc="-156" dirty="0">
                  <a:solidFill>
                    <a:srgbClr val="FFFFFF"/>
                  </a:solidFill>
                  <a:latin typeface="Arimo"/>
                </a:rPr>
                <a:t> </a:t>
              </a:r>
              <a:r>
                <a:rPr lang="en-US" sz="3924" spc="-156" dirty="0" err="1">
                  <a:solidFill>
                    <a:srgbClr val="FFFFFF"/>
                  </a:solidFill>
                  <a:latin typeface="Arimo"/>
                </a:rPr>
                <a:t>seperti</a:t>
              </a:r>
              <a:r>
                <a:rPr lang="en-US" sz="3924" spc="-156" dirty="0">
                  <a:solidFill>
                    <a:srgbClr val="FFFFFF"/>
                  </a:solidFill>
                  <a:latin typeface="Arimo"/>
                </a:rPr>
                <a:t> </a:t>
              </a:r>
              <a:r>
                <a:rPr lang="en-US" sz="3924" spc="-156" dirty="0" err="1">
                  <a:solidFill>
                    <a:srgbClr val="FFFFFF"/>
                  </a:solidFill>
                  <a:latin typeface="Arimo"/>
                </a:rPr>
                <a:t>tata</a:t>
              </a:r>
              <a:r>
                <a:rPr lang="en-US" sz="3924" spc="-156" dirty="0">
                  <a:solidFill>
                    <a:srgbClr val="FFFFFF"/>
                  </a:solidFill>
                  <a:latin typeface="Arimo"/>
                </a:rPr>
                <a:t> </a:t>
              </a:r>
              <a:r>
                <a:rPr lang="en-US" sz="3924" spc="-156" dirty="0" err="1">
                  <a:solidFill>
                    <a:srgbClr val="FFFFFF"/>
                  </a:solidFill>
                  <a:latin typeface="Arimo"/>
                </a:rPr>
                <a:t>tertib</a:t>
              </a:r>
              <a:r>
                <a:rPr lang="en-US" sz="3924" spc="-156" dirty="0">
                  <a:solidFill>
                    <a:srgbClr val="FFFFFF"/>
                  </a:solidFill>
                  <a:latin typeface="Arimo"/>
                </a:rPr>
                <a:t> </a:t>
              </a:r>
            </a:p>
            <a:p>
              <a:pPr algn="ctr">
                <a:lnSpc>
                  <a:spcPts val="5494"/>
                </a:lnSpc>
              </a:pPr>
              <a:endParaRPr/>
            </a:p>
            <a:p>
              <a:pPr algn="ctr">
                <a:lnSpc>
                  <a:spcPts val="5494"/>
                </a:lnSpc>
              </a:pPr>
              <a:endParaRPr/>
            </a:p>
            <a:p>
              <a:pPr algn="ctr">
                <a:lnSpc>
                  <a:spcPts val="5494"/>
                </a:lnSpc>
              </a:pPr>
              <a:endParaRPr/>
            </a:p>
          </p:txBody>
        </p:sp>
      </p:grpSp>
      <p:grpSp>
        <p:nvGrpSpPr>
          <p:cNvPr id="12" name="Group 12"/>
          <p:cNvGrpSpPr/>
          <p:nvPr/>
        </p:nvGrpSpPr>
        <p:grpSpPr>
          <a:xfrm>
            <a:off x="9407208" y="3279272"/>
            <a:ext cx="7653994" cy="5371572"/>
            <a:chOff x="0" y="-104775"/>
            <a:chExt cx="10205325" cy="7162096"/>
          </a:xfrm>
        </p:grpSpPr>
        <p:sp>
          <p:nvSpPr>
            <p:cNvPr id="13" name="TextBox 13"/>
            <p:cNvSpPr txBox="1"/>
            <p:nvPr/>
          </p:nvSpPr>
          <p:spPr>
            <a:xfrm>
              <a:off x="0" y="-104775"/>
              <a:ext cx="10205325" cy="2605990"/>
            </a:xfrm>
            <a:prstGeom prst="rect">
              <a:avLst/>
            </a:prstGeom>
          </p:spPr>
          <p:txBody>
            <a:bodyPr lIns="0" tIns="0" rIns="0" bIns="0" rtlCol="0" anchor="t">
              <a:spAutoFit/>
            </a:bodyPr>
            <a:lstStyle/>
            <a:p>
              <a:pPr algn="ctr">
                <a:lnSpc>
                  <a:spcPts val="5013"/>
                </a:lnSpc>
              </a:pPr>
              <a:r>
                <a:rPr lang="en-US" sz="4177">
                  <a:solidFill>
                    <a:srgbClr val="FBE675"/>
                  </a:solidFill>
                  <a:latin typeface="Gaegu Bold Bold"/>
                </a:rPr>
                <a:t>B. CATATAN UNTUK MASING-MASING KELAS</a:t>
              </a:r>
            </a:p>
            <a:p>
              <a:pPr algn="ctr">
                <a:lnSpc>
                  <a:spcPts val="5013"/>
                </a:lnSpc>
              </a:pPr>
              <a:endParaRPr/>
            </a:p>
          </p:txBody>
        </p:sp>
        <p:sp>
          <p:nvSpPr>
            <p:cNvPr id="14" name="TextBox 14"/>
            <p:cNvSpPr txBox="1"/>
            <p:nvPr/>
          </p:nvSpPr>
          <p:spPr>
            <a:xfrm>
              <a:off x="0" y="2968595"/>
              <a:ext cx="10205325" cy="4088726"/>
            </a:xfrm>
            <a:prstGeom prst="rect">
              <a:avLst/>
            </a:prstGeom>
          </p:spPr>
          <p:txBody>
            <a:bodyPr lIns="0" tIns="0" rIns="0" bIns="0" rtlCol="0" anchor="t">
              <a:spAutoFit/>
            </a:bodyPr>
            <a:lstStyle/>
            <a:p>
              <a:pPr algn="ctr">
                <a:lnSpc>
                  <a:spcPts val="4856"/>
                </a:lnSpc>
              </a:pPr>
              <a:r>
                <a:rPr lang="en-US" sz="2800" spc="-138" dirty="0" err="1">
                  <a:solidFill>
                    <a:srgbClr val="FFFFFF"/>
                  </a:solidFill>
                  <a:latin typeface="Arimo"/>
                </a:rPr>
                <a:t>Buku</a:t>
              </a:r>
              <a:r>
                <a:rPr lang="en-US" sz="2800" spc="-138" dirty="0">
                  <a:solidFill>
                    <a:srgbClr val="FFFFFF"/>
                  </a:solidFill>
                  <a:latin typeface="Arimo"/>
                </a:rPr>
                <a:t> </a:t>
              </a:r>
              <a:r>
                <a:rPr lang="en-US" sz="2800" spc="-138" dirty="0" err="1">
                  <a:solidFill>
                    <a:srgbClr val="FFFFFF"/>
                  </a:solidFill>
                  <a:latin typeface="Arimo"/>
                </a:rPr>
                <a:t>kelas</a:t>
              </a:r>
              <a:r>
                <a:rPr lang="en-US" sz="2800" spc="-138" dirty="0">
                  <a:solidFill>
                    <a:srgbClr val="FFFFFF"/>
                  </a:solidFill>
                  <a:latin typeface="Arimo"/>
                </a:rPr>
                <a:t> (</a:t>
              </a:r>
              <a:r>
                <a:rPr lang="en-US" sz="2800" spc="-138" dirty="0" err="1">
                  <a:solidFill>
                    <a:srgbClr val="FFFFFF"/>
                  </a:solidFill>
                  <a:latin typeface="Arimo"/>
                </a:rPr>
                <a:t>cuplikan</a:t>
              </a:r>
              <a:r>
                <a:rPr lang="en-US" sz="2800" spc="-138" dirty="0">
                  <a:solidFill>
                    <a:srgbClr val="FFFFFF"/>
                  </a:solidFill>
                  <a:latin typeface="Arimo"/>
                </a:rPr>
                <a:t> </a:t>
              </a:r>
              <a:r>
                <a:rPr lang="en-US" sz="2800" spc="-138" dirty="0" err="1">
                  <a:solidFill>
                    <a:srgbClr val="FFFFFF"/>
                  </a:solidFill>
                  <a:latin typeface="Arimo"/>
                </a:rPr>
                <a:t>buku</a:t>
              </a:r>
              <a:r>
                <a:rPr lang="en-US" sz="2800" spc="-138" dirty="0">
                  <a:solidFill>
                    <a:srgbClr val="FFFFFF"/>
                  </a:solidFill>
                  <a:latin typeface="Arimo"/>
                </a:rPr>
                <a:t> </a:t>
              </a:r>
              <a:r>
                <a:rPr lang="en-US" sz="2800" spc="-138" dirty="0" err="1">
                  <a:solidFill>
                    <a:srgbClr val="FFFFFF"/>
                  </a:solidFill>
                  <a:latin typeface="Arimo"/>
                </a:rPr>
                <a:t>induk</a:t>
              </a:r>
              <a:r>
                <a:rPr lang="en-US" sz="2800" spc="-138" dirty="0">
                  <a:solidFill>
                    <a:srgbClr val="FFFFFF"/>
                  </a:solidFill>
                  <a:latin typeface="Arimo"/>
                </a:rPr>
                <a:t>).</a:t>
              </a:r>
            </a:p>
            <a:p>
              <a:pPr algn="ctr">
                <a:lnSpc>
                  <a:spcPts val="4856"/>
                </a:lnSpc>
              </a:pPr>
              <a:r>
                <a:rPr lang="en-US" sz="2800" spc="-71" dirty="0" err="1">
                  <a:solidFill>
                    <a:srgbClr val="FFFFFF"/>
                  </a:solidFill>
                  <a:latin typeface="Arimo"/>
                </a:rPr>
                <a:t>Buku</a:t>
              </a:r>
              <a:r>
                <a:rPr lang="en-US" sz="2800" spc="-71" dirty="0">
                  <a:solidFill>
                    <a:srgbClr val="FFFFFF"/>
                  </a:solidFill>
                  <a:latin typeface="Arimo"/>
                </a:rPr>
                <a:t> </a:t>
              </a:r>
              <a:r>
                <a:rPr lang="en-US" sz="2800" spc="-71" dirty="0" err="1">
                  <a:solidFill>
                    <a:srgbClr val="FFFFFF"/>
                  </a:solidFill>
                  <a:latin typeface="Arimo"/>
                </a:rPr>
                <a:t>presensi</a:t>
              </a:r>
              <a:r>
                <a:rPr lang="en-US" sz="2800" spc="-71" dirty="0">
                  <a:solidFill>
                    <a:srgbClr val="FFFFFF"/>
                  </a:solidFill>
                  <a:latin typeface="Arimo"/>
                </a:rPr>
                <a:t> </a:t>
              </a:r>
              <a:r>
                <a:rPr lang="en-US" sz="2800" spc="-71" dirty="0" err="1">
                  <a:solidFill>
                    <a:srgbClr val="FFFFFF"/>
                  </a:solidFill>
                  <a:latin typeface="Arimo"/>
                </a:rPr>
                <a:t>kelas</a:t>
              </a:r>
              <a:r>
                <a:rPr lang="en-US" sz="2800" spc="-71" dirty="0">
                  <a:solidFill>
                    <a:srgbClr val="FFFFFF"/>
                  </a:solidFill>
                  <a:latin typeface="Arimo"/>
                </a:rPr>
                <a:t> yang </a:t>
              </a:r>
              <a:r>
                <a:rPr lang="en-US" sz="2800" spc="-71" dirty="0" err="1">
                  <a:solidFill>
                    <a:srgbClr val="FFFFFF"/>
                  </a:solidFill>
                  <a:latin typeface="Arimo"/>
                </a:rPr>
                <a:t>diisi</a:t>
              </a:r>
              <a:r>
                <a:rPr lang="en-US" sz="2800" spc="-71" dirty="0">
                  <a:solidFill>
                    <a:srgbClr val="FFFFFF"/>
                  </a:solidFill>
                  <a:latin typeface="Arimo"/>
                </a:rPr>
                <a:t> </a:t>
              </a:r>
              <a:r>
                <a:rPr lang="en-US" sz="2800" spc="-71" dirty="0" err="1">
                  <a:solidFill>
                    <a:srgbClr val="FFFFFF"/>
                  </a:solidFill>
                  <a:latin typeface="Arimo"/>
                </a:rPr>
                <a:t>setiap</a:t>
              </a:r>
              <a:r>
                <a:rPr lang="en-US" sz="2800" spc="-71" dirty="0">
                  <a:solidFill>
                    <a:srgbClr val="FFFFFF"/>
                  </a:solidFill>
                  <a:latin typeface="Arimo"/>
                </a:rPr>
                <a:t> </a:t>
              </a:r>
              <a:r>
                <a:rPr lang="en-US" sz="2800" spc="-71" dirty="0" err="1">
                  <a:solidFill>
                    <a:srgbClr val="FFFFFF"/>
                  </a:solidFill>
                  <a:latin typeface="Arimo"/>
                </a:rPr>
                <a:t>hari</a:t>
              </a:r>
              <a:r>
                <a:rPr lang="en-US" sz="2800" spc="-71" dirty="0">
                  <a:solidFill>
                    <a:srgbClr val="FFFFFF"/>
                  </a:solidFill>
                  <a:latin typeface="Arimo"/>
                </a:rPr>
                <a:t> </a:t>
              </a:r>
              <a:r>
                <a:rPr lang="en-US" sz="2800" spc="-71" dirty="0" err="1">
                  <a:solidFill>
                    <a:srgbClr val="FFFFFF"/>
                  </a:solidFill>
                  <a:latin typeface="Arimo"/>
                </a:rPr>
                <a:t>dan</a:t>
              </a:r>
              <a:r>
                <a:rPr lang="en-US" sz="2800" spc="-71" dirty="0">
                  <a:solidFill>
                    <a:srgbClr val="FFFFFF"/>
                  </a:solidFill>
                  <a:latin typeface="Arimo"/>
                </a:rPr>
                <a:t> </a:t>
              </a:r>
              <a:r>
                <a:rPr lang="en-US" sz="2800" spc="-71" dirty="0" err="1">
                  <a:solidFill>
                    <a:srgbClr val="FFFFFF"/>
                  </a:solidFill>
                  <a:latin typeface="Arimo"/>
                </a:rPr>
                <a:t>pada</a:t>
              </a:r>
              <a:r>
                <a:rPr lang="en-US" sz="2800" spc="-71" dirty="0">
                  <a:solidFill>
                    <a:srgbClr val="FFFFFF"/>
                  </a:solidFill>
                  <a:latin typeface="Arimo"/>
                </a:rPr>
                <a:t> </a:t>
              </a:r>
              <a:r>
                <a:rPr lang="en-US" sz="2800" spc="-71" dirty="0" err="1">
                  <a:solidFill>
                    <a:srgbClr val="FFFFFF"/>
                  </a:solidFill>
                  <a:latin typeface="Arimo"/>
                </a:rPr>
                <a:t>akhir</a:t>
              </a:r>
              <a:r>
                <a:rPr lang="en-US" sz="2800" spc="-71" dirty="0">
                  <a:solidFill>
                    <a:srgbClr val="FFFFFF"/>
                  </a:solidFill>
                  <a:latin typeface="Arimo"/>
                </a:rPr>
                <a:t> </a:t>
              </a:r>
              <a:r>
                <a:rPr lang="en-US" sz="2800" spc="-71" dirty="0" err="1">
                  <a:solidFill>
                    <a:srgbClr val="FFFFFF"/>
                  </a:solidFill>
                  <a:latin typeface="Arimo"/>
                </a:rPr>
                <a:t>bulan</a:t>
              </a:r>
              <a:r>
                <a:rPr lang="en-US" sz="2800" spc="-71" dirty="0">
                  <a:solidFill>
                    <a:srgbClr val="FFFFFF"/>
                  </a:solidFill>
                  <a:latin typeface="Arimo"/>
                </a:rPr>
                <a:t> </a:t>
              </a:r>
              <a:r>
                <a:rPr lang="en-US" sz="2800" spc="-71" dirty="0" err="1">
                  <a:solidFill>
                    <a:srgbClr val="FFFFFF"/>
                  </a:solidFill>
                  <a:latin typeface="Arimo"/>
                </a:rPr>
                <a:t>dihitung</a:t>
              </a:r>
              <a:r>
                <a:rPr lang="en-US" sz="2800" spc="-71" dirty="0">
                  <a:solidFill>
                    <a:srgbClr val="FFFFFF"/>
                  </a:solidFill>
                  <a:latin typeface="Arimo"/>
                </a:rPr>
                <a:t> </a:t>
              </a:r>
              <a:r>
                <a:rPr lang="en-US" sz="2800" spc="-71" dirty="0" err="1">
                  <a:solidFill>
                    <a:srgbClr val="FFFFFF"/>
                  </a:solidFill>
                  <a:latin typeface="Arimo"/>
                </a:rPr>
                <a:t>presentasi</a:t>
              </a:r>
              <a:r>
                <a:rPr lang="en-US" sz="2800" spc="-71" dirty="0">
                  <a:solidFill>
                    <a:srgbClr val="FFFFFF"/>
                  </a:solidFill>
                  <a:latin typeface="Arimo"/>
                </a:rPr>
                <a:t> </a:t>
              </a:r>
              <a:r>
                <a:rPr lang="en-US" sz="2800" spc="-71" dirty="0" err="1">
                  <a:solidFill>
                    <a:srgbClr val="FFFFFF"/>
                  </a:solidFill>
                  <a:latin typeface="Arimo"/>
                </a:rPr>
                <a:t>absensinya</a:t>
              </a:r>
              <a:r>
                <a:rPr lang="en-US" sz="2800" spc="-71" dirty="0">
                  <a:solidFill>
                    <a:srgbClr val="FFFFFF"/>
                  </a:solidFill>
                  <a:latin typeface="Arimo"/>
                </a:rPr>
                <a:t>.</a:t>
              </a:r>
            </a:p>
            <a:p>
              <a:pPr algn="ctr">
                <a:lnSpc>
                  <a:spcPts val="4856"/>
                </a:lnSpc>
              </a:pPr>
              <a:r>
                <a:rPr lang="en-US" sz="2800" spc="-71" dirty="0" err="1">
                  <a:solidFill>
                    <a:srgbClr val="FFFFFF"/>
                  </a:solidFill>
                  <a:latin typeface="Arimo"/>
                </a:rPr>
                <a:t>Buku-buku</a:t>
              </a:r>
              <a:r>
                <a:rPr lang="en-US" sz="2800" spc="-71" dirty="0">
                  <a:solidFill>
                    <a:srgbClr val="FFFFFF"/>
                  </a:solidFill>
                  <a:latin typeface="Arimo"/>
                </a:rPr>
                <a:t> lain </a:t>
              </a:r>
              <a:r>
                <a:rPr lang="en-US" sz="2800" spc="-71" dirty="0" err="1">
                  <a:solidFill>
                    <a:srgbClr val="FFFFFF"/>
                  </a:solidFill>
                  <a:latin typeface="Arimo"/>
                </a:rPr>
                <a:t>mengenai</a:t>
              </a:r>
              <a:r>
                <a:rPr lang="en-US" sz="2800" spc="-71" dirty="0">
                  <a:solidFill>
                    <a:srgbClr val="FFFFFF"/>
                  </a:solidFill>
                  <a:latin typeface="Arimo"/>
                </a:rPr>
                <a:t> </a:t>
              </a:r>
              <a:r>
                <a:rPr lang="en-US" sz="2800" spc="-71" dirty="0" err="1">
                  <a:solidFill>
                    <a:srgbClr val="FFFFFF"/>
                  </a:solidFill>
                  <a:latin typeface="Arimo"/>
                </a:rPr>
                <a:t>catatan</a:t>
              </a:r>
              <a:r>
                <a:rPr lang="en-US" sz="2800" spc="-71" dirty="0">
                  <a:solidFill>
                    <a:srgbClr val="FFFFFF"/>
                  </a:solidFill>
                  <a:latin typeface="Arimo"/>
                </a:rPr>
                <a:t> </a:t>
              </a:r>
              <a:r>
                <a:rPr lang="en-US" sz="2800" spc="-71" dirty="0" err="1">
                  <a:solidFill>
                    <a:srgbClr val="FFFFFF"/>
                  </a:solidFill>
                  <a:latin typeface="Arimo"/>
                </a:rPr>
                <a:t>prestasi</a:t>
              </a:r>
              <a:r>
                <a:rPr lang="en-US" sz="2800" spc="-71" dirty="0">
                  <a:solidFill>
                    <a:srgbClr val="FFFFFF"/>
                  </a:solidFill>
                  <a:latin typeface="Arimo"/>
                </a:rPr>
                <a:t> </a:t>
              </a:r>
              <a:r>
                <a:rPr lang="en-US" sz="2800" spc="-71" dirty="0" err="1">
                  <a:solidFill>
                    <a:srgbClr val="FFFFFF"/>
                  </a:solidFill>
                  <a:latin typeface="Arimo"/>
                </a:rPr>
                <a:t>belajardan</a:t>
              </a:r>
              <a:r>
                <a:rPr lang="en-US" sz="2800" spc="-71" dirty="0">
                  <a:solidFill>
                    <a:srgbClr val="FFFFFF"/>
                  </a:solidFill>
                  <a:latin typeface="Arimo"/>
                </a:rPr>
                <a:t> </a:t>
              </a:r>
              <a:r>
                <a:rPr lang="en-US" sz="2800" spc="-71" dirty="0" err="1">
                  <a:solidFill>
                    <a:srgbClr val="FFFFFF"/>
                  </a:solidFill>
                  <a:latin typeface="Arimo"/>
                </a:rPr>
                <a:t>bimbingan</a:t>
              </a:r>
              <a:r>
                <a:rPr lang="en-US" sz="2800" spc="-71" dirty="0">
                  <a:solidFill>
                    <a:srgbClr val="FFFFFF"/>
                  </a:solidFill>
                  <a:latin typeface="Arimo"/>
                </a:rPr>
                <a:t> </a:t>
              </a:r>
              <a:r>
                <a:rPr lang="en-US" sz="2800" spc="-71" dirty="0" err="1">
                  <a:solidFill>
                    <a:srgbClr val="FFFFFF"/>
                  </a:solidFill>
                  <a:latin typeface="Arimo"/>
                </a:rPr>
                <a:t>penyuluhan</a:t>
              </a:r>
              <a:r>
                <a:rPr lang="en-US" sz="2800" spc="-71" dirty="0">
                  <a:solidFill>
                    <a:srgbClr val="FFFFFF"/>
                  </a:solidFill>
                  <a:latin typeface="Arimo"/>
                </a:rPr>
                <a:t>.</a:t>
              </a:r>
            </a:p>
          </p:txBody>
        </p:sp>
      </p:grpSp>
      <p:pic>
        <p:nvPicPr>
          <p:cNvPr id="15" name="Picture 15"/>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rcRect l="393" r="44370" b="49655"/>
          <a:stretch>
            <a:fillRect/>
          </a:stretch>
        </p:blipFill>
        <p:spPr>
          <a:xfrm rot="-5400000">
            <a:off x="5840229" y="6085071"/>
            <a:ext cx="6108751" cy="263208"/>
          </a:xfrm>
          <a:prstGeom prst="rect">
            <a:avLst/>
          </a:prstGeom>
        </p:spPr>
      </p:pic>
      <p:pic>
        <p:nvPicPr>
          <p:cNvPr id="16" name="Picture 16"/>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rcRect/>
          <a:stretch>
            <a:fillRect/>
          </a:stretch>
        </p:blipFill>
        <p:spPr>
          <a:xfrm>
            <a:off x="1028700" y="829219"/>
            <a:ext cx="2495691" cy="544514"/>
          </a:xfrm>
          <a:prstGeom prst="rect">
            <a:avLst/>
          </a:prstGeom>
        </p:spPr>
      </p:pic>
      <p:pic>
        <p:nvPicPr>
          <p:cNvPr id="17" name="Picture 17"/>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rcRect/>
          <a:stretch>
            <a:fillRect/>
          </a:stretch>
        </p:blipFill>
        <p:spPr>
          <a:xfrm>
            <a:off x="16552836" y="7760977"/>
            <a:ext cx="1412928" cy="1497323"/>
          </a:xfrm>
          <a:prstGeom prst="rect">
            <a:avLst/>
          </a:prstGeom>
        </p:spPr>
      </p:pic>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702</Words>
  <Application>Microsoft Office PowerPoint</Application>
  <PresentationFormat>Custom</PresentationFormat>
  <Paragraphs>109</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Drukaatie Burti</vt:lpstr>
      <vt:lpstr>Gaegu Bold Bold</vt:lpstr>
      <vt:lpstr>Calibri</vt:lpstr>
      <vt:lpstr>Arimo</vt:lpstr>
      <vt:lpstr>Open Sans</vt:lpstr>
      <vt:lpstr>Open Sans Bold</vt:lpstr>
      <vt:lpstr>Arimo Bold</vt:lpstr>
      <vt:lpstr>Times Neue Roman</vt:lpstr>
      <vt:lpstr>Open Sans Extra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Pendidikan Orientasi Kelas Matematika Papan Tulis</dc:title>
  <cp:lastModifiedBy>RESTI</cp:lastModifiedBy>
  <cp:revision>3</cp:revision>
  <dcterms:created xsi:type="dcterms:W3CDTF">2006-08-16T00:00:00Z</dcterms:created>
  <dcterms:modified xsi:type="dcterms:W3CDTF">2021-09-13T14:02:40Z</dcterms:modified>
  <dc:identifier>DAEpzKi79vE</dc:identifier>
</cp:coreProperties>
</file>