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4" r:id="rId5"/>
    <p:sldId id="276" r:id="rId6"/>
    <p:sldId id="289" r:id="rId7"/>
    <p:sldId id="295" r:id="rId8"/>
    <p:sldId id="283" r:id="rId9"/>
    <p:sldId id="290" r:id="rId10"/>
    <p:sldId id="291" r:id="rId11"/>
    <p:sldId id="286" r:id="rId12"/>
    <p:sldId id="299" r:id="rId13"/>
    <p:sldId id="300" r:id="rId14"/>
    <p:sldId id="266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howGuides="1">
      <p:cViewPr varScale="1">
        <p:scale>
          <a:sx n="69" d="100"/>
          <a:sy n="69" d="100"/>
        </p:scale>
        <p:origin x="564" y="4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282E5-54E6-4355-AB1E-BD410DBE1996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39BD85B-6E2C-43CB-B2CE-9C7626477566}">
      <dgm:prSet phldrT="[Text]" custT="1"/>
      <dgm:spPr/>
      <dgm:t>
        <a:bodyPr/>
        <a:lstStyle/>
        <a:p>
          <a:r>
            <a:rPr lang="id-ID" sz="2200" dirty="0">
              <a:solidFill>
                <a:schemeClr val="tx2">
                  <a:lumMod val="95000"/>
                  <a:lumOff val="5000"/>
                </a:schemeClr>
              </a:solidFill>
            </a:rPr>
            <a:t>Setiap Ilmu Pengetahuan dan Teknologi yang dikembangkan di Indonesia Tidak Boleh Bertentangan dengan Nilai-nilai Pancasila </a:t>
          </a:r>
          <a:endParaRPr lang="en-US" sz="22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E1D4C550-B982-49C4-BFFA-6AD48FDF690A}" type="parTrans" cxnId="{F5738D86-B296-4F35-899E-B7816350B94F}">
      <dgm:prSet/>
      <dgm:spPr/>
      <dgm:t>
        <a:bodyPr/>
        <a:lstStyle/>
        <a:p>
          <a:endParaRPr lang="en-US"/>
        </a:p>
      </dgm:t>
    </dgm:pt>
    <dgm:pt modelId="{F1A657F0-0301-4E91-87A1-81C3796F4D4A}" type="sibTrans" cxnId="{F5738D86-B296-4F35-899E-B7816350B94F}">
      <dgm:prSet/>
      <dgm:spPr/>
      <dgm:t>
        <a:bodyPr/>
        <a:lstStyle/>
        <a:p>
          <a:endParaRPr lang="en-US"/>
        </a:p>
      </dgm:t>
    </dgm:pt>
    <dgm:pt modelId="{E68716AF-ACA1-49B9-BB58-C2BBF91C439B}">
      <dgm:prSet phldrT="[Text]" custT="1"/>
      <dgm:spPr/>
      <dgm:t>
        <a:bodyPr/>
        <a:lstStyle/>
        <a:p>
          <a:r>
            <a:rPr lang="id-ID" sz="2200" dirty="0">
              <a:solidFill>
                <a:schemeClr val="tx2">
                  <a:lumMod val="95000"/>
                  <a:lumOff val="5000"/>
                </a:schemeClr>
              </a:solidFill>
            </a:rPr>
            <a:t>Setiap IPTEK yang dikembangkan di Indonesia harus menyertakan nilai-nilai Pancasila sebagai Faktor Internal Pengembangan Iptek itu sendiri</a:t>
          </a:r>
          <a:endParaRPr lang="en-US" sz="22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646D57E3-F8F9-4680-A124-93672BAD23D8}" type="parTrans" cxnId="{32CA215D-70EF-4F4C-B8C2-EF695B2F52D8}">
      <dgm:prSet/>
      <dgm:spPr/>
      <dgm:t>
        <a:bodyPr/>
        <a:lstStyle/>
        <a:p>
          <a:endParaRPr lang="en-US"/>
        </a:p>
      </dgm:t>
    </dgm:pt>
    <dgm:pt modelId="{01F55346-9AB3-4F27-B861-9DD91C84046E}" type="sibTrans" cxnId="{32CA215D-70EF-4F4C-B8C2-EF695B2F52D8}">
      <dgm:prSet/>
      <dgm:spPr/>
      <dgm:t>
        <a:bodyPr/>
        <a:lstStyle/>
        <a:p>
          <a:endParaRPr lang="en-US"/>
        </a:p>
      </dgm:t>
    </dgm:pt>
    <dgm:pt modelId="{68A7A9A3-713F-4A58-99B8-CA6167E3695F}">
      <dgm:prSet phldrT="[Text]" custT="1"/>
      <dgm:spPr/>
      <dgm:t>
        <a:bodyPr/>
        <a:lstStyle/>
        <a:p>
          <a:r>
            <a:rPr lang="id-ID" sz="2200" dirty="0">
              <a:solidFill>
                <a:schemeClr val="tx2">
                  <a:lumMod val="95000"/>
                  <a:lumOff val="5000"/>
                </a:schemeClr>
              </a:solidFill>
            </a:rPr>
            <a:t>Setiap pengembangan IPTEK harus berakar dari budaya dan ideologi bangsa Indonesia</a:t>
          </a:r>
          <a:endParaRPr lang="en-US" sz="22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0AA9BD04-314E-4D69-A313-61652F5737E6}" type="parTrans" cxnId="{DF8719F1-B909-4851-9D4B-17CF9BAB450B}">
      <dgm:prSet/>
      <dgm:spPr/>
      <dgm:t>
        <a:bodyPr/>
        <a:lstStyle/>
        <a:p>
          <a:endParaRPr lang="en-US"/>
        </a:p>
      </dgm:t>
    </dgm:pt>
    <dgm:pt modelId="{698704AC-524E-4C8A-BDC0-ADDC564618FF}" type="sibTrans" cxnId="{DF8719F1-B909-4851-9D4B-17CF9BAB450B}">
      <dgm:prSet/>
      <dgm:spPr/>
      <dgm:t>
        <a:bodyPr/>
        <a:lstStyle/>
        <a:p>
          <a:endParaRPr lang="en-US"/>
        </a:p>
      </dgm:t>
    </dgm:pt>
    <dgm:pt modelId="{8DE085D5-91DB-42A5-A8EC-097F8D9D0207}">
      <dgm:prSet phldrT="[Text]" custT="1"/>
      <dgm:spPr/>
      <dgm:t>
        <a:bodyPr/>
        <a:lstStyle/>
        <a:p>
          <a:r>
            <a:rPr lang="id-ID" sz="2200" dirty="0">
              <a:solidFill>
                <a:schemeClr val="tx2">
                  <a:lumMod val="95000"/>
                  <a:lumOff val="5000"/>
                </a:schemeClr>
              </a:solidFill>
            </a:rPr>
            <a:t>Nilai-nilai Pancasila berperan sebagai rambu normatif bagi pengembangan IPTEK di Indonesia</a:t>
          </a:r>
          <a:endParaRPr lang="en-US" sz="22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E66F0811-1DE0-43B0-B5E1-69984A0C9D10}" type="parTrans" cxnId="{08E55085-4814-48C3-83D8-9D961902FF00}">
      <dgm:prSet/>
      <dgm:spPr/>
      <dgm:t>
        <a:bodyPr/>
        <a:lstStyle/>
        <a:p>
          <a:endParaRPr lang="en-US"/>
        </a:p>
      </dgm:t>
    </dgm:pt>
    <dgm:pt modelId="{07E57066-6B00-439B-8625-5FBB69A125D1}" type="sibTrans" cxnId="{08E55085-4814-48C3-83D8-9D961902FF00}">
      <dgm:prSet/>
      <dgm:spPr/>
      <dgm:t>
        <a:bodyPr/>
        <a:lstStyle/>
        <a:p>
          <a:endParaRPr lang="en-US"/>
        </a:p>
      </dgm:t>
    </dgm:pt>
    <dgm:pt modelId="{8A3F8411-B4A6-4E52-BB68-EEFA6209C1E6}" type="pres">
      <dgm:prSet presAssocID="{29D282E5-54E6-4355-AB1E-BD410DBE19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79866-F7E3-41EE-9380-61E9107ACCF9}" type="pres">
      <dgm:prSet presAssocID="{B39BD85B-6E2C-43CB-B2CE-9C7626477566}" presName="parentLin" presStyleCnt="0"/>
      <dgm:spPr/>
    </dgm:pt>
    <dgm:pt modelId="{B9FE3ABF-0304-488B-A05F-A1F76540A728}" type="pres">
      <dgm:prSet presAssocID="{B39BD85B-6E2C-43CB-B2CE-9C762647756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A196100-3D5A-4572-B204-657FC09A1A7E}" type="pres">
      <dgm:prSet presAssocID="{B39BD85B-6E2C-43CB-B2CE-9C7626477566}" presName="parentText" presStyleLbl="node1" presStyleIdx="0" presStyleCnt="4" custScaleX="142857" custScaleY="993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E07DA-9744-403D-B54E-5261A6CB19BB}" type="pres">
      <dgm:prSet presAssocID="{B39BD85B-6E2C-43CB-B2CE-9C7626477566}" presName="negativeSpace" presStyleCnt="0"/>
      <dgm:spPr/>
    </dgm:pt>
    <dgm:pt modelId="{E5BA036A-5916-434D-908B-7B64B4B71F4E}" type="pres">
      <dgm:prSet presAssocID="{B39BD85B-6E2C-43CB-B2CE-9C7626477566}" presName="childText" presStyleLbl="conFgAcc1" presStyleIdx="0" presStyleCnt="4" custLinFactNeighborY="-675">
        <dgm:presLayoutVars>
          <dgm:bulletEnabled val="1"/>
        </dgm:presLayoutVars>
      </dgm:prSet>
      <dgm:spPr/>
    </dgm:pt>
    <dgm:pt modelId="{40575884-840D-488A-92D0-0C2F32034348}" type="pres">
      <dgm:prSet presAssocID="{F1A657F0-0301-4E91-87A1-81C3796F4D4A}" presName="spaceBetweenRectangles" presStyleCnt="0"/>
      <dgm:spPr/>
    </dgm:pt>
    <dgm:pt modelId="{4E83E8D4-AD7F-4FD6-8989-B84BB70EAEE9}" type="pres">
      <dgm:prSet presAssocID="{E68716AF-ACA1-49B9-BB58-C2BBF91C439B}" presName="parentLin" presStyleCnt="0"/>
      <dgm:spPr/>
    </dgm:pt>
    <dgm:pt modelId="{14C851F5-26B9-41D3-876C-53A234ABCA4B}" type="pres">
      <dgm:prSet presAssocID="{E68716AF-ACA1-49B9-BB58-C2BBF91C439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9E3E5D8-EDA7-4BAA-9BA7-8E79B3CDA3C6}" type="pres">
      <dgm:prSet presAssocID="{E68716AF-ACA1-49B9-BB58-C2BBF91C439B}" presName="parentText" presStyleLbl="node1" presStyleIdx="1" presStyleCnt="4" custScaleX="142857" custScaleY="863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3FF2-CD2C-49EF-9E7A-EE1BFB5332FE}" type="pres">
      <dgm:prSet presAssocID="{E68716AF-ACA1-49B9-BB58-C2BBF91C439B}" presName="negativeSpace" presStyleCnt="0"/>
      <dgm:spPr/>
    </dgm:pt>
    <dgm:pt modelId="{E9FD251C-FB08-4833-945A-08D04430F779}" type="pres">
      <dgm:prSet presAssocID="{E68716AF-ACA1-49B9-BB58-C2BBF91C439B}" presName="childText" presStyleLbl="conFgAcc1" presStyleIdx="1" presStyleCnt="4">
        <dgm:presLayoutVars>
          <dgm:bulletEnabled val="1"/>
        </dgm:presLayoutVars>
      </dgm:prSet>
      <dgm:spPr/>
    </dgm:pt>
    <dgm:pt modelId="{D6C07EFC-0136-4AFE-8CC5-6F4AE2DCD023}" type="pres">
      <dgm:prSet presAssocID="{01F55346-9AB3-4F27-B861-9DD91C84046E}" presName="spaceBetweenRectangles" presStyleCnt="0"/>
      <dgm:spPr/>
    </dgm:pt>
    <dgm:pt modelId="{E3F1D45A-E8E7-4C83-B520-B6A995EC9F71}" type="pres">
      <dgm:prSet presAssocID="{8DE085D5-91DB-42A5-A8EC-097F8D9D0207}" presName="parentLin" presStyleCnt="0"/>
      <dgm:spPr/>
    </dgm:pt>
    <dgm:pt modelId="{26B58910-DD76-4301-99EE-E34459C0B949}" type="pres">
      <dgm:prSet presAssocID="{8DE085D5-91DB-42A5-A8EC-097F8D9D020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689ACA8-0580-4D4B-AA3D-8C0D3DC67426}" type="pres">
      <dgm:prSet presAssocID="{8DE085D5-91DB-42A5-A8EC-097F8D9D0207}" presName="parentText" presStyleLbl="node1" presStyleIdx="2" presStyleCnt="4" custScaleX="1414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3D2E7-3D29-4DD6-941F-47EFA65A4B3C}" type="pres">
      <dgm:prSet presAssocID="{8DE085D5-91DB-42A5-A8EC-097F8D9D0207}" presName="negativeSpace" presStyleCnt="0"/>
      <dgm:spPr/>
    </dgm:pt>
    <dgm:pt modelId="{12474385-CF2E-4B8D-8031-420029E901E9}" type="pres">
      <dgm:prSet presAssocID="{8DE085D5-91DB-42A5-A8EC-097F8D9D0207}" presName="childText" presStyleLbl="conFgAcc1" presStyleIdx="2" presStyleCnt="4">
        <dgm:presLayoutVars>
          <dgm:bulletEnabled val="1"/>
        </dgm:presLayoutVars>
      </dgm:prSet>
      <dgm:spPr/>
    </dgm:pt>
    <dgm:pt modelId="{A7550A71-392D-416D-A4F7-1CE5F41D6541}" type="pres">
      <dgm:prSet presAssocID="{07E57066-6B00-439B-8625-5FBB69A125D1}" presName="spaceBetweenRectangles" presStyleCnt="0"/>
      <dgm:spPr/>
    </dgm:pt>
    <dgm:pt modelId="{CF2DF724-90D2-4A32-9379-6B4E791CF95E}" type="pres">
      <dgm:prSet presAssocID="{68A7A9A3-713F-4A58-99B8-CA6167E3695F}" presName="parentLin" presStyleCnt="0"/>
      <dgm:spPr/>
    </dgm:pt>
    <dgm:pt modelId="{378EC6CE-7AA1-485D-BD79-E1B94EF094DF}" type="pres">
      <dgm:prSet presAssocID="{68A7A9A3-713F-4A58-99B8-CA6167E3695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103D11C-BDB1-4F72-BD18-DE5ADA6848A9}" type="pres">
      <dgm:prSet presAssocID="{68A7A9A3-713F-4A58-99B8-CA6167E3695F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3C990-EAD6-4F1F-9906-5AF79B1FB6F5}" type="pres">
      <dgm:prSet presAssocID="{68A7A9A3-713F-4A58-99B8-CA6167E3695F}" presName="negativeSpace" presStyleCnt="0"/>
      <dgm:spPr/>
    </dgm:pt>
    <dgm:pt modelId="{1CF716AD-ADE2-49ED-826F-83904C898FA3}" type="pres">
      <dgm:prSet presAssocID="{68A7A9A3-713F-4A58-99B8-CA6167E3695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A3FB73D-2A15-42E7-AC85-85C1F119E13F}" type="presOf" srcId="{68A7A9A3-713F-4A58-99B8-CA6167E3695F}" destId="{D103D11C-BDB1-4F72-BD18-DE5ADA6848A9}" srcOrd="1" destOrd="0" presId="urn:microsoft.com/office/officeart/2005/8/layout/list1"/>
    <dgm:cxn modelId="{1F5E25A3-2059-4FB2-9A63-AE8F14D09799}" type="presOf" srcId="{68A7A9A3-713F-4A58-99B8-CA6167E3695F}" destId="{378EC6CE-7AA1-485D-BD79-E1B94EF094DF}" srcOrd="0" destOrd="0" presId="urn:microsoft.com/office/officeart/2005/8/layout/list1"/>
    <dgm:cxn modelId="{722C95B1-15F8-489C-800D-4C89101F4F3D}" type="presOf" srcId="{E68716AF-ACA1-49B9-BB58-C2BBF91C439B}" destId="{49E3E5D8-EDA7-4BAA-9BA7-8E79B3CDA3C6}" srcOrd="1" destOrd="0" presId="urn:microsoft.com/office/officeart/2005/8/layout/list1"/>
    <dgm:cxn modelId="{32CA215D-70EF-4F4C-B8C2-EF695B2F52D8}" srcId="{29D282E5-54E6-4355-AB1E-BD410DBE1996}" destId="{E68716AF-ACA1-49B9-BB58-C2BBF91C439B}" srcOrd="1" destOrd="0" parTransId="{646D57E3-F8F9-4680-A124-93672BAD23D8}" sibTransId="{01F55346-9AB3-4F27-B861-9DD91C84046E}"/>
    <dgm:cxn modelId="{55AD6774-6919-4E6D-9BD7-DF53D24AEAA9}" type="presOf" srcId="{E68716AF-ACA1-49B9-BB58-C2BBF91C439B}" destId="{14C851F5-26B9-41D3-876C-53A234ABCA4B}" srcOrd="0" destOrd="0" presId="urn:microsoft.com/office/officeart/2005/8/layout/list1"/>
    <dgm:cxn modelId="{08E55085-4814-48C3-83D8-9D961902FF00}" srcId="{29D282E5-54E6-4355-AB1E-BD410DBE1996}" destId="{8DE085D5-91DB-42A5-A8EC-097F8D9D0207}" srcOrd="2" destOrd="0" parTransId="{E66F0811-1DE0-43B0-B5E1-69984A0C9D10}" sibTransId="{07E57066-6B00-439B-8625-5FBB69A125D1}"/>
    <dgm:cxn modelId="{1E6D011D-BE1F-411E-B1FB-497EFFD487C8}" type="presOf" srcId="{B39BD85B-6E2C-43CB-B2CE-9C7626477566}" destId="{0A196100-3D5A-4572-B204-657FC09A1A7E}" srcOrd="1" destOrd="0" presId="urn:microsoft.com/office/officeart/2005/8/layout/list1"/>
    <dgm:cxn modelId="{DF8719F1-B909-4851-9D4B-17CF9BAB450B}" srcId="{29D282E5-54E6-4355-AB1E-BD410DBE1996}" destId="{68A7A9A3-713F-4A58-99B8-CA6167E3695F}" srcOrd="3" destOrd="0" parTransId="{0AA9BD04-314E-4D69-A313-61652F5737E6}" sibTransId="{698704AC-524E-4C8A-BDC0-ADDC564618FF}"/>
    <dgm:cxn modelId="{85713739-EE9D-47AA-B62C-657CD3E1C5FD}" type="presOf" srcId="{8DE085D5-91DB-42A5-A8EC-097F8D9D0207}" destId="{8689ACA8-0580-4D4B-AA3D-8C0D3DC67426}" srcOrd="1" destOrd="0" presId="urn:microsoft.com/office/officeart/2005/8/layout/list1"/>
    <dgm:cxn modelId="{F5738D86-B296-4F35-899E-B7816350B94F}" srcId="{29D282E5-54E6-4355-AB1E-BD410DBE1996}" destId="{B39BD85B-6E2C-43CB-B2CE-9C7626477566}" srcOrd="0" destOrd="0" parTransId="{E1D4C550-B982-49C4-BFFA-6AD48FDF690A}" sibTransId="{F1A657F0-0301-4E91-87A1-81C3796F4D4A}"/>
    <dgm:cxn modelId="{924DB001-DFFB-48B9-9D98-69CC553DC968}" type="presOf" srcId="{29D282E5-54E6-4355-AB1E-BD410DBE1996}" destId="{8A3F8411-B4A6-4E52-BB68-EEFA6209C1E6}" srcOrd="0" destOrd="0" presId="urn:microsoft.com/office/officeart/2005/8/layout/list1"/>
    <dgm:cxn modelId="{E63C527C-7E31-4E18-A7C1-96D5C543D287}" type="presOf" srcId="{B39BD85B-6E2C-43CB-B2CE-9C7626477566}" destId="{B9FE3ABF-0304-488B-A05F-A1F76540A728}" srcOrd="0" destOrd="0" presId="urn:microsoft.com/office/officeart/2005/8/layout/list1"/>
    <dgm:cxn modelId="{B31A5BAF-81A1-4D40-BAF1-E273BE90015D}" type="presOf" srcId="{8DE085D5-91DB-42A5-A8EC-097F8D9D0207}" destId="{26B58910-DD76-4301-99EE-E34459C0B949}" srcOrd="0" destOrd="0" presId="urn:microsoft.com/office/officeart/2005/8/layout/list1"/>
    <dgm:cxn modelId="{CD121CF1-A326-4C76-8554-718468BF4A9C}" type="presParOf" srcId="{8A3F8411-B4A6-4E52-BB68-EEFA6209C1E6}" destId="{9FF79866-F7E3-41EE-9380-61E9107ACCF9}" srcOrd="0" destOrd="0" presId="urn:microsoft.com/office/officeart/2005/8/layout/list1"/>
    <dgm:cxn modelId="{0A6526C1-29EE-4FE9-8606-13BD2BA1FF5D}" type="presParOf" srcId="{9FF79866-F7E3-41EE-9380-61E9107ACCF9}" destId="{B9FE3ABF-0304-488B-A05F-A1F76540A728}" srcOrd="0" destOrd="0" presId="urn:microsoft.com/office/officeart/2005/8/layout/list1"/>
    <dgm:cxn modelId="{056DCEC1-AB07-4BFF-B7A8-2F7D6DE2A4AE}" type="presParOf" srcId="{9FF79866-F7E3-41EE-9380-61E9107ACCF9}" destId="{0A196100-3D5A-4572-B204-657FC09A1A7E}" srcOrd="1" destOrd="0" presId="urn:microsoft.com/office/officeart/2005/8/layout/list1"/>
    <dgm:cxn modelId="{8D5F6F31-863D-416A-8090-69302CDA8867}" type="presParOf" srcId="{8A3F8411-B4A6-4E52-BB68-EEFA6209C1E6}" destId="{533E07DA-9744-403D-B54E-5261A6CB19BB}" srcOrd="1" destOrd="0" presId="urn:microsoft.com/office/officeart/2005/8/layout/list1"/>
    <dgm:cxn modelId="{CFD6E207-BFB1-4B3C-A9D9-B50DC6279251}" type="presParOf" srcId="{8A3F8411-B4A6-4E52-BB68-EEFA6209C1E6}" destId="{E5BA036A-5916-434D-908B-7B64B4B71F4E}" srcOrd="2" destOrd="0" presId="urn:microsoft.com/office/officeart/2005/8/layout/list1"/>
    <dgm:cxn modelId="{7ACA0B91-1BE8-4EAB-BCD0-936A270F6F17}" type="presParOf" srcId="{8A3F8411-B4A6-4E52-BB68-EEFA6209C1E6}" destId="{40575884-840D-488A-92D0-0C2F32034348}" srcOrd="3" destOrd="0" presId="urn:microsoft.com/office/officeart/2005/8/layout/list1"/>
    <dgm:cxn modelId="{2E8C4858-B738-42E3-8572-5E696A59B910}" type="presParOf" srcId="{8A3F8411-B4A6-4E52-BB68-EEFA6209C1E6}" destId="{4E83E8D4-AD7F-4FD6-8989-B84BB70EAEE9}" srcOrd="4" destOrd="0" presId="urn:microsoft.com/office/officeart/2005/8/layout/list1"/>
    <dgm:cxn modelId="{95B3E1E2-1206-403A-AAED-8E0E3780B6AD}" type="presParOf" srcId="{4E83E8D4-AD7F-4FD6-8989-B84BB70EAEE9}" destId="{14C851F5-26B9-41D3-876C-53A234ABCA4B}" srcOrd="0" destOrd="0" presId="urn:microsoft.com/office/officeart/2005/8/layout/list1"/>
    <dgm:cxn modelId="{E35FC628-99A1-426E-960B-A48FD0067829}" type="presParOf" srcId="{4E83E8D4-AD7F-4FD6-8989-B84BB70EAEE9}" destId="{49E3E5D8-EDA7-4BAA-9BA7-8E79B3CDA3C6}" srcOrd="1" destOrd="0" presId="urn:microsoft.com/office/officeart/2005/8/layout/list1"/>
    <dgm:cxn modelId="{F28FF3FB-8893-4BBA-90D7-DBF290DB3B3A}" type="presParOf" srcId="{8A3F8411-B4A6-4E52-BB68-EEFA6209C1E6}" destId="{BA083FF2-CD2C-49EF-9E7A-EE1BFB5332FE}" srcOrd="5" destOrd="0" presId="urn:microsoft.com/office/officeart/2005/8/layout/list1"/>
    <dgm:cxn modelId="{CFA1CC7B-8740-401A-A84F-BF68A365E217}" type="presParOf" srcId="{8A3F8411-B4A6-4E52-BB68-EEFA6209C1E6}" destId="{E9FD251C-FB08-4833-945A-08D04430F779}" srcOrd="6" destOrd="0" presId="urn:microsoft.com/office/officeart/2005/8/layout/list1"/>
    <dgm:cxn modelId="{9185C43D-BF0C-4DBF-8E65-FC4BFDF4C2E9}" type="presParOf" srcId="{8A3F8411-B4A6-4E52-BB68-EEFA6209C1E6}" destId="{D6C07EFC-0136-4AFE-8CC5-6F4AE2DCD023}" srcOrd="7" destOrd="0" presId="urn:microsoft.com/office/officeart/2005/8/layout/list1"/>
    <dgm:cxn modelId="{1F8FA753-B56E-4D5B-84EB-DCFFB33967CD}" type="presParOf" srcId="{8A3F8411-B4A6-4E52-BB68-EEFA6209C1E6}" destId="{E3F1D45A-E8E7-4C83-B520-B6A995EC9F71}" srcOrd="8" destOrd="0" presId="urn:microsoft.com/office/officeart/2005/8/layout/list1"/>
    <dgm:cxn modelId="{550C9696-E026-436C-80C0-946A189C48E8}" type="presParOf" srcId="{E3F1D45A-E8E7-4C83-B520-B6A995EC9F71}" destId="{26B58910-DD76-4301-99EE-E34459C0B949}" srcOrd="0" destOrd="0" presId="urn:microsoft.com/office/officeart/2005/8/layout/list1"/>
    <dgm:cxn modelId="{FA8B5FE7-9BCB-46EE-8E23-63CD04E5DA92}" type="presParOf" srcId="{E3F1D45A-E8E7-4C83-B520-B6A995EC9F71}" destId="{8689ACA8-0580-4D4B-AA3D-8C0D3DC67426}" srcOrd="1" destOrd="0" presId="urn:microsoft.com/office/officeart/2005/8/layout/list1"/>
    <dgm:cxn modelId="{08258DC4-01BA-41BC-BE93-BD6BE6EE6A68}" type="presParOf" srcId="{8A3F8411-B4A6-4E52-BB68-EEFA6209C1E6}" destId="{5693D2E7-3D29-4DD6-941F-47EFA65A4B3C}" srcOrd="9" destOrd="0" presId="urn:microsoft.com/office/officeart/2005/8/layout/list1"/>
    <dgm:cxn modelId="{FCEBB3F6-A89D-40E4-B072-5DCCA54B2D90}" type="presParOf" srcId="{8A3F8411-B4A6-4E52-BB68-EEFA6209C1E6}" destId="{12474385-CF2E-4B8D-8031-420029E901E9}" srcOrd="10" destOrd="0" presId="urn:microsoft.com/office/officeart/2005/8/layout/list1"/>
    <dgm:cxn modelId="{19116F9C-12ED-4188-9C6D-7544AD32C452}" type="presParOf" srcId="{8A3F8411-B4A6-4E52-BB68-EEFA6209C1E6}" destId="{A7550A71-392D-416D-A4F7-1CE5F41D6541}" srcOrd="11" destOrd="0" presId="urn:microsoft.com/office/officeart/2005/8/layout/list1"/>
    <dgm:cxn modelId="{4585E392-30B7-49FD-B4A0-0ED9DD9B8BB6}" type="presParOf" srcId="{8A3F8411-B4A6-4E52-BB68-EEFA6209C1E6}" destId="{CF2DF724-90D2-4A32-9379-6B4E791CF95E}" srcOrd="12" destOrd="0" presId="urn:microsoft.com/office/officeart/2005/8/layout/list1"/>
    <dgm:cxn modelId="{BE086740-009B-4921-9E78-DDC6A049E7AD}" type="presParOf" srcId="{CF2DF724-90D2-4A32-9379-6B4E791CF95E}" destId="{378EC6CE-7AA1-485D-BD79-E1B94EF094DF}" srcOrd="0" destOrd="0" presId="urn:microsoft.com/office/officeart/2005/8/layout/list1"/>
    <dgm:cxn modelId="{6C675207-1817-4C29-A57D-1B534DBA909A}" type="presParOf" srcId="{CF2DF724-90D2-4A32-9379-6B4E791CF95E}" destId="{D103D11C-BDB1-4F72-BD18-DE5ADA6848A9}" srcOrd="1" destOrd="0" presId="urn:microsoft.com/office/officeart/2005/8/layout/list1"/>
    <dgm:cxn modelId="{5D36C0C8-4E42-4ECF-A1F1-98E7E49A07B3}" type="presParOf" srcId="{8A3F8411-B4A6-4E52-BB68-EEFA6209C1E6}" destId="{BA43C990-EAD6-4F1F-9906-5AF79B1FB6F5}" srcOrd="13" destOrd="0" presId="urn:microsoft.com/office/officeart/2005/8/layout/list1"/>
    <dgm:cxn modelId="{8BF27A72-D4F5-4502-A46E-6BDC8522385E}" type="presParOf" srcId="{8A3F8411-B4A6-4E52-BB68-EEFA6209C1E6}" destId="{1CF716AD-ADE2-49ED-826F-83904C898FA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05DFAE-19EC-453B-90C0-0778EC6B8745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9CF2D0-3B9B-4F2B-A3A4-85D24FC67128}">
      <dgm:prSet phldrT="[Text]" custT="1"/>
      <dgm:spPr/>
      <dgm:t>
        <a:bodyPr/>
        <a:lstStyle/>
        <a:p>
          <a:r>
            <a:rPr lang="id-ID" sz="2200" dirty="0">
              <a:solidFill>
                <a:schemeClr val="tx2">
                  <a:lumMod val="95000"/>
                  <a:lumOff val="5000"/>
                </a:schemeClr>
              </a:solidFill>
            </a:rPr>
            <a:t>Kemajuan IPTEK mengakibatkan perubahan cara pandang manusia tentang kehidupan</a:t>
          </a:r>
          <a:endParaRPr lang="en-US" sz="22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7E11EC3-F0D6-4EAD-9EB6-D247A0382020}" type="parTrans" cxnId="{51EF1C87-85DE-4A56-8604-5F8A71204927}">
      <dgm:prSet/>
      <dgm:spPr/>
      <dgm:t>
        <a:bodyPr/>
        <a:lstStyle/>
        <a:p>
          <a:endParaRPr lang="en-US"/>
        </a:p>
      </dgm:t>
    </dgm:pt>
    <dgm:pt modelId="{1403836C-5A91-4FBD-9A5E-7115336E559D}" type="sibTrans" cxnId="{51EF1C87-85DE-4A56-8604-5F8A71204927}">
      <dgm:prSet/>
      <dgm:spPr/>
      <dgm:t>
        <a:bodyPr/>
        <a:lstStyle/>
        <a:p>
          <a:endParaRPr lang="en-US"/>
        </a:p>
      </dgm:t>
    </dgm:pt>
    <dgm:pt modelId="{E50FFBEA-BB44-43DC-A839-8FA139E913AC}">
      <dgm:prSet phldrT="[Text]" custT="1"/>
      <dgm:spPr/>
      <dgm:t>
        <a:bodyPr/>
        <a:lstStyle/>
        <a:p>
          <a:r>
            <a:rPr lang="id-ID" sz="2200" dirty="0">
              <a:solidFill>
                <a:schemeClr val="tx2">
                  <a:lumMod val="95000"/>
                  <a:lumOff val="5000"/>
                </a:schemeClr>
              </a:solidFill>
            </a:rPr>
            <a:t>Dampak negatif kemajuan IPTEK terhadap lingkungan hidup membahayakan kehidupan manusia dimasa depan</a:t>
          </a:r>
          <a:endParaRPr lang="en-US" sz="22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EE848987-5627-4B1B-9796-093C5B2BB78A}" type="parTrans" cxnId="{3358A68D-87AD-4BD8-B893-708A725DEEBE}">
      <dgm:prSet/>
      <dgm:spPr/>
      <dgm:t>
        <a:bodyPr/>
        <a:lstStyle/>
        <a:p>
          <a:endParaRPr lang="en-US"/>
        </a:p>
      </dgm:t>
    </dgm:pt>
    <dgm:pt modelId="{E0CF0F15-D1B6-4235-9062-656732541826}" type="sibTrans" cxnId="{3358A68D-87AD-4BD8-B893-708A725DEEBE}">
      <dgm:prSet/>
      <dgm:spPr/>
      <dgm:t>
        <a:bodyPr/>
        <a:lstStyle/>
        <a:p>
          <a:endParaRPr lang="en-US"/>
        </a:p>
      </dgm:t>
    </dgm:pt>
    <dgm:pt modelId="{7E2ED51A-1498-49FF-B74D-F50408E32951}">
      <dgm:prSet phldrT="[Text]" custT="1"/>
      <dgm:spPr/>
      <dgm:t>
        <a:bodyPr/>
        <a:lstStyle/>
        <a:p>
          <a:r>
            <a:rPr lang="id-ID" sz="2200" dirty="0">
              <a:solidFill>
                <a:schemeClr val="tx2">
                  <a:lumMod val="95000"/>
                  <a:lumOff val="5000"/>
                </a:schemeClr>
              </a:solidFill>
            </a:rPr>
            <a:t>Perkembangan IPTEK negara-negara barat dengan politik global mengancam nilai-nilai bangsa Indonesia</a:t>
          </a:r>
          <a:endParaRPr lang="en-US" sz="22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E2324AF0-43DC-427B-8E7A-51CC96E9B86A}" type="parTrans" cxnId="{017AF177-96BB-45C0-804F-B7B82550C059}">
      <dgm:prSet/>
      <dgm:spPr/>
      <dgm:t>
        <a:bodyPr/>
        <a:lstStyle/>
        <a:p>
          <a:endParaRPr lang="en-US"/>
        </a:p>
      </dgm:t>
    </dgm:pt>
    <dgm:pt modelId="{6D18AFF0-E4A1-4083-87B7-BB9C4DD035BF}" type="sibTrans" cxnId="{017AF177-96BB-45C0-804F-B7B82550C059}">
      <dgm:prSet/>
      <dgm:spPr/>
      <dgm:t>
        <a:bodyPr/>
        <a:lstStyle/>
        <a:p>
          <a:endParaRPr lang="en-US"/>
        </a:p>
      </dgm:t>
    </dgm:pt>
    <dgm:pt modelId="{B340FC7A-4642-46AA-9842-658F3EF00517}" type="pres">
      <dgm:prSet presAssocID="{8305DFAE-19EC-453B-90C0-0778EC6B87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E2524D-88C0-4D55-A7B0-AFFF00B18788}" type="pres">
      <dgm:prSet presAssocID="{F19CF2D0-3B9B-4F2B-A3A4-85D24FC67128}" presName="composite" presStyleCnt="0"/>
      <dgm:spPr/>
    </dgm:pt>
    <dgm:pt modelId="{4B9566E8-BE78-4889-9E79-D20F2BAC87B5}" type="pres">
      <dgm:prSet presAssocID="{F19CF2D0-3B9B-4F2B-A3A4-85D24FC67128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EF963-C820-47EB-A3DF-B2A829CA484B}" type="pres">
      <dgm:prSet presAssocID="{F19CF2D0-3B9B-4F2B-A3A4-85D24FC67128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0" r="-100000"/>
          </a:stretch>
        </a:blipFill>
        <a:ln>
          <a:solidFill>
            <a:schemeClr val="accent1"/>
          </a:solidFill>
        </a:ln>
      </dgm:spPr>
    </dgm:pt>
    <dgm:pt modelId="{4EA4353B-01A3-4EFC-A6E5-0C2509D2B609}" type="pres">
      <dgm:prSet presAssocID="{1403836C-5A91-4FBD-9A5E-7115336E559D}" presName="sibTrans" presStyleCnt="0"/>
      <dgm:spPr/>
    </dgm:pt>
    <dgm:pt modelId="{08013FFD-680F-444C-A21D-07C657967A10}" type="pres">
      <dgm:prSet presAssocID="{E50FFBEA-BB44-43DC-A839-8FA139E913AC}" presName="composite" presStyleCnt="0"/>
      <dgm:spPr/>
    </dgm:pt>
    <dgm:pt modelId="{8DD2B140-4518-45A6-9007-7817753B6A26}" type="pres">
      <dgm:prSet presAssocID="{E50FFBEA-BB44-43DC-A839-8FA139E913AC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1A69F-0655-46B7-90C9-66C070FB778B}" type="pres">
      <dgm:prSet presAssocID="{E50FFBEA-BB44-43DC-A839-8FA139E913AC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>
          <a:solidFill>
            <a:schemeClr val="accent1"/>
          </a:solidFill>
        </a:ln>
      </dgm:spPr>
    </dgm:pt>
    <dgm:pt modelId="{82CB813D-1D09-4270-85ED-12CD82260950}" type="pres">
      <dgm:prSet presAssocID="{E0CF0F15-D1B6-4235-9062-656732541826}" presName="sibTrans" presStyleCnt="0"/>
      <dgm:spPr/>
    </dgm:pt>
    <dgm:pt modelId="{A8590DD3-1D2B-4A75-A751-6AB52900F38B}" type="pres">
      <dgm:prSet presAssocID="{7E2ED51A-1498-49FF-B74D-F50408E32951}" presName="composite" presStyleCnt="0"/>
      <dgm:spPr/>
    </dgm:pt>
    <dgm:pt modelId="{47A0EAE1-91B2-4D1C-9065-4FEE78431098}" type="pres">
      <dgm:prSet presAssocID="{7E2ED51A-1498-49FF-B74D-F50408E32951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61199-A07A-45EA-BE27-FFBFEBC8EFC2}" type="pres">
      <dgm:prSet presAssocID="{7E2ED51A-1498-49FF-B74D-F50408E32951}" presName="rect2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816" t="786" r="-113184" b="-786"/>
          </a:stretch>
        </a:blipFill>
        <a:ln>
          <a:solidFill>
            <a:schemeClr val="accent1"/>
          </a:solidFill>
        </a:ln>
      </dgm:spPr>
    </dgm:pt>
  </dgm:ptLst>
  <dgm:cxnLst>
    <dgm:cxn modelId="{51EF1C87-85DE-4A56-8604-5F8A71204927}" srcId="{8305DFAE-19EC-453B-90C0-0778EC6B8745}" destId="{F19CF2D0-3B9B-4F2B-A3A4-85D24FC67128}" srcOrd="0" destOrd="0" parTransId="{17E11EC3-F0D6-4EAD-9EB6-D247A0382020}" sibTransId="{1403836C-5A91-4FBD-9A5E-7115336E559D}"/>
    <dgm:cxn modelId="{3358A68D-87AD-4BD8-B893-708A725DEEBE}" srcId="{8305DFAE-19EC-453B-90C0-0778EC6B8745}" destId="{E50FFBEA-BB44-43DC-A839-8FA139E913AC}" srcOrd="1" destOrd="0" parTransId="{EE848987-5627-4B1B-9796-093C5B2BB78A}" sibTransId="{E0CF0F15-D1B6-4235-9062-656732541826}"/>
    <dgm:cxn modelId="{C8EE38AD-7FFA-4DEC-8A89-EDAF42BF1901}" type="presOf" srcId="{E50FFBEA-BB44-43DC-A839-8FA139E913AC}" destId="{8DD2B140-4518-45A6-9007-7817753B6A26}" srcOrd="0" destOrd="0" presId="urn:microsoft.com/office/officeart/2008/layout/PictureStrips"/>
    <dgm:cxn modelId="{893C5B9C-E58D-49FD-9BA7-F6A374E62C7F}" type="presOf" srcId="{7E2ED51A-1498-49FF-B74D-F50408E32951}" destId="{47A0EAE1-91B2-4D1C-9065-4FEE78431098}" srcOrd="0" destOrd="0" presId="urn:microsoft.com/office/officeart/2008/layout/PictureStrips"/>
    <dgm:cxn modelId="{2B4CEF43-F9A0-43C8-9FC4-D707B204089F}" type="presOf" srcId="{8305DFAE-19EC-453B-90C0-0778EC6B8745}" destId="{B340FC7A-4642-46AA-9842-658F3EF00517}" srcOrd="0" destOrd="0" presId="urn:microsoft.com/office/officeart/2008/layout/PictureStrips"/>
    <dgm:cxn modelId="{017AF177-96BB-45C0-804F-B7B82550C059}" srcId="{8305DFAE-19EC-453B-90C0-0778EC6B8745}" destId="{7E2ED51A-1498-49FF-B74D-F50408E32951}" srcOrd="2" destOrd="0" parTransId="{E2324AF0-43DC-427B-8E7A-51CC96E9B86A}" sibTransId="{6D18AFF0-E4A1-4083-87B7-BB9C4DD035BF}"/>
    <dgm:cxn modelId="{E2B798FC-C13C-4D26-8886-4022A43FC3A5}" type="presOf" srcId="{F19CF2D0-3B9B-4F2B-A3A4-85D24FC67128}" destId="{4B9566E8-BE78-4889-9E79-D20F2BAC87B5}" srcOrd="0" destOrd="0" presId="urn:microsoft.com/office/officeart/2008/layout/PictureStrips"/>
    <dgm:cxn modelId="{3AA7CBBE-BB4A-4856-9A78-540F24D403D6}" type="presParOf" srcId="{B340FC7A-4642-46AA-9842-658F3EF00517}" destId="{74E2524D-88C0-4D55-A7B0-AFFF00B18788}" srcOrd="0" destOrd="0" presId="urn:microsoft.com/office/officeart/2008/layout/PictureStrips"/>
    <dgm:cxn modelId="{471A0B4B-CB4B-4D0D-88F8-9DD143B5A543}" type="presParOf" srcId="{74E2524D-88C0-4D55-A7B0-AFFF00B18788}" destId="{4B9566E8-BE78-4889-9E79-D20F2BAC87B5}" srcOrd="0" destOrd="0" presId="urn:microsoft.com/office/officeart/2008/layout/PictureStrips"/>
    <dgm:cxn modelId="{22C7724C-E6F8-41AC-8398-5EAEBDC6A65A}" type="presParOf" srcId="{74E2524D-88C0-4D55-A7B0-AFFF00B18788}" destId="{D98EF963-C820-47EB-A3DF-B2A829CA484B}" srcOrd="1" destOrd="0" presId="urn:microsoft.com/office/officeart/2008/layout/PictureStrips"/>
    <dgm:cxn modelId="{048FF115-CA93-4A67-A638-0F30F0DBE368}" type="presParOf" srcId="{B340FC7A-4642-46AA-9842-658F3EF00517}" destId="{4EA4353B-01A3-4EFC-A6E5-0C2509D2B609}" srcOrd="1" destOrd="0" presId="urn:microsoft.com/office/officeart/2008/layout/PictureStrips"/>
    <dgm:cxn modelId="{F8664905-85D8-4365-B76B-96CE822D36DC}" type="presParOf" srcId="{B340FC7A-4642-46AA-9842-658F3EF00517}" destId="{08013FFD-680F-444C-A21D-07C657967A10}" srcOrd="2" destOrd="0" presId="urn:microsoft.com/office/officeart/2008/layout/PictureStrips"/>
    <dgm:cxn modelId="{3927CA84-9899-4EA9-9632-D24478B3E653}" type="presParOf" srcId="{08013FFD-680F-444C-A21D-07C657967A10}" destId="{8DD2B140-4518-45A6-9007-7817753B6A26}" srcOrd="0" destOrd="0" presId="urn:microsoft.com/office/officeart/2008/layout/PictureStrips"/>
    <dgm:cxn modelId="{9B8DB7F3-1C91-4492-8823-8F2F9167B23B}" type="presParOf" srcId="{08013FFD-680F-444C-A21D-07C657967A10}" destId="{BCC1A69F-0655-46B7-90C9-66C070FB778B}" srcOrd="1" destOrd="0" presId="urn:microsoft.com/office/officeart/2008/layout/PictureStrips"/>
    <dgm:cxn modelId="{C0D6A20F-0609-43A8-B6E6-AFCEF1153297}" type="presParOf" srcId="{B340FC7A-4642-46AA-9842-658F3EF00517}" destId="{82CB813D-1D09-4270-85ED-12CD82260950}" srcOrd="3" destOrd="0" presId="urn:microsoft.com/office/officeart/2008/layout/PictureStrips"/>
    <dgm:cxn modelId="{42F6FB6B-B6C6-40B2-891A-EB374B2A28DA}" type="presParOf" srcId="{B340FC7A-4642-46AA-9842-658F3EF00517}" destId="{A8590DD3-1D2B-4A75-A751-6AB52900F38B}" srcOrd="4" destOrd="0" presId="urn:microsoft.com/office/officeart/2008/layout/PictureStrips"/>
    <dgm:cxn modelId="{F4B8193F-7A82-4561-94AB-D87B48CF7912}" type="presParOf" srcId="{A8590DD3-1D2B-4A75-A751-6AB52900F38B}" destId="{47A0EAE1-91B2-4D1C-9065-4FEE78431098}" srcOrd="0" destOrd="0" presId="urn:microsoft.com/office/officeart/2008/layout/PictureStrips"/>
    <dgm:cxn modelId="{E08B2F6E-02D5-46F6-B7BA-8E1A8160ECAD}" type="presParOf" srcId="{A8590DD3-1D2B-4A75-A751-6AB52900F38B}" destId="{A7461199-A07A-45EA-BE27-FFBFEBC8EFC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753613-7193-4B93-9C7E-5F0FD8DA69D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32965E-1932-4237-A9A6-CE2CCC477A5A}">
      <dgm:prSet phldrT="[Text]" custT="1"/>
      <dgm:spPr/>
      <dgm:t>
        <a:bodyPr/>
        <a:lstStyle/>
        <a:p>
          <a:r>
            <a:rPr lang="id-ID" sz="2200" dirty="0"/>
            <a:t>Kerusakan Alam dan risiko untuk generasi mendatang yang ditimbulkan oleh IPTEK harus mendapat perhatian serius </a:t>
          </a:r>
          <a:endParaRPr lang="en-US" sz="2200" dirty="0"/>
        </a:p>
      </dgm:t>
    </dgm:pt>
    <dgm:pt modelId="{CA6DE4F3-F3B9-4AE7-8DE0-18A24E7C426C}" type="parTrans" cxnId="{26614750-48FE-40FA-9068-E676E6F79E7D}">
      <dgm:prSet/>
      <dgm:spPr/>
      <dgm:t>
        <a:bodyPr/>
        <a:lstStyle/>
        <a:p>
          <a:endParaRPr lang="en-US"/>
        </a:p>
      </dgm:t>
    </dgm:pt>
    <dgm:pt modelId="{2B2C75EB-7A18-46A1-8E55-E07536519379}" type="sibTrans" cxnId="{26614750-48FE-40FA-9068-E676E6F79E7D}">
      <dgm:prSet/>
      <dgm:spPr/>
      <dgm:t>
        <a:bodyPr/>
        <a:lstStyle/>
        <a:p>
          <a:endParaRPr lang="en-US"/>
        </a:p>
      </dgm:t>
    </dgm:pt>
    <dgm:pt modelId="{7E1C8E4E-E1D6-423A-9729-D7E8ED5CB753}">
      <dgm:prSet phldrT="[Text]" custT="1"/>
      <dgm:spPr/>
      <dgm:t>
        <a:bodyPr/>
        <a:lstStyle/>
        <a:p>
          <a:r>
            <a:rPr lang="id-ID" sz="2200" dirty="0"/>
            <a:t>Penjabaran sila-sila Pancasila sebagai dasar negara dapat menjadi sarana pengontrol dan mengendalikan kemajuan IPTEK</a:t>
          </a:r>
          <a:endParaRPr lang="en-US" sz="2200" dirty="0"/>
        </a:p>
      </dgm:t>
    </dgm:pt>
    <dgm:pt modelId="{0FDFC7DC-2DCE-4921-A554-B49C60DCFA0C}" type="parTrans" cxnId="{6CD31BBC-061D-4962-A105-CB84017AD9CD}">
      <dgm:prSet/>
      <dgm:spPr/>
      <dgm:t>
        <a:bodyPr/>
        <a:lstStyle/>
        <a:p>
          <a:endParaRPr lang="en-US"/>
        </a:p>
      </dgm:t>
    </dgm:pt>
    <dgm:pt modelId="{0176CA20-B910-4A86-A7D9-3E51A465CEDD}" type="sibTrans" cxnId="{6CD31BBC-061D-4962-A105-CB84017AD9CD}">
      <dgm:prSet/>
      <dgm:spPr/>
      <dgm:t>
        <a:bodyPr/>
        <a:lstStyle/>
        <a:p>
          <a:endParaRPr lang="en-US"/>
        </a:p>
      </dgm:t>
    </dgm:pt>
    <dgm:pt modelId="{BDEEBE59-611E-4CAC-A78C-B724DEA31465}">
      <dgm:prSet phldrT="[Text]" custT="1"/>
      <dgm:spPr/>
      <dgm:t>
        <a:bodyPr/>
        <a:lstStyle/>
        <a:p>
          <a:r>
            <a:rPr lang="id-ID" sz="2200" dirty="0"/>
            <a:t>Nilai-nilai kehidupan lokal yang menjadi simbolik kehidupan berbagai daerah mulai digantikan dengan gaya hidup global</a:t>
          </a:r>
          <a:endParaRPr lang="en-US" sz="2200" dirty="0"/>
        </a:p>
      </dgm:t>
    </dgm:pt>
    <dgm:pt modelId="{BED7D28F-B7F9-4AFB-BE79-45FF258FDA7A}" type="parTrans" cxnId="{999D5FB7-5694-4ABC-A97B-EFBC247C3CB0}">
      <dgm:prSet/>
      <dgm:spPr/>
      <dgm:t>
        <a:bodyPr/>
        <a:lstStyle/>
        <a:p>
          <a:endParaRPr lang="en-US"/>
        </a:p>
      </dgm:t>
    </dgm:pt>
    <dgm:pt modelId="{3A59A73A-7BEB-4819-A613-39134B0EC4B2}" type="sibTrans" cxnId="{999D5FB7-5694-4ABC-A97B-EFBC247C3CB0}">
      <dgm:prSet/>
      <dgm:spPr/>
      <dgm:t>
        <a:bodyPr/>
        <a:lstStyle/>
        <a:p>
          <a:endParaRPr lang="en-US"/>
        </a:p>
      </dgm:t>
    </dgm:pt>
    <dgm:pt modelId="{D043FCC2-2E55-4DC4-B7A3-C8DA120FC4F0}" type="pres">
      <dgm:prSet presAssocID="{14753613-7193-4B93-9C7E-5F0FD8DA69D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19B5E5-DFA8-4F9C-81E0-D3A9440146DC}" type="pres">
      <dgm:prSet presAssocID="{7932965E-1932-4237-A9A6-CE2CCC477A5A}" presName="comp" presStyleCnt="0"/>
      <dgm:spPr/>
    </dgm:pt>
    <dgm:pt modelId="{2DB0328A-03DC-4336-87E7-209694D09205}" type="pres">
      <dgm:prSet presAssocID="{7932965E-1932-4237-A9A6-CE2CCC477A5A}" presName="box" presStyleLbl="node1" presStyleIdx="0" presStyleCnt="3"/>
      <dgm:spPr/>
      <dgm:t>
        <a:bodyPr/>
        <a:lstStyle/>
        <a:p>
          <a:endParaRPr lang="en-US"/>
        </a:p>
      </dgm:t>
    </dgm:pt>
    <dgm:pt modelId="{C1C7187D-1DE8-4318-A57E-94392ACECFED}" type="pres">
      <dgm:prSet presAssocID="{7932965E-1932-4237-A9A6-CE2CCC477A5A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7E79ADF1-5F8E-467D-98D6-B31D1E973704}" type="pres">
      <dgm:prSet presAssocID="{7932965E-1932-4237-A9A6-CE2CCC477A5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6611D-A9FA-4179-ACD2-927BBAFB7CB6}" type="pres">
      <dgm:prSet presAssocID="{2B2C75EB-7A18-46A1-8E55-E07536519379}" presName="spacer" presStyleCnt="0"/>
      <dgm:spPr/>
    </dgm:pt>
    <dgm:pt modelId="{B1C8F8C0-B091-4F9D-A239-4C785B8DACB4}" type="pres">
      <dgm:prSet presAssocID="{7E1C8E4E-E1D6-423A-9729-D7E8ED5CB753}" presName="comp" presStyleCnt="0"/>
      <dgm:spPr/>
    </dgm:pt>
    <dgm:pt modelId="{7E28E2F5-7256-47AB-9303-0704CD1D5CE6}" type="pres">
      <dgm:prSet presAssocID="{7E1C8E4E-E1D6-423A-9729-D7E8ED5CB753}" presName="box" presStyleLbl="node1" presStyleIdx="1" presStyleCnt="3"/>
      <dgm:spPr/>
      <dgm:t>
        <a:bodyPr/>
        <a:lstStyle/>
        <a:p>
          <a:endParaRPr lang="en-US"/>
        </a:p>
      </dgm:t>
    </dgm:pt>
    <dgm:pt modelId="{C443E9C7-DE61-468E-9F0E-72C117C996A1}" type="pres">
      <dgm:prSet presAssocID="{7E1C8E4E-E1D6-423A-9729-D7E8ED5CB753}" presName="img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7" t="2292" r="-53793" b="-2292"/>
          </a:stretch>
        </a:blipFill>
      </dgm:spPr>
    </dgm:pt>
    <dgm:pt modelId="{BD6441B7-4509-4304-8C0E-24C142F49C2A}" type="pres">
      <dgm:prSet presAssocID="{7E1C8E4E-E1D6-423A-9729-D7E8ED5CB75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138B5-6EE0-43E4-A1DC-015265EAEA28}" type="pres">
      <dgm:prSet presAssocID="{0176CA20-B910-4A86-A7D9-3E51A465CEDD}" presName="spacer" presStyleCnt="0"/>
      <dgm:spPr/>
    </dgm:pt>
    <dgm:pt modelId="{17664743-7FC9-40D8-A0D9-3411C1E6AF2F}" type="pres">
      <dgm:prSet presAssocID="{BDEEBE59-611E-4CAC-A78C-B724DEA31465}" presName="comp" presStyleCnt="0"/>
      <dgm:spPr/>
    </dgm:pt>
    <dgm:pt modelId="{E07F8745-4A86-482D-A8E5-F64225640EC2}" type="pres">
      <dgm:prSet presAssocID="{BDEEBE59-611E-4CAC-A78C-B724DEA31465}" presName="box" presStyleLbl="node1" presStyleIdx="2" presStyleCnt="3"/>
      <dgm:spPr/>
      <dgm:t>
        <a:bodyPr/>
        <a:lstStyle/>
        <a:p>
          <a:endParaRPr lang="en-US"/>
        </a:p>
      </dgm:t>
    </dgm:pt>
    <dgm:pt modelId="{878D6D2E-5C01-4F3D-9470-21026D3B23B0}" type="pres">
      <dgm:prSet presAssocID="{BDEEBE59-611E-4CAC-A78C-B724DEA31465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DD623DAD-7968-4F00-8C46-45674E7513D5}" type="pres">
      <dgm:prSet presAssocID="{BDEEBE59-611E-4CAC-A78C-B724DEA3146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AA5DB1-33AF-45C7-87C1-F304938588DC}" type="presOf" srcId="{7E1C8E4E-E1D6-423A-9729-D7E8ED5CB753}" destId="{7E28E2F5-7256-47AB-9303-0704CD1D5CE6}" srcOrd="0" destOrd="0" presId="urn:microsoft.com/office/officeart/2005/8/layout/vList4"/>
    <dgm:cxn modelId="{E3F93728-F528-4C69-9E29-054939BC657B}" type="presOf" srcId="{7932965E-1932-4237-A9A6-CE2CCC477A5A}" destId="{7E79ADF1-5F8E-467D-98D6-B31D1E973704}" srcOrd="1" destOrd="0" presId="urn:microsoft.com/office/officeart/2005/8/layout/vList4"/>
    <dgm:cxn modelId="{22E1F93F-AD33-4453-AC2D-EB1A82CFF420}" type="presOf" srcId="{7932965E-1932-4237-A9A6-CE2CCC477A5A}" destId="{2DB0328A-03DC-4336-87E7-209694D09205}" srcOrd="0" destOrd="0" presId="urn:microsoft.com/office/officeart/2005/8/layout/vList4"/>
    <dgm:cxn modelId="{26614750-48FE-40FA-9068-E676E6F79E7D}" srcId="{14753613-7193-4B93-9C7E-5F0FD8DA69DA}" destId="{7932965E-1932-4237-A9A6-CE2CCC477A5A}" srcOrd="0" destOrd="0" parTransId="{CA6DE4F3-F3B9-4AE7-8DE0-18A24E7C426C}" sibTransId="{2B2C75EB-7A18-46A1-8E55-E07536519379}"/>
    <dgm:cxn modelId="{2BEA5CAF-DA1F-4303-9AE0-40736022292B}" type="presOf" srcId="{7E1C8E4E-E1D6-423A-9729-D7E8ED5CB753}" destId="{BD6441B7-4509-4304-8C0E-24C142F49C2A}" srcOrd="1" destOrd="0" presId="urn:microsoft.com/office/officeart/2005/8/layout/vList4"/>
    <dgm:cxn modelId="{6CD31BBC-061D-4962-A105-CB84017AD9CD}" srcId="{14753613-7193-4B93-9C7E-5F0FD8DA69DA}" destId="{7E1C8E4E-E1D6-423A-9729-D7E8ED5CB753}" srcOrd="1" destOrd="0" parTransId="{0FDFC7DC-2DCE-4921-A554-B49C60DCFA0C}" sibTransId="{0176CA20-B910-4A86-A7D9-3E51A465CEDD}"/>
    <dgm:cxn modelId="{44C26AB5-B208-41BA-9DF4-42B4654BFF43}" type="presOf" srcId="{BDEEBE59-611E-4CAC-A78C-B724DEA31465}" destId="{DD623DAD-7968-4F00-8C46-45674E7513D5}" srcOrd="1" destOrd="0" presId="urn:microsoft.com/office/officeart/2005/8/layout/vList4"/>
    <dgm:cxn modelId="{4CB0AC16-F448-4122-9678-405B6B8929B4}" type="presOf" srcId="{14753613-7193-4B93-9C7E-5F0FD8DA69DA}" destId="{D043FCC2-2E55-4DC4-B7A3-C8DA120FC4F0}" srcOrd="0" destOrd="0" presId="urn:microsoft.com/office/officeart/2005/8/layout/vList4"/>
    <dgm:cxn modelId="{9426F4DC-E15A-4AF4-A3B1-C08D1A31D3B0}" type="presOf" srcId="{BDEEBE59-611E-4CAC-A78C-B724DEA31465}" destId="{E07F8745-4A86-482D-A8E5-F64225640EC2}" srcOrd="0" destOrd="0" presId="urn:microsoft.com/office/officeart/2005/8/layout/vList4"/>
    <dgm:cxn modelId="{999D5FB7-5694-4ABC-A97B-EFBC247C3CB0}" srcId="{14753613-7193-4B93-9C7E-5F0FD8DA69DA}" destId="{BDEEBE59-611E-4CAC-A78C-B724DEA31465}" srcOrd="2" destOrd="0" parTransId="{BED7D28F-B7F9-4AFB-BE79-45FF258FDA7A}" sibTransId="{3A59A73A-7BEB-4819-A613-39134B0EC4B2}"/>
    <dgm:cxn modelId="{D391710A-2B1E-49C0-B9CF-9BAD22A98D9D}" type="presParOf" srcId="{D043FCC2-2E55-4DC4-B7A3-C8DA120FC4F0}" destId="{E519B5E5-DFA8-4F9C-81E0-D3A9440146DC}" srcOrd="0" destOrd="0" presId="urn:microsoft.com/office/officeart/2005/8/layout/vList4"/>
    <dgm:cxn modelId="{0F0EA283-BF83-41EC-AE1A-ABE2CEC5FD9B}" type="presParOf" srcId="{E519B5E5-DFA8-4F9C-81E0-D3A9440146DC}" destId="{2DB0328A-03DC-4336-87E7-209694D09205}" srcOrd="0" destOrd="0" presId="urn:microsoft.com/office/officeart/2005/8/layout/vList4"/>
    <dgm:cxn modelId="{63B817F7-DB6B-4D5A-B511-72C8D1AE54E8}" type="presParOf" srcId="{E519B5E5-DFA8-4F9C-81E0-D3A9440146DC}" destId="{C1C7187D-1DE8-4318-A57E-94392ACECFED}" srcOrd="1" destOrd="0" presId="urn:microsoft.com/office/officeart/2005/8/layout/vList4"/>
    <dgm:cxn modelId="{9692EC10-0167-4CDA-BB72-989F96CC1579}" type="presParOf" srcId="{E519B5E5-DFA8-4F9C-81E0-D3A9440146DC}" destId="{7E79ADF1-5F8E-467D-98D6-B31D1E973704}" srcOrd="2" destOrd="0" presId="urn:microsoft.com/office/officeart/2005/8/layout/vList4"/>
    <dgm:cxn modelId="{F57ADBE9-54C6-4529-B455-F20FA86733E9}" type="presParOf" srcId="{D043FCC2-2E55-4DC4-B7A3-C8DA120FC4F0}" destId="{C2D6611D-A9FA-4179-ACD2-927BBAFB7CB6}" srcOrd="1" destOrd="0" presId="urn:microsoft.com/office/officeart/2005/8/layout/vList4"/>
    <dgm:cxn modelId="{E7F8BEBD-ED97-4EB7-91BF-CE479078D6AC}" type="presParOf" srcId="{D043FCC2-2E55-4DC4-B7A3-C8DA120FC4F0}" destId="{B1C8F8C0-B091-4F9D-A239-4C785B8DACB4}" srcOrd="2" destOrd="0" presId="urn:microsoft.com/office/officeart/2005/8/layout/vList4"/>
    <dgm:cxn modelId="{7ACD08B4-D257-41B6-BE5E-61D6838E92BB}" type="presParOf" srcId="{B1C8F8C0-B091-4F9D-A239-4C785B8DACB4}" destId="{7E28E2F5-7256-47AB-9303-0704CD1D5CE6}" srcOrd="0" destOrd="0" presId="urn:microsoft.com/office/officeart/2005/8/layout/vList4"/>
    <dgm:cxn modelId="{A5818325-5E33-40F9-9659-C533702059CB}" type="presParOf" srcId="{B1C8F8C0-B091-4F9D-A239-4C785B8DACB4}" destId="{C443E9C7-DE61-468E-9F0E-72C117C996A1}" srcOrd="1" destOrd="0" presId="urn:microsoft.com/office/officeart/2005/8/layout/vList4"/>
    <dgm:cxn modelId="{1AC88061-A566-4061-A665-7563F9A756E0}" type="presParOf" srcId="{B1C8F8C0-B091-4F9D-A239-4C785B8DACB4}" destId="{BD6441B7-4509-4304-8C0E-24C142F49C2A}" srcOrd="2" destOrd="0" presId="urn:microsoft.com/office/officeart/2005/8/layout/vList4"/>
    <dgm:cxn modelId="{8B9897A0-304E-49F6-996B-F2737DFCFB7B}" type="presParOf" srcId="{D043FCC2-2E55-4DC4-B7A3-C8DA120FC4F0}" destId="{EC7138B5-6EE0-43E4-A1DC-015265EAEA28}" srcOrd="3" destOrd="0" presId="urn:microsoft.com/office/officeart/2005/8/layout/vList4"/>
    <dgm:cxn modelId="{FFD84964-567A-4991-98E1-93212594453E}" type="presParOf" srcId="{D043FCC2-2E55-4DC4-B7A3-C8DA120FC4F0}" destId="{17664743-7FC9-40D8-A0D9-3411C1E6AF2F}" srcOrd="4" destOrd="0" presId="urn:microsoft.com/office/officeart/2005/8/layout/vList4"/>
    <dgm:cxn modelId="{13859577-D3B1-4CCE-BA38-52258EA73CB4}" type="presParOf" srcId="{17664743-7FC9-40D8-A0D9-3411C1E6AF2F}" destId="{E07F8745-4A86-482D-A8E5-F64225640EC2}" srcOrd="0" destOrd="0" presId="urn:microsoft.com/office/officeart/2005/8/layout/vList4"/>
    <dgm:cxn modelId="{636E49D1-0EF5-42CE-9824-B59D79BE4417}" type="presParOf" srcId="{17664743-7FC9-40D8-A0D9-3411C1E6AF2F}" destId="{878D6D2E-5C01-4F3D-9470-21026D3B23B0}" srcOrd="1" destOrd="0" presId="urn:microsoft.com/office/officeart/2005/8/layout/vList4"/>
    <dgm:cxn modelId="{28A7C79F-A726-4A89-A3EB-24942D5DB464}" type="presParOf" srcId="{17664743-7FC9-40D8-A0D9-3411C1E6AF2F}" destId="{DD623DAD-7968-4F00-8C46-45674E7513D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A250C4-FF42-4C1B-97D5-3D058DE7443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5F6727-BC47-4F27-B462-198D04985D9F}">
      <dgm:prSet phldrT="[Text]" custT="1"/>
      <dgm:spPr/>
      <dgm:t>
        <a:bodyPr/>
        <a:lstStyle/>
        <a:p>
          <a:r>
            <a:rPr lang="id-ID" sz="2200" dirty="0">
              <a:solidFill>
                <a:schemeClr val="bg1"/>
              </a:solidFill>
            </a:rPr>
            <a:t>1</a:t>
          </a:r>
          <a:endParaRPr lang="en-US" sz="2200" dirty="0">
            <a:solidFill>
              <a:schemeClr val="bg1"/>
            </a:solidFill>
          </a:endParaRPr>
        </a:p>
      </dgm:t>
    </dgm:pt>
    <dgm:pt modelId="{29BE8090-014B-4841-902B-4B1AFEF99A7F}" type="parTrans" cxnId="{BD9D50E9-A14B-41F9-AB8C-83FB03C54088}">
      <dgm:prSet/>
      <dgm:spPr/>
      <dgm:t>
        <a:bodyPr/>
        <a:lstStyle/>
        <a:p>
          <a:endParaRPr lang="en-US"/>
        </a:p>
      </dgm:t>
    </dgm:pt>
    <dgm:pt modelId="{074EB41B-0A1D-4A03-81B5-353360A28105}" type="sibTrans" cxnId="{BD9D50E9-A14B-41F9-AB8C-83FB03C54088}">
      <dgm:prSet/>
      <dgm:spPr/>
      <dgm:t>
        <a:bodyPr/>
        <a:lstStyle/>
        <a:p>
          <a:endParaRPr lang="en-US"/>
        </a:p>
      </dgm:t>
    </dgm:pt>
    <dgm:pt modelId="{E55BE343-1E64-4291-B777-E9B11E589CD3}">
      <dgm:prSet phldrT="[Text]" custT="1"/>
      <dgm:spPr/>
      <dgm:t>
        <a:bodyPr/>
        <a:lstStyle/>
        <a:p>
          <a:r>
            <a:rPr lang="id-ID" sz="2200" dirty="0">
              <a:solidFill>
                <a:schemeClr val="tx2">
                  <a:lumMod val="95000"/>
                  <a:lumOff val="5000"/>
                </a:schemeClr>
              </a:solidFill>
            </a:rPr>
            <a:t>Ke-Tuhanan Yang Maha Esa</a:t>
          </a:r>
          <a:endParaRPr lang="en-US" sz="22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61418AD-4B10-4D87-B62C-41E0D428CF96}" type="parTrans" cxnId="{6E0B8E3B-EC94-4D26-BF60-70FC2FE6CEF1}">
      <dgm:prSet/>
      <dgm:spPr/>
      <dgm:t>
        <a:bodyPr/>
        <a:lstStyle/>
        <a:p>
          <a:endParaRPr lang="en-US"/>
        </a:p>
      </dgm:t>
    </dgm:pt>
    <dgm:pt modelId="{40AE2339-B839-4076-B271-0CAF41C4B8D8}" type="sibTrans" cxnId="{6E0B8E3B-EC94-4D26-BF60-70FC2FE6CEF1}">
      <dgm:prSet/>
      <dgm:spPr/>
      <dgm:t>
        <a:bodyPr/>
        <a:lstStyle/>
        <a:p>
          <a:endParaRPr lang="en-US"/>
        </a:p>
      </dgm:t>
    </dgm:pt>
    <dgm:pt modelId="{F01A6090-ECB9-4ED0-AD84-B75FDE2A24D8}">
      <dgm:prSet phldrT="[Text]" custT="1"/>
      <dgm:spPr/>
      <dgm:t>
        <a:bodyPr/>
        <a:lstStyle/>
        <a:p>
          <a:r>
            <a:rPr lang="id-ID" sz="2200" dirty="0">
              <a:solidFill>
                <a:schemeClr val="bg1"/>
              </a:solidFill>
            </a:rPr>
            <a:t>2</a:t>
          </a:r>
          <a:endParaRPr lang="en-US" sz="2200" dirty="0">
            <a:solidFill>
              <a:schemeClr val="bg1"/>
            </a:solidFill>
          </a:endParaRPr>
        </a:p>
      </dgm:t>
    </dgm:pt>
    <dgm:pt modelId="{F02EC7B8-DB95-4F84-9F6F-D2ADECC02B89}" type="parTrans" cxnId="{B893EA46-9B78-4CE4-9F8F-0EE152CB3258}">
      <dgm:prSet/>
      <dgm:spPr/>
      <dgm:t>
        <a:bodyPr/>
        <a:lstStyle/>
        <a:p>
          <a:endParaRPr lang="en-US"/>
        </a:p>
      </dgm:t>
    </dgm:pt>
    <dgm:pt modelId="{4232FBC5-5536-49BE-B7EC-F32E9E1C6669}" type="sibTrans" cxnId="{B893EA46-9B78-4CE4-9F8F-0EE152CB3258}">
      <dgm:prSet/>
      <dgm:spPr/>
      <dgm:t>
        <a:bodyPr/>
        <a:lstStyle/>
        <a:p>
          <a:endParaRPr lang="en-US"/>
        </a:p>
      </dgm:t>
    </dgm:pt>
    <dgm:pt modelId="{9226D814-0797-4A35-8064-C49D4776910C}">
      <dgm:prSet phldrT="[Text]" custT="1"/>
      <dgm:spPr/>
      <dgm:t>
        <a:bodyPr/>
        <a:lstStyle/>
        <a:p>
          <a:r>
            <a:rPr lang="id-ID" sz="2200" dirty="0">
              <a:solidFill>
                <a:schemeClr val="tx2">
                  <a:lumMod val="95000"/>
                  <a:lumOff val="5000"/>
                </a:schemeClr>
              </a:solidFill>
            </a:rPr>
            <a:t>Kemanusiaan yang Adil dan Beradab</a:t>
          </a:r>
          <a:endParaRPr lang="en-US" sz="22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910CD390-065C-485C-895D-F9996D695388}" type="parTrans" cxnId="{11B210BC-F972-4FC0-A4C3-97C095FBFC8C}">
      <dgm:prSet/>
      <dgm:spPr/>
      <dgm:t>
        <a:bodyPr/>
        <a:lstStyle/>
        <a:p>
          <a:endParaRPr lang="en-US"/>
        </a:p>
      </dgm:t>
    </dgm:pt>
    <dgm:pt modelId="{923DE83F-3D55-40F9-A009-EA45473BB094}" type="sibTrans" cxnId="{11B210BC-F972-4FC0-A4C3-97C095FBFC8C}">
      <dgm:prSet/>
      <dgm:spPr/>
      <dgm:t>
        <a:bodyPr/>
        <a:lstStyle/>
        <a:p>
          <a:endParaRPr lang="en-US"/>
        </a:p>
      </dgm:t>
    </dgm:pt>
    <dgm:pt modelId="{2372B97E-727C-49E9-8E9A-D78A93FE8E34}">
      <dgm:prSet phldrT="[Text]" custT="1"/>
      <dgm:spPr/>
      <dgm:t>
        <a:bodyPr/>
        <a:lstStyle/>
        <a:p>
          <a:r>
            <a:rPr lang="id-ID" sz="2200" dirty="0">
              <a:solidFill>
                <a:schemeClr val="bg1"/>
              </a:solidFill>
            </a:rPr>
            <a:t>3</a:t>
          </a:r>
          <a:endParaRPr lang="en-US" sz="2200" dirty="0">
            <a:solidFill>
              <a:schemeClr val="bg1"/>
            </a:solidFill>
          </a:endParaRPr>
        </a:p>
      </dgm:t>
    </dgm:pt>
    <dgm:pt modelId="{6FDFEC04-4190-4D3E-BF7B-28A1D4D82BFE}" type="parTrans" cxnId="{A5AF64C8-9B68-4B3B-A980-0F697C6444FD}">
      <dgm:prSet/>
      <dgm:spPr/>
      <dgm:t>
        <a:bodyPr/>
        <a:lstStyle/>
        <a:p>
          <a:endParaRPr lang="en-US"/>
        </a:p>
      </dgm:t>
    </dgm:pt>
    <dgm:pt modelId="{E9B75A4F-515A-4710-9354-BEA18C643BE1}" type="sibTrans" cxnId="{A5AF64C8-9B68-4B3B-A980-0F697C6444FD}">
      <dgm:prSet/>
      <dgm:spPr/>
      <dgm:t>
        <a:bodyPr/>
        <a:lstStyle/>
        <a:p>
          <a:endParaRPr lang="en-US"/>
        </a:p>
      </dgm:t>
    </dgm:pt>
    <dgm:pt modelId="{5F17DB68-86FE-4B80-9096-CAD0E67FAFBA}">
      <dgm:prSet phldrT="[Text]" custT="1"/>
      <dgm:spPr/>
      <dgm:t>
        <a:bodyPr/>
        <a:lstStyle/>
        <a:p>
          <a:r>
            <a:rPr lang="id-ID" sz="2200" dirty="0">
              <a:solidFill>
                <a:schemeClr val="tx2">
                  <a:lumMod val="95000"/>
                  <a:lumOff val="5000"/>
                </a:schemeClr>
              </a:solidFill>
            </a:rPr>
            <a:t>Persatuan Indonesia</a:t>
          </a:r>
          <a:endParaRPr lang="en-US" sz="22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FFE4F157-884C-48AC-93E7-7641F8D559FC}" type="parTrans" cxnId="{4A3DCE2B-F357-415A-8FD6-2A139A0A07BD}">
      <dgm:prSet/>
      <dgm:spPr/>
      <dgm:t>
        <a:bodyPr/>
        <a:lstStyle/>
        <a:p>
          <a:endParaRPr lang="en-US"/>
        </a:p>
      </dgm:t>
    </dgm:pt>
    <dgm:pt modelId="{BF2AD3AC-3D42-49C6-9CE9-ECDA0565B673}" type="sibTrans" cxnId="{4A3DCE2B-F357-415A-8FD6-2A139A0A07BD}">
      <dgm:prSet/>
      <dgm:spPr/>
      <dgm:t>
        <a:bodyPr/>
        <a:lstStyle/>
        <a:p>
          <a:endParaRPr lang="en-US"/>
        </a:p>
      </dgm:t>
    </dgm:pt>
    <dgm:pt modelId="{30208521-C921-4204-8416-B8CD916E9011}">
      <dgm:prSet phldrT="[Text]" custT="1"/>
      <dgm:spPr/>
      <dgm:t>
        <a:bodyPr/>
        <a:lstStyle/>
        <a:p>
          <a:r>
            <a:rPr lang="id-ID" sz="2200" dirty="0">
              <a:solidFill>
                <a:schemeClr val="tx2">
                  <a:lumMod val="95000"/>
                  <a:lumOff val="5000"/>
                </a:schemeClr>
              </a:solidFill>
            </a:rPr>
            <a:t>Keadilan Sosial Bagi Seluruh Rakyat Indonesia</a:t>
          </a:r>
          <a:endParaRPr lang="en-US" sz="22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A84917DB-CB78-40E5-B695-55A72ACA34F4}" type="parTrans" cxnId="{D503CC98-CDA4-434C-AF42-A51FBB57FCE4}">
      <dgm:prSet/>
      <dgm:spPr/>
      <dgm:t>
        <a:bodyPr/>
        <a:lstStyle/>
        <a:p>
          <a:endParaRPr lang="en-US"/>
        </a:p>
      </dgm:t>
    </dgm:pt>
    <dgm:pt modelId="{46BB6890-7C09-4B59-82E8-F51A6B006335}" type="sibTrans" cxnId="{D503CC98-CDA4-434C-AF42-A51FBB57FCE4}">
      <dgm:prSet/>
      <dgm:spPr/>
      <dgm:t>
        <a:bodyPr/>
        <a:lstStyle/>
        <a:p>
          <a:endParaRPr lang="en-US"/>
        </a:p>
      </dgm:t>
    </dgm:pt>
    <dgm:pt modelId="{294F11EF-7917-48C6-9CF5-4CE38C959114}">
      <dgm:prSet phldrT="[Text]" custT="1"/>
      <dgm:spPr/>
      <dgm:t>
        <a:bodyPr/>
        <a:lstStyle/>
        <a:p>
          <a:r>
            <a:rPr lang="id-ID" sz="2200" dirty="0">
              <a:solidFill>
                <a:schemeClr val="tx2">
                  <a:lumMod val="95000"/>
                  <a:lumOff val="5000"/>
                </a:schemeClr>
              </a:solidFill>
            </a:rPr>
            <a:t>Kerakyatan yang dipimpin oleh Hikmat Kebijaksanaan dalam Permusyawaratan Perwakilan</a:t>
          </a:r>
          <a:endParaRPr lang="en-US" sz="22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D7D2D35E-5AEA-458E-8850-0EB28F3BBB59}" type="parTrans" cxnId="{D106B972-0506-40E9-B2E5-F52167C83752}">
      <dgm:prSet/>
      <dgm:spPr/>
      <dgm:t>
        <a:bodyPr/>
        <a:lstStyle/>
        <a:p>
          <a:endParaRPr lang="en-US"/>
        </a:p>
      </dgm:t>
    </dgm:pt>
    <dgm:pt modelId="{E6833B32-CB89-4123-B0C8-66D00C58B599}" type="sibTrans" cxnId="{D106B972-0506-40E9-B2E5-F52167C83752}">
      <dgm:prSet/>
      <dgm:spPr/>
      <dgm:t>
        <a:bodyPr/>
        <a:lstStyle/>
        <a:p>
          <a:endParaRPr lang="en-US"/>
        </a:p>
      </dgm:t>
    </dgm:pt>
    <dgm:pt modelId="{3D9A701A-45B5-411F-8073-70732C30DA87}">
      <dgm:prSet phldrT="[Text]" custT="1"/>
      <dgm:spPr/>
      <dgm:t>
        <a:bodyPr/>
        <a:lstStyle/>
        <a:p>
          <a:r>
            <a:rPr lang="id-ID" sz="2200" dirty="0">
              <a:solidFill>
                <a:schemeClr val="bg1"/>
              </a:solidFill>
            </a:rPr>
            <a:t>4</a:t>
          </a:r>
          <a:endParaRPr lang="en-US" sz="2200" dirty="0">
            <a:solidFill>
              <a:schemeClr val="bg1"/>
            </a:solidFill>
          </a:endParaRPr>
        </a:p>
      </dgm:t>
    </dgm:pt>
    <dgm:pt modelId="{D673BA34-287A-4632-92CC-7291CFE23152}" type="parTrans" cxnId="{283C3026-003A-4A68-A1C3-C5CC1C6C1118}">
      <dgm:prSet/>
      <dgm:spPr/>
      <dgm:t>
        <a:bodyPr/>
        <a:lstStyle/>
        <a:p>
          <a:endParaRPr lang="en-US"/>
        </a:p>
      </dgm:t>
    </dgm:pt>
    <dgm:pt modelId="{D71E9B2E-A474-43A4-846A-0B6E93569007}" type="sibTrans" cxnId="{283C3026-003A-4A68-A1C3-C5CC1C6C1118}">
      <dgm:prSet/>
      <dgm:spPr/>
      <dgm:t>
        <a:bodyPr/>
        <a:lstStyle/>
        <a:p>
          <a:endParaRPr lang="en-US"/>
        </a:p>
      </dgm:t>
    </dgm:pt>
    <dgm:pt modelId="{076018D0-6BC6-4D6B-A179-BE57EA7B01AE}">
      <dgm:prSet phldrT="[Text]" custT="1"/>
      <dgm:spPr/>
      <dgm:t>
        <a:bodyPr/>
        <a:lstStyle/>
        <a:p>
          <a:r>
            <a:rPr lang="id-ID" sz="2200" dirty="0">
              <a:solidFill>
                <a:schemeClr val="bg1"/>
              </a:solidFill>
            </a:rPr>
            <a:t>5</a:t>
          </a:r>
          <a:endParaRPr lang="en-US" sz="2200" dirty="0">
            <a:solidFill>
              <a:schemeClr val="bg1"/>
            </a:solidFill>
          </a:endParaRPr>
        </a:p>
      </dgm:t>
    </dgm:pt>
    <dgm:pt modelId="{2AC62624-0CCE-41B0-A849-AC8088A66710}" type="parTrans" cxnId="{2E8EA081-BD52-41AD-92CF-90D89D85E49D}">
      <dgm:prSet/>
      <dgm:spPr/>
      <dgm:t>
        <a:bodyPr/>
        <a:lstStyle/>
        <a:p>
          <a:endParaRPr lang="en-US"/>
        </a:p>
      </dgm:t>
    </dgm:pt>
    <dgm:pt modelId="{73BF80CE-D536-4A5C-BA88-113DE72DB305}" type="sibTrans" cxnId="{2E8EA081-BD52-41AD-92CF-90D89D85E49D}">
      <dgm:prSet/>
      <dgm:spPr/>
      <dgm:t>
        <a:bodyPr/>
        <a:lstStyle/>
        <a:p>
          <a:endParaRPr lang="en-US"/>
        </a:p>
      </dgm:t>
    </dgm:pt>
    <dgm:pt modelId="{08F65F64-2173-4AA6-B2FC-752E4F2BFAF9}" type="pres">
      <dgm:prSet presAssocID="{AFA250C4-FF42-4C1B-97D5-3D058DE744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04BFEF-5FF1-4307-9AA4-5C85AB308B6E}" type="pres">
      <dgm:prSet presAssocID="{FC5F6727-BC47-4F27-B462-198D04985D9F}" presName="composite" presStyleCnt="0"/>
      <dgm:spPr/>
    </dgm:pt>
    <dgm:pt modelId="{068114F0-297D-4893-B44D-E5DC6FDE4992}" type="pres">
      <dgm:prSet presAssocID="{FC5F6727-BC47-4F27-B462-198D04985D9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75C73-A55C-4933-97DE-DD08CD50B34B}" type="pres">
      <dgm:prSet presAssocID="{FC5F6727-BC47-4F27-B462-198D04985D9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E5984-75D2-42F7-99EB-6BA58C400EA0}" type="pres">
      <dgm:prSet presAssocID="{074EB41B-0A1D-4A03-81B5-353360A28105}" presName="sp" presStyleCnt="0"/>
      <dgm:spPr/>
    </dgm:pt>
    <dgm:pt modelId="{02994C2F-A615-4CF9-B0B1-39A570827249}" type="pres">
      <dgm:prSet presAssocID="{F01A6090-ECB9-4ED0-AD84-B75FDE2A24D8}" presName="composite" presStyleCnt="0"/>
      <dgm:spPr/>
    </dgm:pt>
    <dgm:pt modelId="{3A6379EF-E7A6-41CA-9019-865694A31022}" type="pres">
      <dgm:prSet presAssocID="{F01A6090-ECB9-4ED0-AD84-B75FDE2A24D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50617-EA48-45BD-BA30-BFFD3498ABF2}" type="pres">
      <dgm:prSet presAssocID="{F01A6090-ECB9-4ED0-AD84-B75FDE2A24D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4CAD8-F4C9-4F5D-81DE-7F034A14A9C1}" type="pres">
      <dgm:prSet presAssocID="{4232FBC5-5536-49BE-B7EC-F32E9E1C6669}" presName="sp" presStyleCnt="0"/>
      <dgm:spPr/>
    </dgm:pt>
    <dgm:pt modelId="{941AF7F1-76E6-4B35-B67E-0959F9B9A893}" type="pres">
      <dgm:prSet presAssocID="{2372B97E-727C-49E9-8E9A-D78A93FE8E34}" presName="composite" presStyleCnt="0"/>
      <dgm:spPr/>
    </dgm:pt>
    <dgm:pt modelId="{0B6F2F3C-6D24-4293-A67B-48F3AC7F6566}" type="pres">
      <dgm:prSet presAssocID="{2372B97E-727C-49E9-8E9A-D78A93FE8E3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AA053-38F9-47FD-B4A4-B1C557334816}" type="pres">
      <dgm:prSet presAssocID="{2372B97E-727C-49E9-8E9A-D78A93FE8E3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A5788-3E59-4472-AD28-E2F081E17991}" type="pres">
      <dgm:prSet presAssocID="{E9B75A4F-515A-4710-9354-BEA18C643BE1}" presName="sp" presStyleCnt="0"/>
      <dgm:spPr/>
    </dgm:pt>
    <dgm:pt modelId="{D0CB8A79-53F1-4A3E-ACC9-81E11E190A36}" type="pres">
      <dgm:prSet presAssocID="{3D9A701A-45B5-411F-8073-70732C30DA87}" presName="composite" presStyleCnt="0"/>
      <dgm:spPr/>
    </dgm:pt>
    <dgm:pt modelId="{43E9C1CA-F844-4C6D-B56B-C51FF22CD166}" type="pres">
      <dgm:prSet presAssocID="{3D9A701A-45B5-411F-8073-70732C30DA8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A9904-C2B1-4C8B-A48C-3E4A88D1BECF}" type="pres">
      <dgm:prSet presAssocID="{3D9A701A-45B5-411F-8073-70732C30DA8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2A947-2EB2-4126-A6FD-77DE6706FCCB}" type="pres">
      <dgm:prSet presAssocID="{D71E9B2E-A474-43A4-846A-0B6E93569007}" presName="sp" presStyleCnt="0"/>
      <dgm:spPr/>
    </dgm:pt>
    <dgm:pt modelId="{0DAD8F6D-9BFB-487B-A889-87E8BB9FF977}" type="pres">
      <dgm:prSet presAssocID="{076018D0-6BC6-4D6B-A179-BE57EA7B01AE}" presName="composite" presStyleCnt="0"/>
      <dgm:spPr/>
    </dgm:pt>
    <dgm:pt modelId="{D091BEEF-175C-43A6-AB45-2E8C1A2E48B2}" type="pres">
      <dgm:prSet presAssocID="{076018D0-6BC6-4D6B-A179-BE57EA7B01A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B8243-43DA-4476-8588-1B8DF1A3926D}" type="pres">
      <dgm:prSet presAssocID="{076018D0-6BC6-4D6B-A179-BE57EA7B01A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E6AA68-B497-4DCE-ACDD-2D595C61A6F6}" type="presOf" srcId="{9226D814-0797-4A35-8064-C49D4776910C}" destId="{F3C50617-EA48-45BD-BA30-BFFD3498ABF2}" srcOrd="0" destOrd="0" presId="urn:microsoft.com/office/officeart/2005/8/layout/chevron2"/>
    <dgm:cxn modelId="{11B210BC-F972-4FC0-A4C3-97C095FBFC8C}" srcId="{F01A6090-ECB9-4ED0-AD84-B75FDE2A24D8}" destId="{9226D814-0797-4A35-8064-C49D4776910C}" srcOrd="0" destOrd="0" parTransId="{910CD390-065C-485C-895D-F9996D695388}" sibTransId="{923DE83F-3D55-40F9-A009-EA45473BB094}"/>
    <dgm:cxn modelId="{B4A875BC-5E68-475D-B48A-D85E1C354A39}" type="presOf" srcId="{FC5F6727-BC47-4F27-B462-198D04985D9F}" destId="{068114F0-297D-4893-B44D-E5DC6FDE4992}" srcOrd="0" destOrd="0" presId="urn:microsoft.com/office/officeart/2005/8/layout/chevron2"/>
    <dgm:cxn modelId="{BD9D50E9-A14B-41F9-AB8C-83FB03C54088}" srcId="{AFA250C4-FF42-4C1B-97D5-3D058DE74432}" destId="{FC5F6727-BC47-4F27-B462-198D04985D9F}" srcOrd="0" destOrd="0" parTransId="{29BE8090-014B-4841-902B-4B1AFEF99A7F}" sibTransId="{074EB41B-0A1D-4A03-81B5-353360A28105}"/>
    <dgm:cxn modelId="{3CF2CD3A-EBCB-41E7-99F4-F39659AD0591}" type="presOf" srcId="{E55BE343-1E64-4291-B777-E9B11E589CD3}" destId="{62C75C73-A55C-4933-97DE-DD08CD50B34B}" srcOrd="0" destOrd="0" presId="urn:microsoft.com/office/officeart/2005/8/layout/chevron2"/>
    <dgm:cxn modelId="{B893EA46-9B78-4CE4-9F8F-0EE152CB3258}" srcId="{AFA250C4-FF42-4C1B-97D5-3D058DE74432}" destId="{F01A6090-ECB9-4ED0-AD84-B75FDE2A24D8}" srcOrd="1" destOrd="0" parTransId="{F02EC7B8-DB95-4F84-9F6F-D2ADECC02B89}" sibTransId="{4232FBC5-5536-49BE-B7EC-F32E9E1C6669}"/>
    <dgm:cxn modelId="{2E8EA081-BD52-41AD-92CF-90D89D85E49D}" srcId="{AFA250C4-FF42-4C1B-97D5-3D058DE74432}" destId="{076018D0-6BC6-4D6B-A179-BE57EA7B01AE}" srcOrd="4" destOrd="0" parTransId="{2AC62624-0CCE-41B0-A849-AC8088A66710}" sibTransId="{73BF80CE-D536-4A5C-BA88-113DE72DB305}"/>
    <dgm:cxn modelId="{F3987041-3991-4192-A98C-F467B9FEA03B}" type="presOf" srcId="{AFA250C4-FF42-4C1B-97D5-3D058DE74432}" destId="{08F65F64-2173-4AA6-B2FC-752E4F2BFAF9}" srcOrd="0" destOrd="0" presId="urn:microsoft.com/office/officeart/2005/8/layout/chevron2"/>
    <dgm:cxn modelId="{4824479C-74F0-45D8-BB7B-01EC8047FCD1}" type="presOf" srcId="{30208521-C921-4204-8416-B8CD916E9011}" destId="{9AEB8243-43DA-4476-8588-1B8DF1A3926D}" srcOrd="0" destOrd="0" presId="urn:microsoft.com/office/officeart/2005/8/layout/chevron2"/>
    <dgm:cxn modelId="{4A3DCE2B-F357-415A-8FD6-2A139A0A07BD}" srcId="{2372B97E-727C-49E9-8E9A-D78A93FE8E34}" destId="{5F17DB68-86FE-4B80-9096-CAD0E67FAFBA}" srcOrd="0" destOrd="0" parTransId="{FFE4F157-884C-48AC-93E7-7641F8D559FC}" sibTransId="{BF2AD3AC-3D42-49C6-9CE9-ECDA0565B673}"/>
    <dgm:cxn modelId="{6E0B8E3B-EC94-4D26-BF60-70FC2FE6CEF1}" srcId="{FC5F6727-BC47-4F27-B462-198D04985D9F}" destId="{E55BE343-1E64-4291-B777-E9B11E589CD3}" srcOrd="0" destOrd="0" parTransId="{261418AD-4B10-4D87-B62C-41E0D428CF96}" sibTransId="{40AE2339-B839-4076-B271-0CAF41C4B8D8}"/>
    <dgm:cxn modelId="{6BB59E4F-28B5-4EA9-8BB6-0E7286229EFF}" type="presOf" srcId="{076018D0-6BC6-4D6B-A179-BE57EA7B01AE}" destId="{D091BEEF-175C-43A6-AB45-2E8C1A2E48B2}" srcOrd="0" destOrd="0" presId="urn:microsoft.com/office/officeart/2005/8/layout/chevron2"/>
    <dgm:cxn modelId="{60DE4E8E-06A2-4797-926E-E4794755B5A8}" type="presOf" srcId="{294F11EF-7917-48C6-9CF5-4CE38C959114}" destId="{887A9904-C2B1-4C8B-A48C-3E4A88D1BECF}" srcOrd="0" destOrd="0" presId="urn:microsoft.com/office/officeart/2005/8/layout/chevron2"/>
    <dgm:cxn modelId="{A5AF64C8-9B68-4B3B-A980-0F697C6444FD}" srcId="{AFA250C4-FF42-4C1B-97D5-3D058DE74432}" destId="{2372B97E-727C-49E9-8E9A-D78A93FE8E34}" srcOrd="2" destOrd="0" parTransId="{6FDFEC04-4190-4D3E-BF7B-28A1D4D82BFE}" sibTransId="{E9B75A4F-515A-4710-9354-BEA18C643BE1}"/>
    <dgm:cxn modelId="{D503CC98-CDA4-434C-AF42-A51FBB57FCE4}" srcId="{076018D0-6BC6-4D6B-A179-BE57EA7B01AE}" destId="{30208521-C921-4204-8416-B8CD916E9011}" srcOrd="0" destOrd="0" parTransId="{A84917DB-CB78-40E5-B695-55A72ACA34F4}" sibTransId="{46BB6890-7C09-4B59-82E8-F51A6B006335}"/>
    <dgm:cxn modelId="{D106B972-0506-40E9-B2E5-F52167C83752}" srcId="{3D9A701A-45B5-411F-8073-70732C30DA87}" destId="{294F11EF-7917-48C6-9CF5-4CE38C959114}" srcOrd="0" destOrd="0" parTransId="{D7D2D35E-5AEA-458E-8850-0EB28F3BBB59}" sibTransId="{E6833B32-CB89-4123-B0C8-66D00C58B599}"/>
    <dgm:cxn modelId="{283C3026-003A-4A68-A1C3-C5CC1C6C1118}" srcId="{AFA250C4-FF42-4C1B-97D5-3D058DE74432}" destId="{3D9A701A-45B5-411F-8073-70732C30DA87}" srcOrd="3" destOrd="0" parTransId="{D673BA34-287A-4632-92CC-7291CFE23152}" sibTransId="{D71E9B2E-A474-43A4-846A-0B6E93569007}"/>
    <dgm:cxn modelId="{973DA986-845B-4D0B-B094-14B67C56DDC2}" type="presOf" srcId="{3D9A701A-45B5-411F-8073-70732C30DA87}" destId="{43E9C1CA-F844-4C6D-B56B-C51FF22CD166}" srcOrd="0" destOrd="0" presId="urn:microsoft.com/office/officeart/2005/8/layout/chevron2"/>
    <dgm:cxn modelId="{DCC02194-7DA3-4486-87B2-A1A43E995374}" type="presOf" srcId="{F01A6090-ECB9-4ED0-AD84-B75FDE2A24D8}" destId="{3A6379EF-E7A6-41CA-9019-865694A31022}" srcOrd="0" destOrd="0" presId="urn:microsoft.com/office/officeart/2005/8/layout/chevron2"/>
    <dgm:cxn modelId="{CBDCBAA9-4DF7-4758-A345-30AEC899A026}" type="presOf" srcId="{5F17DB68-86FE-4B80-9096-CAD0E67FAFBA}" destId="{1B3AA053-38F9-47FD-B4A4-B1C557334816}" srcOrd="0" destOrd="0" presId="urn:microsoft.com/office/officeart/2005/8/layout/chevron2"/>
    <dgm:cxn modelId="{1A24F3F8-3265-47C5-8CCC-132017862565}" type="presOf" srcId="{2372B97E-727C-49E9-8E9A-D78A93FE8E34}" destId="{0B6F2F3C-6D24-4293-A67B-48F3AC7F6566}" srcOrd="0" destOrd="0" presId="urn:microsoft.com/office/officeart/2005/8/layout/chevron2"/>
    <dgm:cxn modelId="{286842CB-B617-40D7-9629-635CD0E31F42}" type="presParOf" srcId="{08F65F64-2173-4AA6-B2FC-752E4F2BFAF9}" destId="{D404BFEF-5FF1-4307-9AA4-5C85AB308B6E}" srcOrd="0" destOrd="0" presId="urn:microsoft.com/office/officeart/2005/8/layout/chevron2"/>
    <dgm:cxn modelId="{ABFB2EA1-419D-490F-949A-38B43CC17692}" type="presParOf" srcId="{D404BFEF-5FF1-4307-9AA4-5C85AB308B6E}" destId="{068114F0-297D-4893-B44D-E5DC6FDE4992}" srcOrd="0" destOrd="0" presId="urn:microsoft.com/office/officeart/2005/8/layout/chevron2"/>
    <dgm:cxn modelId="{0352F3A2-612D-428B-90C2-A85561777BD2}" type="presParOf" srcId="{D404BFEF-5FF1-4307-9AA4-5C85AB308B6E}" destId="{62C75C73-A55C-4933-97DE-DD08CD50B34B}" srcOrd="1" destOrd="0" presId="urn:microsoft.com/office/officeart/2005/8/layout/chevron2"/>
    <dgm:cxn modelId="{D27E88D9-44E1-4449-8A7B-83C0E00E0D2F}" type="presParOf" srcId="{08F65F64-2173-4AA6-B2FC-752E4F2BFAF9}" destId="{5CBE5984-75D2-42F7-99EB-6BA58C400EA0}" srcOrd="1" destOrd="0" presId="urn:microsoft.com/office/officeart/2005/8/layout/chevron2"/>
    <dgm:cxn modelId="{6B747747-9FC9-4C66-8084-6130A3441F14}" type="presParOf" srcId="{08F65F64-2173-4AA6-B2FC-752E4F2BFAF9}" destId="{02994C2F-A615-4CF9-B0B1-39A570827249}" srcOrd="2" destOrd="0" presId="urn:microsoft.com/office/officeart/2005/8/layout/chevron2"/>
    <dgm:cxn modelId="{78A90642-B340-4FA0-919E-E610F6F5E6ED}" type="presParOf" srcId="{02994C2F-A615-4CF9-B0B1-39A570827249}" destId="{3A6379EF-E7A6-41CA-9019-865694A31022}" srcOrd="0" destOrd="0" presId="urn:microsoft.com/office/officeart/2005/8/layout/chevron2"/>
    <dgm:cxn modelId="{18555356-0D0F-4CB1-843F-639A8682CDB8}" type="presParOf" srcId="{02994C2F-A615-4CF9-B0B1-39A570827249}" destId="{F3C50617-EA48-45BD-BA30-BFFD3498ABF2}" srcOrd="1" destOrd="0" presId="urn:microsoft.com/office/officeart/2005/8/layout/chevron2"/>
    <dgm:cxn modelId="{77F16C2C-7B71-44E8-A2C4-383702937FC6}" type="presParOf" srcId="{08F65F64-2173-4AA6-B2FC-752E4F2BFAF9}" destId="{0FB4CAD8-F4C9-4F5D-81DE-7F034A14A9C1}" srcOrd="3" destOrd="0" presId="urn:microsoft.com/office/officeart/2005/8/layout/chevron2"/>
    <dgm:cxn modelId="{9E1B67F2-F2D6-4321-AC9F-8FEC6223F0B3}" type="presParOf" srcId="{08F65F64-2173-4AA6-B2FC-752E4F2BFAF9}" destId="{941AF7F1-76E6-4B35-B67E-0959F9B9A893}" srcOrd="4" destOrd="0" presId="urn:microsoft.com/office/officeart/2005/8/layout/chevron2"/>
    <dgm:cxn modelId="{58FFC222-EEB4-47DB-91E0-BBFCAF9D8B8A}" type="presParOf" srcId="{941AF7F1-76E6-4B35-B67E-0959F9B9A893}" destId="{0B6F2F3C-6D24-4293-A67B-48F3AC7F6566}" srcOrd="0" destOrd="0" presId="urn:microsoft.com/office/officeart/2005/8/layout/chevron2"/>
    <dgm:cxn modelId="{33DD62C7-37F9-432D-AA1F-A4A08CB39642}" type="presParOf" srcId="{941AF7F1-76E6-4B35-B67E-0959F9B9A893}" destId="{1B3AA053-38F9-47FD-B4A4-B1C557334816}" srcOrd="1" destOrd="0" presId="urn:microsoft.com/office/officeart/2005/8/layout/chevron2"/>
    <dgm:cxn modelId="{7DFEC24F-7026-41FA-8851-6C7CF8DED2F0}" type="presParOf" srcId="{08F65F64-2173-4AA6-B2FC-752E4F2BFAF9}" destId="{35DA5788-3E59-4472-AD28-E2F081E17991}" srcOrd="5" destOrd="0" presId="urn:microsoft.com/office/officeart/2005/8/layout/chevron2"/>
    <dgm:cxn modelId="{82D7888F-3182-4903-8AF3-91E13FE8E89B}" type="presParOf" srcId="{08F65F64-2173-4AA6-B2FC-752E4F2BFAF9}" destId="{D0CB8A79-53F1-4A3E-ACC9-81E11E190A36}" srcOrd="6" destOrd="0" presId="urn:microsoft.com/office/officeart/2005/8/layout/chevron2"/>
    <dgm:cxn modelId="{577882F7-8095-4A06-842F-DC225EC6B615}" type="presParOf" srcId="{D0CB8A79-53F1-4A3E-ACC9-81E11E190A36}" destId="{43E9C1CA-F844-4C6D-B56B-C51FF22CD166}" srcOrd="0" destOrd="0" presId="urn:microsoft.com/office/officeart/2005/8/layout/chevron2"/>
    <dgm:cxn modelId="{B13E146C-FFBB-497D-91BE-968C6619A3CF}" type="presParOf" srcId="{D0CB8A79-53F1-4A3E-ACC9-81E11E190A36}" destId="{887A9904-C2B1-4C8B-A48C-3E4A88D1BECF}" srcOrd="1" destOrd="0" presId="urn:microsoft.com/office/officeart/2005/8/layout/chevron2"/>
    <dgm:cxn modelId="{B69E350F-CD31-4B47-9065-C849B75F466D}" type="presParOf" srcId="{08F65F64-2173-4AA6-B2FC-752E4F2BFAF9}" destId="{9DC2A947-2EB2-4126-A6FD-77DE6706FCCB}" srcOrd="7" destOrd="0" presId="urn:microsoft.com/office/officeart/2005/8/layout/chevron2"/>
    <dgm:cxn modelId="{DA3A9068-CCB0-48B7-866F-AAEE3147E51B}" type="presParOf" srcId="{08F65F64-2173-4AA6-B2FC-752E4F2BFAF9}" destId="{0DAD8F6D-9BFB-487B-A889-87E8BB9FF977}" srcOrd="8" destOrd="0" presId="urn:microsoft.com/office/officeart/2005/8/layout/chevron2"/>
    <dgm:cxn modelId="{508DD956-3735-4133-8D27-37A0F79F7070}" type="presParOf" srcId="{0DAD8F6D-9BFB-487B-A889-87E8BB9FF977}" destId="{D091BEEF-175C-43A6-AB45-2E8C1A2E48B2}" srcOrd="0" destOrd="0" presId="urn:microsoft.com/office/officeart/2005/8/layout/chevron2"/>
    <dgm:cxn modelId="{D9CEA906-5701-4A0E-82ED-ABDCEE7D49C7}" type="presParOf" srcId="{0DAD8F6D-9BFB-487B-A889-87E8BB9FF977}" destId="{9AEB8243-43DA-4476-8588-1B8DF1A392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D42DFA-28F4-4D2B-9475-B06E6DDC168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60E930-7EB6-4D58-8451-945ECFF94CEE}">
      <dgm:prSet phldrT="[Text]" custT="1"/>
      <dgm:spPr/>
      <dgm:t>
        <a:bodyPr/>
        <a:lstStyle/>
        <a:p>
          <a:r>
            <a:rPr lang="id-ID" sz="2200" dirty="0"/>
            <a:t>Perkembangan Ilmu Pengetahuan dan Teknologi dewasa ini tidak berakar pada nilai-nilai budaya bangsa Indonesia sendiri</a:t>
          </a:r>
          <a:endParaRPr lang="en-US" sz="2200" dirty="0"/>
        </a:p>
      </dgm:t>
    </dgm:pt>
    <dgm:pt modelId="{52DF9CDB-E27B-4F18-9273-45D189FDB0A0}" type="parTrans" cxnId="{3AE6FE9A-9AD3-46D7-9449-91C93876A440}">
      <dgm:prSet/>
      <dgm:spPr/>
      <dgm:t>
        <a:bodyPr/>
        <a:lstStyle/>
        <a:p>
          <a:endParaRPr lang="en-US"/>
        </a:p>
      </dgm:t>
    </dgm:pt>
    <dgm:pt modelId="{AF4CDD0E-5D36-410F-BC21-05E53969F631}" type="sibTrans" cxnId="{3AE6FE9A-9AD3-46D7-9449-91C93876A440}">
      <dgm:prSet/>
      <dgm:spPr/>
      <dgm:t>
        <a:bodyPr/>
        <a:lstStyle/>
        <a:p>
          <a:endParaRPr lang="en-US"/>
        </a:p>
      </dgm:t>
    </dgm:pt>
    <dgm:pt modelId="{4CE4E4B1-0C90-45C3-BDC8-4FFF630A2EB1}">
      <dgm:prSet phldrT="[Text]" custT="1"/>
      <dgm:spPr/>
      <dgm:t>
        <a:bodyPr/>
        <a:lstStyle/>
        <a:p>
          <a:r>
            <a:rPr lang="id-ID" sz="2200" dirty="0"/>
            <a:t>Perkembangan Ilmu Pengetahuan di Indonesia lebih berorientasi pada kebutuhan pasar</a:t>
          </a:r>
          <a:endParaRPr lang="en-US" sz="2200" dirty="0"/>
        </a:p>
      </dgm:t>
    </dgm:pt>
    <dgm:pt modelId="{56E0F2DE-18C2-40B3-952E-F039F38F33E4}" type="parTrans" cxnId="{C385AC97-9B75-45F4-AE2E-C4AF930BF06C}">
      <dgm:prSet/>
      <dgm:spPr/>
      <dgm:t>
        <a:bodyPr/>
        <a:lstStyle/>
        <a:p>
          <a:endParaRPr lang="en-US"/>
        </a:p>
      </dgm:t>
    </dgm:pt>
    <dgm:pt modelId="{7349539F-D5EF-420F-A8AE-7F393617BC70}" type="sibTrans" cxnId="{C385AC97-9B75-45F4-AE2E-C4AF930BF06C}">
      <dgm:prSet/>
      <dgm:spPr/>
      <dgm:t>
        <a:bodyPr/>
        <a:lstStyle/>
        <a:p>
          <a:endParaRPr lang="en-US"/>
        </a:p>
      </dgm:t>
    </dgm:pt>
    <dgm:pt modelId="{4CBE4F7C-B319-41AF-9A46-5E13B77FE5F2}">
      <dgm:prSet phldrT="[Text]" custT="1"/>
      <dgm:spPr/>
      <dgm:t>
        <a:bodyPr/>
        <a:lstStyle/>
        <a:p>
          <a:r>
            <a:rPr lang="id-ID" sz="2200" dirty="0"/>
            <a:t>Perkembangan Ilmu Pengetahuan dan Teknologi di Indonesia belum melibatkan masyarakat secara luas</a:t>
          </a:r>
          <a:endParaRPr lang="en-US" sz="2200" dirty="0"/>
        </a:p>
      </dgm:t>
    </dgm:pt>
    <dgm:pt modelId="{A279F0C9-5F60-4E66-B1D9-A357D0E09F1F}" type="parTrans" cxnId="{9E4EF828-641E-4F29-9B80-E1CF46FA3A86}">
      <dgm:prSet/>
      <dgm:spPr/>
      <dgm:t>
        <a:bodyPr/>
        <a:lstStyle/>
        <a:p>
          <a:endParaRPr lang="en-US"/>
        </a:p>
      </dgm:t>
    </dgm:pt>
    <dgm:pt modelId="{6F75D432-3B19-4AD0-B249-E9EB10438A85}" type="sibTrans" cxnId="{9E4EF828-641E-4F29-9B80-E1CF46FA3A86}">
      <dgm:prSet/>
      <dgm:spPr/>
      <dgm:t>
        <a:bodyPr/>
        <a:lstStyle/>
        <a:p>
          <a:endParaRPr lang="en-US"/>
        </a:p>
      </dgm:t>
    </dgm:pt>
    <dgm:pt modelId="{07349150-1670-440F-B76C-34AC16C8229F}" type="pres">
      <dgm:prSet presAssocID="{ABD42DFA-28F4-4D2B-9475-B06E6DDC16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F1A237-A30A-4A58-B241-E764C0F7E43F}" type="pres">
      <dgm:prSet presAssocID="{1160E930-7EB6-4D58-8451-945ECFF94CEE}" presName="composite" presStyleCnt="0"/>
      <dgm:spPr/>
    </dgm:pt>
    <dgm:pt modelId="{3C74E1AA-0937-4119-8650-DE814182BA50}" type="pres">
      <dgm:prSet presAssocID="{1160E930-7EB6-4D58-8451-945ECFF94CEE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ED03F-367E-4942-8CF4-23EF82416F12}" type="pres">
      <dgm:prSet presAssocID="{1160E930-7EB6-4D58-8451-945ECFF94CEE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000" r="-91000"/>
          </a:stretch>
        </a:blipFill>
      </dgm:spPr>
    </dgm:pt>
    <dgm:pt modelId="{7B2A8D69-20AF-437D-BE59-A3E9D9FC08CF}" type="pres">
      <dgm:prSet presAssocID="{AF4CDD0E-5D36-410F-BC21-05E53969F631}" presName="sibTrans" presStyleCnt="0"/>
      <dgm:spPr/>
    </dgm:pt>
    <dgm:pt modelId="{943BF07A-AF34-4586-85FD-5F6BF45135EB}" type="pres">
      <dgm:prSet presAssocID="{4CE4E4B1-0C90-45C3-BDC8-4FFF630A2EB1}" presName="composite" presStyleCnt="0"/>
      <dgm:spPr/>
    </dgm:pt>
    <dgm:pt modelId="{FB1E5083-8888-4918-B9D7-052EC3B990A4}" type="pres">
      <dgm:prSet presAssocID="{4CE4E4B1-0C90-45C3-BDC8-4FFF630A2EB1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589C4-F88D-4EAD-B12F-AC0299E913F4}" type="pres">
      <dgm:prSet presAssocID="{4CE4E4B1-0C90-45C3-BDC8-4FFF630A2EB1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</dgm:pt>
    <dgm:pt modelId="{CCFCCD1D-8771-474D-B3F7-654982C5256C}" type="pres">
      <dgm:prSet presAssocID="{7349539F-D5EF-420F-A8AE-7F393617BC70}" presName="sibTrans" presStyleCnt="0"/>
      <dgm:spPr/>
    </dgm:pt>
    <dgm:pt modelId="{D378F4F3-3E13-414B-B087-2B4586F29B7E}" type="pres">
      <dgm:prSet presAssocID="{4CBE4F7C-B319-41AF-9A46-5E13B77FE5F2}" presName="composite" presStyleCnt="0"/>
      <dgm:spPr/>
    </dgm:pt>
    <dgm:pt modelId="{560474B2-A9A5-496C-BFFD-A77F84327773}" type="pres">
      <dgm:prSet presAssocID="{4CBE4F7C-B319-41AF-9A46-5E13B77FE5F2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94FB6-34B3-41D8-8398-24A084520671}" type="pres">
      <dgm:prSet presAssocID="{4CBE4F7C-B319-41AF-9A46-5E13B77FE5F2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</dgm:spPr>
    </dgm:pt>
  </dgm:ptLst>
  <dgm:cxnLst>
    <dgm:cxn modelId="{7CDDB01E-4EEF-4C44-BFDA-0A38F8419738}" type="presOf" srcId="{4CBE4F7C-B319-41AF-9A46-5E13B77FE5F2}" destId="{560474B2-A9A5-496C-BFFD-A77F84327773}" srcOrd="0" destOrd="0" presId="urn:microsoft.com/office/officeart/2008/layout/PictureStrips"/>
    <dgm:cxn modelId="{C84FB50E-9F4B-4168-8814-210D91E31249}" type="presOf" srcId="{1160E930-7EB6-4D58-8451-945ECFF94CEE}" destId="{3C74E1AA-0937-4119-8650-DE814182BA50}" srcOrd="0" destOrd="0" presId="urn:microsoft.com/office/officeart/2008/layout/PictureStrips"/>
    <dgm:cxn modelId="{2596F91C-FB3F-4C6D-80BC-A611835E677C}" type="presOf" srcId="{ABD42DFA-28F4-4D2B-9475-B06E6DDC1688}" destId="{07349150-1670-440F-B76C-34AC16C8229F}" srcOrd="0" destOrd="0" presId="urn:microsoft.com/office/officeart/2008/layout/PictureStrips"/>
    <dgm:cxn modelId="{BA4D84D0-8036-49D6-9460-84112AFD719A}" type="presOf" srcId="{4CE4E4B1-0C90-45C3-BDC8-4FFF630A2EB1}" destId="{FB1E5083-8888-4918-B9D7-052EC3B990A4}" srcOrd="0" destOrd="0" presId="urn:microsoft.com/office/officeart/2008/layout/PictureStrips"/>
    <dgm:cxn modelId="{9E4EF828-641E-4F29-9B80-E1CF46FA3A86}" srcId="{ABD42DFA-28F4-4D2B-9475-B06E6DDC1688}" destId="{4CBE4F7C-B319-41AF-9A46-5E13B77FE5F2}" srcOrd="2" destOrd="0" parTransId="{A279F0C9-5F60-4E66-B1D9-A357D0E09F1F}" sibTransId="{6F75D432-3B19-4AD0-B249-E9EB10438A85}"/>
    <dgm:cxn modelId="{3AE6FE9A-9AD3-46D7-9449-91C93876A440}" srcId="{ABD42DFA-28F4-4D2B-9475-B06E6DDC1688}" destId="{1160E930-7EB6-4D58-8451-945ECFF94CEE}" srcOrd="0" destOrd="0" parTransId="{52DF9CDB-E27B-4F18-9273-45D189FDB0A0}" sibTransId="{AF4CDD0E-5D36-410F-BC21-05E53969F631}"/>
    <dgm:cxn modelId="{C385AC97-9B75-45F4-AE2E-C4AF930BF06C}" srcId="{ABD42DFA-28F4-4D2B-9475-B06E6DDC1688}" destId="{4CE4E4B1-0C90-45C3-BDC8-4FFF630A2EB1}" srcOrd="1" destOrd="0" parTransId="{56E0F2DE-18C2-40B3-952E-F039F38F33E4}" sibTransId="{7349539F-D5EF-420F-A8AE-7F393617BC70}"/>
    <dgm:cxn modelId="{CF587900-D56D-4C8D-9E53-9EF1DB3CE9D0}" type="presParOf" srcId="{07349150-1670-440F-B76C-34AC16C8229F}" destId="{CEF1A237-A30A-4A58-B241-E764C0F7E43F}" srcOrd="0" destOrd="0" presId="urn:microsoft.com/office/officeart/2008/layout/PictureStrips"/>
    <dgm:cxn modelId="{74CBE9BC-1F61-4B59-846C-36858299E680}" type="presParOf" srcId="{CEF1A237-A30A-4A58-B241-E764C0F7E43F}" destId="{3C74E1AA-0937-4119-8650-DE814182BA50}" srcOrd="0" destOrd="0" presId="urn:microsoft.com/office/officeart/2008/layout/PictureStrips"/>
    <dgm:cxn modelId="{37281054-3349-4FB4-9590-15F0D756AA93}" type="presParOf" srcId="{CEF1A237-A30A-4A58-B241-E764C0F7E43F}" destId="{EDBED03F-367E-4942-8CF4-23EF82416F12}" srcOrd="1" destOrd="0" presId="urn:microsoft.com/office/officeart/2008/layout/PictureStrips"/>
    <dgm:cxn modelId="{DE9CEF21-AAF3-4CB7-9E1D-54E66399D899}" type="presParOf" srcId="{07349150-1670-440F-B76C-34AC16C8229F}" destId="{7B2A8D69-20AF-437D-BE59-A3E9D9FC08CF}" srcOrd="1" destOrd="0" presId="urn:microsoft.com/office/officeart/2008/layout/PictureStrips"/>
    <dgm:cxn modelId="{DA6117A6-FA88-43A5-8A3A-E0EA21682E9B}" type="presParOf" srcId="{07349150-1670-440F-B76C-34AC16C8229F}" destId="{943BF07A-AF34-4586-85FD-5F6BF45135EB}" srcOrd="2" destOrd="0" presId="urn:microsoft.com/office/officeart/2008/layout/PictureStrips"/>
    <dgm:cxn modelId="{C457B759-3A89-48EA-891F-73C97D7C8369}" type="presParOf" srcId="{943BF07A-AF34-4586-85FD-5F6BF45135EB}" destId="{FB1E5083-8888-4918-B9D7-052EC3B990A4}" srcOrd="0" destOrd="0" presId="urn:microsoft.com/office/officeart/2008/layout/PictureStrips"/>
    <dgm:cxn modelId="{81AD2DDE-6543-4396-9B51-CD7EE9813EAB}" type="presParOf" srcId="{943BF07A-AF34-4586-85FD-5F6BF45135EB}" destId="{06B589C4-F88D-4EAD-B12F-AC0299E913F4}" srcOrd="1" destOrd="0" presId="urn:microsoft.com/office/officeart/2008/layout/PictureStrips"/>
    <dgm:cxn modelId="{C677B393-7F02-4B94-B046-6D5D8F15618A}" type="presParOf" srcId="{07349150-1670-440F-B76C-34AC16C8229F}" destId="{CCFCCD1D-8771-474D-B3F7-654982C5256C}" srcOrd="3" destOrd="0" presId="urn:microsoft.com/office/officeart/2008/layout/PictureStrips"/>
    <dgm:cxn modelId="{FE844EF6-8E3B-4A85-A1F3-D51869A334A2}" type="presParOf" srcId="{07349150-1670-440F-B76C-34AC16C8229F}" destId="{D378F4F3-3E13-414B-B087-2B4586F29B7E}" srcOrd="4" destOrd="0" presId="urn:microsoft.com/office/officeart/2008/layout/PictureStrips"/>
    <dgm:cxn modelId="{88631C26-C08F-42C3-B8D6-537BAF4B494F}" type="presParOf" srcId="{D378F4F3-3E13-414B-B087-2B4586F29B7E}" destId="{560474B2-A9A5-496C-BFFD-A77F84327773}" srcOrd="0" destOrd="0" presId="urn:microsoft.com/office/officeart/2008/layout/PictureStrips"/>
    <dgm:cxn modelId="{AB9D8E55-E2FC-4439-9915-1DE81FE43AED}" type="presParOf" srcId="{D378F4F3-3E13-414B-B087-2B4586F29B7E}" destId="{58594FB6-34B3-41D8-8398-24A08452067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A036A-5916-434D-908B-7B64B4B71F4E}">
      <dsp:nvSpPr>
        <dsp:cNvPr id="0" name=""/>
        <dsp:cNvSpPr/>
      </dsp:nvSpPr>
      <dsp:spPr>
        <a:xfrm>
          <a:off x="0" y="465287"/>
          <a:ext cx="10896600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96100-3D5A-4572-B204-657FC09A1A7E}">
      <dsp:nvSpPr>
        <dsp:cNvPr id="0" name=""/>
        <dsp:cNvSpPr/>
      </dsp:nvSpPr>
      <dsp:spPr>
        <a:xfrm>
          <a:off x="518759" y="58037"/>
          <a:ext cx="10375170" cy="8215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306" tIns="0" rIns="28830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>
              <a:solidFill>
                <a:schemeClr val="tx2">
                  <a:lumMod val="95000"/>
                  <a:lumOff val="5000"/>
                </a:schemeClr>
              </a:solidFill>
            </a:rPr>
            <a:t>Setiap Ilmu Pengetahuan dan Teknologi yang dikembangkan di Indonesia Tidak Boleh Bertentangan dengan Nilai-nilai Pancasila </a:t>
          </a:r>
          <a:endParaRPr lang="en-US" sz="22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558864" y="98142"/>
        <a:ext cx="10294960" cy="741341"/>
      </dsp:txXfrm>
    </dsp:sp>
    <dsp:sp modelId="{E9FD251C-FB08-4833-945A-08D04430F779}">
      <dsp:nvSpPr>
        <dsp:cNvPr id="0" name=""/>
        <dsp:cNvSpPr/>
      </dsp:nvSpPr>
      <dsp:spPr>
        <a:xfrm>
          <a:off x="0" y="1623802"/>
          <a:ext cx="10896600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3E5D8-EDA7-4BAA-9BA7-8E79B3CDA3C6}">
      <dsp:nvSpPr>
        <dsp:cNvPr id="0" name=""/>
        <dsp:cNvSpPr/>
      </dsp:nvSpPr>
      <dsp:spPr>
        <a:xfrm>
          <a:off x="518759" y="1323108"/>
          <a:ext cx="10375170" cy="7139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306" tIns="0" rIns="28830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>
              <a:solidFill>
                <a:schemeClr val="tx2">
                  <a:lumMod val="95000"/>
                  <a:lumOff val="5000"/>
                </a:schemeClr>
              </a:solidFill>
            </a:rPr>
            <a:t>Setiap IPTEK yang dikembangkan di Indonesia harus menyertakan nilai-nilai Pancasila sebagai Faktor Internal Pengembangan Iptek itu sendiri</a:t>
          </a:r>
          <a:endParaRPr lang="en-US" sz="22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553612" y="1357961"/>
        <a:ext cx="10305464" cy="644268"/>
      </dsp:txXfrm>
    </dsp:sp>
    <dsp:sp modelId="{12474385-CF2E-4B8D-8031-420029E901E9}">
      <dsp:nvSpPr>
        <dsp:cNvPr id="0" name=""/>
        <dsp:cNvSpPr/>
      </dsp:nvSpPr>
      <dsp:spPr>
        <a:xfrm>
          <a:off x="0" y="2893882"/>
          <a:ext cx="10896600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9ACA8-0580-4D4B-AA3D-8C0D3DC67426}">
      <dsp:nvSpPr>
        <dsp:cNvPr id="0" name=""/>
        <dsp:cNvSpPr/>
      </dsp:nvSpPr>
      <dsp:spPr>
        <a:xfrm>
          <a:off x="523547" y="2480602"/>
          <a:ext cx="10368472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306" tIns="0" rIns="28830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>
              <a:solidFill>
                <a:schemeClr val="tx2">
                  <a:lumMod val="95000"/>
                  <a:lumOff val="5000"/>
                </a:schemeClr>
              </a:solidFill>
            </a:rPr>
            <a:t>Nilai-nilai Pancasila berperan sebagai rambu normatif bagi pengembangan IPTEK di Indonesia</a:t>
          </a:r>
          <a:endParaRPr lang="en-US" sz="22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563896" y="2520951"/>
        <a:ext cx="10287774" cy="745862"/>
      </dsp:txXfrm>
    </dsp:sp>
    <dsp:sp modelId="{1CF716AD-ADE2-49ED-826F-83904C898FA3}">
      <dsp:nvSpPr>
        <dsp:cNvPr id="0" name=""/>
        <dsp:cNvSpPr/>
      </dsp:nvSpPr>
      <dsp:spPr>
        <a:xfrm>
          <a:off x="0" y="4163962"/>
          <a:ext cx="10896600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3D11C-BDB1-4F72-BD18-DE5ADA6848A9}">
      <dsp:nvSpPr>
        <dsp:cNvPr id="0" name=""/>
        <dsp:cNvSpPr/>
      </dsp:nvSpPr>
      <dsp:spPr>
        <a:xfrm>
          <a:off x="518759" y="3750682"/>
          <a:ext cx="10375170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306" tIns="0" rIns="28830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>
              <a:solidFill>
                <a:schemeClr val="tx2">
                  <a:lumMod val="95000"/>
                  <a:lumOff val="5000"/>
                </a:schemeClr>
              </a:solidFill>
            </a:rPr>
            <a:t>Setiap pengembangan IPTEK harus berakar dari budaya dan ideologi bangsa Indonesia</a:t>
          </a:r>
          <a:endParaRPr lang="en-US" sz="22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559108" y="3791031"/>
        <a:ext cx="10294472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566E8-BE78-4889-9E79-D20F2BAC87B5}">
      <dsp:nvSpPr>
        <dsp:cNvPr id="0" name=""/>
        <dsp:cNvSpPr/>
      </dsp:nvSpPr>
      <dsp:spPr>
        <a:xfrm>
          <a:off x="217437" y="944078"/>
          <a:ext cx="5214937" cy="16296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82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>
              <a:solidFill>
                <a:schemeClr val="tx2">
                  <a:lumMod val="95000"/>
                  <a:lumOff val="5000"/>
                </a:schemeClr>
              </a:solidFill>
            </a:rPr>
            <a:t>Kemajuan IPTEK mengakibatkan perubahan cara pandang manusia tentang kehidupan</a:t>
          </a:r>
          <a:endParaRPr lang="en-US" sz="22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217437" y="944078"/>
        <a:ext cx="5214937" cy="1629667"/>
      </dsp:txXfrm>
    </dsp:sp>
    <dsp:sp modelId="{D98EF963-C820-47EB-A3DF-B2A829CA484B}">
      <dsp:nvSpPr>
        <dsp:cNvPr id="0" name=""/>
        <dsp:cNvSpPr/>
      </dsp:nvSpPr>
      <dsp:spPr>
        <a:xfrm>
          <a:off x="148" y="708682"/>
          <a:ext cx="1140767" cy="17111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0" r="-100000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2B140-4518-45A6-9007-7817753B6A26}">
      <dsp:nvSpPr>
        <dsp:cNvPr id="0" name=""/>
        <dsp:cNvSpPr/>
      </dsp:nvSpPr>
      <dsp:spPr>
        <a:xfrm>
          <a:off x="5910113" y="944078"/>
          <a:ext cx="5214937" cy="16296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82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>
              <a:solidFill>
                <a:schemeClr val="tx2">
                  <a:lumMod val="95000"/>
                  <a:lumOff val="5000"/>
                </a:schemeClr>
              </a:solidFill>
            </a:rPr>
            <a:t>Dampak negatif kemajuan IPTEK terhadap lingkungan hidup membahayakan kehidupan manusia dimasa depan</a:t>
          </a:r>
          <a:endParaRPr lang="en-US" sz="22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5910113" y="944078"/>
        <a:ext cx="5214937" cy="1629667"/>
      </dsp:txXfrm>
    </dsp:sp>
    <dsp:sp modelId="{BCC1A69F-0655-46B7-90C9-66C070FB778B}">
      <dsp:nvSpPr>
        <dsp:cNvPr id="0" name=""/>
        <dsp:cNvSpPr/>
      </dsp:nvSpPr>
      <dsp:spPr>
        <a:xfrm>
          <a:off x="5692824" y="708682"/>
          <a:ext cx="1140767" cy="171115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0EAE1-91B2-4D1C-9065-4FEE78431098}">
      <dsp:nvSpPr>
        <dsp:cNvPr id="0" name=""/>
        <dsp:cNvSpPr/>
      </dsp:nvSpPr>
      <dsp:spPr>
        <a:xfrm>
          <a:off x="3063775" y="2995649"/>
          <a:ext cx="5214937" cy="16296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82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>
              <a:solidFill>
                <a:schemeClr val="tx2">
                  <a:lumMod val="95000"/>
                  <a:lumOff val="5000"/>
                </a:schemeClr>
              </a:solidFill>
            </a:rPr>
            <a:t>Perkembangan IPTEK negara-negara barat dengan politik global mengancam nilai-nilai bangsa Indonesia</a:t>
          </a:r>
          <a:endParaRPr lang="en-US" sz="22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3063775" y="2995649"/>
        <a:ext cx="5214937" cy="1629667"/>
      </dsp:txXfrm>
    </dsp:sp>
    <dsp:sp modelId="{A7461199-A07A-45EA-BE27-FFBFEBC8EFC2}">
      <dsp:nvSpPr>
        <dsp:cNvPr id="0" name=""/>
        <dsp:cNvSpPr/>
      </dsp:nvSpPr>
      <dsp:spPr>
        <a:xfrm>
          <a:off x="2846486" y="2760253"/>
          <a:ext cx="1140767" cy="1711151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816" t="786" r="-113184" b="-786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0328A-03DC-4336-87E7-209694D09205}">
      <dsp:nvSpPr>
        <dsp:cNvPr id="0" name=""/>
        <dsp:cNvSpPr/>
      </dsp:nvSpPr>
      <dsp:spPr>
        <a:xfrm>
          <a:off x="0" y="0"/>
          <a:ext cx="9472612" cy="1404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/>
            <a:t>Kerusakan Alam dan risiko untuk generasi mendatang yang ditimbulkan oleh IPTEK harus mendapat perhatian serius </a:t>
          </a:r>
          <a:endParaRPr lang="en-US" sz="2200" kern="1200" dirty="0"/>
        </a:p>
      </dsp:txBody>
      <dsp:txXfrm>
        <a:off x="2035016" y="0"/>
        <a:ext cx="7437595" cy="1404937"/>
      </dsp:txXfrm>
    </dsp:sp>
    <dsp:sp modelId="{C1C7187D-1DE8-4318-A57E-94392ACECFED}">
      <dsp:nvSpPr>
        <dsp:cNvPr id="0" name=""/>
        <dsp:cNvSpPr/>
      </dsp:nvSpPr>
      <dsp:spPr>
        <a:xfrm>
          <a:off x="140493" y="140493"/>
          <a:ext cx="1894522" cy="11239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8E2F5-7256-47AB-9303-0704CD1D5CE6}">
      <dsp:nvSpPr>
        <dsp:cNvPr id="0" name=""/>
        <dsp:cNvSpPr/>
      </dsp:nvSpPr>
      <dsp:spPr>
        <a:xfrm>
          <a:off x="0" y="1545431"/>
          <a:ext cx="9472612" cy="1404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/>
            <a:t>Penjabaran sila-sila Pancasila sebagai dasar negara dapat menjadi sarana pengontrol dan mengendalikan kemajuan IPTEK</a:t>
          </a:r>
          <a:endParaRPr lang="en-US" sz="2200" kern="1200" dirty="0"/>
        </a:p>
      </dsp:txBody>
      <dsp:txXfrm>
        <a:off x="2035016" y="1545431"/>
        <a:ext cx="7437595" cy="1404937"/>
      </dsp:txXfrm>
    </dsp:sp>
    <dsp:sp modelId="{C443E9C7-DE61-468E-9F0E-72C117C996A1}">
      <dsp:nvSpPr>
        <dsp:cNvPr id="0" name=""/>
        <dsp:cNvSpPr/>
      </dsp:nvSpPr>
      <dsp:spPr>
        <a:xfrm>
          <a:off x="140493" y="1685924"/>
          <a:ext cx="1894522" cy="112395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7" t="2292" r="-53793" b="-229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F8745-4A86-482D-A8E5-F64225640EC2}">
      <dsp:nvSpPr>
        <dsp:cNvPr id="0" name=""/>
        <dsp:cNvSpPr/>
      </dsp:nvSpPr>
      <dsp:spPr>
        <a:xfrm>
          <a:off x="0" y="3090862"/>
          <a:ext cx="9472612" cy="1404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/>
            <a:t>Nilai-nilai kehidupan lokal yang menjadi simbolik kehidupan berbagai daerah mulai digantikan dengan gaya hidup global</a:t>
          </a:r>
          <a:endParaRPr lang="en-US" sz="2200" kern="1200" dirty="0"/>
        </a:p>
      </dsp:txBody>
      <dsp:txXfrm>
        <a:off x="2035016" y="3090862"/>
        <a:ext cx="7437595" cy="1404937"/>
      </dsp:txXfrm>
    </dsp:sp>
    <dsp:sp modelId="{878D6D2E-5C01-4F3D-9470-21026D3B23B0}">
      <dsp:nvSpPr>
        <dsp:cNvPr id="0" name=""/>
        <dsp:cNvSpPr/>
      </dsp:nvSpPr>
      <dsp:spPr>
        <a:xfrm>
          <a:off x="140493" y="3231356"/>
          <a:ext cx="1894522" cy="11239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114F0-297D-4893-B44D-E5DC6FDE4992}">
      <dsp:nvSpPr>
        <dsp:cNvPr id="0" name=""/>
        <dsp:cNvSpPr/>
      </dsp:nvSpPr>
      <dsp:spPr>
        <a:xfrm rot="5400000">
          <a:off x="-163843" y="168883"/>
          <a:ext cx="1092291" cy="7646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>
              <a:solidFill>
                <a:schemeClr val="bg1"/>
              </a:solidFill>
            </a:rPr>
            <a:t>1</a:t>
          </a:r>
          <a:endParaRPr lang="en-US" sz="2200" kern="1200" dirty="0">
            <a:solidFill>
              <a:schemeClr val="bg1"/>
            </a:solidFill>
          </a:endParaRPr>
        </a:p>
      </dsp:txBody>
      <dsp:txXfrm rot="-5400000">
        <a:off x="1" y="387341"/>
        <a:ext cx="764604" cy="327687"/>
      </dsp:txXfrm>
    </dsp:sp>
    <dsp:sp modelId="{62C75C73-A55C-4933-97DE-DD08CD50B34B}">
      <dsp:nvSpPr>
        <dsp:cNvPr id="0" name=""/>
        <dsp:cNvSpPr/>
      </dsp:nvSpPr>
      <dsp:spPr>
        <a:xfrm rot="5400000">
          <a:off x="5144426" y="-4374782"/>
          <a:ext cx="710363" cy="9470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>
              <a:solidFill>
                <a:schemeClr val="tx2">
                  <a:lumMod val="95000"/>
                  <a:lumOff val="5000"/>
                </a:schemeClr>
              </a:solidFill>
            </a:rPr>
            <a:t>Ke-Tuhanan Yang Maha Esa</a:t>
          </a:r>
          <a:endParaRPr lang="en-US" sz="22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 rot="-5400000">
        <a:off x="764605" y="39716"/>
        <a:ext cx="9435330" cy="641009"/>
      </dsp:txXfrm>
    </dsp:sp>
    <dsp:sp modelId="{3A6379EF-E7A6-41CA-9019-865694A31022}">
      <dsp:nvSpPr>
        <dsp:cNvPr id="0" name=""/>
        <dsp:cNvSpPr/>
      </dsp:nvSpPr>
      <dsp:spPr>
        <a:xfrm rot="5400000">
          <a:off x="-163843" y="1144240"/>
          <a:ext cx="1092291" cy="7646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>
              <a:solidFill>
                <a:schemeClr val="bg1"/>
              </a:solidFill>
            </a:rPr>
            <a:t>2</a:t>
          </a:r>
          <a:endParaRPr lang="en-US" sz="2200" kern="1200" dirty="0">
            <a:solidFill>
              <a:schemeClr val="bg1"/>
            </a:solidFill>
          </a:endParaRPr>
        </a:p>
      </dsp:txBody>
      <dsp:txXfrm rot="-5400000">
        <a:off x="1" y="1362698"/>
        <a:ext cx="764604" cy="327687"/>
      </dsp:txXfrm>
    </dsp:sp>
    <dsp:sp modelId="{F3C50617-EA48-45BD-BA30-BFFD3498ABF2}">
      <dsp:nvSpPr>
        <dsp:cNvPr id="0" name=""/>
        <dsp:cNvSpPr/>
      </dsp:nvSpPr>
      <dsp:spPr>
        <a:xfrm rot="5400000">
          <a:off x="5144613" y="-3399611"/>
          <a:ext cx="709989" cy="9470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>
              <a:solidFill>
                <a:schemeClr val="tx2">
                  <a:lumMod val="95000"/>
                  <a:lumOff val="5000"/>
                </a:schemeClr>
              </a:solidFill>
            </a:rPr>
            <a:t>Kemanusiaan yang Adil dan Beradab</a:t>
          </a:r>
          <a:endParaRPr lang="en-US" sz="22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 rot="-5400000">
        <a:off x="764605" y="1015056"/>
        <a:ext cx="9435348" cy="640671"/>
      </dsp:txXfrm>
    </dsp:sp>
    <dsp:sp modelId="{0B6F2F3C-6D24-4293-A67B-48F3AC7F6566}">
      <dsp:nvSpPr>
        <dsp:cNvPr id="0" name=""/>
        <dsp:cNvSpPr/>
      </dsp:nvSpPr>
      <dsp:spPr>
        <a:xfrm rot="5400000">
          <a:off x="-163843" y="2119597"/>
          <a:ext cx="1092291" cy="7646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>
              <a:solidFill>
                <a:schemeClr val="bg1"/>
              </a:solidFill>
            </a:rPr>
            <a:t>3</a:t>
          </a:r>
          <a:endParaRPr lang="en-US" sz="2200" kern="1200" dirty="0">
            <a:solidFill>
              <a:schemeClr val="bg1"/>
            </a:solidFill>
          </a:endParaRPr>
        </a:p>
      </dsp:txBody>
      <dsp:txXfrm rot="-5400000">
        <a:off x="1" y="2338055"/>
        <a:ext cx="764604" cy="327687"/>
      </dsp:txXfrm>
    </dsp:sp>
    <dsp:sp modelId="{1B3AA053-38F9-47FD-B4A4-B1C557334816}">
      <dsp:nvSpPr>
        <dsp:cNvPr id="0" name=""/>
        <dsp:cNvSpPr/>
      </dsp:nvSpPr>
      <dsp:spPr>
        <a:xfrm rot="5400000">
          <a:off x="5144613" y="-2424254"/>
          <a:ext cx="709989" cy="9470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>
              <a:solidFill>
                <a:schemeClr val="tx2">
                  <a:lumMod val="95000"/>
                  <a:lumOff val="5000"/>
                </a:schemeClr>
              </a:solidFill>
            </a:rPr>
            <a:t>Persatuan Indonesia</a:t>
          </a:r>
          <a:endParaRPr lang="en-US" sz="22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 rot="-5400000">
        <a:off x="764605" y="1990413"/>
        <a:ext cx="9435348" cy="640671"/>
      </dsp:txXfrm>
    </dsp:sp>
    <dsp:sp modelId="{43E9C1CA-F844-4C6D-B56B-C51FF22CD166}">
      <dsp:nvSpPr>
        <dsp:cNvPr id="0" name=""/>
        <dsp:cNvSpPr/>
      </dsp:nvSpPr>
      <dsp:spPr>
        <a:xfrm rot="5400000">
          <a:off x="-163843" y="3094954"/>
          <a:ext cx="1092291" cy="7646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>
              <a:solidFill>
                <a:schemeClr val="bg1"/>
              </a:solidFill>
            </a:rPr>
            <a:t>4</a:t>
          </a:r>
          <a:endParaRPr lang="en-US" sz="2200" kern="1200" dirty="0">
            <a:solidFill>
              <a:schemeClr val="bg1"/>
            </a:solidFill>
          </a:endParaRPr>
        </a:p>
      </dsp:txBody>
      <dsp:txXfrm rot="-5400000">
        <a:off x="1" y="3313412"/>
        <a:ext cx="764604" cy="327687"/>
      </dsp:txXfrm>
    </dsp:sp>
    <dsp:sp modelId="{887A9904-C2B1-4C8B-A48C-3E4A88D1BECF}">
      <dsp:nvSpPr>
        <dsp:cNvPr id="0" name=""/>
        <dsp:cNvSpPr/>
      </dsp:nvSpPr>
      <dsp:spPr>
        <a:xfrm rot="5400000">
          <a:off x="5144613" y="-1448897"/>
          <a:ext cx="709989" cy="9470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>
              <a:solidFill>
                <a:schemeClr val="tx2">
                  <a:lumMod val="95000"/>
                  <a:lumOff val="5000"/>
                </a:schemeClr>
              </a:solidFill>
            </a:rPr>
            <a:t>Kerakyatan yang dipimpin oleh Hikmat Kebijaksanaan dalam Permusyawaratan Perwakilan</a:t>
          </a:r>
          <a:endParaRPr lang="en-US" sz="22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 rot="-5400000">
        <a:off x="764605" y="2965770"/>
        <a:ext cx="9435348" cy="640671"/>
      </dsp:txXfrm>
    </dsp:sp>
    <dsp:sp modelId="{D091BEEF-175C-43A6-AB45-2E8C1A2E48B2}">
      <dsp:nvSpPr>
        <dsp:cNvPr id="0" name=""/>
        <dsp:cNvSpPr/>
      </dsp:nvSpPr>
      <dsp:spPr>
        <a:xfrm rot="5400000">
          <a:off x="-163843" y="4070311"/>
          <a:ext cx="1092291" cy="7646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>
              <a:solidFill>
                <a:schemeClr val="bg1"/>
              </a:solidFill>
            </a:rPr>
            <a:t>5</a:t>
          </a:r>
          <a:endParaRPr lang="en-US" sz="2200" kern="1200" dirty="0">
            <a:solidFill>
              <a:schemeClr val="bg1"/>
            </a:solidFill>
          </a:endParaRPr>
        </a:p>
      </dsp:txBody>
      <dsp:txXfrm rot="-5400000">
        <a:off x="1" y="4288769"/>
        <a:ext cx="764604" cy="327687"/>
      </dsp:txXfrm>
    </dsp:sp>
    <dsp:sp modelId="{9AEB8243-43DA-4476-8588-1B8DF1A3926D}">
      <dsp:nvSpPr>
        <dsp:cNvPr id="0" name=""/>
        <dsp:cNvSpPr/>
      </dsp:nvSpPr>
      <dsp:spPr>
        <a:xfrm rot="5400000">
          <a:off x="5144613" y="-473540"/>
          <a:ext cx="709989" cy="9470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200" kern="1200" dirty="0">
              <a:solidFill>
                <a:schemeClr val="tx2">
                  <a:lumMod val="95000"/>
                  <a:lumOff val="5000"/>
                </a:schemeClr>
              </a:solidFill>
            </a:rPr>
            <a:t>Keadilan Sosial Bagi Seluruh Rakyat Indonesia</a:t>
          </a:r>
          <a:endParaRPr lang="en-US" sz="22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 rot="-5400000">
        <a:off x="764605" y="3941127"/>
        <a:ext cx="9435348" cy="6406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4E1AA-0937-4119-8650-DE814182BA50}">
      <dsp:nvSpPr>
        <dsp:cNvPr id="0" name=""/>
        <dsp:cNvSpPr/>
      </dsp:nvSpPr>
      <dsp:spPr>
        <a:xfrm>
          <a:off x="218001" y="1227712"/>
          <a:ext cx="5163681" cy="16136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979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/>
            <a:t>Perkembangan Ilmu Pengetahuan dan Teknologi dewasa ini tidak berakar pada nilai-nilai budaya bangsa Indonesia sendiri</a:t>
          </a:r>
          <a:endParaRPr lang="en-US" sz="2200" kern="1200" dirty="0"/>
        </a:p>
      </dsp:txBody>
      <dsp:txXfrm>
        <a:off x="218001" y="1227712"/>
        <a:ext cx="5163681" cy="1613650"/>
      </dsp:txXfrm>
    </dsp:sp>
    <dsp:sp modelId="{EDBED03F-367E-4942-8CF4-23EF82416F12}">
      <dsp:nvSpPr>
        <dsp:cNvPr id="0" name=""/>
        <dsp:cNvSpPr/>
      </dsp:nvSpPr>
      <dsp:spPr>
        <a:xfrm>
          <a:off x="2848" y="994630"/>
          <a:ext cx="1129555" cy="16943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1000" r="-9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E5083-8888-4918-B9D7-052EC3B990A4}">
      <dsp:nvSpPr>
        <dsp:cNvPr id="0" name=""/>
        <dsp:cNvSpPr/>
      </dsp:nvSpPr>
      <dsp:spPr>
        <a:xfrm>
          <a:off x="5882470" y="1227712"/>
          <a:ext cx="5163681" cy="16136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979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/>
            <a:t>Perkembangan Ilmu Pengetahuan di Indonesia lebih berorientasi pada kebutuhan pasar</a:t>
          </a:r>
          <a:endParaRPr lang="en-US" sz="2200" kern="1200" dirty="0"/>
        </a:p>
      </dsp:txBody>
      <dsp:txXfrm>
        <a:off x="5882470" y="1227712"/>
        <a:ext cx="5163681" cy="1613650"/>
      </dsp:txXfrm>
    </dsp:sp>
    <dsp:sp modelId="{06B589C4-F88D-4EAD-B12F-AC0299E913F4}">
      <dsp:nvSpPr>
        <dsp:cNvPr id="0" name=""/>
        <dsp:cNvSpPr/>
      </dsp:nvSpPr>
      <dsp:spPr>
        <a:xfrm>
          <a:off x="5667317" y="994630"/>
          <a:ext cx="1129555" cy="169433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474B2-A9A5-496C-BFFD-A77F84327773}">
      <dsp:nvSpPr>
        <dsp:cNvPr id="0" name=""/>
        <dsp:cNvSpPr/>
      </dsp:nvSpPr>
      <dsp:spPr>
        <a:xfrm>
          <a:off x="3050236" y="3259119"/>
          <a:ext cx="5163681" cy="16136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979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/>
            <a:t>Perkembangan Ilmu Pengetahuan dan Teknologi di Indonesia belum melibatkan masyarakat secara luas</a:t>
          </a:r>
          <a:endParaRPr lang="en-US" sz="2200" kern="1200" dirty="0"/>
        </a:p>
      </dsp:txBody>
      <dsp:txXfrm>
        <a:off x="3050236" y="3259119"/>
        <a:ext cx="5163681" cy="1613650"/>
      </dsp:txXfrm>
    </dsp:sp>
    <dsp:sp modelId="{58594FB6-34B3-41D8-8398-24A084520671}">
      <dsp:nvSpPr>
        <dsp:cNvPr id="0" name=""/>
        <dsp:cNvSpPr/>
      </dsp:nvSpPr>
      <dsp:spPr>
        <a:xfrm>
          <a:off x="2835082" y="3026036"/>
          <a:ext cx="1129555" cy="16943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9/12/2021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9/12/2021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9/12/2021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9/12/2021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9/12/2021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9/12/2021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9/12/2021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9/12/2021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9/12/2021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295401"/>
            <a:ext cx="7008574" cy="3502026"/>
          </a:xfrm>
        </p:spPr>
        <p:txBody>
          <a:bodyPr>
            <a:normAutofit/>
          </a:bodyPr>
          <a:lstStyle/>
          <a:p>
            <a:r>
              <a:rPr lang="id-ID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PANCASILA </a:t>
            </a:r>
            <a:r>
              <a:rPr lang="en-US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SEBAGAI</a:t>
            </a:r>
            <a:r>
              <a:rPr lang="id-ID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id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DASAR </a:t>
            </a:r>
            <a:r>
              <a:rPr lang="en-US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NILAI </a:t>
            </a:r>
            <a:r>
              <a:rPr lang="id-ID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PENGEMBANGAN ILMU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71012" y="304799"/>
            <a:ext cx="2438400" cy="990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latin typeface="AR CENA" pitchFamily="2" charset="0"/>
              </a:rPr>
              <a:t>Pertemuan </a:t>
            </a:r>
            <a:r>
              <a:rPr lang="en-US" sz="2800" dirty="0">
                <a:latin typeface="AR CENA" pitchFamily="2" charset="0"/>
              </a:rPr>
              <a:t>4</a:t>
            </a:r>
            <a:endParaRPr lang="id-ID" sz="2800" dirty="0"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3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Urgensi Pancasila sebagai Dasar Nilai Pengembangan Ilmu untuk Masa Depan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604870"/>
              </p:ext>
            </p:extLst>
          </p:nvPr>
        </p:nvGraphicFramePr>
        <p:xfrm>
          <a:off x="531812" y="838200"/>
          <a:ext cx="11049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750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Sekian, Terimakasih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56012" y="2743200"/>
            <a:ext cx="7718954" cy="1320800"/>
          </a:xfrm>
        </p:spPr>
        <p:txBody>
          <a:bodyPr>
            <a:normAutofit/>
          </a:bodyPr>
          <a:lstStyle/>
          <a:p>
            <a:r>
              <a:rPr lang="id-ID" sz="40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Pancasila sebagai Dasar Nilai Pengembangan Ilmu</a:t>
            </a:r>
            <a:endParaRPr lang="en-US" sz="40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048814"/>
            <a:ext cx="2552496" cy="27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3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Konsep Pancasila sebagai Dasar Nilai Pengembangan Ilmu</a:t>
            </a:r>
            <a:endParaRPr lang="en-US" sz="36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346359"/>
              </p:ext>
            </p:extLst>
          </p:nvPr>
        </p:nvGraphicFramePr>
        <p:xfrm>
          <a:off x="608012" y="1625600"/>
          <a:ext cx="108966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303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40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Urgensi Pancasila sebagai Dasar Nilai Pengembangan Ilmu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39114"/>
              </p:ext>
            </p:extLst>
          </p:nvPr>
        </p:nvGraphicFramePr>
        <p:xfrm>
          <a:off x="531812" y="1219200"/>
          <a:ext cx="11125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54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03612" y="2438400"/>
            <a:ext cx="7871354" cy="1828800"/>
          </a:xfrm>
        </p:spPr>
        <p:txBody>
          <a:bodyPr>
            <a:noAutofit/>
          </a:bodyPr>
          <a:lstStyle/>
          <a:p>
            <a:r>
              <a:rPr lang="id-ID" sz="40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Alasan diperlukannya Pancasila sebagai Dasar Nilai Pengembangan Ilmu</a:t>
            </a:r>
            <a:endParaRPr lang="en-US" sz="40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048814"/>
            <a:ext cx="2552496" cy="27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935848"/>
              </p:ext>
            </p:extLst>
          </p:nvPr>
        </p:nvGraphicFramePr>
        <p:xfrm>
          <a:off x="1370012" y="1219200"/>
          <a:ext cx="947261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214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3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Sumber Historis tentang Pancasila sebagai Dasar Nilai Pengembangan Ilmu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701800"/>
            <a:ext cx="10438050" cy="4546600"/>
          </a:xfrm>
          <a:solidFill>
            <a:schemeClr val="bg1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id-ID" dirty="0">
                <a:solidFill>
                  <a:schemeClr val="tx2">
                    <a:lumMod val="95000"/>
                    <a:lumOff val="5000"/>
                  </a:schemeClr>
                </a:solidFill>
              </a:rPr>
              <a:t>Pembukaan UUD 1945 Anelia ke-4 :</a:t>
            </a:r>
          </a:p>
          <a:p>
            <a:pPr marL="0" indent="0">
              <a:buNone/>
            </a:pPr>
            <a:r>
              <a:rPr lang="id-ID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“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Kemudian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daripada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itu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untuk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membentuk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suatu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Pemerintah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Negara Indonesia yang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melindungi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segenap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bangsa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Indonesia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dan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seluruh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tumpah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darah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Indonesia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dan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untuk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memajukan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kesejahteraan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umum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,</a:t>
            </a:r>
            <a:r>
              <a:rPr lang="id-ID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mencerdaskan</a:t>
            </a:r>
            <a:r>
              <a:rPr lang="en-US" b="1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kehidupan</a:t>
            </a:r>
            <a:r>
              <a:rPr lang="en-US" b="1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bangsa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dan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ikut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melaksanakan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ketertiban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dunia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berdasarkan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kemerdekaan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perdamaian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abadi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dan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keadilan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sosial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maka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disusunlah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kemerdekaan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kebangsaan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Indonesia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itu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dalam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suatu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Undang-Undang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Dasar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Negara Indonesia, yang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terbentuk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dalam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suatu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susunan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Negara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Republik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Indonesia yang</a:t>
            </a:r>
            <a:r>
              <a:rPr lang="id-ID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berkedaulatan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rakyat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berdasar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kepada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Ketuhan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Maha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Esa</a:t>
            </a:r>
            <a:r>
              <a:rPr lang="id-ID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  <a:r>
              <a:rPr lang="id-ID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....”</a:t>
            </a:r>
            <a:endParaRPr lang="en-US" i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5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03612" y="2743200"/>
            <a:ext cx="7871354" cy="1828800"/>
          </a:xfrm>
        </p:spPr>
        <p:txBody>
          <a:bodyPr>
            <a:noAutofit/>
          </a:bodyPr>
          <a:lstStyle/>
          <a:p>
            <a:r>
              <a:rPr lang="id-ID" sz="40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Mendeskripsikan Esensi dan Urgensi Pancasila sebagai Dasar Nilai Pengembangan Ilmu untuk Masa Depan</a:t>
            </a:r>
            <a:endParaRPr lang="en-US" sz="40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048814"/>
            <a:ext cx="2552496" cy="27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4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3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Esensi Pancasila sebagai Dasar Nilai Pengembangan Ilmu untuk Masa Depan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501021"/>
              </p:ext>
            </p:extLst>
          </p:nvPr>
        </p:nvGraphicFramePr>
        <p:xfrm>
          <a:off x="1117600" y="1701800"/>
          <a:ext cx="10234612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22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204</TotalTime>
  <Words>364</Words>
  <Application>Microsoft Office PowerPoint</Application>
  <PresentationFormat>Custom</PresentationFormat>
  <Paragraphs>37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Adobe Fan Heiti Std B</vt:lpstr>
      <vt:lpstr>AR CENA</vt:lpstr>
      <vt:lpstr>Arial</vt:lpstr>
      <vt:lpstr>Century Gothic</vt:lpstr>
      <vt:lpstr>Books 16x9</vt:lpstr>
      <vt:lpstr>PANCASILA SEBAGAI DASAR NILAI PENGEMBANGAN ILMU</vt:lpstr>
      <vt:lpstr>Pancasila sebagai Dasar Nilai Pengembangan Ilmu</vt:lpstr>
      <vt:lpstr>Konsep Pancasila sebagai Dasar Nilai Pengembangan Ilmu</vt:lpstr>
      <vt:lpstr>Urgensi Pancasila sebagai Dasar Nilai Pengembangan Ilmu</vt:lpstr>
      <vt:lpstr>Alasan diperlukannya Pancasila sebagai Dasar Nilai Pengembangan Ilmu</vt:lpstr>
      <vt:lpstr>PowerPoint Presentation</vt:lpstr>
      <vt:lpstr>Sumber Historis tentang Pancasila sebagai Dasar Nilai Pengembangan Ilmu</vt:lpstr>
      <vt:lpstr>Mendeskripsikan Esensi dan Urgensi Pancasila sebagai Dasar Nilai Pengembangan Ilmu untuk Masa Depan</vt:lpstr>
      <vt:lpstr>Esensi Pancasila sebagai Dasar Nilai Pengembangan Ilmu untuk Masa Depan</vt:lpstr>
      <vt:lpstr>Urgensi Pancasila sebagai Dasar Nilai Pengembangan Ilmu untuk Masa Depan</vt:lpstr>
      <vt:lpstr>Sekian, 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7 MENGAPA PANCASILA MENJADI DASAR NILAI PENGEMBANGAN ILMU?</dc:title>
  <dc:creator>Eko Wibisono</dc:creator>
  <cp:lastModifiedBy>Afifah</cp:lastModifiedBy>
  <cp:revision>22</cp:revision>
  <dcterms:created xsi:type="dcterms:W3CDTF">2018-02-07T07:28:40Z</dcterms:created>
  <dcterms:modified xsi:type="dcterms:W3CDTF">2021-09-12T17:06:10Z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